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charts/chart13.xml" ContentType="application/vnd.openxmlformats-officedocument.drawingml.char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charts/chart9.xml" ContentType="application/vnd.openxmlformats-officedocument.drawingml.chart+xml"/>
  <Override PartName="/ppt/charts/chart11.xml" ContentType="application/vnd.openxmlformats-officedocument.drawingml.char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Default Extension="xlsx" ContentType="application/vnd.openxmlformats-officedocument.spreadsheetml.sheet"/>
  <Override PartName="/ppt/notesSlides/notesSlide7.xml" ContentType="application/vnd.openxmlformats-officedocument.presentationml.notesSlide+xml"/>
  <Override PartName="/ppt/charts/chart3.xml" ContentType="application/vnd.openxmlformats-officedocument.drawingml.chart+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harts/chart8.xml" ContentType="application/vnd.openxmlformats-officedocument.drawingml.chart+xml"/>
  <Override PartName="/ppt/charts/chart12.xml" ContentType="application/vnd.openxmlformats-officedocument.drawingml.char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charts/chart10.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2"/>
  </p:notesMasterIdLst>
  <p:handoutMasterIdLst>
    <p:handoutMasterId r:id="rId33"/>
  </p:handoutMasterIdLst>
  <p:sldIdLst>
    <p:sldId id="257" r:id="rId3"/>
    <p:sldId id="258" r:id="rId4"/>
    <p:sldId id="259" r:id="rId5"/>
    <p:sldId id="260" r:id="rId6"/>
    <p:sldId id="262" r:id="rId7"/>
    <p:sldId id="263" r:id="rId8"/>
    <p:sldId id="265" r:id="rId9"/>
    <p:sldId id="264" r:id="rId10"/>
    <p:sldId id="266" r:id="rId11"/>
    <p:sldId id="279" r:id="rId12"/>
    <p:sldId id="267" r:id="rId13"/>
    <p:sldId id="268" r:id="rId14"/>
    <p:sldId id="269" r:id="rId15"/>
    <p:sldId id="290" r:id="rId16"/>
    <p:sldId id="271" r:id="rId17"/>
    <p:sldId id="272" r:id="rId18"/>
    <p:sldId id="286" r:id="rId19"/>
    <p:sldId id="275" r:id="rId20"/>
    <p:sldId id="277" r:id="rId21"/>
    <p:sldId id="287" r:id="rId22"/>
    <p:sldId id="288" r:id="rId23"/>
    <p:sldId id="289" r:id="rId24"/>
    <p:sldId id="295" r:id="rId25"/>
    <p:sldId id="291" r:id="rId26"/>
    <p:sldId id="293" r:id="rId27"/>
    <p:sldId id="296" r:id="rId28"/>
    <p:sldId id="292" r:id="rId29"/>
    <p:sldId id="297" r:id="rId30"/>
    <p:sldId id="278" r:id="rId31"/>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FFF3F3"/>
    <a:srgbClr val="FFC9CA"/>
    <a:srgbClr val="FF8588"/>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884" autoAdjust="0"/>
  </p:normalViewPr>
  <p:slideViewPr>
    <p:cSldViewPr>
      <p:cViewPr>
        <p:scale>
          <a:sx n="80" d="100"/>
          <a:sy n="80" d="100"/>
        </p:scale>
        <p:origin x="-226" y="-5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Office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Office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Office_Excel_Worksheet13.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manualLayout>
          <c:layoutTarget val="inner"/>
          <c:xMode val="edge"/>
          <c:yMode val="edge"/>
          <c:x val="8.9285714285714159E-3"/>
          <c:y val="6.7344783861467833E-2"/>
          <c:w val="0.96367946194225707"/>
          <c:h val="0.76239686449050414"/>
        </c:manualLayout>
      </c:layout>
      <c:barChart>
        <c:barDir val="col"/>
        <c:grouping val="clustered"/>
        <c:ser>
          <c:idx val="0"/>
          <c:order val="0"/>
          <c:tx>
            <c:strRef>
              <c:f>Sheet1!$B$1</c:f>
              <c:strCache>
                <c:ptCount val="1"/>
                <c:pt idx="0">
                  <c:v>Series 1</c:v>
                </c:pt>
              </c:strCache>
            </c:strRef>
          </c:tx>
          <c:spPr>
            <a:solidFill>
              <a:schemeClr val="bg2">
                <a:lumMod val="50000"/>
              </a:schemeClr>
            </a:solidFill>
          </c:spPr>
          <c:dLbls>
            <c:txPr>
              <a:bodyPr/>
              <a:lstStyle/>
              <a:p>
                <a:pPr>
                  <a:defRPr b="1"/>
                </a:pPr>
                <a:endParaRPr lang="en-US"/>
              </a:p>
            </c:txPr>
            <c:showVal val="1"/>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20.9</c:v>
                </c:pt>
                <c:pt idx="1">
                  <c:v>2.4</c:v>
                </c:pt>
                <c:pt idx="2">
                  <c:v>3.2</c:v>
                </c:pt>
              </c:numCache>
            </c:numRef>
          </c:val>
        </c:ser>
        <c:dLbls>
          <c:showVal val="1"/>
        </c:dLbls>
        <c:gapWidth val="75"/>
        <c:overlap val="-25"/>
        <c:axId val="81485184"/>
        <c:axId val="81495168"/>
      </c:barChart>
      <c:catAx>
        <c:axId val="81485184"/>
        <c:scaling>
          <c:orientation val="minMax"/>
        </c:scaling>
        <c:axPos val="b"/>
        <c:majorTickMark val="none"/>
        <c:tickLblPos val="nextTo"/>
        <c:spPr>
          <a:ln>
            <a:solidFill>
              <a:schemeClr val="tx1"/>
            </a:solidFill>
          </a:ln>
        </c:spPr>
        <c:crossAx val="81495168"/>
        <c:crosses val="autoZero"/>
        <c:auto val="1"/>
        <c:lblAlgn val="ctr"/>
        <c:lblOffset val="100"/>
      </c:catAx>
      <c:valAx>
        <c:axId val="81495168"/>
        <c:scaling>
          <c:orientation val="minMax"/>
        </c:scaling>
        <c:delete val="1"/>
        <c:axPos val="l"/>
        <c:numFmt formatCode="0.0" sourceLinked="1"/>
        <c:tickLblPos val="none"/>
        <c:crossAx val="81485184"/>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US"/>
  <c:style val="30"/>
  <c:chart>
    <c:autoTitleDeleted val="1"/>
    <c:plotArea>
      <c:layout/>
      <c:barChart>
        <c:barDir val="col"/>
        <c:grouping val="clustered"/>
        <c:ser>
          <c:idx val="0"/>
          <c:order val="0"/>
          <c:tx>
            <c:strRef>
              <c:f>Sheet1!$B$1</c:f>
              <c:strCache>
                <c:ptCount val="1"/>
                <c:pt idx="0">
                  <c:v>Series 1</c:v>
                </c:pt>
              </c:strCache>
            </c:strRef>
          </c:tx>
          <c:dPt>
            <c:idx val="3"/>
            <c:spPr>
              <a:solidFill>
                <a:schemeClr val="accent5">
                  <a:lumMod val="75000"/>
                </a:schemeClr>
              </a:solidFill>
            </c:spPr>
          </c:dPt>
          <c:dLbls>
            <c:txPr>
              <a:bodyPr/>
              <a:lstStyle/>
              <a:p>
                <a:pPr>
                  <a:defRPr b="1"/>
                </a:pPr>
                <a:endParaRPr lang="en-US"/>
              </a:p>
            </c:txPr>
            <c:showVal val="1"/>
          </c:dLbls>
          <c:cat>
            <c:strRef>
              <c:f>Sheet1!$A$2:$A$5</c:f>
              <c:strCache>
                <c:ptCount val="4"/>
                <c:pt idx="0">
                  <c:v>Mild (10.0-10.9 g/dl)</c:v>
                </c:pt>
                <c:pt idx="1">
                  <c:v>Moderate (7.0-9.9 g/dl)</c:v>
                </c:pt>
                <c:pt idx="2">
                  <c:v>Severe (below 7.0 g/dl)</c:v>
                </c:pt>
                <c:pt idx="3">
                  <c:v>Any anaemia</c:v>
                </c:pt>
              </c:strCache>
            </c:strRef>
          </c:cat>
          <c:val>
            <c:numRef>
              <c:f>Sheet1!$B$2:$B$5</c:f>
              <c:numCache>
                <c:formatCode>General</c:formatCode>
                <c:ptCount val="4"/>
                <c:pt idx="0">
                  <c:v>27</c:v>
                </c:pt>
                <c:pt idx="1">
                  <c:v>29</c:v>
                </c:pt>
                <c:pt idx="2">
                  <c:v>2</c:v>
                </c:pt>
                <c:pt idx="3">
                  <c:v>59</c:v>
                </c:pt>
              </c:numCache>
            </c:numRef>
          </c:val>
        </c:ser>
        <c:dLbls>
          <c:showVal val="1"/>
        </c:dLbls>
        <c:overlap val="-25"/>
        <c:axId val="92982656"/>
        <c:axId val="94655232"/>
      </c:barChart>
      <c:catAx>
        <c:axId val="92982656"/>
        <c:scaling>
          <c:orientation val="minMax"/>
        </c:scaling>
        <c:axPos val="b"/>
        <c:majorTickMark val="none"/>
        <c:tickLblPos val="nextTo"/>
        <c:crossAx val="94655232"/>
        <c:crosses val="autoZero"/>
        <c:auto val="1"/>
        <c:lblAlgn val="ctr"/>
        <c:lblOffset val="100"/>
      </c:catAx>
      <c:valAx>
        <c:axId val="94655232"/>
        <c:scaling>
          <c:orientation val="minMax"/>
        </c:scaling>
        <c:delete val="1"/>
        <c:axPos val="l"/>
        <c:numFmt formatCode="General" sourceLinked="1"/>
        <c:tickLblPos val="none"/>
        <c:crossAx val="92982656"/>
        <c:crosses val="autoZero"/>
        <c:crossBetween val="between"/>
      </c:valAx>
    </c:plotArea>
    <c:plotVisOnly val="1"/>
  </c:chart>
  <c:txPr>
    <a:bodyPr/>
    <a:lstStyle/>
    <a:p>
      <a:pPr>
        <a:defRPr sz="1800"/>
      </a:pPr>
      <a:endParaRPr lang="en-U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clustered"/>
        <c:ser>
          <c:idx val="0"/>
          <c:order val="0"/>
          <c:tx>
            <c:strRef>
              <c:f>Sheet1!$B$1</c:f>
              <c:strCache>
                <c:ptCount val="1"/>
                <c:pt idx="0">
                  <c:v>2004-05 TDHS</c:v>
                </c:pt>
              </c:strCache>
            </c:strRef>
          </c:tx>
          <c:spPr>
            <a:solidFill>
              <a:schemeClr val="tx2"/>
            </a:solidFill>
          </c:spPr>
          <c:dLbls>
            <c:txPr>
              <a:bodyPr/>
              <a:lstStyle/>
              <a:p>
                <a:pPr>
                  <a:defRPr b="1"/>
                </a:pPr>
                <a:endParaRPr lang="en-US"/>
              </a:p>
            </c:txPr>
            <c:showVal val="1"/>
          </c:dLbls>
          <c:cat>
            <c:strRef>
              <c:f>Sheet1!$A$2:$A$5</c:f>
              <c:strCache>
                <c:ptCount val="4"/>
                <c:pt idx="0">
                  <c:v>Mild</c:v>
                </c:pt>
                <c:pt idx="1">
                  <c:v>Moderate</c:v>
                </c:pt>
                <c:pt idx="2">
                  <c:v>Severe</c:v>
                </c:pt>
                <c:pt idx="3">
                  <c:v>Any anaemia</c:v>
                </c:pt>
              </c:strCache>
            </c:strRef>
          </c:cat>
          <c:val>
            <c:numRef>
              <c:f>Sheet1!$B$2:$B$5</c:f>
              <c:numCache>
                <c:formatCode>General</c:formatCode>
                <c:ptCount val="4"/>
                <c:pt idx="0">
                  <c:v>25</c:v>
                </c:pt>
                <c:pt idx="1">
                  <c:v>43</c:v>
                </c:pt>
                <c:pt idx="2">
                  <c:v>4</c:v>
                </c:pt>
                <c:pt idx="3">
                  <c:v>72</c:v>
                </c:pt>
              </c:numCache>
            </c:numRef>
          </c:val>
        </c:ser>
        <c:ser>
          <c:idx val="1"/>
          <c:order val="1"/>
          <c:tx>
            <c:strRef>
              <c:f>Sheet1!$C$1</c:f>
              <c:strCache>
                <c:ptCount val="1"/>
                <c:pt idx="0">
                  <c:v>2010 TDHS</c:v>
                </c:pt>
              </c:strCache>
            </c:strRef>
          </c:tx>
          <c:spPr>
            <a:solidFill>
              <a:schemeClr val="bg2"/>
            </a:solidFill>
          </c:spPr>
          <c:dLbls>
            <c:txPr>
              <a:bodyPr/>
              <a:lstStyle/>
              <a:p>
                <a:pPr>
                  <a:defRPr b="1"/>
                </a:pPr>
                <a:endParaRPr lang="en-US"/>
              </a:p>
            </c:txPr>
            <c:showVal val="1"/>
          </c:dLbls>
          <c:cat>
            <c:strRef>
              <c:f>Sheet1!$A$2:$A$5</c:f>
              <c:strCache>
                <c:ptCount val="4"/>
                <c:pt idx="0">
                  <c:v>Mild</c:v>
                </c:pt>
                <c:pt idx="1">
                  <c:v>Moderate</c:v>
                </c:pt>
                <c:pt idx="2">
                  <c:v>Severe</c:v>
                </c:pt>
                <c:pt idx="3">
                  <c:v>Any anaemia</c:v>
                </c:pt>
              </c:strCache>
            </c:strRef>
          </c:cat>
          <c:val>
            <c:numRef>
              <c:f>Sheet1!$C$2:$C$5</c:f>
              <c:numCache>
                <c:formatCode>General</c:formatCode>
                <c:ptCount val="4"/>
                <c:pt idx="0">
                  <c:v>27</c:v>
                </c:pt>
                <c:pt idx="1">
                  <c:v>29</c:v>
                </c:pt>
                <c:pt idx="2">
                  <c:v>2</c:v>
                </c:pt>
                <c:pt idx="3">
                  <c:v>59</c:v>
                </c:pt>
              </c:numCache>
            </c:numRef>
          </c:val>
        </c:ser>
        <c:dLbls>
          <c:showVal val="1"/>
        </c:dLbls>
        <c:overlap val="-25"/>
        <c:axId val="96105600"/>
        <c:axId val="96107136"/>
      </c:barChart>
      <c:catAx>
        <c:axId val="96105600"/>
        <c:scaling>
          <c:orientation val="minMax"/>
        </c:scaling>
        <c:axPos val="b"/>
        <c:majorTickMark val="none"/>
        <c:tickLblPos val="nextTo"/>
        <c:crossAx val="96107136"/>
        <c:crosses val="autoZero"/>
        <c:auto val="1"/>
        <c:lblAlgn val="ctr"/>
        <c:lblOffset val="100"/>
      </c:catAx>
      <c:valAx>
        <c:axId val="96107136"/>
        <c:scaling>
          <c:orientation val="minMax"/>
          <c:max val="100"/>
        </c:scaling>
        <c:delete val="1"/>
        <c:axPos val="l"/>
        <c:numFmt formatCode="General" sourceLinked="1"/>
        <c:tickLblPos val="none"/>
        <c:crossAx val="96105600"/>
        <c:crosses val="autoZero"/>
        <c:crossBetween val="between"/>
      </c:valAx>
    </c:plotArea>
    <c:legend>
      <c:legendPos val="t"/>
      <c:layout>
        <c:manualLayout>
          <c:xMode val="edge"/>
          <c:yMode val="edge"/>
          <c:x val="0.29483783277090375"/>
          <c:y val="9.5238095238095247E-2"/>
          <c:w val="0.39841957255343091"/>
          <c:h val="7.3426446694163233E-2"/>
        </c:manualLayout>
      </c:layout>
    </c:legend>
    <c:plotVisOnly val="1"/>
  </c:chart>
  <c:txPr>
    <a:bodyPr/>
    <a:lstStyle/>
    <a:p>
      <a:pPr>
        <a:defRPr sz="1800"/>
      </a:pPr>
      <a:endParaRPr lang="en-US"/>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n-US"/>
  <c:style val="30"/>
  <c:chart>
    <c:autoTitleDeleted val="1"/>
    <c:plotArea>
      <c:layout/>
      <c:barChart>
        <c:barDir val="col"/>
        <c:grouping val="clustered"/>
        <c:ser>
          <c:idx val="0"/>
          <c:order val="0"/>
          <c:tx>
            <c:strRef>
              <c:f>Sheet1!$B$1</c:f>
              <c:strCache>
                <c:ptCount val="1"/>
                <c:pt idx="0">
                  <c:v>Series 1</c:v>
                </c:pt>
              </c:strCache>
            </c:strRef>
          </c:tx>
          <c:dPt>
            <c:idx val="3"/>
            <c:spPr>
              <a:solidFill>
                <a:schemeClr val="accent5">
                  <a:lumMod val="75000"/>
                </a:schemeClr>
              </a:solidFill>
            </c:spPr>
          </c:dPt>
          <c:dLbls>
            <c:txPr>
              <a:bodyPr/>
              <a:lstStyle/>
              <a:p>
                <a:pPr>
                  <a:defRPr b="1"/>
                </a:pPr>
                <a:endParaRPr lang="en-US"/>
              </a:p>
            </c:txPr>
            <c:showVal val="1"/>
          </c:dLbls>
          <c:cat>
            <c:strRef>
              <c:f>Sheet1!$A$2:$A$5</c:f>
              <c:strCache>
                <c:ptCount val="4"/>
                <c:pt idx="0">
                  <c:v>Mild </c:v>
                </c:pt>
                <c:pt idx="1">
                  <c:v>Moderate</c:v>
                </c:pt>
                <c:pt idx="2">
                  <c:v>Severe </c:v>
                </c:pt>
                <c:pt idx="3">
                  <c:v>Any anaemia</c:v>
                </c:pt>
              </c:strCache>
            </c:strRef>
          </c:cat>
          <c:val>
            <c:numRef>
              <c:f>Sheet1!$B$2:$B$5</c:f>
              <c:numCache>
                <c:formatCode>General</c:formatCode>
                <c:ptCount val="4"/>
                <c:pt idx="0">
                  <c:v>29</c:v>
                </c:pt>
                <c:pt idx="1">
                  <c:v>10</c:v>
                </c:pt>
                <c:pt idx="2">
                  <c:v>1</c:v>
                </c:pt>
                <c:pt idx="3">
                  <c:v>40</c:v>
                </c:pt>
              </c:numCache>
            </c:numRef>
          </c:val>
        </c:ser>
        <c:dLbls>
          <c:showVal val="1"/>
        </c:dLbls>
        <c:overlap val="-25"/>
        <c:axId val="96078848"/>
        <c:axId val="96277248"/>
      </c:barChart>
      <c:catAx>
        <c:axId val="96078848"/>
        <c:scaling>
          <c:orientation val="minMax"/>
        </c:scaling>
        <c:axPos val="b"/>
        <c:majorTickMark val="none"/>
        <c:tickLblPos val="nextTo"/>
        <c:crossAx val="96277248"/>
        <c:crosses val="autoZero"/>
        <c:auto val="1"/>
        <c:lblAlgn val="ctr"/>
        <c:lblOffset val="100"/>
      </c:catAx>
      <c:valAx>
        <c:axId val="96277248"/>
        <c:scaling>
          <c:orientation val="minMax"/>
        </c:scaling>
        <c:delete val="1"/>
        <c:axPos val="l"/>
        <c:numFmt formatCode="General" sourceLinked="1"/>
        <c:tickLblPos val="none"/>
        <c:crossAx val="96078848"/>
        <c:crosses val="autoZero"/>
        <c:crossBetween val="between"/>
      </c:valAx>
    </c:plotArea>
    <c:plotVisOnly val="1"/>
  </c:chart>
  <c:txPr>
    <a:bodyPr/>
    <a:lstStyle/>
    <a:p>
      <a:pPr>
        <a:defRPr sz="1800"/>
      </a:pPr>
      <a:endParaRPr lang="en-US"/>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clustered"/>
        <c:ser>
          <c:idx val="0"/>
          <c:order val="0"/>
          <c:tx>
            <c:strRef>
              <c:f>Sheet1!$B$1</c:f>
              <c:strCache>
                <c:ptCount val="1"/>
                <c:pt idx="0">
                  <c:v>2004-05 TDHS</c:v>
                </c:pt>
              </c:strCache>
            </c:strRef>
          </c:tx>
          <c:spPr>
            <a:solidFill>
              <a:schemeClr val="tx2"/>
            </a:solidFill>
          </c:spPr>
          <c:dLbls>
            <c:txPr>
              <a:bodyPr/>
              <a:lstStyle/>
              <a:p>
                <a:pPr>
                  <a:defRPr b="1"/>
                </a:pPr>
                <a:endParaRPr lang="en-US"/>
              </a:p>
            </c:txPr>
            <c:showVal val="1"/>
          </c:dLbls>
          <c:cat>
            <c:strRef>
              <c:f>Sheet1!$A$2:$A$5</c:f>
              <c:strCache>
                <c:ptCount val="4"/>
                <c:pt idx="0">
                  <c:v>Mild</c:v>
                </c:pt>
                <c:pt idx="1">
                  <c:v>Moderate</c:v>
                </c:pt>
                <c:pt idx="2">
                  <c:v>Severe</c:v>
                </c:pt>
                <c:pt idx="3">
                  <c:v>Any anaemia</c:v>
                </c:pt>
              </c:strCache>
            </c:strRef>
          </c:cat>
          <c:val>
            <c:numRef>
              <c:f>Sheet1!$B$2:$B$5</c:f>
              <c:numCache>
                <c:formatCode>General</c:formatCode>
                <c:ptCount val="4"/>
                <c:pt idx="0">
                  <c:v>22</c:v>
                </c:pt>
                <c:pt idx="1">
                  <c:v>15</c:v>
                </c:pt>
                <c:pt idx="2">
                  <c:v>1</c:v>
                </c:pt>
                <c:pt idx="3">
                  <c:v>48</c:v>
                </c:pt>
              </c:numCache>
            </c:numRef>
          </c:val>
        </c:ser>
        <c:ser>
          <c:idx val="1"/>
          <c:order val="1"/>
          <c:tx>
            <c:strRef>
              <c:f>Sheet1!$C$1</c:f>
              <c:strCache>
                <c:ptCount val="1"/>
                <c:pt idx="0">
                  <c:v>2010 TDHS</c:v>
                </c:pt>
              </c:strCache>
            </c:strRef>
          </c:tx>
          <c:spPr>
            <a:solidFill>
              <a:schemeClr val="bg2"/>
            </a:solidFill>
          </c:spPr>
          <c:dLbls>
            <c:txPr>
              <a:bodyPr/>
              <a:lstStyle/>
              <a:p>
                <a:pPr>
                  <a:defRPr b="1"/>
                </a:pPr>
                <a:endParaRPr lang="en-US"/>
              </a:p>
            </c:txPr>
            <c:showVal val="1"/>
          </c:dLbls>
          <c:cat>
            <c:strRef>
              <c:f>Sheet1!$A$2:$A$5</c:f>
              <c:strCache>
                <c:ptCount val="4"/>
                <c:pt idx="0">
                  <c:v>Mild</c:v>
                </c:pt>
                <c:pt idx="1">
                  <c:v>Moderate</c:v>
                </c:pt>
                <c:pt idx="2">
                  <c:v>Severe</c:v>
                </c:pt>
                <c:pt idx="3">
                  <c:v>Any anaemia</c:v>
                </c:pt>
              </c:strCache>
            </c:strRef>
          </c:cat>
          <c:val>
            <c:numRef>
              <c:f>Sheet1!$C$2:$C$5</c:f>
              <c:numCache>
                <c:formatCode>General</c:formatCode>
                <c:ptCount val="4"/>
                <c:pt idx="0">
                  <c:v>29</c:v>
                </c:pt>
                <c:pt idx="1">
                  <c:v>10</c:v>
                </c:pt>
                <c:pt idx="2">
                  <c:v>1</c:v>
                </c:pt>
                <c:pt idx="3">
                  <c:v>40</c:v>
                </c:pt>
              </c:numCache>
            </c:numRef>
          </c:val>
        </c:ser>
        <c:dLbls>
          <c:showVal val="1"/>
        </c:dLbls>
        <c:overlap val="-25"/>
        <c:axId val="98185216"/>
        <c:axId val="98186752"/>
      </c:barChart>
      <c:catAx>
        <c:axId val="98185216"/>
        <c:scaling>
          <c:orientation val="minMax"/>
        </c:scaling>
        <c:axPos val="b"/>
        <c:majorTickMark val="none"/>
        <c:tickLblPos val="nextTo"/>
        <c:crossAx val="98186752"/>
        <c:crosses val="autoZero"/>
        <c:auto val="1"/>
        <c:lblAlgn val="ctr"/>
        <c:lblOffset val="100"/>
      </c:catAx>
      <c:valAx>
        <c:axId val="98186752"/>
        <c:scaling>
          <c:orientation val="minMax"/>
          <c:max val="100"/>
        </c:scaling>
        <c:delete val="1"/>
        <c:axPos val="l"/>
        <c:numFmt formatCode="General" sourceLinked="1"/>
        <c:tickLblPos val="none"/>
        <c:crossAx val="98185216"/>
        <c:crosses val="autoZero"/>
        <c:crossBetween val="between"/>
      </c:valAx>
    </c:plotArea>
    <c:legend>
      <c:legendPos val="t"/>
      <c:layout>
        <c:manualLayout>
          <c:xMode val="edge"/>
          <c:yMode val="edge"/>
          <c:x val="0.29483783277090381"/>
          <c:y val="9.5238095238095247E-2"/>
          <c:w val="0.39841957255343102"/>
          <c:h val="7.3426446694163233E-2"/>
        </c:manualLayout>
      </c:layout>
    </c:legend>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5081534947020506"/>
          <c:y val="3.1547811391285395E-2"/>
          <c:w val="0.69358740630394178"/>
          <c:h val="0.94216234578262126"/>
        </c:manualLayout>
      </c:layout>
      <c:barChart>
        <c:barDir val="bar"/>
        <c:grouping val="clustered"/>
        <c:ser>
          <c:idx val="0"/>
          <c:order val="0"/>
          <c:tx>
            <c:strRef>
              <c:f>Sheet1!$B$1</c:f>
              <c:strCache>
                <c:ptCount val="1"/>
                <c:pt idx="0">
                  <c:v>Column1</c:v>
                </c:pt>
              </c:strCache>
            </c:strRef>
          </c:tx>
          <c:spPr>
            <a:solidFill>
              <a:schemeClr val="accent4">
                <a:lumMod val="75000"/>
              </a:schemeClr>
            </a:solidFill>
          </c:spPr>
          <c:dPt>
            <c:idx val="5"/>
            <c:spPr>
              <a:solidFill>
                <a:schemeClr val="accent5">
                  <a:lumMod val="75000"/>
                </a:schemeClr>
              </a:solidFill>
            </c:spPr>
          </c:dPt>
          <c:dLbls>
            <c:txPr>
              <a:bodyPr/>
              <a:lstStyle/>
              <a:p>
                <a:pPr>
                  <a:defRPr b="1"/>
                </a:pPr>
                <a:endParaRPr lang="en-US"/>
              </a:p>
            </c:txPr>
            <c:showVal val="1"/>
          </c:dLbls>
          <c:cat>
            <c:strRef>
              <c:f>Sheet1!$A$2:$A$10</c:f>
              <c:strCache>
                <c:ptCount val="9"/>
                <c:pt idx="0">
                  <c:v>Namibia 2006-07</c:v>
                </c:pt>
                <c:pt idx="1">
                  <c:v>Zimbabwe 2005-06</c:v>
                </c:pt>
                <c:pt idx="2">
                  <c:v>Uganda 2006</c:v>
                </c:pt>
                <c:pt idx="3">
                  <c:v>Kenya 2008-09</c:v>
                </c:pt>
                <c:pt idx="4">
                  <c:v>Zambia 2007</c:v>
                </c:pt>
                <c:pt idx="5">
                  <c:v>Tanzania 2004-05</c:v>
                </c:pt>
                <c:pt idx="6">
                  <c:v>DRC 2007</c:v>
                </c:pt>
                <c:pt idx="7">
                  <c:v>Rwanda 2005</c:v>
                </c:pt>
                <c:pt idx="8">
                  <c:v>Ethiopia 2005</c:v>
                </c:pt>
              </c:strCache>
            </c:strRef>
          </c:cat>
          <c:val>
            <c:numRef>
              <c:f>Sheet1!$B$2:$B$10</c:f>
              <c:numCache>
                <c:formatCode>0.0</c:formatCode>
                <c:ptCount val="9"/>
                <c:pt idx="0" formatCode="General">
                  <c:v>16.8</c:v>
                </c:pt>
                <c:pt idx="1">
                  <c:v>19</c:v>
                </c:pt>
                <c:pt idx="2" formatCode="General">
                  <c:v>20.399999999999999</c:v>
                </c:pt>
                <c:pt idx="3" formatCode="General">
                  <c:v>20.5</c:v>
                </c:pt>
                <c:pt idx="4" formatCode="General">
                  <c:v>20.6</c:v>
                </c:pt>
                <c:pt idx="5" formatCode="General">
                  <c:v>20.9</c:v>
                </c:pt>
                <c:pt idx="6">
                  <c:v>21</c:v>
                </c:pt>
                <c:pt idx="7" formatCode="General">
                  <c:v>25.2</c:v>
                </c:pt>
                <c:pt idx="8" formatCode="General">
                  <c:v>25.8</c:v>
                </c:pt>
              </c:numCache>
            </c:numRef>
          </c:val>
        </c:ser>
        <c:dLbls>
          <c:showVal val="1"/>
        </c:dLbls>
        <c:gapWidth val="75"/>
        <c:overlap val="-25"/>
        <c:axId val="45597440"/>
        <c:axId val="45598976"/>
      </c:barChart>
      <c:catAx>
        <c:axId val="45597440"/>
        <c:scaling>
          <c:orientation val="minMax"/>
        </c:scaling>
        <c:axPos val="l"/>
        <c:numFmt formatCode="General" sourceLinked="1"/>
        <c:majorTickMark val="none"/>
        <c:tickLblPos val="nextTo"/>
        <c:spPr>
          <a:ln>
            <a:solidFill>
              <a:schemeClr val="tx1"/>
            </a:solidFill>
          </a:ln>
        </c:spPr>
        <c:crossAx val="45598976"/>
        <c:crosses val="autoZero"/>
        <c:auto val="1"/>
        <c:lblAlgn val="ctr"/>
        <c:lblOffset val="100"/>
      </c:catAx>
      <c:valAx>
        <c:axId val="45598976"/>
        <c:scaling>
          <c:orientation val="minMax"/>
        </c:scaling>
        <c:delete val="1"/>
        <c:axPos val="b"/>
        <c:numFmt formatCode="General" sourceLinked="1"/>
        <c:tickLblPos val="none"/>
        <c:crossAx val="45597440"/>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manualLayout>
          <c:layoutTarget val="inner"/>
          <c:xMode val="edge"/>
          <c:yMode val="edge"/>
          <c:x val="0"/>
          <c:y val="6.3608923884514432E-2"/>
          <c:w val="0.98302469135802473"/>
          <c:h val="0.80576000368375755"/>
        </c:manualLayout>
      </c:layout>
      <c:barChart>
        <c:barDir val="col"/>
        <c:grouping val="clustered"/>
        <c:ser>
          <c:idx val="0"/>
          <c:order val="0"/>
          <c:tx>
            <c:strRef>
              <c:f>Sheet1!$B$1</c:f>
              <c:strCache>
                <c:ptCount val="1"/>
                <c:pt idx="0">
                  <c:v>Series 1</c:v>
                </c:pt>
              </c:strCache>
            </c:strRef>
          </c:tx>
          <c:spPr>
            <a:solidFill>
              <a:schemeClr val="bg2"/>
            </a:solidFill>
          </c:spPr>
          <c:dPt>
            <c:idx val="3"/>
            <c:spPr>
              <a:solidFill>
                <a:schemeClr val="accent5"/>
              </a:solidFill>
            </c:spPr>
          </c:dPt>
          <c:dLbls>
            <c:txPr>
              <a:bodyPr/>
              <a:lstStyle/>
              <a:p>
                <a:pPr>
                  <a:defRPr b="1"/>
                </a:pPr>
                <a:endParaRPr lang="en-US"/>
              </a:p>
            </c:txPr>
            <c:showVal val="1"/>
          </c:dLbls>
          <c:cat>
            <c:strRef>
              <c:f>Sheet1!$A$2:$A$5</c:f>
              <c:strCache>
                <c:ptCount val="4"/>
                <c:pt idx="0">
                  <c:v>&lt;2</c:v>
                </c:pt>
                <c:pt idx="1">
                  <c:v>2-3</c:v>
                </c:pt>
                <c:pt idx="2">
                  <c:v>4-5</c:v>
                </c:pt>
                <c:pt idx="3">
                  <c:v>0-5</c:v>
                </c:pt>
              </c:strCache>
            </c:strRef>
          </c:cat>
          <c:val>
            <c:numRef>
              <c:f>Sheet1!$B$2:$B$5</c:f>
              <c:numCache>
                <c:formatCode>0</c:formatCode>
                <c:ptCount val="4"/>
                <c:pt idx="0">
                  <c:v>81</c:v>
                </c:pt>
                <c:pt idx="1">
                  <c:v>51</c:v>
                </c:pt>
                <c:pt idx="2">
                  <c:v>23</c:v>
                </c:pt>
                <c:pt idx="3">
                  <c:v>50</c:v>
                </c:pt>
              </c:numCache>
            </c:numRef>
          </c:val>
        </c:ser>
        <c:dLbls>
          <c:showVal val="1"/>
        </c:dLbls>
        <c:gapWidth val="75"/>
        <c:overlap val="-25"/>
        <c:axId val="84465152"/>
        <c:axId val="84466688"/>
      </c:barChart>
      <c:catAx>
        <c:axId val="84465152"/>
        <c:scaling>
          <c:orientation val="minMax"/>
        </c:scaling>
        <c:axPos val="b"/>
        <c:majorTickMark val="none"/>
        <c:tickLblPos val="nextTo"/>
        <c:spPr>
          <a:ln>
            <a:solidFill>
              <a:srgbClr val="000000"/>
            </a:solidFill>
          </a:ln>
        </c:spPr>
        <c:crossAx val="84466688"/>
        <c:crosses val="autoZero"/>
        <c:auto val="1"/>
        <c:lblAlgn val="ctr"/>
        <c:lblOffset val="100"/>
      </c:catAx>
      <c:valAx>
        <c:axId val="84466688"/>
        <c:scaling>
          <c:orientation val="minMax"/>
        </c:scaling>
        <c:delete val="1"/>
        <c:axPos val="l"/>
        <c:numFmt formatCode="0" sourceLinked="1"/>
        <c:tickLblPos val="none"/>
        <c:crossAx val="84465152"/>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pieChart>
        <c:varyColors val="1"/>
        <c:ser>
          <c:idx val="0"/>
          <c:order val="0"/>
          <c:tx>
            <c:strRef>
              <c:f>Sheet1!$B$1</c:f>
              <c:strCache>
                <c:ptCount val="1"/>
                <c:pt idx="0">
                  <c:v>Sales</c:v>
                </c:pt>
              </c:strCache>
            </c:strRef>
          </c:tx>
          <c:dLbls>
            <c:dLbl>
              <c:idx val="1"/>
              <c:layout>
                <c:manualLayout>
                  <c:x val="7.6000067299279897E-2"/>
                  <c:y val="-0.11091000138140628"/>
                </c:manualLayout>
              </c:layout>
              <c:spPr/>
              <c:txPr>
                <a:bodyPr/>
                <a:lstStyle/>
                <a:p>
                  <a:pPr>
                    <a:defRPr b="1">
                      <a:solidFill>
                        <a:schemeClr val="bg1"/>
                      </a:solidFill>
                    </a:defRPr>
                  </a:pPr>
                  <a:endParaRPr lang="en-US"/>
                </a:p>
              </c:txPr>
              <c:showCatName val="1"/>
              <c:showPercent val="1"/>
            </c:dLbl>
            <c:dLbl>
              <c:idx val="3"/>
              <c:layout>
                <c:manualLayout>
                  <c:x val="-8.0785270430939693E-2"/>
                  <c:y val="-0.20701754385964918"/>
                </c:manualLayout>
              </c:layout>
              <c:showCatName val="1"/>
              <c:showPercent val="1"/>
            </c:dLbl>
            <c:txPr>
              <a:bodyPr/>
              <a:lstStyle/>
              <a:p>
                <a:pPr>
                  <a:defRPr b="1"/>
                </a:pPr>
                <a:endParaRPr lang="en-US"/>
              </a:p>
            </c:txPr>
            <c:showCatName val="1"/>
            <c:showPercent val="1"/>
            <c:showLeaderLines val="1"/>
          </c:dLbls>
          <c:cat>
            <c:strRef>
              <c:f>Sheet1!$A$2:$A$7</c:f>
              <c:strCache>
                <c:ptCount val="6"/>
                <c:pt idx="0">
                  <c:v>Exclusively breastfed</c:v>
                </c:pt>
                <c:pt idx="1">
                  <c:v>Breast milk       plus water</c:v>
                </c:pt>
                <c:pt idx="2">
                  <c:v>Breast milk plus non-milk liquids/juice</c:v>
                </c:pt>
                <c:pt idx="3">
                  <c:v>Breast milk plus other milk</c:v>
                </c:pt>
                <c:pt idx="4">
                  <c:v>Breast milk plus complementary foods</c:v>
                </c:pt>
                <c:pt idx="5">
                  <c:v>Not breastfed</c:v>
                </c:pt>
              </c:strCache>
            </c:strRef>
          </c:cat>
          <c:val>
            <c:numRef>
              <c:f>Sheet1!$B$2:$B$7</c:f>
              <c:numCache>
                <c:formatCode>General</c:formatCode>
                <c:ptCount val="6"/>
                <c:pt idx="0">
                  <c:v>50</c:v>
                </c:pt>
                <c:pt idx="1">
                  <c:v>8</c:v>
                </c:pt>
                <c:pt idx="2">
                  <c:v>2</c:v>
                </c:pt>
                <c:pt idx="3">
                  <c:v>1</c:v>
                </c:pt>
                <c:pt idx="4">
                  <c:v>37</c:v>
                </c:pt>
                <c:pt idx="5">
                  <c:v>2</c:v>
                </c:pt>
              </c:numCache>
            </c:numRef>
          </c:val>
        </c:ser>
        <c:dLbls>
          <c:showCatName val="1"/>
          <c:showPercent val="1"/>
        </c:dLbls>
        <c:firstSliceAng val="0"/>
      </c:pieChart>
    </c:plotArea>
    <c:plotVisOnly val="1"/>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stacked"/>
        <c:ser>
          <c:idx val="0"/>
          <c:order val="0"/>
          <c:tx>
            <c:strRef>
              <c:f>Sheet1!$B$1</c:f>
              <c:strCache>
                <c:ptCount val="1"/>
                <c:pt idx="0">
                  <c:v>Fed with all 3 IYCF practices</c:v>
                </c:pt>
              </c:strCache>
            </c:strRef>
          </c:tx>
          <c:spPr>
            <a:solidFill>
              <a:schemeClr val="accent5">
                <a:lumMod val="75000"/>
              </a:schemeClr>
            </a:solidFill>
          </c:spPr>
          <c:dLbls>
            <c:txPr>
              <a:bodyPr/>
              <a:lstStyle/>
              <a:p>
                <a:pPr>
                  <a:defRPr b="1"/>
                </a:pPr>
                <a:endParaRPr lang="en-US"/>
              </a:p>
            </c:txPr>
            <c:showVal val="1"/>
          </c:dLbls>
          <c:cat>
            <c:strRef>
              <c:f>Sheet1!$A$2:$A$4</c:f>
              <c:strCache>
                <c:ptCount val="3"/>
                <c:pt idx="0">
                  <c:v>Breastfed</c:v>
                </c:pt>
                <c:pt idx="1">
                  <c:v>Nonbreastfed</c:v>
                </c:pt>
                <c:pt idx="2">
                  <c:v>All 6-23 months</c:v>
                </c:pt>
              </c:strCache>
            </c:strRef>
          </c:cat>
          <c:val>
            <c:numRef>
              <c:f>Sheet1!$B$2:$B$4</c:f>
              <c:numCache>
                <c:formatCode>0</c:formatCode>
                <c:ptCount val="3"/>
                <c:pt idx="0">
                  <c:v>24</c:v>
                </c:pt>
                <c:pt idx="1">
                  <c:v>6</c:v>
                </c:pt>
                <c:pt idx="2">
                  <c:v>21</c:v>
                </c:pt>
              </c:numCache>
            </c:numRef>
          </c:val>
        </c:ser>
        <c:ser>
          <c:idx val="1"/>
          <c:order val="1"/>
          <c:tx>
            <c:strRef>
              <c:f>Sheet1!$C$1</c:f>
              <c:strCache>
                <c:ptCount val="1"/>
                <c:pt idx="0">
                  <c:v>Not fed with all IYCF practices</c:v>
                </c:pt>
              </c:strCache>
            </c:strRef>
          </c:tx>
          <c:spPr>
            <a:solidFill>
              <a:schemeClr val="bg2">
                <a:lumMod val="75000"/>
              </a:schemeClr>
            </a:solidFill>
          </c:spPr>
          <c:dLbls>
            <c:txPr>
              <a:bodyPr/>
              <a:lstStyle/>
              <a:p>
                <a:pPr>
                  <a:defRPr b="1">
                    <a:solidFill>
                      <a:schemeClr val="bg1"/>
                    </a:solidFill>
                  </a:defRPr>
                </a:pPr>
                <a:endParaRPr lang="en-US"/>
              </a:p>
            </c:txPr>
            <c:showVal val="1"/>
          </c:dLbls>
          <c:cat>
            <c:strRef>
              <c:f>Sheet1!$A$2:$A$4</c:f>
              <c:strCache>
                <c:ptCount val="3"/>
                <c:pt idx="0">
                  <c:v>Breastfed</c:v>
                </c:pt>
                <c:pt idx="1">
                  <c:v>Nonbreastfed</c:v>
                </c:pt>
                <c:pt idx="2">
                  <c:v>All 6-23 months</c:v>
                </c:pt>
              </c:strCache>
            </c:strRef>
          </c:cat>
          <c:val>
            <c:numRef>
              <c:f>Sheet1!$C$2:$C$4</c:f>
              <c:numCache>
                <c:formatCode>0</c:formatCode>
                <c:ptCount val="3"/>
                <c:pt idx="0">
                  <c:v>76</c:v>
                </c:pt>
                <c:pt idx="1">
                  <c:v>94</c:v>
                </c:pt>
                <c:pt idx="2">
                  <c:v>79</c:v>
                </c:pt>
              </c:numCache>
            </c:numRef>
          </c:val>
        </c:ser>
        <c:dLbls>
          <c:showVal val="1"/>
        </c:dLbls>
        <c:gapWidth val="75"/>
        <c:overlap val="100"/>
        <c:axId val="87366656"/>
        <c:axId val="87384832"/>
      </c:barChart>
      <c:catAx>
        <c:axId val="87366656"/>
        <c:scaling>
          <c:orientation val="minMax"/>
        </c:scaling>
        <c:axPos val="b"/>
        <c:majorTickMark val="none"/>
        <c:tickLblPos val="nextTo"/>
        <c:spPr>
          <a:ln>
            <a:solidFill>
              <a:srgbClr val="000000"/>
            </a:solidFill>
          </a:ln>
        </c:spPr>
        <c:crossAx val="87384832"/>
        <c:crosses val="autoZero"/>
        <c:auto val="1"/>
        <c:lblAlgn val="ctr"/>
        <c:lblOffset val="100"/>
      </c:catAx>
      <c:valAx>
        <c:axId val="87384832"/>
        <c:scaling>
          <c:orientation val="minMax"/>
        </c:scaling>
        <c:delete val="1"/>
        <c:axPos val="l"/>
        <c:numFmt formatCode="0" sourceLinked="1"/>
        <c:tickLblPos val="none"/>
        <c:crossAx val="87366656"/>
        <c:crosses val="autoZero"/>
        <c:crossBetween val="between"/>
      </c:valAx>
    </c:plotArea>
    <c:legend>
      <c:legendPos val="t"/>
      <c:layout>
        <c:manualLayout>
          <c:xMode val="edge"/>
          <c:yMode val="edge"/>
          <c:x val="7.5317876932050914E-2"/>
          <c:y val="9.3173720690374051E-2"/>
          <c:w val="0.84627770487022458"/>
          <c:h val="7.1834859973470347E-2"/>
        </c:manualLayout>
      </c:layout>
    </c:legend>
    <c:plotVisOnly val="1"/>
  </c:chart>
  <c:txPr>
    <a:bodyPr/>
    <a:lstStyle/>
    <a:p>
      <a:pPr>
        <a:defRPr sz="1800">
          <a:solidFill>
            <a:schemeClr val="tx1"/>
          </a:solidFill>
        </a:defRPr>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en-US"/>
  <c:style val="27"/>
  <c:chart>
    <c:autoTitleDeleted val="1"/>
    <c:plotArea>
      <c:layout>
        <c:manualLayout>
          <c:layoutTarget val="inner"/>
          <c:xMode val="edge"/>
          <c:yMode val="edge"/>
          <c:x val="1.7062856367092101E-2"/>
          <c:y val="0.12424458661417323"/>
          <c:w val="0.97222146800615461"/>
          <c:h val="0.62453412073490233"/>
        </c:manualLayout>
      </c:layout>
      <c:barChart>
        <c:barDir val="col"/>
        <c:grouping val="clustered"/>
        <c:ser>
          <c:idx val="0"/>
          <c:order val="0"/>
          <c:tx>
            <c:strRef>
              <c:f>Sheet1!$B$1</c:f>
              <c:strCache>
                <c:ptCount val="1"/>
                <c:pt idx="0">
                  <c:v>Series 1</c:v>
                </c:pt>
              </c:strCache>
            </c:strRef>
          </c:tx>
          <c:spPr>
            <a:solidFill>
              <a:schemeClr val="accent1">
                <a:lumMod val="75000"/>
              </a:schemeClr>
            </a:solidFill>
          </c:spPr>
          <c:dPt>
            <c:idx val="0"/>
            <c:spPr>
              <a:solidFill>
                <a:schemeClr val="tx2">
                  <a:lumMod val="50000"/>
                </a:schemeClr>
              </a:solidFill>
            </c:spPr>
          </c:dPt>
          <c:dPt>
            <c:idx val="1"/>
            <c:spPr>
              <a:solidFill>
                <a:schemeClr val="tx2">
                  <a:lumMod val="50000"/>
                </a:schemeClr>
              </a:solidFill>
            </c:spPr>
          </c:dPt>
          <c:dPt>
            <c:idx val="2"/>
            <c:spPr>
              <a:solidFill>
                <a:schemeClr val="bg2"/>
              </a:solidFill>
            </c:spPr>
          </c:dPt>
          <c:dPt>
            <c:idx val="3"/>
            <c:spPr>
              <a:solidFill>
                <a:schemeClr val="bg2"/>
              </a:solidFill>
            </c:spPr>
          </c:dPt>
          <c:dPt>
            <c:idx val="4"/>
            <c:spPr>
              <a:solidFill>
                <a:schemeClr val="bg2"/>
              </a:solidFill>
            </c:spPr>
          </c:dPt>
          <c:dLbls>
            <c:txPr>
              <a:bodyPr/>
              <a:lstStyle/>
              <a:p>
                <a:pPr>
                  <a:defRPr b="1"/>
                </a:pPr>
                <a:endParaRPr lang="en-US"/>
              </a:p>
            </c:txPr>
            <c:showVal val="1"/>
          </c:dLbls>
          <c:cat>
            <c:strRef>
              <c:f>Sheet1!$A$2:$A$6</c:f>
              <c:strCache>
                <c:ptCount val="5"/>
                <c:pt idx="0">
                  <c:v>Consumed foods rich in vitamin A in last 24 hours</c:v>
                </c:pt>
                <c:pt idx="1">
                  <c:v>Consumed foods rich in iron in last 24 hours</c:v>
                </c:pt>
                <c:pt idx="2">
                  <c:v>Given vitamin A supplement in last 6 months</c:v>
                </c:pt>
                <c:pt idx="3">
                  <c:v>Given iron supplements in the past 7 days</c:v>
                </c:pt>
                <c:pt idx="4">
                  <c:v>Given deworming medication in last 6 months</c:v>
                </c:pt>
              </c:strCache>
            </c:strRef>
          </c:cat>
          <c:val>
            <c:numRef>
              <c:f>Sheet1!$B$2:$B$6</c:f>
              <c:numCache>
                <c:formatCode>0</c:formatCode>
                <c:ptCount val="5"/>
                <c:pt idx="0">
                  <c:v>62</c:v>
                </c:pt>
                <c:pt idx="1">
                  <c:v>30</c:v>
                </c:pt>
                <c:pt idx="2">
                  <c:v>61</c:v>
                </c:pt>
                <c:pt idx="3">
                  <c:v>1</c:v>
                </c:pt>
                <c:pt idx="4">
                  <c:v>50</c:v>
                </c:pt>
              </c:numCache>
            </c:numRef>
          </c:val>
        </c:ser>
        <c:dLbls>
          <c:showVal val="1"/>
        </c:dLbls>
        <c:gapWidth val="75"/>
        <c:overlap val="-25"/>
        <c:axId val="104528512"/>
        <c:axId val="104805120"/>
      </c:barChart>
      <c:catAx>
        <c:axId val="104528512"/>
        <c:scaling>
          <c:orientation val="minMax"/>
        </c:scaling>
        <c:axPos val="b"/>
        <c:majorTickMark val="none"/>
        <c:tickLblPos val="nextTo"/>
        <c:spPr>
          <a:ln>
            <a:solidFill>
              <a:srgbClr val="000000"/>
            </a:solidFill>
          </a:ln>
        </c:spPr>
        <c:txPr>
          <a:bodyPr rot="0"/>
          <a:lstStyle/>
          <a:p>
            <a:pPr>
              <a:defRPr/>
            </a:pPr>
            <a:endParaRPr lang="en-US"/>
          </a:p>
        </c:txPr>
        <c:crossAx val="104805120"/>
        <c:crosses val="autoZero"/>
        <c:auto val="1"/>
        <c:lblAlgn val="ctr"/>
        <c:lblOffset val="100"/>
      </c:catAx>
      <c:valAx>
        <c:axId val="104805120"/>
        <c:scaling>
          <c:orientation val="minMax"/>
          <c:max val="100"/>
        </c:scaling>
        <c:delete val="1"/>
        <c:axPos val="l"/>
        <c:numFmt formatCode="0" sourceLinked="1"/>
        <c:tickLblPos val="none"/>
        <c:crossAx val="104528512"/>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27"/>
  <c:chart>
    <c:autoTitleDeleted val="1"/>
    <c:plotArea>
      <c:layout>
        <c:manualLayout>
          <c:layoutTarget val="inner"/>
          <c:xMode val="edge"/>
          <c:yMode val="edge"/>
          <c:x val="1.7062856367092101E-2"/>
          <c:y val="0.12424458661417323"/>
          <c:w val="0.97222146800615461"/>
          <c:h val="0.62453412073490211"/>
        </c:manualLayout>
      </c:layout>
      <c:barChart>
        <c:barDir val="col"/>
        <c:grouping val="clustered"/>
        <c:ser>
          <c:idx val="0"/>
          <c:order val="0"/>
          <c:tx>
            <c:strRef>
              <c:f>Sheet1!$B$1</c:f>
              <c:strCache>
                <c:ptCount val="1"/>
                <c:pt idx="0">
                  <c:v>Series 1</c:v>
                </c:pt>
              </c:strCache>
            </c:strRef>
          </c:tx>
          <c:spPr>
            <a:solidFill>
              <a:schemeClr val="accent1">
                <a:lumMod val="75000"/>
              </a:schemeClr>
            </a:solidFill>
          </c:spPr>
          <c:dPt>
            <c:idx val="0"/>
            <c:spPr>
              <a:solidFill>
                <a:schemeClr val="tx2">
                  <a:lumMod val="50000"/>
                </a:schemeClr>
              </a:solidFill>
            </c:spPr>
          </c:dPt>
          <c:dPt>
            <c:idx val="1"/>
            <c:spPr>
              <a:solidFill>
                <a:schemeClr val="tx2">
                  <a:lumMod val="50000"/>
                </a:schemeClr>
              </a:solidFill>
            </c:spPr>
          </c:dPt>
          <c:dPt>
            <c:idx val="2"/>
            <c:spPr>
              <a:solidFill>
                <a:schemeClr val="bg2"/>
              </a:solidFill>
            </c:spPr>
          </c:dPt>
          <c:dPt>
            <c:idx val="3"/>
            <c:spPr>
              <a:solidFill>
                <a:schemeClr val="bg2"/>
              </a:solidFill>
            </c:spPr>
          </c:dPt>
          <c:dLbls>
            <c:txPr>
              <a:bodyPr/>
              <a:lstStyle/>
              <a:p>
                <a:pPr>
                  <a:defRPr b="1"/>
                </a:pPr>
                <a:endParaRPr lang="en-US"/>
              </a:p>
            </c:txPr>
            <c:showVal val="1"/>
          </c:dLbls>
          <c:cat>
            <c:strRef>
              <c:f>Sheet1!$A$2:$A$5</c:f>
              <c:strCache>
                <c:ptCount val="4"/>
                <c:pt idx="0">
                  <c:v>Consumed foods rich in vitamin A in last 24 hours</c:v>
                </c:pt>
                <c:pt idx="1">
                  <c:v>Consumed foods rich in iron in last 24 hours</c:v>
                </c:pt>
                <c:pt idx="2">
                  <c:v>Received Vitamin A dose  postpartum</c:v>
                </c:pt>
                <c:pt idx="3">
                  <c:v>Took iron supplements for 90+ days during pregnancy</c:v>
                </c:pt>
              </c:strCache>
            </c:strRef>
          </c:cat>
          <c:val>
            <c:numRef>
              <c:f>Sheet1!$B$2:$B$5</c:f>
              <c:numCache>
                <c:formatCode>0</c:formatCode>
                <c:ptCount val="4"/>
                <c:pt idx="0">
                  <c:v>72</c:v>
                </c:pt>
                <c:pt idx="1">
                  <c:v>35</c:v>
                </c:pt>
                <c:pt idx="2">
                  <c:v>26</c:v>
                </c:pt>
                <c:pt idx="3">
                  <c:v>4</c:v>
                </c:pt>
              </c:numCache>
            </c:numRef>
          </c:val>
        </c:ser>
        <c:dLbls>
          <c:showVal val="1"/>
        </c:dLbls>
        <c:gapWidth val="75"/>
        <c:overlap val="-25"/>
        <c:axId val="89300352"/>
        <c:axId val="89601152"/>
      </c:barChart>
      <c:catAx>
        <c:axId val="89300352"/>
        <c:scaling>
          <c:orientation val="minMax"/>
        </c:scaling>
        <c:axPos val="b"/>
        <c:majorTickMark val="none"/>
        <c:tickLblPos val="nextTo"/>
        <c:spPr>
          <a:ln>
            <a:solidFill>
              <a:srgbClr val="000000"/>
            </a:solidFill>
          </a:ln>
        </c:spPr>
        <c:txPr>
          <a:bodyPr rot="0"/>
          <a:lstStyle/>
          <a:p>
            <a:pPr>
              <a:defRPr/>
            </a:pPr>
            <a:endParaRPr lang="en-US"/>
          </a:p>
        </c:txPr>
        <c:crossAx val="89601152"/>
        <c:crosses val="autoZero"/>
        <c:auto val="1"/>
        <c:lblAlgn val="ctr"/>
        <c:lblOffset val="100"/>
      </c:catAx>
      <c:valAx>
        <c:axId val="89601152"/>
        <c:scaling>
          <c:orientation val="minMax"/>
          <c:max val="100"/>
        </c:scaling>
        <c:delete val="1"/>
        <c:axPos val="l"/>
        <c:numFmt formatCode="0" sourceLinked="1"/>
        <c:tickLblPos val="none"/>
        <c:crossAx val="89300352"/>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39807997958588537"/>
          <c:y val="6.3452939839055714E-2"/>
          <c:w val="0.59574718090793077"/>
          <c:h val="0.9312048236609789"/>
        </c:manualLayout>
      </c:layout>
      <c:barChart>
        <c:barDir val="bar"/>
        <c:grouping val="stacked"/>
        <c:ser>
          <c:idx val="0"/>
          <c:order val="0"/>
          <c:tx>
            <c:strRef>
              <c:f>Sheet1!$B$1</c:f>
              <c:strCache>
                <c:ptCount val="1"/>
                <c:pt idx="0">
                  <c:v>Moderate</c:v>
                </c:pt>
              </c:strCache>
            </c:strRef>
          </c:tx>
          <c:spPr>
            <a:solidFill>
              <a:schemeClr val="accent4"/>
            </a:solidFill>
          </c:spPr>
          <c:dLbls>
            <c:dLbl>
              <c:idx val="3"/>
              <c:tx>
                <c:rich>
                  <a:bodyPr/>
                  <a:lstStyle/>
                  <a:p>
                    <a:r>
                      <a:rPr lang="en-US" b="1" smtClean="0">
                        <a:solidFill>
                          <a:schemeClr val="bg1"/>
                        </a:solidFill>
                      </a:rPr>
                      <a:t>18</a:t>
                    </a:r>
                    <a:endParaRPr lang="en-US" b="1" dirty="0">
                      <a:solidFill>
                        <a:schemeClr val="bg1"/>
                      </a:solidFill>
                    </a:endParaRPr>
                  </a:p>
                </c:rich>
              </c:tx>
              <c:showVal val="1"/>
            </c:dLbl>
            <c:txPr>
              <a:bodyPr/>
              <a:lstStyle/>
              <a:p>
                <a:pPr>
                  <a:defRPr b="1">
                    <a:solidFill>
                      <a:schemeClr val="bg1"/>
                    </a:solidFill>
                  </a:defRPr>
                </a:pPr>
                <a:endParaRPr lang="en-US"/>
              </a:p>
            </c:txPr>
            <c:showVal val="1"/>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12</c:v>
                </c:pt>
                <c:pt idx="1">
                  <c:v>4</c:v>
                </c:pt>
                <c:pt idx="2">
                  <c:v>25</c:v>
                </c:pt>
              </c:numCache>
            </c:numRef>
          </c:val>
        </c:ser>
        <c:ser>
          <c:idx val="1"/>
          <c:order val="1"/>
          <c:tx>
            <c:strRef>
              <c:f>Sheet1!$C$1</c:f>
              <c:strCache>
                <c:ptCount val="1"/>
                <c:pt idx="0">
                  <c:v>Severe</c:v>
                </c:pt>
              </c:strCache>
            </c:strRef>
          </c:tx>
          <c:spPr>
            <a:solidFill>
              <a:schemeClr val="accent5">
                <a:lumMod val="90000"/>
              </a:schemeClr>
            </a:solidFill>
          </c:spPr>
          <c:dLbls>
            <c:txPr>
              <a:bodyPr/>
              <a:lstStyle/>
              <a:p>
                <a:pPr>
                  <a:defRPr b="1"/>
                </a:pPr>
                <a:endParaRPr lang="en-US"/>
              </a:p>
            </c:txPr>
            <c:showVal val="1"/>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4</c:v>
                </c:pt>
                <c:pt idx="1">
                  <c:v>1</c:v>
                </c:pt>
                <c:pt idx="2">
                  <c:v>17</c:v>
                </c:pt>
              </c:numCache>
            </c:numRef>
          </c:val>
        </c:ser>
        <c:dLbls>
          <c:showVal val="1"/>
        </c:dLbls>
        <c:gapWidth val="75"/>
        <c:overlap val="100"/>
        <c:axId val="89730048"/>
        <c:axId val="89735936"/>
      </c:barChart>
      <c:catAx>
        <c:axId val="89730048"/>
        <c:scaling>
          <c:orientation val="minMax"/>
        </c:scaling>
        <c:axPos val="l"/>
        <c:majorTickMark val="none"/>
        <c:tickLblPos val="nextTo"/>
        <c:spPr>
          <a:ln>
            <a:solidFill>
              <a:srgbClr val="000000"/>
            </a:solidFill>
          </a:ln>
        </c:spPr>
        <c:crossAx val="89735936"/>
        <c:crosses val="autoZero"/>
        <c:auto val="1"/>
        <c:lblAlgn val="ctr"/>
        <c:lblOffset val="100"/>
      </c:catAx>
      <c:valAx>
        <c:axId val="89735936"/>
        <c:scaling>
          <c:orientation val="minMax"/>
        </c:scaling>
        <c:delete val="1"/>
        <c:axPos val="b"/>
        <c:numFmt formatCode="0" sourceLinked="1"/>
        <c:tickLblPos val="none"/>
        <c:crossAx val="89730048"/>
        <c:crosses val="autoZero"/>
        <c:crossBetween val="between"/>
      </c:valAx>
    </c:plotArea>
    <c:legend>
      <c:legendPos val="t"/>
      <c:layout>
        <c:manualLayout>
          <c:xMode val="edge"/>
          <c:yMode val="edge"/>
          <c:x val="0.80459730728103429"/>
          <c:y val="0.59274553728702295"/>
          <c:w val="0.19481773111694453"/>
          <c:h val="0.22212241167064137"/>
        </c:manualLayout>
      </c:layout>
    </c:legend>
    <c:plotVisOnly val="1"/>
  </c:chart>
  <c:txPr>
    <a:bodyPr/>
    <a:lstStyle/>
    <a:p>
      <a:pPr>
        <a:defRPr sz="1800">
          <a:solidFill>
            <a:schemeClr val="tx1"/>
          </a:solidFill>
        </a:defRPr>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pieChart>
        <c:varyColors val="1"/>
        <c:ser>
          <c:idx val="0"/>
          <c:order val="0"/>
          <c:tx>
            <c:strRef>
              <c:f>Sheet1!$B$1</c:f>
              <c:strCache>
                <c:ptCount val="1"/>
                <c:pt idx="0">
                  <c:v>Sales</c:v>
                </c:pt>
              </c:strCache>
            </c:strRef>
          </c:tx>
          <c:dLbls>
            <c:dLbl>
              <c:idx val="0"/>
              <c:layout/>
              <c:tx>
                <c:rich>
                  <a:bodyPr/>
                  <a:lstStyle/>
                  <a:p>
                    <a:r>
                      <a:rPr lang="en-US" dirty="0"/>
                      <a:t>Normal</a:t>
                    </a:r>
                    <a:r>
                      <a:rPr lang="en-US"/>
                      <a:t>
</a:t>
                    </a:r>
                    <a:r>
                      <a:rPr lang="en-US" smtClean="0"/>
                      <a:t>67%</a:t>
                    </a:r>
                    <a:endParaRPr lang="en-US" dirty="0"/>
                  </a:p>
                </c:rich>
              </c:tx>
              <c:showCatName val="1"/>
              <c:showPercent val="1"/>
            </c:dLbl>
            <c:dLbl>
              <c:idx val="3"/>
              <c:spPr/>
              <c:txPr>
                <a:bodyPr/>
                <a:lstStyle/>
                <a:p>
                  <a:pPr>
                    <a:defRPr b="1">
                      <a:solidFill>
                        <a:schemeClr val="bg1"/>
                      </a:solidFill>
                    </a:defRPr>
                  </a:pPr>
                  <a:endParaRPr lang="en-US"/>
                </a:p>
              </c:txPr>
            </c:dLbl>
            <c:txPr>
              <a:bodyPr/>
              <a:lstStyle/>
              <a:p>
                <a:pPr>
                  <a:defRPr b="1"/>
                </a:pPr>
                <a:endParaRPr lang="en-US"/>
              </a:p>
            </c:txPr>
            <c:showCatName val="1"/>
            <c:showPercent val="1"/>
            <c:showLeaderLines val="1"/>
          </c:dLbls>
          <c:cat>
            <c:strRef>
              <c:f>Sheet1!$A$2:$A$6</c:f>
              <c:strCache>
                <c:ptCount val="5"/>
                <c:pt idx="0">
                  <c:v>Normal</c:v>
                </c:pt>
                <c:pt idx="1">
                  <c:v>Thin (mild)</c:v>
                </c:pt>
                <c:pt idx="2">
                  <c:v>Thin (moderate and severe)</c:v>
                </c:pt>
                <c:pt idx="3">
                  <c:v>Overweight</c:v>
                </c:pt>
                <c:pt idx="4">
                  <c:v>Obese</c:v>
                </c:pt>
              </c:strCache>
            </c:strRef>
          </c:cat>
          <c:val>
            <c:numRef>
              <c:f>Sheet1!$B$2:$B$6</c:f>
              <c:numCache>
                <c:formatCode>General</c:formatCode>
                <c:ptCount val="5"/>
                <c:pt idx="0">
                  <c:v>67</c:v>
                </c:pt>
                <c:pt idx="1">
                  <c:v>9</c:v>
                </c:pt>
                <c:pt idx="2">
                  <c:v>2</c:v>
                </c:pt>
                <c:pt idx="3">
                  <c:v>15</c:v>
                </c:pt>
                <c:pt idx="4">
                  <c:v>6</c:v>
                </c:pt>
              </c:numCache>
            </c:numRef>
          </c:val>
        </c:ser>
        <c:dLbls>
          <c:showCatName val="1"/>
          <c:showPercent val="1"/>
        </c:dLbls>
        <c:firstSliceAng val="0"/>
      </c:pieChart>
    </c:plotArea>
    <c:plotVisOnly val="1"/>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C4EDB0ED-2908-4FDC-94E9-F303AD406D46}" type="datetimeFigureOut">
              <a:rPr lang="en-US" smtClean="0"/>
              <a:pPr/>
              <a:t>5/9/2012</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BFD66EF6-0303-47AF-9769-04C31797145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7047523D-A8D8-4EC3-91D9-24D8107E7452}" type="datetimeFigureOut">
              <a:rPr lang="en-US" smtClean="0"/>
              <a:pPr/>
              <a:t>5/9/2012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D8AB2195-D7B9-4BB0-B40A-5E37EEDFC88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children ate foods rich in vitamin A but fewer ate foods rich in iron</a:t>
            </a:r>
            <a:r>
              <a:rPr lang="en-US" smtClean="0"/>
              <a:t>.  </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children ate foods rich in vitamin A but fewer ate foods rich in iron</a:t>
            </a:r>
            <a:r>
              <a:rPr lang="en-US" smtClean="0"/>
              <a:t>.  </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i="0"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eaLnBrk="1" hangingPunct="1">
              <a:lnSpc>
                <a:spcPct val="55000"/>
              </a:lnSpc>
              <a:spcBef>
                <a:spcPct val="0"/>
              </a:spcBef>
            </a:pPr>
            <a:endParaRPr lang="en-US" sz="1200" dirty="0" smtClean="0"/>
          </a:p>
          <a:p>
            <a:pPr eaLnBrk="1" hangingPunct="1"/>
            <a:r>
              <a:rPr lang="en-US" sz="1200" dirty="0" smtClean="0"/>
              <a:t>Children who are stunted are considered too </a:t>
            </a:r>
            <a:r>
              <a:rPr lang="en-US" sz="1200" i="1" dirty="0" smtClean="0"/>
              <a:t>short for their age</a:t>
            </a:r>
            <a:r>
              <a:rPr lang="en-US" sz="1200" dirty="0" smtClean="0"/>
              <a:t>.   42% of children are stunted.</a:t>
            </a:r>
          </a:p>
          <a:p>
            <a:pPr eaLnBrk="1" hangingPunct="1"/>
            <a:r>
              <a:rPr lang="en-US" sz="1200" dirty="0" smtClean="0"/>
              <a:t>Children who are wasted are too thin for their height.    5% of </a:t>
            </a:r>
            <a:r>
              <a:rPr lang="en-US" sz="1200" baseline="0" dirty="0" smtClean="0"/>
              <a:t>children are wasted.</a:t>
            </a:r>
          </a:p>
          <a:p>
            <a:pPr eaLnBrk="1" hangingPunct="1"/>
            <a:r>
              <a:rPr lang="en-US" sz="1200" baseline="0" dirty="0" smtClean="0"/>
              <a:t>Children who are underweight are too short for their height. 16% of children are underweight.</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Women with a body mass index (BMI) below </a:t>
            </a:r>
            <a:r>
              <a:rPr lang="en-US" b="1" dirty="0" smtClean="0"/>
              <a:t>18.5</a:t>
            </a:r>
            <a:r>
              <a:rPr lang="en-US" dirty="0" smtClean="0"/>
              <a:t> are considered </a:t>
            </a:r>
            <a:r>
              <a:rPr lang="en-US" b="1" dirty="0" smtClean="0"/>
              <a:t>too thin</a:t>
            </a:r>
            <a:r>
              <a:rPr lang="en-US" dirty="0" smtClean="0"/>
              <a:t>, reflecting chronic energy deficiency.</a:t>
            </a:r>
          </a:p>
          <a:p>
            <a:pPr>
              <a:lnSpc>
                <a:spcPct val="50000"/>
              </a:lnSpc>
              <a:buNone/>
            </a:pPr>
            <a:endParaRPr lang="en-US" dirty="0" smtClean="0"/>
          </a:p>
          <a:p>
            <a:r>
              <a:rPr lang="en-US" dirty="0" smtClean="0"/>
              <a:t>Women with a BMI </a:t>
            </a:r>
            <a:r>
              <a:rPr lang="en-US" b="1" dirty="0" smtClean="0"/>
              <a:t>over 25</a:t>
            </a:r>
            <a:r>
              <a:rPr lang="en-US" dirty="0" smtClean="0"/>
              <a:t> are </a:t>
            </a:r>
            <a:r>
              <a:rPr lang="en-US" b="1" dirty="0" smtClean="0"/>
              <a:t>overweight</a:t>
            </a:r>
            <a:r>
              <a:rPr lang="en-US" dirty="0" smtClean="0"/>
              <a:t>, while a BMI </a:t>
            </a:r>
            <a:r>
              <a:rPr lang="en-US" b="1" dirty="0" smtClean="0"/>
              <a:t>over 30</a:t>
            </a:r>
            <a:r>
              <a:rPr lang="en-US" dirty="0" smtClean="0"/>
              <a:t> is considered </a:t>
            </a:r>
            <a:r>
              <a:rPr lang="en-US" b="1" dirty="0" smtClean="0"/>
              <a:t>obese</a:t>
            </a:r>
            <a:r>
              <a:rPr lang="en-US" dirty="0" smtClean="0"/>
              <a:t>.</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8AB2195-D7B9-4BB0-B40A-5E37EEDFC883}"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Most children are breastfed for approximately 21 months, exclusively breastfed for less than</a:t>
            </a:r>
            <a:r>
              <a:rPr lang="en-US" baseline="0" dirty="0" smtClean="0"/>
              <a:t> two and </a:t>
            </a:r>
            <a:r>
              <a:rPr lang="en-US" baseline="0" dirty="0" err="1" smtClean="0"/>
              <a:t>hallf</a:t>
            </a:r>
            <a:r>
              <a:rPr lang="en-US" baseline="0" dirty="0" smtClean="0"/>
              <a:t> month </a:t>
            </a:r>
            <a:r>
              <a:rPr lang="en-US" dirty="0" smtClean="0"/>
              <a:t>and predominantly breastfed for 3 months.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Early supplementation is discouraged for several reasons. </a:t>
            </a:r>
          </a:p>
          <a:p>
            <a:pPr marL="571500" lvl="1" indent="-114300" eaLnBrk="1" hangingPunct="1">
              <a:buFontTx/>
              <a:buChar char="•"/>
            </a:pPr>
            <a:r>
              <a:rPr lang="en-US" dirty="0" smtClean="0"/>
              <a:t>First, it exposes infants to pathogens and increases their risk of infection, especially diarrheal disease. </a:t>
            </a:r>
          </a:p>
          <a:p>
            <a:pPr marL="571500" lvl="1" indent="-114300" eaLnBrk="1" hangingPunct="1">
              <a:buFontTx/>
              <a:buChar char="•"/>
            </a:pPr>
            <a:r>
              <a:rPr lang="en-US" dirty="0" smtClean="0"/>
              <a:t>Second, it decreases infants’ intake of breast milk and suckling, which reduces breast milk production.</a:t>
            </a:r>
          </a:p>
          <a:p>
            <a:pPr marL="571500" lvl="1" indent="-114300" eaLnBrk="1" hangingPunct="1">
              <a:buFontTx/>
              <a:buChar char="•"/>
            </a:pPr>
            <a:r>
              <a:rPr lang="en-US" dirty="0" smtClean="0"/>
              <a:t>Third, in a harsh socioeconomic environment, supplementary food is often nutritionally inferior.</a:t>
            </a:r>
          </a:p>
          <a:p>
            <a:pPr eaLnBrk="1" hangingPunct="1"/>
            <a:r>
              <a:rPr lang="en-US" dirty="0" smtClean="0"/>
              <a:t>However, WHO recommends that around the age of 6 months, children be given solid foods because by that age breast milk by itself is no longer sufficient to maintain a child’s optimal growth.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noChangeArrowheads="1"/>
          </p:cNvPicPr>
          <p:nvPr userDrawn="1"/>
        </p:nvPicPr>
        <p:blipFill>
          <a:blip r:embed="rId2" cstate="print"/>
          <a:srcRect/>
          <a:stretch>
            <a:fillRect/>
          </a:stretch>
        </p:blipFill>
        <p:spPr bwMode="auto">
          <a:xfrm>
            <a:off x="-57150" y="2400300"/>
            <a:ext cx="9258300" cy="2057400"/>
          </a:xfrm>
          <a:prstGeom prst="rect">
            <a:avLst/>
          </a:prstGeom>
          <a:noFill/>
          <a:ln w="9525">
            <a:noFill/>
            <a:miter lim="800000"/>
            <a:headEnd/>
            <a:tailEnd/>
          </a:ln>
        </p:spPr>
      </p:pic>
      <p:sp>
        <p:nvSpPr>
          <p:cNvPr id="8" name="Subtitle 2"/>
          <p:cNvSpPr txBox="1">
            <a:spLocks/>
          </p:cNvSpPr>
          <p:nvPr userDrawn="1"/>
        </p:nvSpPr>
        <p:spPr>
          <a:xfrm>
            <a:off x="0" y="5105400"/>
            <a:ext cx="9144000" cy="11430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600" b="0" i="0" u="none" strike="noStrike" kern="1200" cap="none" spc="0" normalizeH="0" baseline="0" noProof="0" dirty="0" smtClean="0">
                <a:ln>
                  <a:noFill/>
                </a:ln>
                <a:solidFill>
                  <a:schemeClr val="bg1"/>
                </a:solidFill>
                <a:effectLst/>
                <a:uLnTx/>
                <a:uFillTx/>
                <a:latin typeface="+mn-lt"/>
                <a:ea typeface="+mn-ea"/>
                <a:cs typeface="+mn-cs"/>
              </a:rPr>
              <a:t>2010 Tanzania Demographic and Health Survey</a:t>
            </a:r>
            <a:endParaRPr kumimoji="0" lang="en-US" sz="36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B0F9AA-DC3A-4AD8-A533-682DEEF9912A}" type="datetime1">
              <a:rPr lang="en-US" smtClean="0"/>
              <a:pPr/>
              <a:t>5/9/2012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9627C2-AD8A-492D-A763-9360D92B6A2C}" type="datetime1">
              <a:rPr lang="en-US" smtClean="0"/>
              <a:pPr/>
              <a:t>5/9/2012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536AC4A-0677-43B2-A4AB-57B8B6524B10}"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36AC4A-0677-43B2-A4AB-57B8B6524B10}"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36AC4A-0677-43B2-A4AB-57B8B6524B10}"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536AC4A-0677-43B2-A4AB-57B8B6524B10}" type="datetimeFigureOut">
              <a:rPr lang="en-US" smtClean="0"/>
              <a:pPr/>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36AC4A-0677-43B2-A4AB-57B8B6524B10}" type="datetimeFigureOut">
              <a:rPr lang="en-US" smtClean="0"/>
              <a:pPr/>
              <a:t>5/9/2012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536AC4A-0677-43B2-A4AB-57B8B6524B10}" type="datetimeFigureOut">
              <a:rPr lang="en-US" smtClean="0"/>
              <a:pPr/>
              <a:t>5/9/2012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36AC4A-0677-43B2-A4AB-57B8B6524B10}" type="datetimeFigureOut">
              <a:rPr lang="en-US" smtClean="0"/>
              <a:pPr/>
              <a:t>5/9/2012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36AC4A-0677-43B2-A4AB-57B8B6524B10}" type="datetimeFigureOut">
              <a:rPr lang="en-US" smtClean="0"/>
              <a:pPr/>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7967A1-BAAB-4891-A4CF-246B2D8E8659}" type="datetime1">
              <a:rPr lang="en-US" smtClean="0"/>
              <a:pPr/>
              <a:t>5/9/2012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36AC4A-0677-43B2-A4AB-57B8B6524B10}" type="datetimeFigureOut">
              <a:rPr lang="en-US" smtClean="0"/>
              <a:pPr/>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36AC4A-0677-43B2-A4AB-57B8B6524B10}"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36AC4A-0677-43B2-A4AB-57B8B6524B10}"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404FAA-3E04-4D47-BC9C-71E58525923B}" type="datetime1">
              <a:rPr lang="en-US" smtClean="0"/>
              <a:pPr/>
              <a:t>5/9/2012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A36694-CCA2-4AE6-9810-3AE8E1E63A25}" type="datetime1">
              <a:rPr lang="en-US" smtClean="0"/>
              <a:pPr/>
              <a:t>5/9/2012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A92F8D5-9361-4A24-A121-26B87AF604BF}" type="datetime1">
              <a:rPr lang="en-US" smtClean="0"/>
              <a:pPr/>
              <a:t>5/9/2012</a:t>
            </a:fld>
            <a:endParaRPr lang="en-US"/>
          </a:p>
        </p:txBody>
      </p:sp>
      <p:sp>
        <p:nvSpPr>
          <p:cNvPr id="8" name="Footer Placeholder 7"/>
          <p:cNvSpPr>
            <a:spLocks noGrp="1"/>
          </p:cNvSpPr>
          <p:nvPr>
            <p:ph type="ftr" sz="quarter" idx="11"/>
          </p:nvPr>
        </p:nvSpPr>
        <p:spPr/>
        <p:txBody>
          <a:bodyPr/>
          <a:lstStyle/>
          <a:p>
            <a:r>
              <a:rPr lang="en-US" smtClean="0"/>
              <a:t>2006-07 NDHS- MoHSS and Macro International</a:t>
            </a:r>
            <a:endParaRPr lang="en-US"/>
          </a:p>
        </p:txBody>
      </p:sp>
      <p:sp>
        <p:nvSpPr>
          <p:cNvPr id="9" name="Slide Number Placeholder 8"/>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825FC9-6893-462D-BDCC-C6A34C98E920}" type="datetime1">
              <a:rPr lang="en-US" smtClean="0"/>
              <a:pPr/>
              <a:t>5/9/2012</a:t>
            </a:fld>
            <a:endParaRPr lang="en-US"/>
          </a:p>
        </p:txBody>
      </p:sp>
      <p:sp>
        <p:nvSpPr>
          <p:cNvPr id="4" name="Footer Placeholder 3"/>
          <p:cNvSpPr>
            <a:spLocks noGrp="1"/>
          </p:cNvSpPr>
          <p:nvPr>
            <p:ph type="ftr" sz="quarter" idx="11"/>
          </p:nvPr>
        </p:nvSpPr>
        <p:spPr/>
        <p:txBody>
          <a:bodyPr/>
          <a:lstStyle/>
          <a:p>
            <a:r>
              <a:rPr lang="en-US" smtClean="0"/>
              <a:t>2006-07 NDHS- MoHSS and Macro International</a:t>
            </a:r>
            <a:endParaRPr lang="en-US"/>
          </a:p>
        </p:txBody>
      </p:sp>
      <p:sp>
        <p:nvSpPr>
          <p:cNvPr id="5" name="Slide Number Placeholder 4"/>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A78253-1264-4301-AA2F-8DC028DFE661}" type="datetime1">
              <a:rPr lang="en-US" smtClean="0"/>
              <a:pPr/>
              <a:t>5/9/2012</a:t>
            </a:fld>
            <a:endParaRPr lang="en-US"/>
          </a:p>
        </p:txBody>
      </p:sp>
      <p:sp>
        <p:nvSpPr>
          <p:cNvPr id="3" name="Footer Placeholder 2"/>
          <p:cNvSpPr>
            <a:spLocks noGrp="1"/>
          </p:cNvSpPr>
          <p:nvPr>
            <p:ph type="ftr" sz="quarter" idx="11"/>
          </p:nvPr>
        </p:nvSpPr>
        <p:spPr/>
        <p:txBody>
          <a:bodyPr/>
          <a:lstStyle/>
          <a:p>
            <a:r>
              <a:rPr lang="en-US" smtClean="0"/>
              <a:t>2006-07 NDHS- MoHSS and Macro International</a:t>
            </a:r>
            <a:endParaRPr lang="en-US"/>
          </a:p>
        </p:txBody>
      </p:sp>
      <p:sp>
        <p:nvSpPr>
          <p:cNvPr id="4" name="Slide Number Placeholder 3"/>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90D6B8-C0D2-4C52-9484-9068ADE398DA}" type="datetime1">
              <a:rPr lang="en-US" smtClean="0"/>
              <a:pPr/>
              <a:t>5/9/2012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7D1C5F-B74C-419F-8F70-56A70FAA4FD4}" type="datetime1">
              <a:rPr lang="en-US" smtClean="0"/>
              <a:pPr/>
              <a:t>5/9/2012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D188A9-2FDD-4545-B1CF-04E4E850897C}" type="datetime1">
              <a:rPr lang="en-US" smtClean="0"/>
              <a:pPr/>
              <a:t>5/9/2012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2006-07 NDHS- MoHSS and Macro International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AE510A-2184-4150-AE91-86BDDA376CB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914400" rtl="0" eaLnBrk="1" latinLnBrk="0" hangingPunct="1">
        <a:spcBef>
          <a:spcPct val="0"/>
        </a:spcBef>
        <a:buNone/>
        <a:defRPr sz="4400" kern="1200">
          <a:solidFill>
            <a:srgbClr val="000000"/>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000000"/>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000000"/>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000000"/>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000000"/>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00000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36AC4A-0677-43B2-A4AB-57B8B6524B10}" type="datetimeFigureOut">
              <a:rPr lang="en-US" smtClean="0"/>
              <a:pPr/>
              <a:t>5/9/2012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2E5C75-9295-4163-AECE-78FB4F76C7D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0" y="152400"/>
            <a:ext cx="9144000" cy="1470025"/>
          </a:xfrm>
        </p:spPr>
        <p:txBody>
          <a:bodyPr/>
          <a:lstStyle/>
          <a:p>
            <a:r>
              <a:rPr lang="en-US" b="1" dirty="0" smtClean="0">
                <a:solidFill>
                  <a:schemeClr val="bg1"/>
                </a:solidFill>
              </a:rPr>
              <a:t>Nutrition</a:t>
            </a:r>
            <a:endParaRPr lang="en-US" b="1"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IYCF Practices</a:t>
            </a:r>
            <a:endParaRPr lang="en-US" sz="3600" dirty="0"/>
          </a:p>
        </p:txBody>
      </p:sp>
      <p:sp>
        <p:nvSpPr>
          <p:cNvPr id="3" name="Content Placeholder 2"/>
          <p:cNvSpPr>
            <a:spLocks noGrp="1"/>
          </p:cNvSpPr>
          <p:nvPr>
            <p:ph idx="1"/>
          </p:nvPr>
        </p:nvSpPr>
        <p:spPr>
          <a:xfrm>
            <a:off x="457200" y="1600200"/>
            <a:ext cx="8001000" cy="4525963"/>
          </a:xfrm>
        </p:spPr>
        <p:txBody>
          <a:bodyPr>
            <a:normAutofit/>
          </a:bodyPr>
          <a:lstStyle/>
          <a:p>
            <a:r>
              <a:rPr lang="en-US" sz="2800" b="1" dirty="0" smtClean="0"/>
              <a:t>The Infant and Young Child Feeding Practices (IYCF) recommended by WHO:</a:t>
            </a:r>
            <a:r>
              <a:rPr lang="en-US" sz="2800" dirty="0" smtClean="0"/>
              <a:t>  </a:t>
            </a:r>
          </a:p>
          <a:p>
            <a:pPr lvl="1"/>
            <a:r>
              <a:rPr lang="en-US" sz="2400" dirty="0" smtClean="0"/>
              <a:t>Breastfed children over 6 months should also receive 3 or more food groups, at least twice a day, for infants 6-8 months and at least 3 times a day for breastfed children 9-23 months.</a:t>
            </a:r>
          </a:p>
          <a:p>
            <a:pPr lvl="1"/>
            <a:r>
              <a:rPr lang="en-US" sz="2400" dirty="0" smtClean="0"/>
              <a:t>Non-breastfed children should receive milk or milk products, in addition to 4 or more food groups, 4 times a day or more.  </a:t>
            </a:r>
          </a:p>
          <a:p>
            <a:endParaRPr lang="en-US"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dirty="0" smtClean="0"/>
              <a:t>IYCF Practices</a:t>
            </a:r>
            <a:endParaRPr lang="en-US" sz="3600" dirty="0"/>
          </a:p>
        </p:txBody>
      </p:sp>
      <p:graphicFrame>
        <p:nvGraphicFramePr>
          <p:cNvPr id="14" name="Content Placeholder 13"/>
          <p:cNvGraphicFramePr>
            <a:graphicFrameLocks noGrp="1"/>
          </p:cNvGraphicFramePr>
          <p:nvPr>
            <p:ph idx="1"/>
          </p:nvPr>
        </p:nvGraphicFramePr>
        <p:xfrm>
          <a:off x="533400" y="1600200"/>
          <a:ext cx="8229600" cy="4906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3200400" cy="369332"/>
          </a:xfrm>
          <a:prstGeom prst="rect">
            <a:avLst/>
          </a:prstGeom>
          <a:noFill/>
        </p:spPr>
        <p:txBody>
          <a:bodyPr wrap="square" rtlCol="0">
            <a:spAutoFit/>
          </a:bodyPr>
          <a:lstStyle/>
          <a:p>
            <a:r>
              <a:rPr lang="en-US" i="1" dirty="0" smtClean="0"/>
              <a:t>Percent of children 6-23 months</a:t>
            </a:r>
            <a:endParaRPr lang="en-US" i="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57200" y="1646237"/>
            <a:ext cx="4038600" cy="4525963"/>
          </a:xfrm>
        </p:spPr>
        <p:txBody>
          <a:bodyPr/>
          <a:lstStyle/>
          <a:p>
            <a:r>
              <a:rPr lang="en-US" dirty="0" smtClean="0"/>
              <a:t>Breastfeeding and Infant and Young Child Feeding Practices</a:t>
            </a:r>
          </a:p>
          <a:p>
            <a:r>
              <a:rPr lang="en-US" b="1" dirty="0" smtClean="0"/>
              <a:t>Micronutrient Intake</a:t>
            </a:r>
          </a:p>
          <a:p>
            <a:r>
              <a:rPr lang="en-US" dirty="0" smtClean="0"/>
              <a:t>Nutritional Status of Children</a:t>
            </a:r>
          </a:p>
          <a:p>
            <a:r>
              <a:rPr lang="en-US" dirty="0" smtClean="0"/>
              <a:t>Nutritional Status of Women</a:t>
            </a:r>
          </a:p>
          <a:p>
            <a:r>
              <a:rPr lang="en-GB" dirty="0" smtClean="0"/>
              <a:t>Prevalence of Anaemia</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914400"/>
          </a:xfrm>
        </p:spPr>
        <p:txBody>
          <a:bodyPr>
            <a:normAutofit/>
          </a:bodyPr>
          <a:lstStyle/>
          <a:p>
            <a:r>
              <a:rPr lang="en-US" sz="3600" dirty="0" smtClean="0"/>
              <a:t>Vitamin A and Iron Intake among Children</a:t>
            </a:r>
            <a:endParaRPr lang="en-US" sz="3600" dirty="0"/>
          </a:p>
        </p:txBody>
      </p:sp>
      <p:graphicFrame>
        <p:nvGraphicFramePr>
          <p:cNvPr id="7" name="Content Placeholder 6"/>
          <p:cNvGraphicFramePr>
            <a:graphicFrameLocks noGrp="1"/>
          </p:cNvGraphicFramePr>
          <p:nvPr>
            <p:ph idx="1"/>
          </p:nvPr>
        </p:nvGraphicFramePr>
        <p:xfrm>
          <a:off x="0" y="1524000"/>
          <a:ext cx="9144000" cy="4876800"/>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5"/>
          <p:cNvGrpSpPr/>
          <p:nvPr/>
        </p:nvGrpSpPr>
        <p:grpSpPr>
          <a:xfrm>
            <a:off x="188025" y="1143000"/>
            <a:ext cx="3657600" cy="685799"/>
            <a:chOff x="745745" y="1558705"/>
            <a:chExt cx="3546765" cy="518840"/>
          </a:xfrm>
        </p:grpSpPr>
        <p:sp>
          <p:nvSpPr>
            <p:cNvPr id="8" name="TextBox 7"/>
            <p:cNvSpPr txBox="1"/>
            <p:nvPr/>
          </p:nvSpPr>
          <p:spPr>
            <a:xfrm>
              <a:off x="745745" y="1558705"/>
              <a:ext cx="3546765" cy="488981"/>
            </a:xfrm>
            <a:prstGeom prst="rect">
              <a:avLst/>
            </a:prstGeom>
            <a:noFill/>
          </p:spPr>
          <p:txBody>
            <a:bodyPr wrap="square" rtlCol="0">
              <a:spAutoFit/>
            </a:bodyPr>
            <a:lstStyle/>
            <a:p>
              <a:pPr algn="ctr"/>
              <a:r>
                <a:rPr lang="en-US" b="1" dirty="0" smtClean="0"/>
                <a:t>Among youngest child age 6-35 months living with his/her mother</a:t>
              </a:r>
              <a:endParaRPr lang="en-US" b="1" dirty="0"/>
            </a:p>
          </p:txBody>
        </p:sp>
        <p:cxnSp>
          <p:nvCxnSpPr>
            <p:cNvPr id="9" name="Straight Connector 8"/>
            <p:cNvCxnSpPr/>
            <p:nvPr/>
          </p:nvCxnSpPr>
          <p:spPr>
            <a:xfrm>
              <a:off x="1080655" y="2077545"/>
              <a:ext cx="2807856"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4191000" y="1219200"/>
            <a:ext cx="4572000" cy="687900"/>
            <a:chOff x="1773266" y="1156754"/>
            <a:chExt cx="1821367" cy="520430"/>
          </a:xfrm>
        </p:grpSpPr>
        <p:sp>
          <p:nvSpPr>
            <p:cNvPr id="12" name="TextBox 11"/>
            <p:cNvSpPr txBox="1"/>
            <p:nvPr/>
          </p:nvSpPr>
          <p:spPr>
            <a:xfrm>
              <a:off x="1773266" y="1156754"/>
              <a:ext cx="1821367" cy="488982"/>
            </a:xfrm>
            <a:prstGeom prst="rect">
              <a:avLst/>
            </a:prstGeom>
            <a:noFill/>
          </p:spPr>
          <p:txBody>
            <a:bodyPr wrap="square" rtlCol="0">
              <a:spAutoFit/>
            </a:bodyPr>
            <a:lstStyle/>
            <a:p>
              <a:pPr algn="ctr"/>
              <a:r>
                <a:rPr lang="en-US" b="1" dirty="0" smtClean="0"/>
                <a:t>Among children age </a:t>
              </a:r>
            </a:p>
            <a:p>
              <a:pPr algn="ctr"/>
              <a:r>
                <a:rPr lang="en-US" b="1" dirty="0" smtClean="0"/>
                <a:t>6-59 months</a:t>
              </a:r>
              <a:endParaRPr lang="en-US" b="1" dirty="0"/>
            </a:p>
          </p:txBody>
        </p:sp>
        <p:cxnSp>
          <p:nvCxnSpPr>
            <p:cNvPr id="13" name="Straight Connector 12"/>
            <p:cNvCxnSpPr/>
            <p:nvPr/>
          </p:nvCxnSpPr>
          <p:spPr>
            <a:xfrm>
              <a:off x="1854216" y="1675596"/>
              <a:ext cx="1626633" cy="158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914400"/>
          </a:xfrm>
        </p:spPr>
        <p:txBody>
          <a:bodyPr>
            <a:normAutofit/>
          </a:bodyPr>
          <a:lstStyle/>
          <a:p>
            <a:r>
              <a:rPr lang="en-US" sz="3600" dirty="0" smtClean="0"/>
              <a:t>Vitamin A and Iron Intake among Mothers</a:t>
            </a:r>
            <a:endParaRPr lang="en-US" sz="3600" dirty="0"/>
          </a:p>
        </p:txBody>
      </p:sp>
      <p:graphicFrame>
        <p:nvGraphicFramePr>
          <p:cNvPr id="7" name="Content Placeholder 6"/>
          <p:cNvGraphicFramePr>
            <a:graphicFrameLocks noGrp="1"/>
          </p:cNvGraphicFramePr>
          <p:nvPr>
            <p:ph idx="1"/>
          </p:nvPr>
        </p:nvGraphicFramePr>
        <p:xfrm>
          <a:off x="0" y="1524000"/>
          <a:ext cx="9144000" cy="4876800"/>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5"/>
          <p:cNvGrpSpPr/>
          <p:nvPr/>
        </p:nvGrpSpPr>
        <p:grpSpPr>
          <a:xfrm>
            <a:off x="457200" y="1600202"/>
            <a:ext cx="3657600" cy="646332"/>
            <a:chOff x="1006763" y="1904599"/>
            <a:chExt cx="3546765" cy="488981"/>
          </a:xfrm>
        </p:grpSpPr>
        <p:sp>
          <p:nvSpPr>
            <p:cNvPr id="8" name="TextBox 7"/>
            <p:cNvSpPr txBox="1"/>
            <p:nvPr/>
          </p:nvSpPr>
          <p:spPr>
            <a:xfrm>
              <a:off x="1006763" y="1904599"/>
              <a:ext cx="3546765" cy="488981"/>
            </a:xfrm>
            <a:prstGeom prst="rect">
              <a:avLst/>
            </a:prstGeom>
            <a:noFill/>
          </p:spPr>
          <p:txBody>
            <a:bodyPr wrap="square" rtlCol="0">
              <a:spAutoFit/>
            </a:bodyPr>
            <a:lstStyle/>
            <a:p>
              <a:pPr algn="ctr"/>
              <a:r>
                <a:rPr lang="en-US" b="1" dirty="0" smtClean="0"/>
                <a:t>Among women with children under age 3 living with them</a:t>
              </a:r>
              <a:endParaRPr lang="en-US" b="1" dirty="0"/>
            </a:p>
          </p:txBody>
        </p:sp>
        <p:cxnSp>
          <p:nvCxnSpPr>
            <p:cNvPr id="9" name="Straight Connector 8"/>
            <p:cNvCxnSpPr/>
            <p:nvPr/>
          </p:nvCxnSpPr>
          <p:spPr>
            <a:xfrm>
              <a:off x="1302327" y="2365789"/>
              <a:ext cx="2807856"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 name="Group 10"/>
          <p:cNvGrpSpPr/>
          <p:nvPr/>
        </p:nvGrpSpPr>
        <p:grpSpPr>
          <a:xfrm>
            <a:off x="4648200" y="2133600"/>
            <a:ext cx="4191000" cy="369332"/>
            <a:chOff x="1769829" y="1099107"/>
            <a:chExt cx="1764092" cy="279418"/>
          </a:xfrm>
        </p:grpSpPr>
        <p:sp>
          <p:nvSpPr>
            <p:cNvPr id="12" name="TextBox 11"/>
            <p:cNvSpPr txBox="1"/>
            <p:nvPr/>
          </p:nvSpPr>
          <p:spPr>
            <a:xfrm>
              <a:off x="1769829" y="1099107"/>
              <a:ext cx="1764092" cy="279418"/>
            </a:xfrm>
            <a:prstGeom prst="rect">
              <a:avLst/>
            </a:prstGeom>
            <a:noFill/>
          </p:spPr>
          <p:txBody>
            <a:bodyPr wrap="square" rtlCol="0">
              <a:spAutoFit/>
            </a:bodyPr>
            <a:lstStyle/>
            <a:p>
              <a:pPr algn="ctr"/>
              <a:r>
                <a:rPr lang="en-US" b="1" dirty="0" smtClean="0"/>
                <a:t>Among women with children under age 5</a:t>
              </a:r>
              <a:endParaRPr lang="en-US" b="1" dirty="0"/>
            </a:p>
          </p:txBody>
        </p:sp>
        <p:cxnSp>
          <p:nvCxnSpPr>
            <p:cNvPr id="13" name="Straight Connector 12"/>
            <p:cNvCxnSpPr/>
            <p:nvPr/>
          </p:nvCxnSpPr>
          <p:spPr>
            <a:xfrm>
              <a:off x="1788990" y="1353661"/>
              <a:ext cx="1732018"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457200" y="1417637"/>
            <a:ext cx="4038600" cy="4525963"/>
          </a:xfrm>
        </p:spPr>
        <p:txBody>
          <a:bodyPr/>
          <a:lstStyle/>
          <a:p>
            <a:r>
              <a:rPr lang="en-US" dirty="0" smtClean="0"/>
              <a:t>Breastfeeding and Infant and Young Child Feeding Practices</a:t>
            </a:r>
          </a:p>
          <a:p>
            <a:r>
              <a:rPr lang="en-US" dirty="0" smtClean="0"/>
              <a:t>Micronutrient Intake</a:t>
            </a:r>
          </a:p>
          <a:p>
            <a:r>
              <a:rPr lang="en-US" b="1" dirty="0" smtClean="0"/>
              <a:t>Nutritional Status of Children</a:t>
            </a:r>
          </a:p>
          <a:p>
            <a:r>
              <a:rPr lang="en-US" dirty="0" smtClean="0"/>
              <a:t>Nutritional Status of Women</a:t>
            </a:r>
          </a:p>
          <a:p>
            <a:r>
              <a:rPr lang="en-GB" dirty="0" smtClean="0"/>
              <a:t>Prevalence of Anaemia</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600" dirty="0" smtClean="0"/>
              <a:t>Nutritional Status of Children</a:t>
            </a:r>
            <a:endParaRPr lang="en-US" sz="3600" dirty="0"/>
          </a:p>
        </p:txBody>
      </p:sp>
      <p:graphicFrame>
        <p:nvGraphicFramePr>
          <p:cNvPr id="9" name="Content Placeholder 8"/>
          <p:cNvGraphicFramePr>
            <a:graphicFrameLocks noGrp="1"/>
          </p:cNvGraphicFramePr>
          <p:nvPr>
            <p:ph idx="1"/>
          </p:nvPr>
        </p:nvGraphicFramePr>
        <p:xfrm>
          <a:off x="457200" y="1371600"/>
          <a:ext cx="8229600" cy="475456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5638800" y="6183868"/>
            <a:ext cx="3124200" cy="369332"/>
          </a:xfrm>
          <a:prstGeom prst="rect">
            <a:avLst/>
          </a:prstGeom>
          <a:noFill/>
        </p:spPr>
        <p:txBody>
          <a:bodyPr wrap="square" rtlCol="0">
            <a:spAutoFit/>
          </a:bodyPr>
          <a:lstStyle/>
          <a:p>
            <a:r>
              <a:rPr lang="en-US" i="1" dirty="0" smtClean="0"/>
              <a:t>Percent of children under 5</a:t>
            </a:r>
            <a:endParaRPr lang="en-US" i="1" dirty="0"/>
          </a:p>
        </p:txBody>
      </p:sp>
      <p:sp>
        <p:nvSpPr>
          <p:cNvPr id="8" name="TextBox 7"/>
          <p:cNvSpPr txBox="1"/>
          <p:nvPr/>
        </p:nvSpPr>
        <p:spPr>
          <a:xfrm>
            <a:off x="4572000" y="3714690"/>
            <a:ext cx="533400" cy="400110"/>
          </a:xfrm>
          <a:prstGeom prst="rect">
            <a:avLst/>
          </a:prstGeom>
          <a:noFill/>
        </p:spPr>
        <p:txBody>
          <a:bodyPr wrap="square" rtlCol="0">
            <a:spAutoFit/>
          </a:bodyPr>
          <a:lstStyle/>
          <a:p>
            <a:pPr algn="ctr"/>
            <a:r>
              <a:rPr lang="en-US" sz="2000" b="1" dirty="0" smtClean="0"/>
              <a:t>5</a:t>
            </a:r>
            <a:endParaRPr lang="en-US" sz="2000" b="1" dirty="0"/>
          </a:p>
        </p:txBody>
      </p:sp>
      <p:sp>
        <p:nvSpPr>
          <p:cNvPr id="10" name="TextBox 9"/>
          <p:cNvSpPr txBox="1"/>
          <p:nvPr/>
        </p:nvSpPr>
        <p:spPr>
          <a:xfrm>
            <a:off x="5638800" y="5162490"/>
            <a:ext cx="533400" cy="400110"/>
          </a:xfrm>
          <a:prstGeom prst="rect">
            <a:avLst/>
          </a:prstGeom>
          <a:noFill/>
        </p:spPr>
        <p:txBody>
          <a:bodyPr wrap="square" rtlCol="0">
            <a:spAutoFit/>
          </a:bodyPr>
          <a:lstStyle/>
          <a:p>
            <a:r>
              <a:rPr lang="en-US" sz="2000" b="1" dirty="0" smtClean="0"/>
              <a:t>16</a:t>
            </a:r>
            <a:endParaRPr lang="en-US" sz="2000" b="1" dirty="0"/>
          </a:p>
        </p:txBody>
      </p:sp>
      <p:sp>
        <p:nvSpPr>
          <p:cNvPr id="11" name="TextBox 10"/>
          <p:cNvSpPr txBox="1"/>
          <p:nvPr/>
        </p:nvSpPr>
        <p:spPr>
          <a:xfrm>
            <a:off x="8077200" y="2209800"/>
            <a:ext cx="533400" cy="400110"/>
          </a:xfrm>
          <a:prstGeom prst="rect">
            <a:avLst/>
          </a:prstGeom>
          <a:noFill/>
        </p:spPr>
        <p:txBody>
          <a:bodyPr wrap="square" rtlCol="0">
            <a:spAutoFit/>
          </a:bodyPr>
          <a:lstStyle/>
          <a:p>
            <a:r>
              <a:rPr lang="en-US" sz="2000" b="1" dirty="0" smtClean="0"/>
              <a:t>42</a:t>
            </a:r>
            <a:endParaRPr lang="en-US" sz="2000" b="1" dirty="0"/>
          </a:p>
        </p:txBody>
      </p:sp>
      <p:sp>
        <p:nvSpPr>
          <p:cNvPr id="13" name="TextBox 12"/>
          <p:cNvSpPr txBox="1"/>
          <p:nvPr/>
        </p:nvSpPr>
        <p:spPr>
          <a:xfrm>
            <a:off x="533400" y="6550223"/>
            <a:ext cx="4724400" cy="307777"/>
          </a:xfrm>
          <a:prstGeom prst="rect">
            <a:avLst/>
          </a:prstGeom>
          <a:noFill/>
        </p:spPr>
        <p:txBody>
          <a:bodyPr wrap="square" rtlCol="0">
            <a:spAutoFit/>
          </a:bodyPr>
          <a:lstStyle/>
          <a:p>
            <a:r>
              <a:rPr lang="en-US" sz="1400" dirty="0" smtClean="0"/>
              <a:t>*Based on the new WHO Child Growth Standards</a:t>
            </a:r>
            <a:endParaRPr lang="en-US" sz="1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9144000" cy="990599"/>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srgbClr val="000000"/>
                </a:solidFill>
                <a:effectLst/>
                <a:uLnTx/>
                <a:uFillTx/>
                <a:latin typeface="+mj-lt"/>
                <a:ea typeface="+mj-ea"/>
                <a:cs typeface="+mj-cs"/>
              </a:rPr>
              <a:t>Children’s Stunting by Region</a:t>
            </a:r>
            <a:endParaRPr kumimoji="0" lang="en-US" sz="3600" b="0" i="0" u="none" strike="noStrike" kern="1200" cap="none" spc="0" normalizeH="0" baseline="0" noProof="0" dirty="0">
              <a:ln>
                <a:noFill/>
              </a:ln>
              <a:solidFill>
                <a:srgbClr val="000000"/>
              </a:solidFill>
              <a:effectLst/>
              <a:uLnTx/>
              <a:uFillTx/>
              <a:latin typeface="+mj-lt"/>
              <a:ea typeface="+mj-ea"/>
              <a:cs typeface="+mj-cs"/>
            </a:endParaRPr>
          </a:p>
        </p:txBody>
      </p:sp>
      <p:sp>
        <p:nvSpPr>
          <p:cNvPr id="5" name="TextBox 4"/>
          <p:cNvSpPr txBox="1"/>
          <p:nvPr/>
        </p:nvSpPr>
        <p:spPr>
          <a:xfrm>
            <a:off x="0" y="5943600"/>
            <a:ext cx="3276600" cy="646331"/>
          </a:xfrm>
          <a:prstGeom prst="rect">
            <a:avLst/>
          </a:prstGeom>
          <a:noFill/>
        </p:spPr>
        <p:txBody>
          <a:bodyPr wrap="square" rtlCol="0">
            <a:spAutoFit/>
          </a:bodyPr>
          <a:lstStyle/>
          <a:p>
            <a:pPr algn="ctr"/>
            <a:r>
              <a:rPr lang="en-US" i="1" dirty="0" smtClean="0"/>
              <a:t>Percent of children under 5 stunted (too short for age)</a:t>
            </a:r>
            <a:endParaRPr lang="en-US" i="1" dirty="0"/>
          </a:p>
        </p:txBody>
      </p:sp>
      <p:sp>
        <p:nvSpPr>
          <p:cNvPr id="6" name="Freeform 6"/>
          <p:cNvSpPr>
            <a:spLocks/>
          </p:cNvSpPr>
          <p:nvPr/>
        </p:nvSpPr>
        <p:spPr bwMode="auto">
          <a:xfrm>
            <a:off x="4386262" y="1385888"/>
            <a:ext cx="1420813" cy="1185862"/>
          </a:xfrm>
          <a:custGeom>
            <a:avLst/>
            <a:gdLst>
              <a:gd name="T0" fmla="*/ 848 w 895"/>
              <a:gd name="T1" fmla="*/ 382 h 747"/>
              <a:gd name="T2" fmla="*/ 848 w 895"/>
              <a:gd name="T3" fmla="*/ 382 h 747"/>
              <a:gd name="T4" fmla="*/ 816 w 895"/>
              <a:gd name="T5" fmla="*/ 382 h 747"/>
              <a:gd name="T6" fmla="*/ 795 w 895"/>
              <a:gd name="T7" fmla="*/ 392 h 747"/>
              <a:gd name="T8" fmla="*/ 779 w 895"/>
              <a:gd name="T9" fmla="*/ 408 h 747"/>
              <a:gd name="T10" fmla="*/ 731 w 895"/>
              <a:gd name="T11" fmla="*/ 424 h 747"/>
              <a:gd name="T12" fmla="*/ 720 w 895"/>
              <a:gd name="T13" fmla="*/ 434 h 747"/>
              <a:gd name="T14" fmla="*/ 731 w 895"/>
              <a:gd name="T15" fmla="*/ 456 h 747"/>
              <a:gd name="T16" fmla="*/ 742 w 895"/>
              <a:gd name="T17" fmla="*/ 503 h 747"/>
              <a:gd name="T18" fmla="*/ 768 w 895"/>
              <a:gd name="T19" fmla="*/ 519 h 747"/>
              <a:gd name="T20" fmla="*/ 773 w 895"/>
              <a:gd name="T21" fmla="*/ 604 h 747"/>
              <a:gd name="T22" fmla="*/ 758 w 895"/>
              <a:gd name="T23" fmla="*/ 620 h 747"/>
              <a:gd name="T24" fmla="*/ 726 w 895"/>
              <a:gd name="T25" fmla="*/ 625 h 747"/>
              <a:gd name="T26" fmla="*/ 694 w 895"/>
              <a:gd name="T27" fmla="*/ 636 h 747"/>
              <a:gd name="T28" fmla="*/ 683 w 895"/>
              <a:gd name="T29" fmla="*/ 625 h 747"/>
              <a:gd name="T30" fmla="*/ 652 w 895"/>
              <a:gd name="T31" fmla="*/ 636 h 747"/>
              <a:gd name="T32" fmla="*/ 641 w 895"/>
              <a:gd name="T33" fmla="*/ 646 h 747"/>
              <a:gd name="T34" fmla="*/ 615 w 895"/>
              <a:gd name="T35" fmla="*/ 652 h 747"/>
              <a:gd name="T36" fmla="*/ 599 w 895"/>
              <a:gd name="T37" fmla="*/ 662 h 747"/>
              <a:gd name="T38" fmla="*/ 578 w 895"/>
              <a:gd name="T39" fmla="*/ 673 h 747"/>
              <a:gd name="T40" fmla="*/ 546 w 895"/>
              <a:gd name="T41" fmla="*/ 662 h 747"/>
              <a:gd name="T42" fmla="*/ 498 w 895"/>
              <a:gd name="T43" fmla="*/ 641 h 747"/>
              <a:gd name="T44" fmla="*/ 456 w 895"/>
              <a:gd name="T45" fmla="*/ 620 h 747"/>
              <a:gd name="T46" fmla="*/ 413 w 895"/>
              <a:gd name="T47" fmla="*/ 662 h 747"/>
              <a:gd name="T48" fmla="*/ 398 w 895"/>
              <a:gd name="T49" fmla="*/ 652 h 747"/>
              <a:gd name="T50" fmla="*/ 387 w 895"/>
              <a:gd name="T51" fmla="*/ 630 h 747"/>
              <a:gd name="T52" fmla="*/ 392 w 895"/>
              <a:gd name="T53" fmla="*/ 604 h 747"/>
              <a:gd name="T54" fmla="*/ 387 w 895"/>
              <a:gd name="T55" fmla="*/ 583 h 747"/>
              <a:gd name="T56" fmla="*/ 382 w 895"/>
              <a:gd name="T57" fmla="*/ 577 h 747"/>
              <a:gd name="T58" fmla="*/ 371 w 895"/>
              <a:gd name="T59" fmla="*/ 577 h 747"/>
              <a:gd name="T60" fmla="*/ 360 w 895"/>
              <a:gd name="T61" fmla="*/ 599 h 747"/>
              <a:gd name="T62" fmla="*/ 360 w 895"/>
              <a:gd name="T63" fmla="*/ 620 h 747"/>
              <a:gd name="T64" fmla="*/ 345 w 895"/>
              <a:gd name="T65" fmla="*/ 641 h 747"/>
              <a:gd name="T66" fmla="*/ 345 w 895"/>
              <a:gd name="T67" fmla="*/ 662 h 747"/>
              <a:gd name="T68" fmla="*/ 345 w 895"/>
              <a:gd name="T69" fmla="*/ 683 h 747"/>
              <a:gd name="T70" fmla="*/ 318 w 895"/>
              <a:gd name="T71" fmla="*/ 710 h 747"/>
              <a:gd name="T72" fmla="*/ 313 w 895"/>
              <a:gd name="T73" fmla="*/ 673 h 747"/>
              <a:gd name="T74" fmla="*/ 313 w 895"/>
              <a:gd name="T75" fmla="*/ 630 h 747"/>
              <a:gd name="T76" fmla="*/ 265 w 895"/>
              <a:gd name="T77" fmla="*/ 641 h 747"/>
              <a:gd name="T78" fmla="*/ 212 w 895"/>
              <a:gd name="T79" fmla="*/ 657 h 747"/>
              <a:gd name="T80" fmla="*/ 191 w 895"/>
              <a:gd name="T81" fmla="*/ 689 h 747"/>
              <a:gd name="T82" fmla="*/ 165 w 895"/>
              <a:gd name="T83" fmla="*/ 720 h 747"/>
              <a:gd name="T84" fmla="*/ 122 w 895"/>
              <a:gd name="T85" fmla="*/ 747 h 747"/>
              <a:gd name="T86" fmla="*/ 85 w 895"/>
              <a:gd name="T87" fmla="*/ 731 h 747"/>
              <a:gd name="T88" fmla="*/ 59 w 895"/>
              <a:gd name="T89" fmla="*/ 720 h 747"/>
              <a:gd name="T90" fmla="*/ 27 w 895"/>
              <a:gd name="T91" fmla="*/ 705 h 747"/>
              <a:gd name="T92" fmla="*/ 16 w 895"/>
              <a:gd name="T93" fmla="*/ 694 h 747"/>
              <a:gd name="T94" fmla="*/ 0 w 895"/>
              <a:gd name="T95" fmla="*/ 694 h 747"/>
              <a:gd name="T96" fmla="*/ 11 w 895"/>
              <a:gd name="T97" fmla="*/ 673 h 747"/>
              <a:gd name="T98" fmla="*/ 22 w 895"/>
              <a:gd name="T99" fmla="*/ 662 h 747"/>
              <a:gd name="T100" fmla="*/ 38 w 895"/>
              <a:gd name="T101" fmla="*/ 652 h 747"/>
              <a:gd name="T102" fmla="*/ 53 w 895"/>
              <a:gd name="T103" fmla="*/ 641 h 747"/>
              <a:gd name="T104" fmla="*/ 64 w 895"/>
              <a:gd name="T105" fmla="*/ 403 h 747"/>
              <a:gd name="T106" fmla="*/ 106 w 895"/>
              <a:gd name="T107" fmla="*/ 434 h 747"/>
              <a:gd name="T108" fmla="*/ 122 w 895"/>
              <a:gd name="T109" fmla="*/ 413 h 747"/>
              <a:gd name="T110" fmla="*/ 143 w 895"/>
              <a:gd name="T111" fmla="*/ 403 h 747"/>
              <a:gd name="T112" fmla="*/ 170 w 895"/>
              <a:gd name="T113" fmla="*/ 292 h 747"/>
              <a:gd name="T114" fmla="*/ 186 w 895"/>
              <a:gd name="T115" fmla="*/ 207 h 747"/>
              <a:gd name="T116" fmla="*/ 186 w 895"/>
              <a:gd name="T117" fmla="*/ 175 h 747"/>
              <a:gd name="T118" fmla="*/ 202 w 895"/>
              <a:gd name="T119" fmla="*/ 0 h 7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95"/>
              <a:gd name="T181" fmla="*/ 0 h 747"/>
              <a:gd name="T182" fmla="*/ 895 w 895"/>
              <a:gd name="T183" fmla="*/ 747 h 7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95" h="747">
                <a:moveTo>
                  <a:pt x="440" y="138"/>
                </a:moveTo>
                <a:lnTo>
                  <a:pt x="461" y="149"/>
                </a:lnTo>
                <a:lnTo>
                  <a:pt x="895" y="392"/>
                </a:lnTo>
                <a:lnTo>
                  <a:pt x="885" y="392"/>
                </a:lnTo>
                <a:lnTo>
                  <a:pt x="853" y="382"/>
                </a:lnTo>
                <a:lnTo>
                  <a:pt x="848" y="382"/>
                </a:lnTo>
                <a:lnTo>
                  <a:pt x="842" y="382"/>
                </a:lnTo>
                <a:lnTo>
                  <a:pt x="837" y="382"/>
                </a:lnTo>
                <a:lnTo>
                  <a:pt x="842" y="382"/>
                </a:lnTo>
                <a:lnTo>
                  <a:pt x="848" y="382"/>
                </a:lnTo>
                <a:lnTo>
                  <a:pt x="853" y="382"/>
                </a:lnTo>
                <a:lnTo>
                  <a:pt x="848" y="382"/>
                </a:lnTo>
                <a:lnTo>
                  <a:pt x="842" y="382"/>
                </a:lnTo>
                <a:lnTo>
                  <a:pt x="837" y="382"/>
                </a:lnTo>
                <a:lnTo>
                  <a:pt x="832" y="382"/>
                </a:lnTo>
                <a:lnTo>
                  <a:pt x="826" y="382"/>
                </a:lnTo>
                <a:lnTo>
                  <a:pt x="821" y="382"/>
                </a:lnTo>
                <a:lnTo>
                  <a:pt x="816" y="382"/>
                </a:lnTo>
                <a:lnTo>
                  <a:pt x="810" y="382"/>
                </a:lnTo>
                <a:lnTo>
                  <a:pt x="805" y="382"/>
                </a:lnTo>
                <a:lnTo>
                  <a:pt x="805" y="387"/>
                </a:lnTo>
                <a:lnTo>
                  <a:pt x="800" y="387"/>
                </a:lnTo>
                <a:lnTo>
                  <a:pt x="800" y="392"/>
                </a:lnTo>
                <a:lnTo>
                  <a:pt x="795" y="392"/>
                </a:lnTo>
                <a:lnTo>
                  <a:pt x="789" y="392"/>
                </a:lnTo>
                <a:lnTo>
                  <a:pt x="789" y="397"/>
                </a:lnTo>
                <a:lnTo>
                  <a:pt x="784" y="397"/>
                </a:lnTo>
                <a:lnTo>
                  <a:pt x="784" y="403"/>
                </a:lnTo>
                <a:lnTo>
                  <a:pt x="779" y="403"/>
                </a:lnTo>
                <a:lnTo>
                  <a:pt x="779" y="408"/>
                </a:lnTo>
                <a:lnTo>
                  <a:pt x="763" y="419"/>
                </a:lnTo>
                <a:lnTo>
                  <a:pt x="752" y="424"/>
                </a:lnTo>
                <a:lnTo>
                  <a:pt x="747" y="424"/>
                </a:lnTo>
                <a:lnTo>
                  <a:pt x="742" y="424"/>
                </a:lnTo>
                <a:lnTo>
                  <a:pt x="736" y="424"/>
                </a:lnTo>
                <a:lnTo>
                  <a:pt x="731" y="424"/>
                </a:lnTo>
                <a:lnTo>
                  <a:pt x="726" y="424"/>
                </a:lnTo>
                <a:lnTo>
                  <a:pt x="720" y="424"/>
                </a:lnTo>
                <a:lnTo>
                  <a:pt x="715" y="424"/>
                </a:lnTo>
                <a:lnTo>
                  <a:pt x="720" y="424"/>
                </a:lnTo>
                <a:lnTo>
                  <a:pt x="720" y="429"/>
                </a:lnTo>
                <a:lnTo>
                  <a:pt x="720" y="434"/>
                </a:lnTo>
                <a:lnTo>
                  <a:pt x="720" y="440"/>
                </a:lnTo>
                <a:lnTo>
                  <a:pt x="720" y="445"/>
                </a:lnTo>
                <a:lnTo>
                  <a:pt x="726" y="445"/>
                </a:lnTo>
                <a:lnTo>
                  <a:pt x="726" y="450"/>
                </a:lnTo>
                <a:lnTo>
                  <a:pt x="731" y="450"/>
                </a:lnTo>
                <a:lnTo>
                  <a:pt x="731" y="456"/>
                </a:lnTo>
                <a:lnTo>
                  <a:pt x="726" y="456"/>
                </a:lnTo>
                <a:lnTo>
                  <a:pt x="726" y="461"/>
                </a:lnTo>
                <a:lnTo>
                  <a:pt x="742" y="461"/>
                </a:lnTo>
                <a:lnTo>
                  <a:pt x="747" y="482"/>
                </a:lnTo>
                <a:lnTo>
                  <a:pt x="742" y="482"/>
                </a:lnTo>
                <a:lnTo>
                  <a:pt x="742" y="503"/>
                </a:lnTo>
                <a:lnTo>
                  <a:pt x="758" y="503"/>
                </a:lnTo>
                <a:lnTo>
                  <a:pt x="758" y="509"/>
                </a:lnTo>
                <a:lnTo>
                  <a:pt x="763" y="509"/>
                </a:lnTo>
                <a:lnTo>
                  <a:pt x="763" y="514"/>
                </a:lnTo>
                <a:lnTo>
                  <a:pt x="763" y="519"/>
                </a:lnTo>
                <a:lnTo>
                  <a:pt x="768" y="519"/>
                </a:lnTo>
                <a:lnTo>
                  <a:pt x="779" y="519"/>
                </a:lnTo>
                <a:lnTo>
                  <a:pt x="784" y="540"/>
                </a:lnTo>
                <a:lnTo>
                  <a:pt x="784" y="599"/>
                </a:lnTo>
                <a:lnTo>
                  <a:pt x="779" y="599"/>
                </a:lnTo>
                <a:lnTo>
                  <a:pt x="773" y="599"/>
                </a:lnTo>
                <a:lnTo>
                  <a:pt x="773" y="604"/>
                </a:lnTo>
                <a:lnTo>
                  <a:pt x="768" y="604"/>
                </a:lnTo>
                <a:lnTo>
                  <a:pt x="763" y="604"/>
                </a:lnTo>
                <a:lnTo>
                  <a:pt x="763" y="609"/>
                </a:lnTo>
                <a:lnTo>
                  <a:pt x="758" y="609"/>
                </a:lnTo>
                <a:lnTo>
                  <a:pt x="758" y="615"/>
                </a:lnTo>
                <a:lnTo>
                  <a:pt x="758" y="620"/>
                </a:lnTo>
                <a:lnTo>
                  <a:pt x="752" y="620"/>
                </a:lnTo>
                <a:lnTo>
                  <a:pt x="752" y="625"/>
                </a:lnTo>
                <a:lnTo>
                  <a:pt x="747" y="625"/>
                </a:lnTo>
                <a:lnTo>
                  <a:pt x="742" y="620"/>
                </a:lnTo>
                <a:lnTo>
                  <a:pt x="736" y="630"/>
                </a:lnTo>
                <a:lnTo>
                  <a:pt x="726" y="625"/>
                </a:lnTo>
                <a:lnTo>
                  <a:pt x="726" y="630"/>
                </a:lnTo>
                <a:lnTo>
                  <a:pt x="715" y="625"/>
                </a:lnTo>
                <a:lnTo>
                  <a:pt x="710" y="630"/>
                </a:lnTo>
                <a:lnTo>
                  <a:pt x="710" y="636"/>
                </a:lnTo>
                <a:lnTo>
                  <a:pt x="705" y="646"/>
                </a:lnTo>
                <a:lnTo>
                  <a:pt x="694" y="636"/>
                </a:lnTo>
                <a:lnTo>
                  <a:pt x="699" y="630"/>
                </a:lnTo>
                <a:lnTo>
                  <a:pt x="705" y="620"/>
                </a:lnTo>
                <a:lnTo>
                  <a:pt x="694" y="620"/>
                </a:lnTo>
                <a:lnTo>
                  <a:pt x="694" y="625"/>
                </a:lnTo>
                <a:lnTo>
                  <a:pt x="689" y="625"/>
                </a:lnTo>
                <a:lnTo>
                  <a:pt x="683" y="625"/>
                </a:lnTo>
                <a:lnTo>
                  <a:pt x="678" y="625"/>
                </a:lnTo>
                <a:lnTo>
                  <a:pt x="673" y="625"/>
                </a:lnTo>
                <a:lnTo>
                  <a:pt x="668" y="636"/>
                </a:lnTo>
                <a:lnTo>
                  <a:pt x="662" y="636"/>
                </a:lnTo>
                <a:lnTo>
                  <a:pt x="657" y="636"/>
                </a:lnTo>
                <a:lnTo>
                  <a:pt x="652" y="636"/>
                </a:lnTo>
                <a:lnTo>
                  <a:pt x="652" y="641"/>
                </a:lnTo>
                <a:lnTo>
                  <a:pt x="646" y="641"/>
                </a:lnTo>
                <a:lnTo>
                  <a:pt x="646" y="646"/>
                </a:lnTo>
                <a:lnTo>
                  <a:pt x="646" y="641"/>
                </a:lnTo>
                <a:lnTo>
                  <a:pt x="646" y="646"/>
                </a:lnTo>
                <a:lnTo>
                  <a:pt x="641" y="646"/>
                </a:lnTo>
                <a:lnTo>
                  <a:pt x="636" y="646"/>
                </a:lnTo>
                <a:lnTo>
                  <a:pt x="636" y="652"/>
                </a:lnTo>
                <a:lnTo>
                  <a:pt x="630" y="652"/>
                </a:lnTo>
                <a:lnTo>
                  <a:pt x="625" y="652"/>
                </a:lnTo>
                <a:lnTo>
                  <a:pt x="620" y="652"/>
                </a:lnTo>
                <a:lnTo>
                  <a:pt x="615" y="652"/>
                </a:lnTo>
                <a:lnTo>
                  <a:pt x="615" y="646"/>
                </a:lnTo>
                <a:lnTo>
                  <a:pt x="615" y="652"/>
                </a:lnTo>
                <a:lnTo>
                  <a:pt x="609" y="652"/>
                </a:lnTo>
                <a:lnTo>
                  <a:pt x="609" y="657"/>
                </a:lnTo>
                <a:lnTo>
                  <a:pt x="604" y="657"/>
                </a:lnTo>
                <a:lnTo>
                  <a:pt x="599" y="662"/>
                </a:lnTo>
                <a:lnTo>
                  <a:pt x="599" y="667"/>
                </a:lnTo>
                <a:lnTo>
                  <a:pt x="593" y="667"/>
                </a:lnTo>
                <a:lnTo>
                  <a:pt x="588" y="667"/>
                </a:lnTo>
                <a:lnTo>
                  <a:pt x="583" y="667"/>
                </a:lnTo>
                <a:lnTo>
                  <a:pt x="578" y="667"/>
                </a:lnTo>
                <a:lnTo>
                  <a:pt x="578" y="673"/>
                </a:lnTo>
                <a:lnTo>
                  <a:pt x="572" y="673"/>
                </a:lnTo>
                <a:lnTo>
                  <a:pt x="567" y="673"/>
                </a:lnTo>
                <a:lnTo>
                  <a:pt x="567" y="678"/>
                </a:lnTo>
                <a:lnTo>
                  <a:pt x="562" y="673"/>
                </a:lnTo>
                <a:lnTo>
                  <a:pt x="556" y="673"/>
                </a:lnTo>
                <a:lnTo>
                  <a:pt x="546" y="662"/>
                </a:lnTo>
                <a:lnTo>
                  <a:pt x="540" y="657"/>
                </a:lnTo>
                <a:lnTo>
                  <a:pt x="535" y="657"/>
                </a:lnTo>
                <a:lnTo>
                  <a:pt x="530" y="652"/>
                </a:lnTo>
                <a:lnTo>
                  <a:pt x="514" y="646"/>
                </a:lnTo>
                <a:lnTo>
                  <a:pt x="509" y="641"/>
                </a:lnTo>
                <a:lnTo>
                  <a:pt x="498" y="641"/>
                </a:lnTo>
                <a:lnTo>
                  <a:pt x="493" y="636"/>
                </a:lnTo>
                <a:lnTo>
                  <a:pt x="488" y="630"/>
                </a:lnTo>
                <a:lnTo>
                  <a:pt x="477" y="625"/>
                </a:lnTo>
                <a:lnTo>
                  <a:pt x="472" y="620"/>
                </a:lnTo>
                <a:lnTo>
                  <a:pt x="461" y="615"/>
                </a:lnTo>
                <a:lnTo>
                  <a:pt x="456" y="620"/>
                </a:lnTo>
                <a:lnTo>
                  <a:pt x="450" y="625"/>
                </a:lnTo>
                <a:lnTo>
                  <a:pt x="445" y="636"/>
                </a:lnTo>
                <a:lnTo>
                  <a:pt x="435" y="641"/>
                </a:lnTo>
                <a:lnTo>
                  <a:pt x="429" y="646"/>
                </a:lnTo>
                <a:lnTo>
                  <a:pt x="419" y="652"/>
                </a:lnTo>
                <a:lnTo>
                  <a:pt x="413" y="662"/>
                </a:lnTo>
                <a:lnTo>
                  <a:pt x="408" y="652"/>
                </a:lnTo>
                <a:lnTo>
                  <a:pt x="408" y="641"/>
                </a:lnTo>
                <a:lnTo>
                  <a:pt x="403" y="641"/>
                </a:lnTo>
                <a:lnTo>
                  <a:pt x="403" y="646"/>
                </a:lnTo>
                <a:lnTo>
                  <a:pt x="398" y="646"/>
                </a:lnTo>
                <a:lnTo>
                  <a:pt x="398" y="652"/>
                </a:lnTo>
                <a:lnTo>
                  <a:pt x="392" y="652"/>
                </a:lnTo>
                <a:lnTo>
                  <a:pt x="387" y="652"/>
                </a:lnTo>
                <a:lnTo>
                  <a:pt x="387" y="646"/>
                </a:lnTo>
                <a:lnTo>
                  <a:pt x="387" y="641"/>
                </a:lnTo>
                <a:lnTo>
                  <a:pt x="387" y="636"/>
                </a:lnTo>
                <a:lnTo>
                  <a:pt x="387" y="630"/>
                </a:lnTo>
                <a:lnTo>
                  <a:pt x="387" y="625"/>
                </a:lnTo>
                <a:lnTo>
                  <a:pt x="387" y="620"/>
                </a:lnTo>
                <a:lnTo>
                  <a:pt x="392" y="620"/>
                </a:lnTo>
                <a:lnTo>
                  <a:pt x="392" y="615"/>
                </a:lnTo>
                <a:lnTo>
                  <a:pt x="392" y="609"/>
                </a:lnTo>
                <a:lnTo>
                  <a:pt x="392" y="604"/>
                </a:lnTo>
                <a:lnTo>
                  <a:pt x="392" y="599"/>
                </a:lnTo>
                <a:lnTo>
                  <a:pt x="392" y="593"/>
                </a:lnTo>
                <a:lnTo>
                  <a:pt x="387" y="593"/>
                </a:lnTo>
                <a:lnTo>
                  <a:pt x="387" y="588"/>
                </a:lnTo>
                <a:lnTo>
                  <a:pt x="392" y="588"/>
                </a:lnTo>
                <a:lnTo>
                  <a:pt x="387" y="583"/>
                </a:lnTo>
                <a:lnTo>
                  <a:pt x="392" y="583"/>
                </a:lnTo>
                <a:lnTo>
                  <a:pt x="392" y="577"/>
                </a:lnTo>
                <a:lnTo>
                  <a:pt x="387" y="577"/>
                </a:lnTo>
                <a:lnTo>
                  <a:pt x="387" y="572"/>
                </a:lnTo>
                <a:lnTo>
                  <a:pt x="382" y="572"/>
                </a:lnTo>
                <a:lnTo>
                  <a:pt x="382" y="577"/>
                </a:lnTo>
                <a:lnTo>
                  <a:pt x="376" y="577"/>
                </a:lnTo>
                <a:lnTo>
                  <a:pt x="376" y="572"/>
                </a:lnTo>
                <a:lnTo>
                  <a:pt x="371" y="572"/>
                </a:lnTo>
                <a:lnTo>
                  <a:pt x="371" y="577"/>
                </a:lnTo>
                <a:lnTo>
                  <a:pt x="376" y="577"/>
                </a:lnTo>
                <a:lnTo>
                  <a:pt x="371" y="577"/>
                </a:lnTo>
                <a:lnTo>
                  <a:pt x="371" y="583"/>
                </a:lnTo>
                <a:lnTo>
                  <a:pt x="366" y="583"/>
                </a:lnTo>
                <a:lnTo>
                  <a:pt x="366" y="588"/>
                </a:lnTo>
                <a:lnTo>
                  <a:pt x="366" y="593"/>
                </a:lnTo>
                <a:lnTo>
                  <a:pt x="366" y="599"/>
                </a:lnTo>
                <a:lnTo>
                  <a:pt x="360" y="599"/>
                </a:lnTo>
                <a:lnTo>
                  <a:pt x="360" y="604"/>
                </a:lnTo>
                <a:lnTo>
                  <a:pt x="355" y="604"/>
                </a:lnTo>
                <a:lnTo>
                  <a:pt x="355" y="609"/>
                </a:lnTo>
                <a:lnTo>
                  <a:pt x="355" y="615"/>
                </a:lnTo>
                <a:lnTo>
                  <a:pt x="360" y="615"/>
                </a:lnTo>
                <a:lnTo>
                  <a:pt x="360" y="620"/>
                </a:lnTo>
                <a:lnTo>
                  <a:pt x="355" y="625"/>
                </a:lnTo>
                <a:lnTo>
                  <a:pt x="350" y="625"/>
                </a:lnTo>
                <a:lnTo>
                  <a:pt x="350" y="630"/>
                </a:lnTo>
                <a:lnTo>
                  <a:pt x="345" y="630"/>
                </a:lnTo>
                <a:lnTo>
                  <a:pt x="345" y="636"/>
                </a:lnTo>
                <a:lnTo>
                  <a:pt x="345" y="641"/>
                </a:lnTo>
                <a:lnTo>
                  <a:pt x="350" y="641"/>
                </a:lnTo>
                <a:lnTo>
                  <a:pt x="350" y="646"/>
                </a:lnTo>
                <a:lnTo>
                  <a:pt x="350" y="652"/>
                </a:lnTo>
                <a:lnTo>
                  <a:pt x="350" y="657"/>
                </a:lnTo>
                <a:lnTo>
                  <a:pt x="350" y="662"/>
                </a:lnTo>
                <a:lnTo>
                  <a:pt x="345" y="662"/>
                </a:lnTo>
                <a:lnTo>
                  <a:pt x="350" y="662"/>
                </a:lnTo>
                <a:lnTo>
                  <a:pt x="350" y="667"/>
                </a:lnTo>
                <a:lnTo>
                  <a:pt x="350" y="673"/>
                </a:lnTo>
                <a:lnTo>
                  <a:pt x="345" y="673"/>
                </a:lnTo>
                <a:lnTo>
                  <a:pt x="345" y="678"/>
                </a:lnTo>
                <a:lnTo>
                  <a:pt x="345" y="683"/>
                </a:lnTo>
                <a:lnTo>
                  <a:pt x="345" y="689"/>
                </a:lnTo>
                <a:lnTo>
                  <a:pt x="350" y="694"/>
                </a:lnTo>
                <a:lnTo>
                  <a:pt x="339" y="699"/>
                </a:lnTo>
                <a:lnTo>
                  <a:pt x="334" y="699"/>
                </a:lnTo>
                <a:lnTo>
                  <a:pt x="323" y="710"/>
                </a:lnTo>
                <a:lnTo>
                  <a:pt x="318" y="710"/>
                </a:lnTo>
                <a:lnTo>
                  <a:pt x="313" y="710"/>
                </a:lnTo>
                <a:lnTo>
                  <a:pt x="302" y="699"/>
                </a:lnTo>
                <a:lnTo>
                  <a:pt x="302" y="694"/>
                </a:lnTo>
                <a:lnTo>
                  <a:pt x="308" y="689"/>
                </a:lnTo>
                <a:lnTo>
                  <a:pt x="308" y="683"/>
                </a:lnTo>
                <a:lnTo>
                  <a:pt x="313" y="673"/>
                </a:lnTo>
                <a:lnTo>
                  <a:pt x="313" y="667"/>
                </a:lnTo>
                <a:lnTo>
                  <a:pt x="308" y="657"/>
                </a:lnTo>
                <a:lnTo>
                  <a:pt x="313" y="652"/>
                </a:lnTo>
                <a:lnTo>
                  <a:pt x="313" y="646"/>
                </a:lnTo>
                <a:lnTo>
                  <a:pt x="313" y="641"/>
                </a:lnTo>
                <a:lnTo>
                  <a:pt x="313" y="630"/>
                </a:lnTo>
                <a:lnTo>
                  <a:pt x="308" y="630"/>
                </a:lnTo>
                <a:lnTo>
                  <a:pt x="297" y="630"/>
                </a:lnTo>
                <a:lnTo>
                  <a:pt x="281" y="636"/>
                </a:lnTo>
                <a:lnTo>
                  <a:pt x="276" y="636"/>
                </a:lnTo>
                <a:lnTo>
                  <a:pt x="270" y="641"/>
                </a:lnTo>
                <a:lnTo>
                  <a:pt x="265" y="641"/>
                </a:lnTo>
                <a:lnTo>
                  <a:pt x="255" y="641"/>
                </a:lnTo>
                <a:lnTo>
                  <a:pt x="244" y="641"/>
                </a:lnTo>
                <a:lnTo>
                  <a:pt x="244" y="646"/>
                </a:lnTo>
                <a:lnTo>
                  <a:pt x="239" y="646"/>
                </a:lnTo>
                <a:lnTo>
                  <a:pt x="228" y="646"/>
                </a:lnTo>
                <a:lnTo>
                  <a:pt x="212" y="657"/>
                </a:lnTo>
                <a:lnTo>
                  <a:pt x="212" y="673"/>
                </a:lnTo>
                <a:lnTo>
                  <a:pt x="207" y="673"/>
                </a:lnTo>
                <a:lnTo>
                  <a:pt x="202" y="673"/>
                </a:lnTo>
                <a:lnTo>
                  <a:pt x="196" y="678"/>
                </a:lnTo>
                <a:lnTo>
                  <a:pt x="191" y="683"/>
                </a:lnTo>
                <a:lnTo>
                  <a:pt x="191" y="689"/>
                </a:lnTo>
                <a:lnTo>
                  <a:pt x="186" y="694"/>
                </a:lnTo>
                <a:lnTo>
                  <a:pt x="186" y="705"/>
                </a:lnTo>
                <a:lnTo>
                  <a:pt x="180" y="710"/>
                </a:lnTo>
                <a:lnTo>
                  <a:pt x="175" y="710"/>
                </a:lnTo>
                <a:lnTo>
                  <a:pt x="175" y="715"/>
                </a:lnTo>
                <a:lnTo>
                  <a:pt x="165" y="720"/>
                </a:lnTo>
                <a:lnTo>
                  <a:pt x="159" y="726"/>
                </a:lnTo>
                <a:lnTo>
                  <a:pt x="154" y="736"/>
                </a:lnTo>
                <a:lnTo>
                  <a:pt x="143" y="747"/>
                </a:lnTo>
                <a:lnTo>
                  <a:pt x="138" y="747"/>
                </a:lnTo>
                <a:lnTo>
                  <a:pt x="128" y="747"/>
                </a:lnTo>
                <a:lnTo>
                  <a:pt x="122" y="747"/>
                </a:lnTo>
                <a:lnTo>
                  <a:pt x="117" y="747"/>
                </a:lnTo>
                <a:lnTo>
                  <a:pt x="112" y="747"/>
                </a:lnTo>
                <a:lnTo>
                  <a:pt x="101" y="742"/>
                </a:lnTo>
                <a:lnTo>
                  <a:pt x="96" y="742"/>
                </a:lnTo>
                <a:lnTo>
                  <a:pt x="90" y="736"/>
                </a:lnTo>
                <a:lnTo>
                  <a:pt x="85" y="731"/>
                </a:lnTo>
                <a:lnTo>
                  <a:pt x="80" y="731"/>
                </a:lnTo>
                <a:lnTo>
                  <a:pt x="75" y="731"/>
                </a:lnTo>
                <a:lnTo>
                  <a:pt x="69" y="726"/>
                </a:lnTo>
                <a:lnTo>
                  <a:pt x="64" y="726"/>
                </a:lnTo>
                <a:lnTo>
                  <a:pt x="59" y="726"/>
                </a:lnTo>
                <a:lnTo>
                  <a:pt x="59" y="720"/>
                </a:lnTo>
                <a:lnTo>
                  <a:pt x="53" y="720"/>
                </a:lnTo>
                <a:lnTo>
                  <a:pt x="48" y="720"/>
                </a:lnTo>
                <a:lnTo>
                  <a:pt x="38" y="710"/>
                </a:lnTo>
                <a:lnTo>
                  <a:pt x="32" y="710"/>
                </a:lnTo>
                <a:lnTo>
                  <a:pt x="32" y="705"/>
                </a:lnTo>
                <a:lnTo>
                  <a:pt x="27" y="705"/>
                </a:lnTo>
                <a:lnTo>
                  <a:pt x="27" y="699"/>
                </a:lnTo>
                <a:lnTo>
                  <a:pt x="22" y="699"/>
                </a:lnTo>
                <a:lnTo>
                  <a:pt x="16" y="699"/>
                </a:lnTo>
                <a:lnTo>
                  <a:pt x="16" y="694"/>
                </a:lnTo>
                <a:lnTo>
                  <a:pt x="22" y="694"/>
                </a:lnTo>
                <a:lnTo>
                  <a:pt x="16" y="694"/>
                </a:lnTo>
                <a:lnTo>
                  <a:pt x="16" y="689"/>
                </a:lnTo>
                <a:lnTo>
                  <a:pt x="11" y="689"/>
                </a:lnTo>
                <a:lnTo>
                  <a:pt x="11" y="694"/>
                </a:lnTo>
                <a:lnTo>
                  <a:pt x="11" y="689"/>
                </a:lnTo>
                <a:lnTo>
                  <a:pt x="6" y="694"/>
                </a:lnTo>
                <a:lnTo>
                  <a:pt x="0" y="694"/>
                </a:lnTo>
                <a:lnTo>
                  <a:pt x="0" y="689"/>
                </a:lnTo>
                <a:lnTo>
                  <a:pt x="6" y="689"/>
                </a:lnTo>
                <a:lnTo>
                  <a:pt x="6" y="683"/>
                </a:lnTo>
                <a:lnTo>
                  <a:pt x="11" y="683"/>
                </a:lnTo>
                <a:lnTo>
                  <a:pt x="11" y="678"/>
                </a:lnTo>
                <a:lnTo>
                  <a:pt x="11" y="673"/>
                </a:lnTo>
                <a:lnTo>
                  <a:pt x="16" y="673"/>
                </a:lnTo>
                <a:lnTo>
                  <a:pt x="16" y="667"/>
                </a:lnTo>
                <a:lnTo>
                  <a:pt x="11" y="667"/>
                </a:lnTo>
                <a:lnTo>
                  <a:pt x="16" y="667"/>
                </a:lnTo>
                <a:lnTo>
                  <a:pt x="16" y="662"/>
                </a:lnTo>
                <a:lnTo>
                  <a:pt x="22" y="662"/>
                </a:lnTo>
                <a:lnTo>
                  <a:pt x="27" y="662"/>
                </a:lnTo>
                <a:lnTo>
                  <a:pt x="27" y="657"/>
                </a:lnTo>
                <a:lnTo>
                  <a:pt x="27" y="662"/>
                </a:lnTo>
                <a:lnTo>
                  <a:pt x="27" y="657"/>
                </a:lnTo>
                <a:lnTo>
                  <a:pt x="32" y="657"/>
                </a:lnTo>
                <a:lnTo>
                  <a:pt x="38" y="652"/>
                </a:lnTo>
                <a:lnTo>
                  <a:pt x="43" y="652"/>
                </a:lnTo>
                <a:lnTo>
                  <a:pt x="43" y="646"/>
                </a:lnTo>
                <a:lnTo>
                  <a:pt x="43" y="641"/>
                </a:lnTo>
                <a:lnTo>
                  <a:pt x="43" y="636"/>
                </a:lnTo>
                <a:lnTo>
                  <a:pt x="48" y="636"/>
                </a:lnTo>
                <a:lnTo>
                  <a:pt x="53" y="641"/>
                </a:lnTo>
                <a:lnTo>
                  <a:pt x="59" y="641"/>
                </a:lnTo>
                <a:lnTo>
                  <a:pt x="64" y="641"/>
                </a:lnTo>
                <a:lnTo>
                  <a:pt x="64" y="609"/>
                </a:lnTo>
                <a:lnTo>
                  <a:pt x="64" y="434"/>
                </a:lnTo>
                <a:lnTo>
                  <a:pt x="59" y="403"/>
                </a:lnTo>
                <a:lnTo>
                  <a:pt x="64" y="403"/>
                </a:lnTo>
                <a:lnTo>
                  <a:pt x="96" y="429"/>
                </a:lnTo>
                <a:lnTo>
                  <a:pt x="96" y="434"/>
                </a:lnTo>
                <a:lnTo>
                  <a:pt x="101" y="434"/>
                </a:lnTo>
                <a:lnTo>
                  <a:pt x="101" y="440"/>
                </a:lnTo>
                <a:lnTo>
                  <a:pt x="106" y="440"/>
                </a:lnTo>
                <a:lnTo>
                  <a:pt x="106" y="434"/>
                </a:lnTo>
                <a:lnTo>
                  <a:pt x="101" y="424"/>
                </a:lnTo>
                <a:lnTo>
                  <a:pt x="106" y="424"/>
                </a:lnTo>
                <a:lnTo>
                  <a:pt x="112" y="424"/>
                </a:lnTo>
                <a:lnTo>
                  <a:pt x="112" y="419"/>
                </a:lnTo>
                <a:lnTo>
                  <a:pt x="117" y="419"/>
                </a:lnTo>
                <a:lnTo>
                  <a:pt x="122" y="413"/>
                </a:lnTo>
                <a:lnTo>
                  <a:pt x="128" y="413"/>
                </a:lnTo>
                <a:lnTo>
                  <a:pt x="128" y="408"/>
                </a:lnTo>
                <a:lnTo>
                  <a:pt x="133" y="408"/>
                </a:lnTo>
                <a:lnTo>
                  <a:pt x="138" y="408"/>
                </a:lnTo>
                <a:lnTo>
                  <a:pt x="138" y="403"/>
                </a:lnTo>
                <a:lnTo>
                  <a:pt x="143" y="403"/>
                </a:lnTo>
                <a:lnTo>
                  <a:pt x="149" y="403"/>
                </a:lnTo>
                <a:lnTo>
                  <a:pt x="149" y="397"/>
                </a:lnTo>
                <a:lnTo>
                  <a:pt x="159" y="350"/>
                </a:lnTo>
                <a:lnTo>
                  <a:pt x="170" y="302"/>
                </a:lnTo>
                <a:lnTo>
                  <a:pt x="170" y="297"/>
                </a:lnTo>
                <a:lnTo>
                  <a:pt x="170" y="292"/>
                </a:lnTo>
                <a:lnTo>
                  <a:pt x="170" y="286"/>
                </a:lnTo>
                <a:lnTo>
                  <a:pt x="170" y="281"/>
                </a:lnTo>
                <a:lnTo>
                  <a:pt x="175" y="270"/>
                </a:lnTo>
                <a:lnTo>
                  <a:pt x="186" y="217"/>
                </a:lnTo>
                <a:lnTo>
                  <a:pt x="186" y="212"/>
                </a:lnTo>
                <a:lnTo>
                  <a:pt x="186" y="207"/>
                </a:lnTo>
                <a:lnTo>
                  <a:pt x="186" y="202"/>
                </a:lnTo>
                <a:lnTo>
                  <a:pt x="186" y="196"/>
                </a:lnTo>
                <a:lnTo>
                  <a:pt x="186" y="191"/>
                </a:lnTo>
                <a:lnTo>
                  <a:pt x="186" y="186"/>
                </a:lnTo>
                <a:lnTo>
                  <a:pt x="186" y="180"/>
                </a:lnTo>
                <a:lnTo>
                  <a:pt x="186" y="175"/>
                </a:lnTo>
                <a:lnTo>
                  <a:pt x="180" y="170"/>
                </a:lnTo>
                <a:lnTo>
                  <a:pt x="180" y="164"/>
                </a:lnTo>
                <a:lnTo>
                  <a:pt x="170" y="122"/>
                </a:lnTo>
                <a:lnTo>
                  <a:pt x="175" y="101"/>
                </a:lnTo>
                <a:lnTo>
                  <a:pt x="202" y="6"/>
                </a:lnTo>
                <a:lnTo>
                  <a:pt x="202" y="0"/>
                </a:lnTo>
                <a:lnTo>
                  <a:pt x="371" y="101"/>
                </a:lnTo>
                <a:lnTo>
                  <a:pt x="435" y="133"/>
                </a:lnTo>
                <a:lnTo>
                  <a:pt x="440" y="138"/>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7" name="Freeform 7"/>
          <p:cNvSpPr>
            <a:spLocks/>
          </p:cNvSpPr>
          <p:nvPr/>
        </p:nvSpPr>
        <p:spPr bwMode="auto">
          <a:xfrm>
            <a:off x="6664325" y="3957638"/>
            <a:ext cx="285750" cy="328612"/>
          </a:xfrm>
          <a:custGeom>
            <a:avLst/>
            <a:gdLst>
              <a:gd name="T0" fmla="*/ 43 w 180"/>
              <a:gd name="T1" fmla="*/ 0 h 207"/>
              <a:gd name="T2" fmla="*/ 48 w 180"/>
              <a:gd name="T3" fmla="*/ 6 h 207"/>
              <a:gd name="T4" fmla="*/ 127 w 180"/>
              <a:gd name="T5" fmla="*/ 80 h 207"/>
              <a:gd name="T6" fmla="*/ 175 w 180"/>
              <a:gd name="T7" fmla="*/ 143 h 207"/>
              <a:gd name="T8" fmla="*/ 180 w 180"/>
              <a:gd name="T9" fmla="*/ 154 h 207"/>
              <a:gd name="T10" fmla="*/ 180 w 180"/>
              <a:gd name="T11" fmla="*/ 159 h 207"/>
              <a:gd name="T12" fmla="*/ 180 w 180"/>
              <a:gd name="T13" fmla="*/ 170 h 207"/>
              <a:gd name="T14" fmla="*/ 180 w 180"/>
              <a:gd name="T15" fmla="*/ 180 h 207"/>
              <a:gd name="T16" fmla="*/ 180 w 180"/>
              <a:gd name="T17" fmla="*/ 186 h 207"/>
              <a:gd name="T18" fmla="*/ 180 w 180"/>
              <a:gd name="T19" fmla="*/ 191 h 207"/>
              <a:gd name="T20" fmla="*/ 175 w 180"/>
              <a:gd name="T21" fmla="*/ 186 h 207"/>
              <a:gd name="T22" fmla="*/ 170 w 180"/>
              <a:gd name="T23" fmla="*/ 186 h 207"/>
              <a:gd name="T24" fmla="*/ 170 w 180"/>
              <a:gd name="T25" fmla="*/ 196 h 207"/>
              <a:gd name="T26" fmla="*/ 164 w 180"/>
              <a:gd name="T27" fmla="*/ 202 h 207"/>
              <a:gd name="T28" fmla="*/ 159 w 180"/>
              <a:gd name="T29" fmla="*/ 202 h 207"/>
              <a:gd name="T30" fmla="*/ 159 w 180"/>
              <a:gd name="T31" fmla="*/ 196 h 207"/>
              <a:gd name="T32" fmla="*/ 148 w 180"/>
              <a:gd name="T33" fmla="*/ 202 h 207"/>
              <a:gd name="T34" fmla="*/ 143 w 180"/>
              <a:gd name="T35" fmla="*/ 202 h 207"/>
              <a:gd name="T36" fmla="*/ 138 w 180"/>
              <a:gd name="T37" fmla="*/ 196 h 207"/>
              <a:gd name="T38" fmla="*/ 133 w 180"/>
              <a:gd name="T39" fmla="*/ 196 h 207"/>
              <a:gd name="T40" fmla="*/ 127 w 180"/>
              <a:gd name="T41" fmla="*/ 196 h 207"/>
              <a:gd name="T42" fmla="*/ 133 w 180"/>
              <a:gd name="T43" fmla="*/ 191 h 207"/>
              <a:gd name="T44" fmla="*/ 133 w 180"/>
              <a:gd name="T45" fmla="*/ 186 h 207"/>
              <a:gd name="T46" fmla="*/ 133 w 180"/>
              <a:gd name="T47" fmla="*/ 175 h 207"/>
              <a:gd name="T48" fmla="*/ 138 w 180"/>
              <a:gd name="T49" fmla="*/ 170 h 207"/>
              <a:gd name="T50" fmla="*/ 138 w 180"/>
              <a:gd name="T51" fmla="*/ 159 h 207"/>
              <a:gd name="T52" fmla="*/ 143 w 180"/>
              <a:gd name="T53" fmla="*/ 149 h 207"/>
              <a:gd name="T54" fmla="*/ 138 w 180"/>
              <a:gd name="T55" fmla="*/ 138 h 207"/>
              <a:gd name="T56" fmla="*/ 117 w 180"/>
              <a:gd name="T57" fmla="*/ 133 h 207"/>
              <a:gd name="T58" fmla="*/ 106 w 180"/>
              <a:gd name="T59" fmla="*/ 133 h 207"/>
              <a:gd name="T60" fmla="*/ 90 w 180"/>
              <a:gd name="T61" fmla="*/ 127 h 207"/>
              <a:gd name="T62" fmla="*/ 80 w 180"/>
              <a:gd name="T63" fmla="*/ 127 h 207"/>
              <a:gd name="T64" fmla="*/ 74 w 180"/>
              <a:gd name="T65" fmla="*/ 127 h 207"/>
              <a:gd name="T66" fmla="*/ 69 w 180"/>
              <a:gd name="T67" fmla="*/ 138 h 207"/>
              <a:gd name="T68" fmla="*/ 64 w 180"/>
              <a:gd name="T69" fmla="*/ 138 h 207"/>
              <a:gd name="T70" fmla="*/ 58 w 180"/>
              <a:gd name="T71" fmla="*/ 138 h 207"/>
              <a:gd name="T72" fmla="*/ 53 w 180"/>
              <a:gd name="T73" fmla="*/ 138 h 207"/>
              <a:gd name="T74" fmla="*/ 43 w 180"/>
              <a:gd name="T75" fmla="*/ 143 h 207"/>
              <a:gd name="T76" fmla="*/ 37 w 180"/>
              <a:gd name="T77" fmla="*/ 143 h 207"/>
              <a:gd name="T78" fmla="*/ 32 w 180"/>
              <a:gd name="T79" fmla="*/ 149 h 207"/>
              <a:gd name="T80" fmla="*/ 27 w 180"/>
              <a:gd name="T81" fmla="*/ 149 h 207"/>
              <a:gd name="T82" fmla="*/ 11 w 180"/>
              <a:gd name="T83" fmla="*/ 138 h 207"/>
              <a:gd name="T84" fmla="*/ 21 w 180"/>
              <a:gd name="T85" fmla="*/ 127 h 207"/>
              <a:gd name="T86" fmla="*/ 27 w 180"/>
              <a:gd name="T87" fmla="*/ 117 h 207"/>
              <a:gd name="T88" fmla="*/ 32 w 180"/>
              <a:gd name="T89" fmla="*/ 112 h 207"/>
              <a:gd name="T90" fmla="*/ 32 w 180"/>
              <a:gd name="T91" fmla="*/ 96 h 207"/>
              <a:gd name="T92" fmla="*/ 21 w 180"/>
              <a:gd name="T93" fmla="*/ 90 h 207"/>
              <a:gd name="T94" fmla="*/ 11 w 180"/>
              <a:gd name="T95" fmla="*/ 80 h 207"/>
              <a:gd name="T96" fmla="*/ 5 w 180"/>
              <a:gd name="T97" fmla="*/ 75 h 207"/>
              <a:gd name="T98" fmla="*/ 0 w 180"/>
              <a:gd name="T99" fmla="*/ 69 h 207"/>
              <a:gd name="T100" fmla="*/ 5 w 180"/>
              <a:gd name="T101" fmla="*/ 64 h 207"/>
              <a:gd name="T102" fmla="*/ 5 w 180"/>
              <a:gd name="T103" fmla="*/ 59 h 207"/>
              <a:gd name="T104" fmla="*/ 11 w 180"/>
              <a:gd name="T105" fmla="*/ 53 h 207"/>
              <a:gd name="T106" fmla="*/ 16 w 180"/>
              <a:gd name="T107" fmla="*/ 48 h 207"/>
              <a:gd name="T108" fmla="*/ 16 w 180"/>
              <a:gd name="T109" fmla="*/ 43 h 207"/>
              <a:gd name="T110" fmla="*/ 16 w 180"/>
              <a:gd name="T111" fmla="*/ 32 h 207"/>
              <a:gd name="T112" fmla="*/ 16 w 180"/>
              <a:gd name="T113" fmla="*/ 27 h 207"/>
              <a:gd name="T114" fmla="*/ 21 w 180"/>
              <a:gd name="T115" fmla="*/ 22 h 207"/>
              <a:gd name="T116" fmla="*/ 21 w 180"/>
              <a:gd name="T117" fmla="*/ 16 h 207"/>
              <a:gd name="T118" fmla="*/ 21 w 180"/>
              <a:gd name="T119" fmla="*/ 11 h 207"/>
              <a:gd name="T120" fmla="*/ 27 w 180"/>
              <a:gd name="T121" fmla="*/ 6 h 207"/>
              <a:gd name="T122" fmla="*/ 37 w 180"/>
              <a:gd name="T123" fmla="*/ 0 h 2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0"/>
              <a:gd name="T187" fmla="*/ 0 h 207"/>
              <a:gd name="T188" fmla="*/ 180 w 180"/>
              <a:gd name="T189" fmla="*/ 207 h 2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0" h="207">
                <a:moveTo>
                  <a:pt x="37" y="0"/>
                </a:moveTo>
                <a:lnTo>
                  <a:pt x="37" y="0"/>
                </a:lnTo>
                <a:lnTo>
                  <a:pt x="43" y="0"/>
                </a:lnTo>
                <a:lnTo>
                  <a:pt x="48" y="0"/>
                </a:lnTo>
                <a:lnTo>
                  <a:pt x="48" y="6"/>
                </a:lnTo>
                <a:lnTo>
                  <a:pt x="80" y="27"/>
                </a:lnTo>
                <a:lnTo>
                  <a:pt x="90" y="43"/>
                </a:lnTo>
                <a:lnTo>
                  <a:pt x="101" y="64"/>
                </a:lnTo>
                <a:lnTo>
                  <a:pt x="106" y="69"/>
                </a:lnTo>
                <a:lnTo>
                  <a:pt x="106" y="75"/>
                </a:lnTo>
                <a:lnTo>
                  <a:pt x="117" y="75"/>
                </a:lnTo>
                <a:lnTo>
                  <a:pt x="127" y="80"/>
                </a:lnTo>
                <a:lnTo>
                  <a:pt x="154" y="96"/>
                </a:lnTo>
                <a:lnTo>
                  <a:pt x="159" y="106"/>
                </a:lnTo>
                <a:lnTo>
                  <a:pt x="175" y="138"/>
                </a:lnTo>
                <a:lnTo>
                  <a:pt x="175" y="143"/>
                </a:lnTo>
                <a:lnTo>
                  <a:pt x="175" y="149"/>
                </a:lnTo>
                <a:lnTo>
                  <a:pt x="180" y="149"/>
                </a:lnTo>
                <a:lnTo>
                  <a:pt x="180" y="154"/>
                </a:lnTo>
                <a:lnTo>
                  <a:pt x="175" y="154"/>
                </a:lnTo>
                <a:lnTo>
                  <a:pt x="180" y="154"/>
                </a:lnTo>
                <a:lnTo>
                  <a:pt x="180" y="159"/>
                </a:lnTo>
                <a:lnTo>
                  <a:pt x="180" y="165"/>
                </a:lnTo>
                <a:lnTo>
                  <a:pt x="180" y="170"/>
                </a:lnTo>
                <a:lnTo>
                  <a:pt x="180" y="175"/>
                </a:lnTo>
                <a:lnTo>
                  <a:pt x="180" y="180"/>
                </a:lnTo>
                <a:lnTo>
                  <a:pt x="180" y="186"/>
                </a:lnTo>
                <a:lnTo>
                  <a:pt x="180" y="191"/>
                </a:lnTo>
                <a:lnTo>
                  <a:pt x="180" y="186"/>
                </a:lnTo>
                <a:lnTo>
                  <a:pt x="175" y="186"/>
                </a:lnTo>
                <a:lnTo>
                  <a:pt x="170" y="186"/>
                </a:lnTo>
                <a:lnTo>
                  <a:pt x="170" y="191"/>
                </a:lnTo>
                <a:lnTo>
                  <a:pt x="170" y="196"/>
                </a:lnTo>
                <a:lnTo>
                  <a:pt x="170" y="202"/>
                </a:lnTo>
                <a:lnTo>
                  <a:pt x="164" y="202"/>
                </a:lnTo>
                <a:lnTo>
                  <a:pt x="164" y="207"/>
                </a:lnTo>
                <a:lnTo>
                  <a:pt x="159" y="207"/>
                </a:lnTo>
                <a:lnTo>
                  <a:pt x="159" y="202"/>
                </a:lnTo>
                <a:lnTo>
                  <a:pt x="159" y="196"/>
                </a:lnTo>
                <a:lnTo>
                  <a:pt x="154" y="196"/>
                </a:lnTo>
                <a:lnTo>
                  <a:pt x="148" y="196"/>
                </a:lnTo>
                <a:lnTo>
                  <a:pt x="148" y="202"/>
                </a:lnTo>
                <a:lnTo>
                  <a:pt x="143" y="202"/>
                </a:lnTo>
                <a:lnTo>
                  <a:pt x="138" y="202"/>
                </a:lnTo>
                <a:lnTo>
                  <a:pt x="138" y="196"/>
                </a:lnTo>
                <a:lnTo>
                  <a:pt x="133" y="196"/>
                </a:lnTo>
                <a:lnTo>
                  <a:pt x="133" y="202"/>
                </a:lnTo>
                <a:lnTo>
                  <a:pt x="127" y="202"/>
                </a:lnTo>
                <a:lnTo>
                  <a:pt x="127" y="196"/>
                </a:lnTo>
                <a:lnTo>
                  <a:pt x="127" y="191"/>
                </a:lnTo>
                <a:lnTo>
                  <a:pt x="133" y="191"/>
                </a:lnTo>
                <a:lnTo>
                  <a:pt x="133" y="186"/>
                </a:lnTo>
                <a:lnTo>
                  <a:pt x="133" y="180"/>
                </a:lnTo>
                <a:lnTo>
                  <a:pt x="133" y="175"/>
                </a:lnTo>
                <a:lnTo>
                  <a:pt x="138" y="170"/>
                </a:lnTo>
                <a:lnTo>
                  <a:pt x="138" y="165"/>
                </a:lnTo>
                <a:lnTo>
                  <a:pt x="138" y="159"/>
                </a:lnTo>
                <a:lnTo>
                  <a:pt x="143" y="154"/>
                </a:lnTo>
                <a:lnTo>
                  <a:pt x="143" y="149"/>
                </a:lnTo>
                <a:lnTo>
                  <a:pt x="143" y="143"/>
                </a:lnTo>
                <a:lnTo>
                  <a:pt x="143" y="138"/>
                </a:lnTo>
                <a:lnTo>
                  <a:pt x="138" y="138"/>
                </a:lnTo>
                <a:lnTo>
                  <a:pt x="133" y="138"/>
                </a:lnTo>
                <a:lnTo>
                  <a:pt x="127" y="138"/>
                </a:lnTo>
                <a:lnTo>
                  <a:pt x="127" y="133"/>
                </a:lnTo>
                <a:lnTo>
                  <a:pt x="122" y="133"/>
                </a:lnTo>
                <a:lnTo>
                  <a:pt x="117" y="133"/>
                </a:lnTo>
                <a:lnTo>
                  <a:pt x="111" y="133"/>
                </a:lnTo>
                <a:lnTo>
                  <a:pt x="106" y="133"/>
                </a:lnTo>
                <a:lnTo>
                  <a:pt x="101" y="133"/>
                </a:lnTo>
                <a:lnTo>
                  <a:pt x="95" y="127"/>
                </a:lnTo>
                <a:lnTo>
                  <a:pt x="90" y="127"/>
                </a:lnTo>
                <a:lnTo>
                  <a:pt x="85" y="127"/>
                </a:lnTo>
                <a:lnTo>
                  <a:pt x="85" y="122"/>
                </a:lnTo>
                <a:lnTo>
                  <a:pt x="80" y="122"/>
                </a:lnTo>
                <a:lnTo>
                  <a:pt x="80" y="127"/>
                </a:lnTo>
                <a:lnTo>
                  <a:pt x="74" y="127"/>
                </a:lnTo>
                <a:lnTo>
                  <a:pt x="74" y="133"/>
                </a:lnTo>
                <a:lnTo>
                  <a:pt x="69" y="133"/>
                </a:lnTo>
                <a:lnTo>
                  <a:pt x="69" y="138"/>
                </a:lnTo>
                <a:lnTo>
                  <a:pt x="64" y="138"/>
                </a:lnTo>
                <a:lnTo>
                  <a:pt x="58" y="138"/>
                </a:lnTo>
                <a:lnTo>
                  <a:pt x="53" y="138"/>
                </a:lnTo>
                <a:lnTo>
                  <a:pt x="48" y="138"/>
                </a:lnTo>
                <a:lnTo>
                  <a:pt x="48" y="143"/>
                </a:lnTo>
                <a:lnTo>
                  <a:pt x="43" y="143"/>
                </a:lnTo>
                <a:lnTo>
                  <a:pt x="37" y="143"/>
                </a:lnTo>
                <a:lnTo>
                  <a:pt x="37" y="149"/>
                </a:lnTo>
                <a:lnTo>
                  <a:pt x="32" y="149"/>
                </a:lnTo>
                <a:lnTo>
                  <a:pt x="32" y="154"/>
                </a:lnTo>
                <a:lnTo>
                  <a:pt x="27" y="149"/>
                </a:lnTo>
                <a:lnTo>
                  <a:pt x="21" y="149"/>
                </a:lnTo>
                <a:lnTo>
                  <a:pt x="21" y="143"/>
                </a:lnTo>
                <a:lnTo>
                  <a:pt x="16" y="143"/>
                </a:lnTo>
                <a:lnTo>
                  <a:pt x="11" y="138"/>
                </a:lnTo>
                <a:lnTo>
                  <a:pt x="16" y="138"/>
                </a:lnTo>
                <a:lnTo>
                  <a:pt x="16" y="133"/>
                </a:lnTo>
                <a:lnTo>
                  <a:pt x="21" y="133"/>
                </a:lnTo>
                <a:lnTo>
                  <a:pt x="21" y="127"/>
                </a:lnTo>
                <a:lnTo>
                  <a:pt x="21" y="122"/>
                </a:lnTo>
                <a:lnTo>
                  <a:pt x="27" y="122"/>
                </a:lnTo>
                <a:lnTo>
                  <a:pt x="27" y="117"/>
                </a:lnTo>
                <a:lnTo>
                  <a:pt x="32" y="117"/>
                </a:lnTo>
                <a:lnTo>
                  <a:pt x="32" y="112"/>
                </a:lnTo>
                <a:lnTo>
                  <a:pt x="32" y="106"/>
                </a:lnTo>
                <a:lnTo>
                  <a:pt x="32" y="101"/>
                </a:lnTo>
                <a:lnTo>
                  <a:pt x="32" y="96"/>
                </a:lnTo>
                <a:lnTo>
                  <a:pt x="32" y="90"/>
                </a:lnTo>
                <a:lnTo>
                  <a:pt x="27" y="90"/>
                </a:lnTo>
                <a:lnTo>
                  <a:pt x="21" y="90"/>
                </a:lnTo>
                <a:lnTo>
                  <a:pt x="16" y="90"/>
                </a:lnTo>
                <a:lnTo>
                  <a:pt x="16" y="85"/>
                </a:lnTo>
                <a:lnTo>
                  <a:pt x="11" y="85"/>
                </a:lnTo>
                <a:lnTo>
                  <a:pt x="11" y="80"/>
                </a:lnTo>
                <a:lnTo>
                  <a:pt x="11" y="75"/>
                </a:lnTo>
                <a:lnTo>
                  <a:pt x="5" y="75"/>
                </a:lnTo>
                <a:lnTo>
                  <a:pt x="0" y="69"/>
                </a:lnTo>
                <a:lnTo>
                  <a:pt x="0" y="64"/>
                </a:lnTo>
                <a:lnTo>
                  <a:pt x="5" y="64"/>
                </a:lnTo>
                <a:lnTo>
                  <a:pt x="5" y="59"/>
                </a:lnTo>
                <a:lnTo>
                  <a:pt x="11" y="59"/>
                </a:lnTo>
                <a:lnTo>
                  <a:pt x="11" y="53"/>
                </a:lnTo>
                <a:lnTo>
                  <a:pt x="11" y="48"/>
                </a:lnTo>
                <a:lnTo>
                  <a:pt x="16" y="48"/>
                </a:lnTo>
                <a:lnTo>
                  <a:pt x="16" y="43"/>
                </a:lnTo>
                <a:lnTo>
                  <a:pt x="16" y="37"/>
                </a:lnTo>
                <a:lnTo>
                  <a:pt x="16" y="32"/>
                </a:lnTo>
                <a:lnTo>
                  <a:pt x="16" y="27"/>
                </a:lnTo>
                <a:lnTo>
                  <a:pt x="21" y="27"/>
                </a:lnTo>
                <a:lnTo>
                  <a:pt x="21" y="22"/>
                </a:lnTo>
                <a:lnTo>
                  <a:pt x="16" y="22"/>
                </a:lnTo>
                <a:lnTo>
                  <a:pt x="21" y="22"/>
                </a:lnTo>
                <a:lnTo>
                  <a:pt x="21" y="16"/>
                </a:lnTo>
                <a:lnTo>
                  <a:pt x="21" y="11"/>
                </a:lnTo>
                <a:lnTo>
                  <a:pt x="27" y="11"/>
                </a:lnTo>
                <a:lnTo>
                  <a:pt x="27" y="6"/>
                </a:lnTo>
                <a:lnTo>
                  <a:pt x="27" y="11"/>
                </a:lnTo>
                <a:lnTo>
                  <a:pt x="27" y="6"/>
                </a:lnTo>
                <a:lnTo>
                  <a:pt x="32" y="6"/>
                </a:lnTo>
                <a:lnTo>
                  <a:pt x="32" y="0"/>
                </a:lnTo>
                <a:lnTo>
                  <a:pt x="37"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8" name="Freeform 8"/>
          <p:cNvSpPr>
            <a:spLocks/>
          </p:cNvSpPr>
          <p:nvPr/>
        </p:nvSpPr>
        <p:spPr bwMode="auto">
          <a:xfrm>
            <a:off x="4572000" y="2697163"/>
            <a:ext cx="1050925" cy="1681162"/>
          </a:xfrm>
          <a:custGeom>
            <a:avLst/>
            <a:gdLst>
              <a:gd name="T0" fmla="*/ 413 w 662"/>
              <a:gd name="T1" fmla="*/ 366 h 1059"/>
              <a:gd name="T2" fmla="*/ 450 w 662"/>
              <a:gd name="T3" fmla="*/ 466 h 1059"/>
              <a:gd name="T4" fmla="*/ 588 w 662"/>
              <a:gd name="T5" fmla="*/ 588 h 1059"/>
              <a:gd name="T6" fmla="*/ 598 w 662"/>
              <a:gd name="T7" fmla="*/ 715 h 1059"/>
              <a:gd name="T8" fmla="*/ 572 w 662"/>
              <a:gd name="T9" fmla="*/ 752 h 1059"/>
              <a:gd name="T10" fmla="*/ 529 w 662"/>
              <a:gd name="T11" fmla="*/ 816 h 1059"/>
              <a:gd name="T12" fmla="*/ 524 w 662"/>
              <a:gd name="T13" fmla="*/ 847 h 1059"/>
              <a:gd name="T14" fmla="*/ 529 w 662"/>
              <a:gd name="T15" fmla="*/ 879 h 1059"/>
              <a:gd name="T16" fmla="*/ 529 w 662"/>
              <a:gd name="T17" fmla="*/ 916 h 1059"/>
              <a:gd name="T18" fmla="*/ 519 w 662"/>
              <a:gd name="T19" fmla="*/ 943 h 1059"/>
              <a:gd name="T20" fmla="*/ 498 w 662"/>
              <a:gd name="T21" fmla="*/ 959 h 1059"/>
              <a:gd name="T22" fmla="*/ 487 w 662"/>
              <a:gd name="T23" fmla="*/ 985 h 1059"/>
              <a:gd name="T24" fmla="*/ 487 w 662"/>
              <a:gd name="T25" fmla="*/ 1022 h 1059"/>
              <a:gd name="T26" fmla="*/ 487 w 662"/>
              <a:gd name="T27" fmla="*/ 1054 h 1059"/>
              <a:gd name="T28" fmla="*/ 461 w 662"/>
              <a:gd name="T29" fmla="*/ 1049 h 1059"/>
              <a:gd name="T30" fmla="*/ 434 w 662"/>
              <a:gd name="T31" fmla="*/ 1049 h 1059"/>
              <a:gd name="T32" fmla="*/ 418 w 662"/>
              <a:gd name="T33" fmla="*/ 1038 h 1059"/>
              <a:gd name="T34" fmla="*/ 413 w 662"/>
              <a:gd name="T35" fmla="*/ 1017 h 1059"/>
              <a:gd name="T36" fmla="*/ 397 w 662"/>
              <a:gd name="T37" fmla="*/ 996 h 1059"/>
              <a:gd name="T38" fmla="*/ 376 w 662"/>
              <a:gd name="T39" fmla="*/ 990 h 1059"/>
              <a:gd name="T40" fmla="*/ 349 w 662"/>
              <a:gd name="T41" fmla="*/ 980 h 1059"/>
              <a:gd name="T42" fmla="*/ 323 w 662"/>
              <a:gd name="T43" fmla="*/ 980 h 1059"/>
              <a:gd name="T44" fmla="*/ 291 w 662"/>
              <a:gd name="T45" fmla="*/ 974 h 1059"/>
              <a:gd name="T46" fmla="*/ 259 w 662"/>
              <a:gd name="T47" fmla="*/ 964 h 1059"/>
              <a:gd name="T48" fmla="*/ 233 w 662"/>
              <a:gd name="T49" fmla="*/ 964 h 1059"/>
              <a:gd name="T50" fmla="*/ 206 w 662"/>
              <a:gd name="T51" fmla="*/ 953 h 1059"/>
              <a:gd name="T52" fmla="*/ 180 w 662"/>
              <a:gd name="T53" fmla="*/ 937 h 1059"/>
              <a:gd name="T54" fmla="*/ 153 w 662"/>
              <a:gd name="T55" fmla="*/ 937 h 1059"/>
              <a:gd name="T56" fmla="*/ 143 w 662"/>
              <a:gd name="T57" fmla="*/ 921 h 1059"/>
              <a:gd name="T58" fmla="*/ 116 w 662"/>
              <a:gd name="T59" fmla="*/ 911 h 1059"/>
              <a:gd name="T60" fmla="*/ 85 w 662"/>
              <a:gd name="T61" fmla="*/ 916 h 1059"/>
              <a:gd name="T62" fmla="*/ 69 w 662"/>
              <a:gd name="T63" fmla="*/ 932 h 1059"/>
              <a:gd name="T64" fmla="*/ 42 w 662"/>
              <a:gd name="T65" fmla="*/ 937 h 1059"/>
              <a:gd name="T66" fmla="*/ 32 w 662"/>
              <a:gd name="T67" fmla="*/ 911 h 1059"/>
              <a:gd name="T68" fmla="*/ 26 w 662"/>
              <a:gd name="T69" fmla="*/ 879 h 1059"/>
              <a:gd name="T70" fmla="*/ 21 w 662"/>
              <a:gd name="T71" fmla="*/ 858 h 1059"/>
              <a:gd name="T72" fmla="*/ 5 w 662"/>
              <a:gd name="T73" fmla="*/ 837 h 1059"/>
              <a:gd name="T74" fmla="*/ 79 w 662"/>
              <a:gd name="T75" fmla="*/ 546 h 1059"/>
              <a:gd name="T76" fmla="*/ 85 w 662"/>
              <a:gd name="T77" fmla="*/ 519 h 1059"/>
              <a:gd name="T78" fmla="*/ 101 w 662"/>
              <a:gd name="T79" fmla="*/ 498 h 1059"/>
              <a:gd name="T80" fmla="*/ 58 w 662"/>
              <a:gd name="T81" fmla="*/ 445 h 1059"/>
              <a:gd name="T82" fmla="*/ 42 w 662"/>
              <a:gd name="T83" fmla="*/ 424 h 1059"/>
              <a:gd name="T84" fmla="*/ 26 w 662"/>
              <a:gd name="T85" fmla="*/ 403 h 1059"/>
              <a:gd name="T86" fmla="*/ 16 w 662"/>
              <a:gd name="T87" fmla="*/ 376 h 1059"/>
              <a:gd name="T88" fmla="*/ 16 w 662"/>
              <a:gd name="T89" fmla="*/ 350 h 1059"/>
              <a:gd name="T90" fmla="*/ 26 w 662"/>
              <a:gd name="T91" fmla="*/ 329 h 1059"/>
              <a:gd name="T92" fmla="*/ 85 w 662"/>
              <a:gd name="T93" fmla="*/ 307 h 1059"/>
              <a:gd name="T94" fmla="*/ 90 w 662"/>
              <a:gd name="T95" fmla="*/ 276 h 1059"/>
              <a:gd name="T96" fmla="*/ 90 w 662"/>
              <a:gd name="T97" fmla="*/ 249 h 1059"/>
              <a:gd name="T98" fmla="*/ 95 w 662"/>
              <a:gd name="T99" fmla="*/ 223 h 1059"/>
              <a:gd name="T100" fmla="*/ 122 w 662"/>
              <a:gd name="T101" fmla="*/ 223 h 1059"/>
              <a:gd name="T102" fmla="*/ 153 w 662"/>
              <a:gd name="T103" fmla="*/ 223 h 1059"/>
              <a:gd name="T104" fmla="*/ 201 w 662"/>
              <a:gd name="T105" fmla="*/ 117 h 1059"/>
              <a:gd name="T106" fmla="*/ 217 w 662"/>
              <a:gd name="T107" fmla="*/ 90 h 1059"/>
              <a:gd name="T108" fmla="*/ 238 w 662"/>
              <a:gd name="T109" fmla="*/ 74 h 1059"/>
              <a:gd name="T110" fmla="*/ 270 w 662"/>
              <a:gd name="T111" fmla="*/ 48 h 1059"/>
              <a:gd name="T112" fmla="*/ 413 w 662"/>
              <a:gd name="T113" fmla="*/ 0 h 105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62"/>
              <a:gd name="T172" fmla="*/ 0 h 1059"/>
              <a:gd name="T173" fmla="*/ 662 w 662"/>
              <a:gd name="T174" fmla="*/ 1059 h 105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62" h="1059">
                <a:moveTo>
                  <a:pt x="413" y="0"/>
                </a:moveTo>
                <a:lnTo>
                  <a:pt x="418" y="80"/>
                </a:lnTo>
                <a:lnTo>
                  <a:pt x="418" y="106"/>
                </a:lnTo>
                <a:lnTo>
                  <a:pt x="445" y="170"/>
                </a:lnTo>
                <a:lnTo>
                  <a:pt x="418" y="270"/>
                </a:lnTo>
                <a:lnTo>
                  <a:pt x="397" y="366"/>
                </a:lnTo>
                <a:lnTo>
                  <a:pt x="413" y="366"/>
                </a:lnTo>
                <a:lnTo>
                  <a:pt x="418" y="392"/>
                </a:lnTo>
                <a:lnTo>
                  <a:pt x="413" y="413"/>
                </a:lnTo>
                <a:lnTo>
                  <a:pt x="408" y="419"/>
                </a:lnTo>
                <a:lnTo>
                  <a:pt x="408" y="424"/>
                </a:lnTo>
                <a:lnTo>
                  <a:pt x="402" y="429"/>
                </a:lnTo>
                <a:lnTo>
                  <a:pt x="408" y="434"/>
                </a:lnTo>
                <a:lnTo>
                  <a:pt x="450" y="466"/>
                </a:lnTo>
                <a:lnTo>
                  <a:pt x="461" y="482"/>
                </a:lnTo>
                <a:lnTo>
                  <a:pt x="482" y="503"/>
                </a:lnTo>
                <a:lnTo>
                  <a:pt x="508" y="519"/>
                </a:lnTo>
                <a:lnTo>
                  <a:pt x="551" y="588"/>
                </a:lnTo>
                <a:lnTo>
                  <a:pt x="561" y="588"/>
                </a:lnTo>
                <a:lnTo>
                  <a:pt x="582" y="588"/>
                </a:lnTo>
                <a:lnTo>
                  <a:pt x="588" y="588"/>
                </a:lnTo>
                <a:lnTo>
                  <a:pt x="662" y="588"/>
                </a:lnTo>
                <a:lnTo>
                  <a:pt x="630" y="604"/>
                </a:lnTo>
                <a:lnTo>
                  <a:pt x="588" y="630"/>
                </a:lnTo>
                <a:lnTo>
                  <a:pt x="598" y="678"/>
                </a:lnTo>
                <a:lnTo>
                  <a:pt x="598" y="689"/>
                </a:lnTo>
                <a:lnTo>
                  <a:pt x="598" y="694"/>
                </a:lnTo>
                <a:lnTo>
                  <a:pt x="598" y="715"/>
                </a:lnTo>
                <a:lnTo>
                  <a:pt x="598" y="720"/>
                </a:lnTo>
                <a:lnTo>
                  <a:pt x="598" y="726"/>
                </a:lnTo>
                <a:lnTo>
                  <a:pt x="598" y="731"/>
                </a:lnTo>
                <a:lnTo>
                  <a:pt x="593" y="752"/>
                </a:lnTo>
                <a:lnTo>
                  <a:pt x="577" y="747"/>
                </a:lnTo>
                <a:lnTo>
                  <a:pt x="577" y="752"/>
                </a:lnTo>
                <a:lnTo>
                  <a:pt x="572" y="752"/>
                </a:lnTo>
                <a:lnTo>
                  <a:pt x="566" y="752"/>
                </a:lnTo>
                <a:lnTo>
                  <a:pt x="566" y="757"/>
                </a:lnTo>
                <a:lnTo>
                  <a:pt x="556" y="789"/>
                </a:lnTo>
                <a:lnTo>
                  <a:pt x="551" y="810"/>
                </a:lnTo>
                <a:lnTo>
                  <a:pt x="551" y="816"/>
                </a:lnTo>
                <a:lnTo>
                  <a:pt x="545" y="816"/>
                </a:lnTo>
                <a:lnTo>
                  <a:pt x="529" y="816"/>
                </a:lnTo>
                <a:lnTo>
                  <a:pt x="540" y="831"/>
                </a:lnTo>
                <a:lnTo>
                  <a:pt x="540" y="837"/>
                </a:lnTo>
                <a:lnTo>
                  <a:pt x="535" y="837"/>
                </a:lnTo>
                <a:lnTo>
                  <a:pt x="535" y="842"/>
                </a:lnTo>
                <a:lnTo>
                  <a:pt x="529" y="842"/>
                </a:lnTo>
                <a:lnTo>
                  <a:pt x="529" y="847"/>
                </a:lnTo>
                <a:lnTo>
                  <a:pt x="524" y="847"/>
                </a:lnTo>
                <a:lnTo>
                  <a:pt x="524" y="853"/>
                </a:lnTo>
                <a:lnTo>
                  <a:pt x="529" y="853"/>
                </a:lnTo>
                <a:lnTo>
                  <a:pt x="529" y="858"/>
                </a:lnTo>
                <a:lnTo>
                  <a:pt x="529" y="863"/>
                </a:lnTo>
                <a:lnTo>
                  <a:pt x="529" y="869"/>
                </a:lnTo>
                <a:lnTo>
                  <a:pt x="529" y="874"/>
                </a:lnTo>
                <a:lnTo>
                  <a:pt x="529" y="879"/>
                </a:lnTo>
                <a:lnTo>
                  <a:pt x="529" y="884"/>
                </a:lnTo>
                <a:lnTo>
                  <a:pt x="529" y="890"/>
                </a:lnTo>
                <a:lnTo>
                  <a:pt x="529" y="895"/>
                </a:lnTo>
                <a:lnTo>
                  <a:pt x="529" y="900"/>
                </a:lnTo>
                <a:lnTo>
                  <a:pt x="529" y="906"/>
                </a:lnTo>
                <a:lnTo>
                  <a:pt x="529" y="911"/>
                </a:lnTo>
                <a:lnTo>
                  <a:pt x="529" y="916"/>
                </a:lnTo>
                <a:lnTo>
                  <a:pt x="529" y="921"/>
                </a:lnTo>
                <a:lnTo>
                  <a:pt x="529" y="927"/>
                </a:lnTo>
                <a:lnTo>
                  <a:pt x="529" y="932"/>
                </a:lnTo>
                <a:lnTo>
                  <a:pt x="529" y="937"/>
                </a:lnTo>
                <a:lnTo>
                  <a:pt x="524" y="937"/>
                </a:lnTo>
                <a:lnTo>
                  <a:pt x="519" y="937"/>
                </a:lnTo>
                <a:lnTo>
                  <a:pt x="519" y="943"/>
                </a:lnTo>
                <a:lnTo>
                  <a:pt x="513" y="943"/>
                </a:lnTo>
                <a:lnTo>
                  <a:pt x="508" y="943"/>
                </a:lnTo>
                <a:lnTo>
                  <a:pt x="508" y="948"/>
                </a:lnTo>
                <a:lnTo>
                  <a:pt x="503" y="948"/>
                </a:lnTo>
                <a:lnTo>
                  <a:pt x="503" y="953"/>
                </a:lnTo>
                <a:lnTo>
                  <a:pt x="503" y="959"/>
                </a:lnTo>
                <a:lnTo>
                  <a:pt x="498" y="959"/>
                </a:lnTo>
                <a:lnTo>
                  <a:pt x="498" y="964"/>
                </a:lnTo>
                <a:lnTo>
                  <a:pt x="498" y="969"/>
                </a:lnTo>
                <a:lnTo>
                  <a:pt x="492" y="969"/>
                </a:lnTo>
                <a:lnTo>
                  <a:pt x="492" y="974"/>
                </a:lnTo>
                <a:lnTo>
                  <a:pt x="492" y="980"/>
                </a:lnTo>
                <a:lnTo>
                  <a:pt x="487" y="980"/>
                </a:lnTo>
                <a:lnTo>
                  <a:pt x="487" y="985"/>
                </a:lnTo>
                <a:lnTo>
                  <a:pt x="487" y="990"/>
                </a:lnTo>
                <a:lnTo>
                  <a:pt x="482" y="996"/>
                </a:lnTo>
                <a:lnTo>
                  <a:pt x="482" y="1001"/>
                </a:lnTo>
                <a:lnTo>
                  <a:pt x="482" y="1006"/>
                </a:lnTo>
                <a:lnTo>
                  <a:pt x="482" y="1011"/>
                </a:lnTo>
                <a:lnTo>
                  <a:pt x="487" y="1017"/>
                </a:lnTo>
                <a:lnTo>
                  <a:pt x="487" y="1022"/>
                </a:lnTo>
                <a:lnTo>
                  <a:pt x="487" y="1027"/>
                </a:lnTo>
                <a:lnTo>
                  <a:pt x="487" y="1033"/>
                </a:lnTo>
                <a:lnTo>
                  <a:pt x="487" y="1038"/>
                </a:lnTo>
                <a:lnTo>
                  <a:pt x="492" y="1038"/>
                </a:lnTo>
                <a:lnTo>
                  <a:pt x="492" y="1043"/>
                </a:lnTo>
                <a:lnTo>
                  <a:pt x="487" y="1049"/>
                </a:lnTo>
                <a:lnTo>
                  <a:pt x="487" y="1054"/>
                </a:lnTo>
                <a:lnTo>
                  <a:pt x="482" y="1054"/>
                </a:lnTo>
                <a:lnTo>
                  <a:pt x="476" y="1059"/>
                </a:lnTo>
                <a:lnTo>
                  <a:pt x="471" y="1059"/>
                </a:lnTo>
                <a:lnTo>
                  <a:pt x="471" y="1054"/>
                </a:lnTo>
                <a:lnTo>
                  <a:pt x="466" y="1054"/>
                </a:lnTo>
                <a:lnTo>
                  <a:pt x="466" y="1049"/>
                </a:lnTo>
                <a:lnTo>
                  <a:pt x="461" y="1049"/>
                </a:lnTo>
                <a:lnTo>
                  <a:pt x="455" y="1049"/>
                </a:lnTo>
                <a:lnTo>
                  <a:pt x="450" y="1049"/>
                </a:lnTo>
                <a:lnTo>
                  <a:pt x="450" y="1043"/>
                </a:lnTo>
                <a:lnTo>
                  <a:pt x="445" y="1043"/>
                </a:lnTo>
                <a:lnTo>
                  <a:pt x="439" y="1043"/>
                </a:lnTo>
                <a:lnTo>
                  <a:pt x="439" y="1049"/>
                </a:lnTo>
                <a:lnTo>
                  <a:pt x="434" y="1049"/>
                </a:lnTo>
                <a:lnTo>
                  <a:pt x="429" y="1049"/>
                </a:lnTo>
                <a:lnTo>
                  <a:pt x="423" y="1049"/>
                </a:lnTo>
                <a:lnTo>
                  <a:pt x="423" y="1043"/>
                </a:lnTo>
                <a:lnTo>
                  <a:pt x="418" y="1043"/>
                </a:lnTo>
                <a:lnTo>
                  <a:pt x="423" y="1043"/>
                </a:lnTo>
                <a:lnTo>
                  <a:pt x="423" y="1038"/>
                </a:lnTo>
                <a:lnTo>
                  <a:pt x="418" y="1038"/>
                </a:lnTo>
                <a:lnTo>
                  <a:pt x="423" y="1038"/>
                </a:lnTo>
                <a:lnTo>
                  <a:pt x="423" y="1033"/>
                </a:lnTo>
                <a:lnTo>
                  <a:pt x="423" y="1027"/>
                </a:lnTo>
                <a:lnTo>
                  <a:pt x="418" y="1027"/>
                </a:lnTo>
                <a:lnTo>
                  <a:pt x="418" y="1022"/>
                </a:lnTo>
                <a:lnTo>
                  <a:pt x="413" y="1022"/>
                </a:lnTo>
                <a:lnTo>
                  <a:pt x="413" y="1017"/>
                </a:lnTo>
                <a:lnTo>
                  <a:pt x="408" y="1017"/>
                </a:lnTo>
                <a:lnTo>
                  <a:pt x="408" y="1011"/>
                </a:lnTo>
                <a:lnTo>
                  <a:pt x="402" y="1011"/>
                </a:lnTo>
                <a:lnTo>
                  <a:pt x="402" y="1006"/>
                </a:lnTo>
                <a:lnTo>
                  <a:pt x="402" y="1001"/>
                </a:lnTo>
                <a:lnTo>
                  <a:pt x="402" y="996"/>
                </a:lnTo>
                <a:lnTo>
                  <a:pt x="397" y="996"/>
                </a:lnTo>
                <a:lnTo>
                  <a:pt x="392" y="996"/>
                </a:lnTo>
                <a:lnTo>
                  <a:pt x="386" y="996"/>
                </a:lnTo>
                <a:lnTo>
                  <a:pt x="381" y="996"/>
                </a:lnTo>
                <a:lnTo>
                  <a:pt x="381" y="990"/>
                </a:lnTo>
                <a:lnTo>
                  <a:pt x="381" y="985"/>
                </a:lnTo>
                <a:lnTo>
                  <a:pt x="376" y="985"/>
                </a:lnTo>
                <a:lnTo>
                  <a:pt x="376" y="990"/>
                </a:lnTo>
                <a:lnTo>
                  <a:pt x="371" y="990"/>
                </a:lnTo>
                <a:lnTo>
                  <a:pt x="371" y="985"/>
                </a:lnTo>
                <a:lnTo>
                  <a:pt x="365" y="985"/>
                </a:lnTo>
                <a:lnTo>
                  <a:pt x="365" y="980"/>
                </a:lnTo>
                <a:lnTo>
                  <a:pt x="360" y="980"/>
                </a:lnTo>
                <a:lnTo>
                  <a:pt x="355" y="980"/>
                </a:lnTo>
                <a:lnTo>
                  <a:pt x="349" y="980"/>
                </a:lnTo>
                <a:lnTo>
                  <a:pt x="344" y="980"/>
                </a:lnTo>
                <a:lnTo>
                  <a:pt x="339" y="980"/>
                </a:lnTo>
                <a:lnTo>
                  <a:pt x="333" y="980"/>
                </a:lnTo>
                <a:lnTo>
                  <a:pt x="333" y="974"/>
                </a:lnTo>
                <a:lnTo>
                  <a:pt x="328" y="974"/>
                </a:lnTo>
                <a:lnTo>
                  <a:pt x="328" y="980"/>
                </a:lnTo>
                <a:lnTo>
                  <a:pt x="323" y="980"/>
                </a:lnTo>
                <a:lnTo>
                  <a:pt x="318" y="980"/>
                </a:lnTo>
                <a:lnTo>
                  <a:pt x="312" y="980"/>
                </a:lnTo>
                <a:lnTo>
                  <a:pt x="307" y="980"/>
                </a:lnTo>
                <a:lnTo>
                  <a:pt x="307" y="974"/>
                </a:lnTo>
                <a:lnTo>
                  <a:pt x="302" y="974"/>
                </a:lnTo>
                <a:lnTo>
                  <a:pt x="296" y="974"/>
                </a:lnTo>
                <a:lnTo>
                  <a:pt x="291" y="974"/>
                </a:lnTo>
                <a:lnTo>
                  <a:pt x="286" y="969"/>
                </a:lnTo>
                <a:lnTo>
                  <a:pt x="281" y="969"/>
                </a:lnTo>
                <a:lnTo>
                  <a:pt x="275" y="969"/>
                </a:lnTo>
                <a:lnTo>
                  <a:pt x="275" y="964"/>
                </a:lnTo>
                <a:lnTo>
                  <a:pt x="270" y="964"/>
                </a:lnTo>
                <a:lnTo>
                  <a:pt x="265" y="964"/>
                </a:lnTo>
                <a:lnTo>
                  <a:pt x="259" y="964"/>
                </a:lnTo>
                <a:lnTo>
                  <a:pt x="259" y="969"/>
                </a:lnTo>
                <a:lnTo>
                  <a:pt x="254" y="964"/>
                </a:lnTo>
                <a:lnTo>
                  <a:pt x="249" y="969"/>
                </a:lnTo>
                <a:lnTo>
                  <a:pt x="249" y="964"/>
                </a:lnTo>
                <a:lnTo>
                  <a:pt x="243" y="964"/>
                </a:lnTo>
                <a:lnTo>
                  <a:pt x="238" y="964"/>
                </a:lnTo>
                <a:lnTo>
                  <a:pt x="233" y="964"/>
                </a:lnTo>
                <a:lnTo>
                  <a:pt x="228" y="964"/>
                </a:lnTo>
                <a:lnTo>
                  <a:pt x="222" y="964"/>
                </a:lnTo>
                <a:lnTo>
                  <a:pt x="222" y="959"/>
                </a:lnTo>
                <a:lnTo>
                  <a:pt x="217" y="959"/>
                </a:lnTo>
                <a:lnTo>
                  <a:pt x="212" y="959"/>
                </a:lnTo>
                <a:lnTo>
                  <a:pt x="206" y="959"/>
                </a:lnTo>
                <a:lnTo>
                  <a:pt x="206" y="953"/>
                </a:lnTo>
                <a:lnTo>
                  <a:pt x="201" y="953"/>
                </a:lnTo>
                <a:lnTo>
                  <a:pt x="201" y="948"/>
                </a:lnTo>
                <a:lnTo>
                  <a:pt x="196" y="948"/>
                </a:lnTo>
                <a:lnTo>
                  <a:pt x="191" y="948"/>
                </a:lnTo>
                <a:lnTo>
                  <a:pt x="185" y="943"/>
                </a:lnTo>
                <a:lnTo>
                  <a:pt x="180" y="943"/>
                </a:lnTo>
                <a:lnTo>
                  <a:pt x="180" y="937"/>
                </a:lnTo>
                <a:lnTo>
                  <a:pt x="175" y="937"/>
                </a:lnTo>
                <a:lnTo>
                  <a:pt x="169" y="937"/>
                </a:lnTo>
                <a:lnTo>
                  <a:pt x="169" y="943"/>
                </a:lnTo>
                <a:lnTo>
                  <a:pt x="164" y="943"/>
                </a:lnTo>
                <a:lnTo>
                  <a:pt x="164" y="937"/>
                </a:lnTo>
                <a:lnTo>
                  <a:pt x="159" y="937"/>
                </a:lnTo>
                <a:lnTo>
                  <a:pt x="153" y="937"/>
                </a:lnTo>
                <a:lnTo>
                  <a:pt x="153" y="932"/>
                </a:lnTo>
                <a:lnTo>
                  <a:pt x="159" y="932"/>
                </a:lnTo>
                <a:lnTo>
                  <a:pt x="159" y="927"/>
                </a:lnTo>
                <a:lnTo>
                  <a:pt x="153" y="927"/>
                </a:lnTo>
                <a:lnTo>
                  <a:pt x="153" y="921"/>
                </a:lnTo>
                <a:lnTo>
                  <a:pt x="148" y="921"/>
                </a:lnTo>
                <a:lnTo>
                  <a:pt x="143" y="921"/>
                </a:lnTo>
                <a:lnTo>
                  <a:pt x="138" y="921"/>
                </a:lnTo>
                <a:lnTo>
                  <a:pt x="138" y="916"/>
                </a:lnTo>
                <a:lnTo>
                  <a:pt x="132" y="916"/>
                </a:lnTo>
                <a:lnTo>
                  <a:pt x="127" y="916"/>
                </a:lnTo>
                <a:lnTo>
                  <a:pt x="122" y="916"/>
                </a:lnTo>
                <a:lnTo>
                  <a:pt x="122" y="911"/>
                </a:lnTo>
                <a:lnTo>
                  <a:pt x="116" y="911"/>
                </a:lnTo>
                <a:lnTo>
                  <a:pt x="116" y="916"/>
                </a:lnTo>
                <a:lnTo>
                  <a:pt x="111" y="916"/>
                </a:lnTo>
                <a:lnTo>
                  <a:pt x="106" y="916"/>
                </a:lnTo>
                <a:lnTo>
                  <a:pt x="101" y="916"/>
                </a:lnTo>
                <a:lnTo>
                  <a:pt x="95" y="916"/>
                </a:lnTo>
                <a:lnTo>
                  <a:pt x="90" y="916"/>
                </a:lnTo>
                <a:lnTo>
                  <a:pt x="85" y="916"/>
                </a:lnTo>
                <a:lnTo>
                  <a:pt x="79" y="916"/>
                </a:lnTo>
                <a:lnTo>
                  <a:pt x="79" y="921"/>
                </a:lnTo>
                <a:lnTo>
                  <a:pt x="74" y="921"/>
                </a:lnTo>
                <a:lnTo>
                  <a:pt x="74" y="927"/>
                </a:lnTo>
                <a:lnTo>
                  <a:pt x="69" y="932"/>
                </a:lnTo>
                <a:lnTo>
                  <a:pt x="63" y="932"/>
                </a:lnTo>
                <a:lnTo>
                  <a:pt x="69" y="932"/>
                </a:lnTo>
                <a:lnTo>
                  <a:pt x="63" y="932"/>
                </a:lnTo>
                <a:lnTo>
                  <a:pt x="63" y="937"/>
                </a:lnTo>
                <a:lnTo>
                  <a:pt x="58" y="932"/>
                </a:lnTo>
                <a:lnTo>
                  <a:pt x="53" y="932"/>
                </a:lnTo>
                <a:lnTo>
                  <a:pt x="53" y="937"/>
                </a:lnTo>
                <a:lnTo>
                  <a:pt x="48" y="937"/>
                </a:lnTo>
                <a:lnTo>
                  <a:pt x="42" y="937"/>
                </a:lnTo>
                <a:lnTo>
                  <a:pt x="42" y="932"/>
                </a:lnTo>
                <a:lnTo>
                  <a:pt x="37" y="932"/>
                </a:lnTo>
                <a:lnTo>
                  <a:pt x="37" y="927"/>
                </a:lnTo>
                <a:lnTo>
                  <a:pt x="32" y="927"/>
                </a:lnTo>
                <a:lnTo>
                  <a:pt x="32" y="921"/>
                </a:lnTo>
                <a:lnTo>
                  <a:pt x="32" y="916"/>
                </a:lnTo>
                <a:lnTo>
                  <a:pt x="32" y="911"/>
                </a:lnTo>
                <a:lnTo>
                  <a:pt x="32" y="906"/>
                </a:lnTo>
                <a:lnTo>
                  <a:pt x="26" y="906"/>
                </a:lnTo>
                <a:lnTo>
                  <a:pt x="26" y="900"/>
                </a:lnTo>
                <a:lnTo>
                  <a:pt x="26" y="895"/>
                </a:lnTo>
                <a:lnTo>
                  <a:pt x="26" y="890"/>
                </a:lnTo>
                <a:lnTo>
                  <a:pt x="26" y="884"/>
                </a:lnTo>
                <a:lnTo>
                  <a:pt x="26" y="879"/>
                </a:lnTo>
                <a:lnTo>
                  <a:pt x="26" y="874"/>
                </a:lnTo>
                <a:lnTo>
                  <a:pt x="26" y="879"/>
                </a:lnTo>
                <a:lnTo>
                  <a:pt x="26" y="874"/>
                </a:lnTo>
                <a:lnTo>
                  <a:pt x="26" y="869"/>
                </a:lnTo>
                <a:lnTo>
                  <a:pt x="26" y="863"/>
                </a:lnTo>
                <a:lnTo>
                  <a:pt x="26" y="858"/>
                </a:lnTo>
                <a:lnTo>
                  <a:pt x="21" y="858"/>
                </a:lnTo>
                <a:lnTo>
                  <a:pt x="16" y="858"/>
                </a:lnTo>
                <a:lnTo>
                  <a:pt x="16" y="853"/>
                </a:lnTo>
                <a:lnTo>
                  <a:pt x="11" y="853"/>
                </a:lnTo>
                <a:lnTo>
                  <a:pt x="11" y="847"/>
                </a:lnTo>
                <a:lnTo>
                  <a:pt x="5" y="847"/>
                </a:lnTo>
                <a:lnTo>
                  <a:pt x="5" y="842"/>
                </a:lnTo>
                <a:lnTo>
                  <a:pt x="5" y="837"/>
                </a:lnTo>
                <a:lnTo>
                  <a:pt x="0" y="831"/>
                </a:lnTo>
                <a:lnTo>
                  <a:pt x="74" y="726"/>
                </a:lnTo>
                <a:lnTo>
                  <a:pt x="63" y="694"/>
                </a:lnTo>
                <a:lnTo>
                  <a:pt x="53" y="689"/>
                </a:lnTo>
                <a:lnTo>
                  <a:pt x="63" y="604"/>
                </a:lnTo>
                <a:lnTo>
                  <a:pt x="63" y="583"/>
                </a:lnTo>
                <a:lnTo>
                  <a:pt x="79" y="546"/>
                </a:lnTo>
                <a:lnTo>
                  <a:pt x="79" y="540"/>
                </a:lnTo>
                <a:lnTo>
                  <a:pt x="74" y="540"/>
                </a:lnTo>
                <a:lnTo>
                  <a:pt x="74" y="535"/>
                </a:lnTo>
                <a:lnTo>
                  <a:pt x="74" y="530"/>
                </a:lnTo>
                <a:lnTo>
                  <a:pt x="74" y="524"/>
                </a:lnTo>
                <a:lnTo>
                  <a:pt x="79" y="519"/>
                </a:lnTo>
                <a:lnTo>
                  <a:pt x="85" y="519"/>
                </a:lnTo>
                <a:lnTo>
                  <a:pt x="85" y="514"/>
                </a:lnTo>
                <a:lnTo>
                  <a:pt x="90" y="514"/>
                </a:lnTo>
                <a:lnTo>
                  <a:pt x="90" y="509"/>
                </a:lnTo>
                <a:lnTo>
                  <a:pt x="95" y="509"/>
                </a:lnTo>
                <a:lnTo>
                  <a:pt x="95" y="503"/>
                </a:lnTo>
                <a:lnTo>
                  <a:pt x="95" y="498"/>
                </a:lnTo>
                <a:lnTo>
                  <a:pt x="101" y="498"/>
                </a:lnTo>
                <a:lnTo>
                  <a:pt x="101" y="493"/>
                </a:lnTo>
                <a:lnTo>
                  <a:pt x="74" y="477"/>
                </a:lnTo>
                <a:lnTo>
                  <a:pt x="63" y="461"/>
                </a:lnTo>
                <a:lnTo>
                  <a:pt x="63" y="456"/>
                </a:lnTo>
                <a:lnTo>
                  <a:pt x="63" y="450"/>
                </a:lnTo>
                <a:lnTo>
                  <a:pt x="58" y="450"/>
                </a:lnTo>
                <a:lnTo>
                  <a:pt x="58" y="445"/>
                </a:lnTo>
                <a:lnTo>
                  <a:pt x="53" y="445"/>
                </a:lnTo>
                <a:lnTo>
                  <a:pt x="53" y="440"/>
                </a:lnTo>
                <a:lnTo>
                  <a:pt x="48" y="440"/>
                </a:lnTo>
                <a:lnTo>
                  <a:pt x="48" y="434"/>
                </a:lnTo>
                <a:lnTo>
                  <a:pt x="48" y="429"/>
                </a:lnTo>
                <a:lnTo>
                  <a:pt x="42" y="429"/>
                </a:lnTo>
                <a:lnTo>
                  <a:pt x="42" y="424"/>
                </a:lnTo>
                <a:lnTo>
                  <a:pt x="37" y="424"/>
                </a:lnTo>
                <a:lnTo>
                  <a:pt x="37" y="419"/>
                </a:lnTo>
                <a:lnTo>
                  <a:pt x="32" y="419"/>
                </a:lnTo>
                <a:lnTo>
                  <a:pt x="32" y="413"/>
                </a:lnTo>
                <a:lnTo>
                  <a:pt x="32" y="408"/>
                </a:lnTo>
                <a:lnTo>
                  <a:pt x="26" y="408"/>
                </a:lnTo>
                <a:lnTo>
                  <a:pt x="26" y="403"/>
                </a:lnTo>
                <a:lnTo>
                  <a:pt x="26" y="397"/>
                </a:lnTo>
                <a:lnTo>
                  <a:pt x="21" y="397"/>
                </a:lnTo>
                <a:lnTo>
                  <a:pt x="21" y="392"/>
                </a:lnTo>
                <a:lnTo>
                  <a:pt x="21" y="387"/>
                </a:lnTo>
                <a:lnTo>
                  <a:pt x="21" y="381"/>
                </a:lnTo>
                <a:lnTo>
                  <a:pt x="21" y="376"/>
                </a:lnTo>
                <a:lnTo>
                  <a:pt x="16" y="376"/>
                </a:lnTo>
                <a:lnTo>
                  <a:pt x="16" y="371"/>
                </a:lnTo>
                <a:lnTo>
                  <a:pt x="16" y="366"/>
                </a:lnTo>
                <a:lnTo>
                  <a:pt x="11" y="366"/>
                </a:lnTo>
                <a:lnTo>
                  <a:pt x="11" y="360"/>
                </a:lnTo>
                <a:lnTo>
                  <a:pt x="11" y="355"/>
                </a:lnTo>
                <a:lnTo>
                  <a:pt x="16" y="355"/>
                </a:lnTo>
                <a:lnTo>
                  <a:pt x="16" y="350"/>
                </a:lnTo>
                <a:lnTo>
                  <a:pt x="16" y="344"/>
                </a:lnTo>
                <a:lnTo>
                  <a:pt x="11" y="339"/>
                </a:lnTo>
                <a:lnTo>
                  <a:pt x="11" y="334"/>
                </a:lnTo>
                <a:lnTo>
                  <a:pt x="16" y="334"/>
                </a:lnTo>
                <a:lnTo>
                  <a:pt x="21" y="334"/>
                </a:lnTo>
                <a:lnTo>
                  <a:pt x="21" y="329"/>
                </a:lnTo>
                <a:lnTo>
                  <a:pt x="26" y="329"/>
                </a:lnTo>
                <a:lnTo>
                  <a:pt x="26" y="323"/>
                </a:lnTo>
                <a:lnTo>
                  <a:pt x="69" y="302"/>
                </a:lnTo>
                <a:lnTo>
                  <a:pt x="69" y="307"/>
                </a:lnTo>
                <a:lnTo>
                  <a:pt x="74" y="307"/>
                </a:lnTo>
                <a:lnTo>
                  <a:pt x="79" y="313"/>
                </a:lnTo>
                <a:lnTo>
                  <a:pt x="85" y="313"/>
                </a:lnTo>
                <a:lnTo>
                  <a:pt x="85" y="307"/>
                </a:lnTo>
                <a:lnTo>
                  <a:pt x="90" y="307"/>
                </a:lnTo>
                <a:lnTo>
                  <a:pt x="95" y="297"/>
                </a:lnTo>
                <a:lnTo>
                  <a:pt x="95" y="291"/>
                </a:lnTo>
                <a:lnTo>
                  <a:pt x="95" y="286"/>
                </a:lnTo>
                <a:lnTo>
                  <a:pt x="95" y="281"/>
                </a:lnTo>
                <a:lnTo>
                  <a:pt x="95" y="276"/>
                </a:lnTo>
                <a:lnTo>
                  <a:pt x="90" y="276"/>
                </a:lnTo>
                <a:lnTo>
                  <a:pt x="90" y="270"/>
                </a:lnTo>
                <a:lnTo>
                  <a:pt x="90" y="265"/>
                </a:lnTo>
                <a:lnTo>
                  <a:pt x="85" y="265"/>
                </a:lnTo>
                <a:lnTo>
                  <a:pt x="85" y="260"/>
                </a:lnTo>
                <a:lnTo>
                  <a:pt x="85" y="254"/>
                </a:lnTo>
                <a:lnTo>
                  <a:pt x="85" y="249"/>
                </a:lnTo>
                <a:lnTo>
                  <a:pt x="90" y="249"/>
                </a:lnTo>
                <a:lnTo>
                  <a:pt x="90" y="244"/>
                </a:lnTo>
                <a:lnTo>
                  <a:pt x="95" y="244"/>
                </a:lnTo>
                <a:lnTo>
                  <a:pt x="95" y="239"/>
                </a:lnTo>
                <a:lnTo>
                  <a:pt x="95" y="233"/>
                </a:lnTo>
                <a:lnTo>
                  <a:pt x="101" y="228"/>
                </a:lnTo>
                <a:lnTo>
                  <a:pt x="95" y="228"/>
                </a:lnTo>
                <a:lnTo>
                  <a:pt x="95" y="223"/>
                </a:lnTo>
                <a:lnTo>
                  <a:pt x="101" y="223"/>
                </a:lnTo>
                <a:lnTo>
                  <a:pt x="106" y="223"/>
                </a:lnTo>
                <a:lnTo>
                  <a:pt x="106" y="228"/>
                </a:lnTo>
                <a:lnTo>
                  <a:pt x="111" y="228"/>
                </a:lnTo>
                <a:lnTo>
                  <a:pt x="116" y="228"/>
                </a:lnTo>
                <a:lnTo>
                  <a:pt x="122" y="228"/>
                </a:lnTo>
                <a:lnTo>
                  <a:pt x="122" y="223"/>
                </a:lnTo>
                <a:lnTo>
                  <a:pt x="127" y="223"/>
                </a:lnTo>
                <a:lnTo>
                  <a:pt x="132" y="223"/>
                </a:lnTo>
                <a:lnTo>
                  <a:pt x="138" y="223"/>
                </a:lnTo>
                <a:lnTo>
                  <a:pt x="143" y="228"/>
                </a:lnTo>
                <a:lnTo>
                  <a:pt x="148" y="228"/>
                </a:lnTo>
                <a:lnTo>
                  <a:pt x="148" y="223"/>
                </a:lnTo>
                <a:lnTo>
                  <a:pt x="153" y="223"/>
                </a:lnTo>
                <a:lnTo>
                  <a:pt x="159" y="223"/>
                </a:lnTo>
                <a:lnTo>
                  <a:pt x="164" y="223"/>
                </a:lnTo>
                <a:lnTo>
                  <a:pt x="185" y="164"/>
                </a:lnTo>
                <a:lnTo>
                  <a:pt x="196" y="149"/>
                </a:lnTo>
                <a:lnTo>
                  <a:pt x="196" y="138"/>
                </a:lnTo>
                <a:lnTo>
                  <a:pt x="201" y="122"/>
                </a:lnTo>
                <a:lnTo>
                  <a:pt x="201" y="117"/>
                </a:lnTo>
                <a:lnTo>
                  <a:pt x="201" y="111"/>
                </a:lnTo>
                <a:lnTo>
                  <a:pt x="201" y="106"/>
                </a:lnTo>
                <a:lnTo>
                  <a:pt x="201" y="101"/>
                </a:lnTo>
                <a:lnTo>
                  <a:pt x="206" y="101"/>
                </a:lnTo>
                <a:lnTo>
                  <a:pt x="212" y="96"/>
                </a:lnTo>
                <a:lnTo>
                  <a:pt x="217" y="96"/>
                </a:lnTo>
                <a:lnTo>
                  <a:pt x="217" y="90"/>
                </a:lnTo>
                <a:lnTo>
                  <a:pt x="222" y="90"/>
                </a:lnTo>
                <a:lnTo>
                  <a:pt x="222" y="85"/>
                </a:lnTo>
                <a:lnTo>
                  <a:pt x="228" y="85"/>
                </a:lnTo>
                <a:lnTo>
                  <a:pt x="233" y="85"/>
                </a:lnTo>
                <a:lnTo>
                  <a:pt x="233" y="80"/>
                </a:lnTo>
                <a:lnTo>
                  <a:pt x="238" y="80"/>
                </a:lnTo>
                <a:lnTo>
                  <a:pt x="238" y="74"/>
                </a:lnTo>
                <a:lnTo>
                  <a:pt x="238" y="69"/>
                </a:lnTo>
                <a:lnTo>
                  <a:pt x="243" y="69"/>
                </a:lnTo>
                <a:lnTo>
                  <a:pt x="249" y="69"/>
                </a:lnTo>
                <a:lnTo>
                  <a:pt x="249" y="64"/>
                </a:lnTo>
                <a:lnTo>
                  <a:pt x="259" y="43"/>
                </a:lnTo>
                <a:lnTo>
                  <a:pt x="265" y="48"/>
                </a:lnTo>
                <a:lnTo>
                  <a:pt x="270" y="48"/>
                </a:lnTo>
                <a:lnTo>
                  <a:pt x="275" y="48"/>
                </a:lnTo>
                <a:lnTo>
                  <a:pt x="281" y="48"/>
                </a:lnTo>
                <a:lnTo>
                  <a:pt x="286" y="48"/>
                </a:lnTo>
                <a:lnTo>
                  <a:pt x="291" y="53"/>
                </a:lnTo>
                <a:lnTo>
                  <a:pt x="296" y="53"/>
                </a:lnTo>
                <a:lnTo>
                  <a:pt x="318" y="43"/>
                </a:lnTo>
                <a:lnTo>
                  <a:pt x="413" y="0"/>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9" name="Freeform 9"/>
          <p:cNvSpPr>
            <a:spLocks/>
          </p:cNvSpPr>
          <p:nvPr/>
        </p:nvSpPr>
        <p:spPr bwMode="auto">
          <a:xfrm>
            <a:off x="3865562" y="4125913"/>
            <a:ext cx="1724025" cy="1925637"/>
          </a:xfrm>
          <a:custGeom>
            <a:avLst/>
            <a:gdLst>
              <a:gd name="T0" fmla="*/ 461 w 1086"/>
              <a:gd name="T1" fmla="*/ 16 h 1213"/>
              <a:gd name="T2" fmla="*/ 508 w 1086"/>
              <a:gd name="T3" fmla="*/ 37 h 1213"/>
              <a:gd name="T4" fmla="*/ 556 w 1086"/>
              <a:gd name="T5" fmla="*/ 16 h 1213"/>
              <a:gd name="T6" fmla="*/ 604 w 1086"/>
              <a:gd name="T7" fmla="*/ 32 h 1213"/>
              <a:gd name="T8" fmla="*/ 646 w 1086"/>
              <a:gd name="T9" fmla="*/ 48 h 1213"/>
              <a:gd name="T10" fmla="*/ 699 w 1086"/>
              <a:gd name="T11" fmla="*/ 64 h 1213"/>
              <a:gd name="T12" fmla="*/ 757 w 1086"/>
              <a:gd name="T13" fmla="*/ 80 h 1213"/>
              <a:gd name="T14" fmla="*/ 816 w 1086"/>
              <a:gd name="T15" fmla="*/ 85 h 1213"/>
              <a:gd name="T16" fmla="*/ 853 w 1086"/>
              <a:gd name="T17" fmla="*/ 111 h 1213"/>
              <a:gd name="T18" fmla="*/ 868 w 1086"/>
              <a:gd name="T19" fmla="*/ 149 h 1213"/>
              <a:gd name="T20" fmla="*/ 921 w 1086"/>
              <a:gd name="T21" fmla="*/ 159 h 1213"/>
              <a:gd name="T22" fmla="*/ 937 w 1086"/>
              <a:gd name="T23" fmla="*/ 207 h 1213"/>
              <a:gd name="T24" fmla="*/ 980 w 1086"/>
              <a:gd name="T25" fmla="*/ 217 h 1213"/>
              <a:gd name="T26" fmla="*/ 1022 w 1086"/>
              <a:gd name="T27" fmla="*/ 239 h 1213"/>
              <a:gd name="T28" fmla="*/ 1054 w 1086"/>
              <a:gd name="T29" fmla="*/ 249 h 1213"/>
              <a:gd name="T30" fmla="*/ 1064 w 1086"/>
              <a:gd name="T31" fmla="*/ 281 h 1213"/>
              <a:gd name="T32" fmla="*/ 1001 w 1086"/>
              <a:gd name="T33" fmla="*/ 360 h 1213"/>
              <a:gd name="T34" fmla="*/ 900 w 1086"/>
              <a:gd name="T35" fmla="*/ 355 h 1213"/>
              <a:gd name="T36" fmla="*/ 868 w 1086"/>
              <a:gd name="T37" fmla="*/ 408 h 1213"/>
              <a:gd name="T38" fmla="*/ 837 w 1086"/>
              <a:gd name="T39" fmla="*/ 434 h 1213"/>
              <a:gd name="T40" fmla="*/ 667 w 1086"/>
              <a:gd name="T41" fmla="*/ 583 h 1213"/>
              <a:gd name="T42" fmla="*/ 651 w 1086"/>
              <a:gd name="T43" fmla="*/ 641 h 1213"/>
              <a:gd name="T44" fmla="*/ 646 w 1086"/>
              <a:gd name="T45" fmla="*/ 625 h 1213"/>
              <a:gd name="T46" fmla="*/ 540 w 1086"/>
              <a:gd name="T47" fmla="*/ 625 h 1213"/>
              <a:gd name="T48" fmla="*/ 546 w 1086"/>
              <a:gd name="T49" fmla="*/ 673 h 1213"/>
              <a:gd name="T50" fmla="*/ 646 w 1086"/>
              <a:gd name="T51" fmla="*/ 821 h 1213"/>
              <a:gd name="T52" fmla="*/ 604 w 1086"/>
              <a:gd name="T53" fmla="*/ 858 h 1213"/>
              <a:gd name="T54" fmla="*/ 561 w 1086"/>
              <a:gd name="T55" fmla="*/ 890 h 1213"/>
              <a:gd name="T56" fmla="*/ 514 w 1086"/>
              <a:gd name="T57" fmla="*/ 921 h 1213"/>
              <a:gd name="T58" fmla="*/ 477 w 1086"/>
              <a:gd name="T59" fmla="*/ 953 h 1213"/>
              <a:gd name="T60" fmla="*/ 482 w 1086"/>
              <a:gd name="T61" fmla="*/ 980 h 1213"/>
              <a:gd name="T62" fmla="*/ 498 w 1086"/>
              <a:gd name="T63" fmla="*/ 1022 h 1213"/>
              <a:gd name="T64" fmla="*/ 482 w 1086"/>
              <a:gd name="T65" fmla="*/ 1070 h 1213"/>
              <a:gd name="T66" fmla="*/ 456 w 1086"/>
              <a:gd name="T67" fmla="*/ 1101 h 1213"/>
              <a:gd name="T68" fmla="*/ 429 w 1086"/>
              <a:gd name="T69" fmla="*/ 1117 h 1213"/>
              <a:gd name="T70" fmla="*/ 429 w 1086"/>
              <a:gd name="T71" fmla="*/ 1139 h 1213"/>
              <a:gd name="T72" fmla="*/ 376 w 1086"/>
              <a:gd name="T73" fmla="*/ 1165 h 1213"/>
              <a:gd name="T74" fmla="*/ 350 w 1086"/>
              <a:gd name="T75" fmla="*/ 1191 h 1213"/>
              <a:gd name="T76" fmla="*/ 297 w 1086"/>
              <a:gd name="T77" fmla="*/ 1213 h 1213"/>
              <a:gd name="T78" fmla="*/ 196 w 1086"/>
              <a:gd name="T79" fmla="*/ 1080 h 1213"/>
              <a:gd name="T80" fmla="*/ 148 w 1086"/>
              <a:gd name="T81" fmla="*/ 1006 h 1213"/>
              <a:gd name="T82" fmla="*/ 106 w 1086"/>
              <a:gd name="T83" fmla="*/ 943 h 1213"/>
              <a:gd name="T84" fmla="*/ 117 w 1086"/>
              <a:gd name="T85" fmla="*/ 847 h 1213"/>
              <a:gd name="T86" fmla="*/ 85 w 1086"/>
              <a:gd name="T87" fmla="*/ 805 h 1213"/>
              <a:gd name="T88" fmla="*/ 69 w 1086"/>
              <a:gd name="T89" fmla="*/ 752 h 1213"/>
              <a:gd name="T90" fmla="*/ 37 w 1086"/>
              <a:gd name="T91" fmla="*/ 689 h 1213"/>
              <a:gd name="T92" fmla="*/ 111 w 1086"/>
              <a:gd name="T93" fmla="*/ 657 h 1213"/>
              <a:gd name="T94" fmla="*/ 238 w 1086"/>
              <a:gd name="T95" fmla="*/ 651 h 1213"/>
              <a:gd name="T96" fmla="*/ 344 w 1086"/>
              <a:gd name="T97" fmla="*/ 477 h 1213"/>
              <a:gd name="T98" fmla="*/ 429 w 1086"/>
              <a:gd name="T99" fmla="*/ 366 h 1213"/>
              <a:gd name="T100" fmla="*/ 387 w 1086"/>
              <a:gd name="T101" fmla="*/ 329 h 1213"/>
              <a:gd name="T102" fmla="*/ 307 w 1086"/>
              <a:gd name="T103" fmla="*/ 265 h 1213"/>
              <a:gd name="T104" fmla="*/ 228 w 1086"/>
              <a:gd name="T105" fmla="*/ 244 h 1213"/>
              <a:gd name="T106" fmla="*/ 207 w 1086"/>
              <a:gd name="T107" fmla="*/ 191 h 1213"/>
              <a:gd name="T108" fmla="*/ 212 w 1086"/>
              <a:gd name="T109" fmla="*/ 149 h 1213"/>
              <a:gd name="T110" fmla="*/ 260 w 1086"/>
              <a:gd name="T111" fmla="*/ 122 h 1213"/>
              <a:gd name="T112" fmla="*/ 297 w 1086"/>
              <a:gd name="T113" fmla="*/ 85 h 1213"/>
              <a:gd name="T114" fmla="*/ 334 w 1086"/>
              <a:gd name="T115" fmla="*/ 43 h 1213"/>
              <a:gd name="T116" fmla="*/ 376 w 1086"/>
              <a:gd name="T117" fmla="*/ 16 h 12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86"/>
              <a:gd name="T178" fmla="*/ 0 h 1213"/>
              <a:gd name="T179" fmla="*/ 1086 w 1086"/>
              <a:gd name="T180" fmla="*/ 1213 h 12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86" h="1213">
                <a:moveTo>
                  <a:pt x="408" y="0"/>
                </a:moveTo>
                <a:lnTo>
                  <a:pt x="413" y="0"/>
                </a:lnTo>
                <a:lnTo>
                  <a:pt x="413" y="6"/>
                </a:lnTo>
                <a:lnTo>
                  <a:pt x="418" y="6"/>
                </a:lnTo>
                <a:lnTo>
                  <a:pt x="424" y="6"/>
                </a:lnTo>
                <a:lnTo>
                  <a:pt x="429" y="6"/>
                </a:lnTo>
                <a:lnTo>
                  <a:pt x="434" y="6"/>
                </a:lnTo>
                <a:lnTo>
                  <a:pt x="440" y="6"/>
                </a:lnTo>
                <a:lnTo>
                  <a:pt x="445" y="6"/>
                </a:lnTo>
                <a:lnTo>
                  <a:pt x="445" y="11"/>
                </a:lnTo>
                <a:lnTo>
                  <a:pt x="450" y="11"/>
                </a:lnTo>
                <a:lnTo>
                  <a:pt x="456" y="11"/>
                </a:lnTo>
                <a:lnTo>
                  <a:pt x="456" y="16"/>
                </a:lnTo>
                <a:lnTo>
                  <a:pt x="461" y="16"/>
                </a:lnTo>
                <a:lnTo>
                  <a:pt x="466" y="16"/>
                </a:lnTo>
                <a:lnTo>
                  <a:pt x="466" y="21"/>
                </a:lnTo>
                <a:lnTo>
                  <a:pt x="471" y="21"/>
                </a:lnTo>
                <a:lnTo>
                  <a:pt x="477" y="21"/>
                </a:lnTo>
                <a:lnTo>
                  <a:pt x="477" y="27"/>
                </a:lnTo>
                <a:lnTo>
                  <a:pt x="482" y="27"/>
                </a:lnTo>
                <a:lnTo>
                  <a:pt x="482" y="32"/>
                </a:lnTo>
                <a:lnTo>
                  <a:pt x="487" y="32"/>
                </a:lnTo>
                <a:lnTo>
                  <a:pt x="487" y="37"/>
                </a:lnTo>
                <a:lnTo>
                  <a:pt x="493" y="37"/>
                </a:lnTo>
                <a:lnTo>
                  <a:pt x="498" y="37"/>
                </a:lnTo>
                <a:lnTo>
                  <a:pt x="498" y="32"/>
                </a:lnTo>
                <a:lnTo>
                  <a:pt x="503" y="32"/>
                </a:lnTo>
                <a:lnTo>
                  <a:pt x="508" y="37"/>
                </a:lnTo>
                <a:lnTo>
                  <a:pt x="508" y="32"/>
                </a:lnTo>
                <a:lnTo>
                  <a:pt x="514" y="32"/>
                </a:lnTo>
                <a:lnTo>
                  <a:pt x="508" y="32"/>
                </a:lnTo>
                <a:lnTo>
                  <a:pt x="514" y="32"/>
                </a:lnTo>
                <a:lnTo>
                  <a:pt x="519" y="27"/>
                </a:lnTo>
                <a:lnTo>
                  <a:pt x="519" y="21"/>
                </a:lnTo>
                <a:lnTo>
                  <a:pt x="524" y="21"/>
                </a:lnTo>
                <a:lnTo>
                  <a:pt x="524" y="16"/>
                </a:lnTo>
                <a:lnTo>
                  <a:pt x="530" y="16"/>
                </a:lnTo>
                <a:lnTo>
                  <a:pt x="535" y="16"/>
                </a:lnTo>
                <a:lnTo>
                  <a:pt x="540" y="16"/>
                </a:lnTo>
                <a:lnTo>
                  <a:pt x="546" y="16"/>
                </a:lnTo>
                <a:lnTo>
                  <a:pt x="551" y="16"/>
                </a:lnTo>
                <a:lnTo>
                  <a:pt x="556" y="16"/>
                </a:lnTo>
                <a:lnTo>
                  <a:pt x="561" y="16"/>
                </a:lnTo>
                <a:lnTo>
                  <a:pt x="561" y="11"/>
                </a:lnTo>
                <a:lnTo>
                  <a:pt x="567" y="11"/>
                </a:lnTo>
                <a:lnTo>
                  <a:pt x="567" y="16"/>
                </a:lnTo>
                <a:lnTo>
                  <a:pt x="572" y="16"/>
                </a:lnTo>
                <a:lnTo>
                  <a:pt x="577" y="16"/>
                </a:lnTo>
                <a:lnTo>
                  <a:pt x="583" y="16"/>
                </a:lnTo>
                <a:lnTo>
                  <a:pt x="583" y="21"/>
                </a:lnTo>
                <a:lnTo>
                  <a:pt x="588" y="21"/>
                </a:lnTo>
                <a:lnTo>
                  <a:pt x="593" y="21"/>
                </a:lnTo>
                <a:lnTo>
                  <a:pt x="598" y="21"/>
                </a:lnTo>
                <a:lnTo>
                  <a:pt x="598" y="27"/>
                </a:lnTo>
                <a:lnTo>
                  <a:pt x="604" y="27"/>
                </a:lnTo>
                <a:lnTo>
                  <a:pt x="604" y="32"/>
                </a:lnTo>
                <a:lnTo>
                  <a:pt x="598" y="32"/>
                </a:lnTo>
                <a:lnTo>
                  <a:pt x="598" y="37"/>
                </a:lnTo>
                <a:lnTo>
                  <a:pt x="604" y="37"/>
                </a:lnTo>
                <a:lnTo>
                  <a:pt x="609" y="37"/>
                </a:lnTo>
                <a:lnTo>
                  <a:pt x="609" y="43"/>
                </a:lnTo>
                <a:lnTo>
                  <a:pt x="614" y="43"/>
                </a:lnTo>
                <a:lnTo>
                  <a:pt x="614" y="37"/>
                </a:lnTo>
                <a:lnTo>
                  <a:pt x="620" y="37"/>
                </a:lnTo>
                <a:lnTo>
                  <a:pt x="625" y="37"/>
                </a:lnTo>
                <a:lnTo>
                  <a:pt x="625" y="43"/>
                </a:lnTo>
                <a:lnTo>
                  <a:pt x="630" y="43"/>
                </a:lnTo>
                <a:lnTo>
                  <a:pt x="636" y="48"/>
                </a:lnTo>
                <a:lnTo>
                  <a:pt x="641" y="48"/>
                </a:lnTo>
                <a:lnTo>
                  <a:pt x="646" y="48"/>
                </a:lnTo>
                <a:lnTo>
                  <a:pt x="646" y="53"/>
                </a:lnTo>
                <a:lnTo>
                  <a:pt x="651" y="53"/>
                </a:lnTo>
                <a:lnTo>
                  <a:pt x="651" y="59"/>
                </a:lnTo>
                <a:lnTo>
                  <a:pt x="657" y="59"/>
                </a:lnTo>
                <a:lnTo>
                  <a:pt x="662" y="59"/>
                </a:lnTo>
                <a:lnTo>
                  <a:pt x="667" y="59"/>
                </a:lnTo>
                <a:lnTo>
                  <a:pt x="667" y="64"/>
                </a:lnTo>
                <a:lnTo>
                  <a:pt x="673" y="64"/>
                </a:lnTo>
                <a:lnTo>
                  <a:pt x="678" y="64"/>
                </a:lnTo>
                <a:lnTo>
                  <a:pt x="683" y="64"/>
                </a:lnTo>
                <a:lnTo>
                  <a:pt x="688" y="64"/>
                </a:lnTo>
                <a:lnTo>
                  <a:pt x="694" y="64"/>
                </a:lnTo>
                <a:lnTo>
                  <a:pt x="694" y="69"/>
                </a:lnTo>
                <a:lnTo>
                  <a:pt x="699" y="64"/>
                </a:lnTo>
                <a:lnTo>
                  <a:pt x="704" y="69"/>
                </a:lnTo>
                <a:lnTo>
                  <a:pt x="704" y="64"/>
                </a:lnTo>
                <a:lnTo>
                  <a:pt x="710" y="64"/>
                </a:lnTo>
                <a:lnTo>
                  <a:pt x="715" y="64"/>
                </a:lnTo>
                <a:lnTo>
                  <a:pt x="720" y="64"/>
                </a:lnTo>
                <a:lnTo>
                  <a:pt x="720" y="69"/>
                </a:lnTo>
                <a:lnTo>
                  <a:pt x="726" y="69"/>
                </a:lnTo>
                <a:lnTo>
                  <a:pt x="731" y="69"/>
                </a:lnTo>
                <a:lnTo>
                  <a:pt x="736" y="74"/>
                </a:lnTo>
                <a:lnTo>
                  <a:pt x="741" y="74"/>
                </a:lnTo>
                <a:lnTo>
                  <a:pt x="747" y="74"/>
                </a:lnTo>
                <a:lnTo>
                  <a:pt x="752" y="74"/>
                </a:lnTo>
                <a:lnTo>
                  <a:pt x="752" y="80"/>
                </a:lnTo>
                <a:lnTo>
                  <a:pt x="757" y="80"/>
                </a:lnTo>
                <a:lnTo>
                  <a:pt x="763" y="80"/>
                </a:lnTo>
                <a:lnTo>
                  <a:pt x="768" y="80"/>
                </a:lnTo>
                <a:lnTo>
                  <a:pt x="773" y="80"/>
                </a:lnTo>
                <a:lnTo>
                  <a:pt x="773" y="74"/>
                </a:lnTo>
                <a:lnTo>
                  <a:pt x="778" y="74"/>
                </a:lnTo>
                <a:lnTo>
                  <a:pt x="778" y="80"/>
                </a:lnTo>
                <a:lnTo>
                  <a:pt x="784" y="80"/>
                </a:lnTo>
                <a:lnTo>
                  <a:pt x="789" y="80"/>
                </a:lnTo>
                <a:lnTo>
                  <a:pt x="794" y="80"/>
                </a:lnTo>
                <a:lnTo>
                  <a:pt x="800" y="80"/>
                </a:lnTo>
                <a:lnTo>
                  <a:pt x="805" y="80"/>
                </a:lnTo>
                <a:lnTo>
                  <a:pt x="810" y="80"/>
                </a:lnTo>
                <a:lnTo>
                  <a:pt x="810" y="85"/>
                </a:lnTo>
                <a:lnTo>
                  <a:pt x="816" y="85"/>
                </a:lnTo>
                <a:lnTo>
                  <a:pt x="816" y="90"/>
                </a:lnTo>
                <a:lnTo>
                  <a:pt x="821" y="90"/>
                </a:lnTo>
                <a:lnTo>
                  <a:pt x="821" y="85"/>
                </a:lnTo>
                <a:lnTo>
                  <a:pt x="826" y="85"/>
                </a:lnTo>
                <a:lnTo>
                  <a:pt x="826" y="90"/>
                </a:lnTo>
                <a:lnTo>
                  <a:pt x="826" y="96"/>
                </a:lnTo>
                <a:lnTo>
                  <a:pt x="831" y="96"/>
                </a:lnTo>
                <a:lnTo>
                  <a:pt x="837" y="96"/>
                </a:lnTo>
                <a:lnTo>
                  <a:pt x="842" y="96"/>
                </a:lnTo>
                <a:lnTo>
                  <a:pt x="847" y="96"/>
                </a:lnTo>
                <a:lnTo>
                  <a:pt x="847" y="101"/>
                </a:lnTo>
                <a:lnTo>
                  <a:pt x="847" y="106"/>
                </a:lnTo>
                <a:lnTo>
                  <a:pt x="847" y="111"/>
                </a:lnTo>
                <a:lnTo>
                  <a:pt x="853" y="111"/>
                </a:lnTo>
                <a:lnTo>
                  <a:pt x="853" y="117"/>
                </a:lnTo>
                <a:lnTo>
                  <a:pt x="858" y="117"/>
                </a:lnTo>
                <a:lnTo>
                  <a:pt x="858" y="122"/>
                </a:lnTo>
                <a:lnTo>
                  <a:pt x="863" y="122"/>
                </a:lnTo>
                <a:lnTo>
                  <a:pt x="863" y="127"/>
                </a:lnTo>
                <a:lnTo>
                  <a:pt x="868" y="127"/>
                </a:lnTo>
                <a:lnTo>
                  <a:pt x="868" y="133"/>
                </a:lnTo>
                <a:lnTo>
                  <a:pt x="868" y="138"/>
                </a:lnTo>
                <a:lnTo>
                  <a:pt x="863" y="138"/>
                </a:lnTo>
                <a:lnTo>
                  <a:pt x="868" y="138"/>
                </a:lnTo>
                <a:lnTo>
                  <a:pt x="868" y="143"/>
                </a:lnTo>
                <a:lnTo>
                  <a:pt x="863" y="143"/>
                </a:lnTo>
                <a:lnTo>
                  <a:pt x="868" y="143"/>
                </a:lnTo>
                <a:lnTo>
                  <a:pt x="868" y="149"/>
                </a:lnTo>
                <a:lnTo>
                  <a:pt x="874" y="149"/>
                </a:lnTo>
                <a:lnTo>
                  <a:pt x="879" y="149"/>
                </a:lnTo>
                <a:lnTo>
                  <a:pt x="884" y="149"/>
                </a:lnTo>
                <a:lnTo>
                  <a:pt x="884" y="143"/>
                </a:lnTo>
                <a:lnTo>
                  <a:pt x="890" y="143"/>
                </a:lnTo>
                <a:lnTo>
                  <a:pt x="895" y="143"/>
                </a:lnTo>
                <a:lnTo>
                  <a:pt x="895" y="149"/>
                </a:lnTo>
                <a:lnTo>
                  <a:pt x="900" y="149"/>
                </a:lnTo>
                <a:lnTo>
                  <a:pt x="906" y="149"/>
                </a:lnTo>
                <a:lnTo>
                  <a:pt x="911" y="149"/>
                </a:lnTo>
                <a:lnTo>
                  <a:pt x="911" y="154"/>
                </a:lnTo>
                <a:lnTo>
                  <a:pt x="916" y="154"/>
                </a:lnTo>
                <a:lnTo>
                  <a:pt x="916" y="159"/>
                </a:lnTo>
                <a:lnTo>
                  <a:pt x="921" y="159"/>
                </a:lnTo>
                <a:lnTo>
                  <a:pt x="921" y="164"/>
                </a:lnTo>
                <a:lnTo>
                  <a:pt x="921" y="170"/>
                </a:lnTo>
                <a:lnTo>
                  <a:pt x="916" y="170"/>
                </a:lnTo>
                <a:lnTo>
                  <a:pt x="921" y="175"/>
                </a:lnTo>
                <a:lnTo>
                  <a:pt x="927" y="175"/>
                </a:lnTo>
                <a:lnTo>
                  <a:pt x="927" y="180"/>
                </a:lnTo>
                <a:lnTo>
                  <a:pt x="927" y="186"/>
                </a:lnTo>
                <a:lnTo>
                  <a:pt x="927" y="191"/>
                </a:lnTo>
                <a:lnTo>
                  <a:pt x="932" y="191"/>
                </a:lnTo>
                <a:lnTo>
                  <a:pt x="932" y="196"/>
                </a:lnTo>
                <a:lnTo>
                  <a:pt x="932" y="201"/>
                </a:lnTo>
                <a:lnTo>
                  <a:pt x="937" y="201"/>
                </a:lnTo>
                <a:lnTo>
                  <a:pt x="932" y="207"/>
                </a:lnTo>
                <a:lnTo>
                  <a:pt x="937" y="207"/>
                </a:lnTo>
                <a:lnTo>
                  <a:pt x="943" y="207"/>
                </a:lnTo>
                <a:lnTo>
                  <a:pt x="943" y="201"/>
                </a:lnTo>
                <a:lnTo>
                  <a:pt x="948" y="201"/>
                </a:lnTo>
                <a:lnTo>
                  <a:pt x="953" y="201"/>
                </a:lnTo>
                <a:lnTo>
                  <a:pt x="953" y="207"/>
                </a:lnTo>
                <a:lnTo>
                  <a:pt x="958" y="207"/>
                </a:lnTo>
                <a:lnTo>
                  <a:pt x="958" y="212"/>
                </a:lnTo>
                <a:lnTo>
                  <a:pt x="964" y="212"/>
                </a:lnTo>
                <a:lnTo>
                  <a:pt x="969" y="212"/>
                </a:lnTo>
                <a:lnTo>
                  <a:pt x="969" y="207"/>
                </a:lnTo>
                <a:lnTo>
                  <a:pt x="974" y="207"/>
                </a:lnTo>
                <a:lnTo>
                  <a:pt x="974" y="212"/>
                </a:lnTo>
                <a:lnTo>
                  <a:pt x="980" y="212"/>
                </a:lnTo>
                <a:lnTo>
                  <a:pt x="980" y="217"/>
                </a:lnTo>
                <a:lnTo>
                  <a:pt x="985" y="217"/>
                </a:lnTo>
                <a:lnTo>
                  <a:pt x="985" y="223"/>
                </a:lnTo>
                <a:lnTo>
                  <a:pt x="990" y="223"/>
                </a:lnTo>
                <a:lnTo>
                  <a:pt x="990" y="228"/>
                </a:lnTo>
                <a:lnTo>
                  <a:pt x="996" y="228"/>
                </a:lnTo>
                <a:lnTo>
                  <a:pt x="1001" y="228"/>
                </a:lnTo>
                <a:lnTo>
                  <a:pt x="1006" y="228"/>
                </a:lnTo>
                <a:lnTo>
                  <a:pt x="1011" y="228"/>
                </a:lnTo>
                <a:lnTo>
                  <a:pt x="1017" y="228"/>
                </a:lnTo>
                <a:lnTo>
                  <a:pt x="1017" y="233"/>
                </a:lnTo>
                <a:lnTo>
                  <a:pt x="1022" y="233"/>
                </a:lnTo>
                <a:lnTo>
                  <a:pt x="1022" y="228"/>
                </a:lnTo>
                <a:lnTo>
                  <a:pt x="1022" y="233"/>
                </a:lnTo>
                <a:lnTo>
                  <a:pt x="1022" y="239"/>
                </a:lnTo>
                <a:lnTo>
                  <a:pt x="1022" y="244"/>
                </a:lnTo>
                <a:lnTo>
                  <a:pt x="1022" y="249"/>
                </a:lnTo>
                <a:lnTo>
                  <a:pt x="1017" y="249"/>
                </a:lnTo>
                <a:lnTo>
                  <a:pt x="1022" y="249"/>
                </a:lnTo>
                <a:lnTo>
                  <a:pt x="1027" y="254"/>
                </a:lnTo>
                <a:lnTo>
                  <a:pt x="1027" y="249"/>
                </a:lnTo>
                <a:lnTo>
                  <a:pt x="1027" y="254"/>
                </a:lnTo>
                <a:lnTo>
                  <a:pt x="1033" y="254"/>
                </a:lnTo>
                <a:lnTo>
                  <a:pt x="1033" y="249"/>
                </a:lnTo>
                <a:lnTo>
                  <a:pt x="1038" y="254"/>
                </a:lnTo>
                <a:lnTo>
                  <a:pt x="1038" y="249"/>
                </a:lnTo>
                <a:lnTo>
                  <a:pt x="1043" y="249"/>
                </a:lnTo>
                <a:lnTo>
                  <a:pt x="1048" y="249"/>
                </a:lnTo>
                <a:lnTo>
                  <a:pt x="1054" y="249"/>
                </a:lnTo>
                <a:lnTo>
                  <a:pt x="1059" y="249"/>
                </a:lnTo>
                <a:lnTo>
                  <a:pt x="1064" y="249"/>
                </a:lnTo>
                <a:lnTo>
                  <a:pt x="1070" y="249"/>
                </a:lnTo>
                <a:lnTo>
                  <a:pt x="1075" y="249"/>
                </a:lnTo>
                <a:lnTo>
                  <a:pt x="1075" y="254"/>
                </a:lnTo>
                <a:lnTo>
                  <a:pt x="1080" y="254"/>
                </a:lnTo>
                <a:lnTo>
                  <a:pt x="1086" y="254"/>
                </a:lnTo>
                <a:lnTo>
                  <a:pt x="1086" y="260"/>
                </a:lnTo>
                <a:lnTo>
                  <a:pt x="1080" y="260"/>
                </a:lnTo>
                <a:lnTo>
                  <a:pt x="1080" y="265"/>
                </a:lnTo>
                <a:lnTo>
                  <a:pt x="1075" y="270"/>
                </a:lnTo>
                <a:lnTo>
                  <a:pt x="1070" y="276"/>
                </a:lnTo>
                <a:lnTo>
                  <a:pt x="1064" y="276"/>
                </a:lnTo>
                <a:lnTo>
                  <a:pt x="1064" y="281"/>
                </a:lnTo>
                <a:lnTo>
                  <a:pt x="1059" y="281"/>
                </a:lnTo>
                <a:lnTo>
                  <a:pt x="1059" y="286"/>
                </a:lnTo>
                <a:lnTo>
                  <a:pt x="1054" y="286"/>
                </a:lnTo>
                <a:lnTo>
                  <a:pt x="1054" y="291"/>
                </a:lnTo>
                <a:lnTo>
                  <a:pt x="1048" y="291"/>
                </a:lnTo>
                <a:lnTo>
                  <a:pt x="1043" y="307"/>
                </a:lnTo>
                <a:lnTo>
                  <a:pt x="1033" y="323"/>
                </a:lnTo>
                <a:lnTo>
                  <a:pt x="1022" y="339"/>
                </a:lnTo>
                <a:lnTo>
                  <a:pt x="1017" y="350"/>
                </a:lnTo>
                <a:lnTo>
                  <a:pt x="1017" y="360"/>
                </a:lnTo>
                <a:lnTo>
                  <a:pt x="1011" y="360"/>
                </a:lnTo>
                <a:lnTo>
                  <a:pt x="1011" y="366"/>
                </a:lnTo>
                <a:lnTo>
                  <a:pt x="1006" y="366"/>
                </a:lnTo>
                <a:lnTo>
                  <a:pt x="1001" y="360"/>
                </a:lnTo>
                <a:lnTo>
                  <a:pt x="990" y="360"/>
                </a:lnTo>
                <a:lnTo>
                  <a:pt x="985" y="360"/>
                </a:lnTo>
                <a:lnTo>
                  <a:pt x="974" y="355"/>
                </a:lnTo>
                <a:lnTo>
                  <a:pt x="969" y="355"/>
                </a:lnTo>
                <a:lnTo>
                  <a:pt x="964" y="355"/>
                </a:lnTo>
                <a:lnTo>
                  <a:pt x="958" y="350"/>
                </a:lnTo>
                <a:lnTo>
                  <a:pt x="943" y="350"/>
                </a:lnTo>
                <a:lnTo>
                  <a:pt x="932" y="350"/>
                </a:lnTo>
                <a:lnTo>
                  <a:pt x="921" y="350"/>
                </a:lnTo>
                <a:lnTo>
                  <a:pt x="916" y="350"/>
                </a:lnTo>
                <a:lnTo>
                  <a:pt x="911" y="350"/>
                </a:lnTo>
                <a:lnTo>
                  <a:pt x="911" y="355"/>
                </a:lnTo>
                <a:lnTo>
                  <a:pt x="906" y="355"/>
                </a:lnTo>
                <a:lnTo>
                  <a:pt x="900" y="355"/>
                </a:lnTo>
                <a:lnTo>
                  <a:pt x="900" y="360"/>
                </a:lnTo>
                <a:lnTo>
                  <a:pt x="895" y="360"/>
                </a:lnTo>
                <a:lnTo>
                  <a:pt x="890" y="360"/>
                </a:lnTo>
                <a:lnTo>
                  <a:pt x="884" y="360"/>
                </a:lnTo>
                <a:lnTo>
                  <a:pt x="884" y="366"/>
                </a:lnTo>
                <a:lnTo>
                  <a:pt x="884" y="371"/>
                </a:lnTo>
                <a:lnTo>
                  <a:pt x="868" y="392"/>
                </a:lnTo>
                <a:lnTo>
                  <a:pt x="863" y="392"/>
                </a:lnTo>
                <a:lnTo>
                  <a:pt x="863" y="397"/>
                </a:lnTo>
                <a:lnTo>
                  <a:pt x="863" y="403"/>
                </a:lnTo>
                <a:lnTo>
                  <a:pt x="868" y="403"/>
                </a:lnTo>
                <a:lnTo>
                  <a:pt x="863" y="403"/>
                </a:lnTo>
                <a:lnTo>
                  <a:pt x="863" y="408"/>
                </a:lnTo>
                <a:lnTo>
                  <a:pt x="868" y="408"/>
                </a:lnTo>
                <a:lnTo>
                  <a:pt x="868" y="413"/>
                </a:lnTo>
                <a:lnTo>
                  <a:pt x="868" y="419"/>
                </a:lnTo>
                <a:lnTo>
                  <a:pt x="868" y="424"/>
                </a:lnTo>
                <a:lnTo>
                  <a:pt x="863" y="429"/>
                </a:lnTo>
                <a:lnTo>
                  <a:pt x="863" y="434"/>
                </a:lnTo>
                <a:lnTo>
                  <a:pt x="858" y="434"/>
                </a:lnTo>
                <a:lnTo>
                  <a:pt x="858" y="429"/>
                </a:lnTo>
                <a:lnTo>
                  <a:pt x="853" y="429"/>
                </a:lnTo>
                <a:lnTo>
                  <a:pt x="847" y="429"/>
                </a:lnTo>
                <a:lnTo>
                  <a:pt x="847" y="434"/>
                </a:lnTo>
                <a:lnTo>
                  <a:pt x="842" y="434"/>
                </a:lnTo>
                <a:lnTo>
                  <a:pt x="842" y="440"/>
                </a:lnTo>
                <a:lnTo>
                  <a:pt x="837" y="440"/>
                </a:lnTo>
                <a:lnTo>
                  <a:pt x="837" y="434"/>
                </a:lnTo>
                <a:lnTo>
                  <a:pt x="831" y="434"/>
                </a:lnTo>
                <a:lnTo>
                  <a:pt x="831" y="429"/>
                </a:lnTo>
                <a:lnTo>
                  <a:pt x="826" y="429"/>
                </a:lnTo>
                <a:lnTo>
                  <a:pt x="826" y="434"/>
                </a:lnTo>
                <a:lnTo>
                  <a:pt x="821" y="434"/>
                </a:lnTo>
                <a:lnTo>
                  <a:pt x="800" y="434"/>
                </a:lnTo>
                <a:lnTo>
                  <a:pt x="773" y="466"/>
                </a:lnTo>
                <a:lnTo>
                  <a:pt x="763" y="482"/>
                </a:lnTo>
                <a:lnTo>
                  <a:pt x="757" y="487"/>
                </a:lnTo>
                <a:lnTo>
                  <a:pt x="752" y="493"/>
                </a:lnTo>
                <a:lnTo>
                  <a:pt x="667" y="572"/>
                </a:lnTo>
                <a:lnTo>
                  <a:pt x="662" y="577"/>
                </a:lnTo>
                <a:lnTo>
                  <a:pt x="667" y="577"/>
                </a:lnTo>
                <a:lnTo>
                  <a:pt x="667" y="583"/>
                </a:lnTo>
                <a:lnTo>
                  <a:pt x="667" y="588"/>
                </a:lnTo>
                <a:lnTo>
                  <a:pt x="662" y="593"/>
                </a:lnTo>
                <a:lnTo>
                  <a:pt x="662" y="599"/>
                </a:lnTo>
                <a:lnTo>
                  <a:pt x="662" y="604"/>
                </a:lnTo>
                <a:lnTo>
                  <a:pt x="657" y="604"/>
                </a:lnTo>
                <a:lnTo>
                  <a:pt x="657" y="609"/>
                </a:lnTo>
                <a:lnTo>
                  <a:pt x="651" y="609"/>
                </a:lnTo>
                <a:lnTo>
                  <a:pt x="651" y="614"/>
                </a:lnTo>
                <a:lnTo>
                  <a:pt x="657" y="614"/>
                </a:lnTo>
                <a:lnTo>
                  <a:pt x="657" y="620"/>
                </a:lnTo>
                <a:lnTo>
                  <a:pt x="657" y="625"/>
                </a:lnTo>
                <a:lnTo>
                  <a:pt x="657" y="630"/>
                </a:lnTo>
                <a:lnTo>
                  <a:pt x="651" y="636"/>
                </a:lnTo>
                <a:lnTo>
                  <a:pt x="651" y="641"/>
                </a:lnTo>
                <a:lnTo>
                  <a:pt x="651" y="646"/>
                </a:lnTo>
                <a:lnTo>
                  <a:pt x="651" y="651"/>
                </a:lnTo>
                <a:lnTo>
                  <a:pt x="651" y="657"/>
                </a:lnTo>
                <a:lnTo>
                  <a:pt x="646" y="657"/>
                </a:lnTo>
                <a:lnTo>
                  <a:pt x="641" y="657"/>
                </a:lnTo>
                <a:lnTo>
                  <a:pt x="641" y="651"/>
                </a:lnTo>
                <a:lnTo>
                  <a:pt x="646" y="651"/>
                </a:lnTo>
                <a:lnTo>
                  <a:pt x="646" y="646"/>
                </a:lnTo>
                <a:lnTo>
                  <a:pt x="646" y="641"/>
                </a:lnTo>
                <a:lnTo>
                  <a:pt x="646" y="636"/>
                </a:lnTo>
                <a:lnTo>
                  <a:pt x="646" y="630"/>
                </a:lnTo>
                <a:lnTo>
                  <a:pt x="641" y="630"/>
                </a:lnTo>
                <a:lnTo>
                  <a:pt x="646" y="630"/>
                </a:lnTo>
                <a:lnTo>
                  <a:pt x="646" y="625"/>
                </a:lnTo>
                <a:lnTo>
                  <a:pt x="641" y="625"/>
                </a:lnTo>
                <a:lnTo>
                  <a:pt x="646" y="625"/>
                </a:lnTo>
                <a:lnTo>
                  <a:pt x="646" y="620"/>
                </a:lnTo>
                <a:lnTo>
                  <a:pt x="646" y="614"/>
                </a:lnTo>
                <a:lnTo>
                  <a:pt x="641" y="614"/>
                </a:lnTo>
                <a:lnTo>
                  <a:pt x="636" y="614"/>
                </a:lnTo>
                <a:lnTo>
                  <a:pt x="546" y="593"/>
                </a:lnTo>
                <a:lnTo>
                  <a:pt x="540" y="604"/>
                </a:lnTo>
                <a:lnTo>
                  <a:pt x="540" y="609"/>
                </a:lnTo>
                <a:lnTo>
                  <a:pt x="540" y="614"/>
                </a:lnTo>
                <a:lnTo>
                  <a:pt x="535" y="614"/>
                </a:lnTo>
                <a:lnTo>
                  <a:pt x="535" y="620"/>
                </a:lnTo>
                <a:lnTo>
                  <a:pt x="540" y="620"/>
                </a:lnTo>
                <a:lnTo>
                  <a:pt x="540" y="625"/>
                </a:lnTo>
                <a:lnTo>
                  <a:pt x="546" y="625"/>
                </a:lnTo>
                <a:lnTo>
                  <a:pt x="546" y="630"/>
                </a:lnTo>
                <a:lnTo>
                  <a:pt x="546" y="636"/>
                </a:lnTo>
                <a:lnTo>
                  <a:pt x="546" y="641"/>
                </a:lnTo>
                <a:lnTo>
                  <a:pt x="546" y="646"/>
                </a:lnTo>
                <a:lnTo>
                  <a:pt x="540" y="646"/>
                </a:lnTo>
                <a:lnTo>
                  <a:pt x="540" y="651"/>
                </a:lnTo>
                <a:lnTo>
                  <a:pt x="540" y="657"/>
                </a:lnTo>
                <a:lnTo>
                  <a:pt x="535" y="657"/>
                </a:lnTo>
                <a:lnTo>
                  <a:pt x="535" y="662"/>
                </a:lnTo>
                <a:lnTo>
                  <a:pt x="540" y="662"/>
                </a:lnTo>
                <a:lnTo>
                  <a:pt x="546" y="662"/>
                </a:lnTo>
                <a:lnTo>
                  <a:pt x="546" y="667"/>
                </a:lnTo>
                <a:lnTo>
                  <a:pt x="546" y="673"/>
                </a:lnTo>
                <a:lnTo>
                  <a:pt x="546" y="678"/>
                </a:lnTo>
                <a:lnTo>
                  <a:pt x="546" y="683"/>
                </a:lnTo>
                <a:lnTo>
                  <a:pt x="546" y="689"/>
                </a:lnTo>
                <a:lnTo>
                  <a:pt x="540" y="689"/>
                </a:lnTo>
                <a:lnTo>
                  <a:pt x="546" y="689"/>
                </a:lnTo>
                <a:lnTo>
                  <a:pt x="546" y="704"/>
                </a:lnTo>
                <a:lnTo>
                  <a:pt x="546" y="710"/>
                </a:lnTo>
                <a:lnTo>
                  <a:pt x="614" y="763"/>
                </a:lnTo>
                <a:lnTo>
                  <a:pt x="657" y="794"/>
                </a:lnTo>
                <a:lnTo>
                  <a:pt x="662" y="816"/>
                </a:lnTo>
                <a:lnTo>
                  <a:pt x="662" y="821"/>
                </a:lnTo>
                <a:lnTo>
                  <a:pt x="657" y="821"/>
                </a:lnTo>
                <a:lnTo>
                  <a:pt x="651" y="821"/>
                </a:lnTo>
                <a:lnTo>
                  <a:pt x="646" y="821"/>
                </a:lnTo>
                <a:lnTo>
                  <a:pt x="646" y="826"/>
                </a:lnTo>
                <a:lnTo>
                  <a:pt x="641" y="826"/>
                </a:lnTo>
                <a:lnTo>
                  <a:pt x="641" y="831"/>
                </a:lnTo>
                <a:lnTo>
                  <a:pt x="636" y="831"/>
                </a:lnTo>
                <a:lnTo>
                  <a:pt x="636" y="837"/>
                </a:lnTo>
                <a:lnTo>
                  <a:pt x="630" y="837"/>
                </a:lnTo>
                <a:lnTo>
                  <a:pt x="630" y="842"/>
                </a:lnTo>
                <a:lnTo>
                  <a:pt x="625" y="842"/>
                </a:lnTo>
                <a:lnTo>
                  <a:pt x="620" y="842"/>
                </a:lnTo>
                <a:lnTo>
                  <a:pt x="614" y="847"/>
                </a:lnTo>
                <a:lnTo>
                  <a:pt x="609" y="847"/>
                </a:lnTo>
                <a:lnTo>
                  <a:pt x="604" y="847"/>
                </a:lnTo>
                <a:lnTo>
                  <a:pt x="604" y="853"/>
                </a:lnTo>
                <a:lnTo>
                  <a:pt x="604" y="858"/>
                </a:lnTo>
                <a:lnTo>
                  <a:pt x="598" y="858"/>
                </a:lnTo>
                <a:lnTo>
                  <a:pt x="593" y="858"/>
                </a:lnTo>
                <a:lnTo>
                  <a:pt x="593" y="863"/>
                </a:lnTo>
                <a:lnTo>
                  <a:pt x="588" y="863"/>
                </a:lnTo>
                <a:lnTo>
                  <a:pt x="588" y="869"/>
                </a:lnTo>
                <a:lnTo>
                  <a:pt x="583" y="869"/>
                </a:lnTo>
                <a:lnTo>
                  <a:pt x="583" y="874"/>
                </a:lnTo>
                <a:lnTo>
                  <a:pt x="577" y="874"/>
                </a:lnTo>
                <a:lnTo>
                  <a:pt x="577" y="879"/>
                </a:lnTo>
                <a:lnTo>
                  <a:pt x="572" y="879"/>
                </a:lnTo>
                <a:lnTo>
                  <a:pt x="572" y="884"/>
                </a:lnTo>
                <a:lnTo>
                  <a:pt x="567" y="884"/>
                </a:lnTo>
                <a:lnTo>
                  <a:pt x="567" y="890"/>
                </a:lnTo>
                <a:lnTo>
                  <a:pt x="561" y="890"/>
                </a:lnTo>
                <a:lnTo>
                  <a:pt x="561" y="895"/>
                </a:lnTo>
                <a:lnTo>
                  <a:pt x="556" y="895"/>
                </a:lnTo>
                <a:lnTo>
                  <a:pt x="556" y="900"/>
                </a:lnTo>
                <a:lnTo>
                  <a:pt x="551" y="900"/>
                </a:lnTo>
                <a:lnTo>
                  <a:pt x="551" y="906"/>
                </a:lnTo>
                <a:lnTo>
                  <a:pt x="546" y="906"/>
                </a:lnTo>
                <a:lnTo>
                  <a:pt x="540" y="906"/>
                </a:lnTo>
                <a:lnTo>
                  <a:pt x="535" y="906"/>
                </a:lnTo>
                <a:lnTo>
                  <a:pt x="530" y="911"/>
                </a:lnTo>
                <a:lnTo>
                  <a:pt x="524" y="911"/>
                </a:lnTo>
                <a:lnTo>
                  <a:pt x="524" y="916"/>
                </a:lnTo>
                <a:lnTo>
                  <a:pt x="519" y="916"/>
                </a:lnTo>
                <a:lnTo>
                  <a:pt x="519" y="921"/>
                </a:lnTo>
                <a:lnTo>
                  <a:pt x="514" y="921"/>
                </a:lnTo>
                <a:lnTo>
                  <a:pt x="519" y="921"/>
                </a:lnTo>
                <a:lnTo>
                  <a:pt x="519" y="927"/>
                </a:lnTo>
                <a:lnTo>
                  <a:pt x="519" y="932"/>
                </a:lnTo>
                <a:lnTo>
                  <a:pt x="514" y="932"/>
                </a:lnTo>
                <a:lnTo>
                  <a:pt x="508" y="932"/>
                </a:lnTo>
                <a:lnTo>
                  <a:pt x="503" y="937"/>
                </a:lnTo>
                <a:lnTo>
                  <a:pt x="503" y="943"/>
                </a:lnTo>
                <a:lnTo>
                  <a:pt x="498" y="943"/>
                </a:lnTo>
                <a:lnTo>
                  <a:pt x="498" y="948"/>
                </a:lnTo>
                <a:lnTo>
                  <a:pt x="493" y="948"/>
                </a:lnTo>
                <a:lnTo>
                  <a:pt x="487" y="948"/>
                </a:lnTo>
                <a:lnTo>
                  <a:pt x="482" y="948"/>
                </a:lnTo>
                <a:lnTo>
                  <a:pt x="477" y="948"/>
                </a:lnTo>
                <a:lnTo>
                  <a:pt x="477" y="953"/>
                </a:lnTo>
                <a:lnTo>
                  <a:pt x="471" y="953"/>
                </a:lnTo>
                <a:lnTo>
                  <a:pt x="466" y="953"/>
                </a:lnTo>
                <a:lnTo>
                  <a:pt x="466" y="959"/>
                </a:lnTo>
                <a:lnTo>
                  <a:pt x="461" y="959"/>
                </a:lnTo>
                <a:lnTo>
                  <a:pt x="456" y="959"/>
                </a:lnTo>
                <a:lnTo>
                  <a:pt x="461" y="964"/>
                </a:lnTo>
                <a:lnTo>
                  <a:pt x="466" y="964"/>
                </a:lnTo>
                <a:lnTo>
                  <a:pt x="466" y="969"/>
                </a:lnTo>
                <a:lnTo>
                  <a:pt x="471" y="969"/>
                </a:lnTo>
                <a:lnTo>
                  <a:pt x="471" y="974"/>
                </a:lnTo>
                <a:lnTo>
                  <a:pt x="477" y="974"/>
                </a:lnTo>
                <a:lnTo>
                  <a:pt x="471" y="980"/>
                </a:lnTo>
                <a:lnTo>
                  <a:pt x="477" y="980"/>
                </a:lnTo>
                <a:lnTo>
                  <a:pt x="482" y="980"/>
                </a:lnTo>
                <a:lnTo>
                  <a:pt x="487" y="985"/>
                </a:lnTo>
                <a:lnTo>
                  <a:pt x="482" y="985"/>
                </a:lnTo>
                <a:lnTo>
                  <a:pt x="487" y="985"/>
                </a:lnTo>
                <a:lnTo>
                  <a:pt x="487" y="990"/>
                </a:lnTo>
                <a:lnTo>
                  <a:pt x="482" y="990"/>
                </a:lnTo>
                <a:lnTo>
                  <a:pt x="482" y="996"/>
                </a:lnTo>
                <a:lnTo>
                  <a:pt x="482" y="1001"/>
                </a:lnTo>
                <a:lnTo>
                  <a:pt x="482" y="1006"/>
                </a:lnTo>
                <a:lnTo>
                  <a:pt x="482" y="1011"/>
                </a:lnTo>
                <a:lnTo>
                  <a:pt x="487" y="1011"/>
                </a:lnTo>
                <a:lnTo>
                  <a:pt x="487" y="1017"/>
                </a:lnTo>
                <a:lnTo>
                  <a:pt x="493" y="1017"/>
                </a:lnTo>
                <a:lnTo>
                  <a:pt x="493" y="1022"/>
                </a:lnTo>
                <a:lnTo>
                  <a:pt x="498" y="1022"/>
                </a:lnTo>
                <a:lnTo>
                  <a:pt x="498" y="1027"/>
                </a:lnTo>
                <a:lnTo>
                  <a:pt x="498" y="1033"/>
                </a:lnTo>
                <a:lnTo>
                  <a:pt x="498" y="1038"/>
                </a:lnTo>
                <a:lnTo>
                  <a:pt x="498" y="1043"/>
                </a:lnTo>
                <a:lnTo>
                  <a:pt x="493" y="1043"/>
                </a:lnTo>
                <a:lnTo>
                  <a:pt x="493" y="1049"/>
                </a:lnTo>
                <a:lnTo>
                  <a:pt x="498" y="1049"/>
                </a:lnTo>
                <a:lnTo>
                  <a:pt x="498" y="1054"/>
                </a:lnTo>
                <a:lnTo>
                  <a:pt x="493" y="1054"/>
                </a:lnTo>
                <a:lnTo>
                  <a:pt x="493" y="1059"/>
                </a:lnTo>
                <a:lnTo>
                  <a:pt x="487" y="1059"/>
                </a:lnTo>
                <a:lnTo>
                  <a:pt x="487" y="1064"/>
                </a:lnTo>
                <a:lnTo>
                  <a:pt x="487" y="1070"/>
                </a:lnTo>
                <a:lnTo>
                  <a:pt x="482" y="1070"/>
                </a:lnTo>
                <a:lnTo>
                  <a:pt x="482" y="1075"/>
                </a:lnTo>
                <a:lnTo>
                  <a:pt x="477" y="1075"/>
                </a:lnTo>
                <a:lnTo>
                  <a:pt x="477" y="1080"/>
                </a:lnTo>
                <a:lnTo>
                  <a:pt x="477" y="1086"/>
                </a:lnTo>
                <a:lnTo>
                  <a:pt x="471" y="1080"/>
                </a:lnTo>
                <a:lnTo>
                  <a:pt x="471" y="1086"/>
                </a:lnTo>
                <a:lnTo>
                  <a:pt x="471" y="1080"/>
                </a:lnTo>
                <a:lnTo>
                  <a:pt x="471" y="1086"/>
                </a:lnTo>
                <a:lnTo>
                  <a:pt x="471" y="1091"/>
                </a:lnTo>
                <a:lnTo>
                  <a:pt x="466" y="1091"/>
                </a:lnTo>
                <a:lnTo>
                  <a:pt x="466" y="1096"/>
                </a:lnTo>
                <a:lnTo>
                  <a:pt x="466" y="1101"/>
                </a:lnTo>
                <a:lnTo>
                  <a:pt x="461" y="1101"/>
                </a:lnTo>
                <a:lnTo>
                  <a:pt x="456" y="1101"/>
                </a:lnTo>
                <a:lnTo>
                  <a:pt x="456" y="1096"/>
                </a:lnTo>
                <a:lnTo>
                  <a:pt x="456" y="1101"/>
                </a:lnTo>
                <a:lnTo>
                  <a:pt x="450" y="1101"/>
                </a:lnTo>
                <a:lnTo>
                  <a:pt x="445" y="1101"/>
                </a:lnTo>
                <a:lnTo>
                  <a:pt x="440" y="1101"/>
                </a:lnTo>
                <a:lnTo>
                  <a:pt x="440" y="1107"/>
                </a:lnTo>
                <a:lnTo>
                  <a:pt x="440" y="1101"/>
                </a:lnTo>
                <a:lnTo>
                  <a:pt x="434" y="1101"/>
                </a:lnTo>
                <a:lnTo>
                  <a:pt x="434" y="1107"/>
                </a:lnTo>
                <a:lnTo>
                  <a:pt x="434" y="1101"/>
                </a:lnTo>
                <a:lnTo>
                  <a:pt x="434" y="1107"/>
                </a:lnTo>
                <a:lnTo>
                  <a:pt x="429" y="1107"/>
                </a:lnTo>
                <a:lnTo>
                  <a:pt x="429" y="1112"/>
                </a:lnTo>
                <a:lnTo>
                  <a:pt x="429" y="1117"/>
                </a:lnTo>
                <a:lnTo>
                  <a:pt x="429" y="1112"/>
                </a:lnTo>
                <a:lnTo>
                  <a:pt x="429" y="1117"/>
                </a:lnTo>
                <a:lnTo>
                  <a:pt x="424" y="1117"/>
                </a:lnTo>
                <a:lnTo>
                  <a:pt x="429" y="1117"/>
                </a:lnTo>
                <a:lnTo>
                  <a:pt x="429" y="1123"/>
                </a:lnTo>
                <a:lnTo>
                  <a:pt x="424" y="1123"/>
                </a:lnTo>
                <a:lnTo>
                  <a:pt x="424" y="1128"/>
                </a:lnTo>
                <a:lnTo>
                  <a:pt x="424" y="1133"/>
                </a:lnTo>
                <a:lnTo>
                  <a:pt x="424" y="1128"/>
                </a:lnTo>
                <a:lnTo>
                  <a:pt x="429" y="1128"/>
                </a:lnTo>
                <a:lnTo>
                  <a:pt x="429" y="1133"/>
                </a:lnTo>
                <a:lnTo>
                  <a:pt x="429" y="1139"/>
                </a:lnTo>
                <a:lnTo>
                  <a:pt x="434" y="1139"/>
                </a:lnTo>
                <a:lnTo>
                  <a:pt x="429" y="1139"/>
                </a:lnTo>
                <a:lnTo>
                  <a:pt x="424" y="1139"/>
                </a:lnTo>
                <a:lnTo>
                  <a:pt x="418" y="1139"/>
                </a:lnTo>
                <a:lnTo>
                  <a:pt x="418" y="1144"/>
                </a:lnTo>
                <a:lnTo>
                  <a:pt x="413" y="1144"/>
                </a:lnTo>
                <a:lnTo>
                  <a:pt x="413" y="1149"/>
                </a:lnTo>
                <a:lnTo>
                  <a:pt x="408" y="1149"/>
                </a:lnTo>
                <a:lnTo>
                  <a:pt x="408" y="1154"/>
                </a:lnTo>
                <a:lnTo>
                  <a:pt x="403" y="1154"/>
                </a:lnTo>
                <a:lnTo>
                  <a:pt x="403" y="1160"/>
                </a:lnTo>
                <a:lnTo>
                  <a:pt x="397" y="1160"/>
                </a:lnTo>
                <a:lnTo>
                  <a:pt x="392" y="1160"/>
                </a:lnTo>
                <a:lnTo>
                  <a:pt x="387" y="1165"/>
                </a:lnTo>
                <a:lnTo>
                  <a:pt x="381" y="1165"/>
                </a:lnTo>
                <a:lnTo>
                  <a:pt x="376" y="1165"/>
                </a:lnTo>
                <a:lnTo>
                  <a:pt x="381" y="1170"/>
                </a:lnTo>
                <a:lnTo>
                  <a:pt x="376" y="1170"/>
                </a:lnTo>
                <a:lnTo>
                  <a:pt x="371" y="1170"/>
                </a:lnTo>
                <a:lnTo>
                  <a:pt x="371" y="1176"/>
                </a:lnTo>
                <a:lnTo>
                  <a:pt x="366" y="1176"/>
                </a:lnTo>
                <a:lnTo>
                  <a:pt x="366" y="1181"/>
                </a:lnTo>
                <a:lnTo>
                  <a:pt x="366" y="1186"/>
                </a:lnTo>
                <a:lnTo>
                  <a:pt x="360" y="1186"/>
                </a:lnTo>
                <a:lnTo>
                  <a:pt x="360" y="1181"/>
                </a:lnTo>
                <a:lnTo>
                  <a:pt x="355" y="1181"/>
                </a:lnTo>
                <a:lnTo>
                  <a:pt x="355" y="1186"/>
                </a:lnTo>
                <a:lnTo>
                  <a:pt x="350" y="1186"/>
                </a:lnTo>
                <a:lnTo>
                  <a:pt x="355" y="1191"/>
                </a:lnTo>
                <a:lnTo>
                  <a:pt x="350" y="1191"/>
                </a:lnTo>
                <a:lnTo>
                  <a:pt x="350" y="1197"/>
                </a:lnTo>
                <a:lnTo>
                  <a:pt x="350" y="1202"/>
                </a:lnTo>
                <a:lnTo>
                  <a:pt x="344" y="1202"/>
                </a:lnTo>
                <a:lnTo>
                  <a:pt x="339" y="1202"/>
                </a:lnTo>
                <a:lnTo>
                  <a:pt x="339" y="1207"/>
                </a:lnTo>
                <a:lnTo>
                  <a:pt x="334" y="1207"/>
                </a:lnTo>
                <a:lnTo>
                  <a:pt x="328" y="1207"/>
                </a:lnTo>
                <a:lnTo>
                  <a:pt x="328" y="1213"/>
                </a:lnTo>
                <a:lnTo>
                  <a:pt x="323" y="1213"/>
                </a:lnTo>
                <a:lnTo>
                  <a:pt x="318" y="1213"/>
                </a:lnTo>
                <a:lnTo>
                  <a:pt x="313" y="1213"/>
                </a:lnTo>
                <a:lnTo>
                  <a:pt x="307" y="1213"/>
                </a:lnTo>
                <a:lnTo>
                  <a:pt x="302" y="1213"/>
                </a:lnTo>
                <a:lnTo>
                  <a:pt x="297" y="1213"/>
                </a:lnTo>
                <a:lnTo>
                  <a:pt x="291" y="1213"/>
                </a:lnTo>
                <a:lnTo>
                  <a:pt x="286" y="1213"/>
                </a:lnTo>
                <a:lnTo>
                  <a:pt x="281" y="1213"/>
                </a:lnTo>
                <a:lnTo>
                  <a:pt x="260" y="1213"/>
                </a:lnTo>
                <a:lnTo>
                  <a:pt x="228" y="1207"/>
                </a:lnTo>
                <a:lnTo>
                  <a:pt x="228" y="1191"/>
                </a:lnTo>
                <a:lnTo>
                  <a:pt x="223" y="1176"/>
                </a:lnTo>
                <a:lnTo>
                  <a:pt x="223" y="1165"/>
                </a:lnTo>
                <a:lnTo>
                  <a:pt x="223" y="1149"/>
                </a:lnTo>
                <a:lnTo>
                  <a:pt x="223" y="1139"/>
                </a:lnTo>
                <a:lnTo>
                  <a:pt x="217" y="1123"/>
                </a:lnTo>
                <a:lnTo>
                  <a:pt x="212" y="1112"/>
                </a:lnTo>
                <a:lnTo>
                  <a:pt x="207" y="1096"/>
                </a:lnTo>
                <a:lnTo>
                  <a:pt x="196" y="1080"/>
                </a:lnTo>
                <a:lnTo>
                  <a:pt x="191" y="1070"/>
                </a:lnTo>
                <a:lnTo>
                  <a:pt x="180" y="1059"/>
                </a:lnTo>
                <a:lnTo>
                  <a:pt x="170" y="1043"/>
                </a:lnTo>
                <a:lnTo>
                  <a:pt x="170" y="1038"/>
                </a:lnTo>
                <a:lnTo>
                  <a:pt x="170" y="1033"/>
                </a:lnTo>
                <a:lnTo>
                  <a:pt x="164" y="1033"/>
                </a:lnTo>
                <a:lnTo>
                  <a:pt x="164" y="1027"/>
                </a:lnTo>
                <a:lnTo>
                  <a:pt x="164" y="1022"/>
                </a:lnTo>
                <a:lnTo>
                  <a:pt x="159" y="1022"/>
                </a:lnTo>
                <a:lnTo>
                  <a:pt x="159" y="1017"/>
                </a:lnTo>
                <a:lnTo>
                  <a:pt x="154" y="1017"/>
                </a:lnTo>
                <a:lnTo>
                  <a:pt x="154" y="1011"/>
                </a:lnTo>
                <a:lnTo>
                  <a:pt x="154" y="1006"/>
                </a:lnTo>
                <a:lnTo>
                  <a:pt x="148" y="1006"/>
                </a:lnTo>
                <a:lnTo>
                  <a:pt x="148" y="1001"/>
                </a:lnTo>
                <a:lnTo>
                  <a:pt x="143" y="996"/>
                </a:lnTo>
                <a:lnTo>
                  <a:pt x="143" y="990"/>
                </a:lnTo>
                <a:lnTo>
                  <a:pt x="138" y="990"/>
                </a:lnTo>
                <a:lnTo>
                  <a:pt x="138" y="985"/>
                </a:lnTo>
                <a:lnTo>
                  <a:pt x="133" y="974"/>
                </a:lnTo>
                <a:lnTo>
                  <a:pt x="127" y="969"/>
                </a:lnTo>
                <a:lnTo>
                  <a:pt x="127" y="964"/>
                </a:lnTo>
                <a:lnTo>
                  <a:pt x="122" y="959"/>
                </a:lnTo>
                <a:lnTo>
                  <a:pt x="122" y="953"/>
                </a:lnTo>
                <a:lnTo>
                  <a:pt x="117" y="953"/>
                </a:lnTo>
                <a:lnTo>
                  <a:pt x="111" y="948"/>
                </a:lnTo>
                <a:lnTo>
                  <a:pt x="106" y="948"/>
                </a:lnTo>
                <a:lnTo>
                  <a:pt x="106" y="943"/>
                </a:lnTo>
                <a:lnTo>
                  <a:pt x="101" y="943"/>
                </a:lnTo>
                <a:lnTo>
                  <a:pt x="143" y="900"/>
                </a:lnTo>
                <a:lnTo>
                  <a:pt x="143" y="895"/>
                </a:lnTo>
                <a:lnTo>
                  <a:pt x="148" y="895"/>
                </a:lnTo>
                <a:lnTo>
                  <a:pt x="148" y="890"/>
                </a:lnTo>
                <a:lnTo>
                  <a:pt x="138" y="874"/>
                </a:lnTo>
                <a:lnTo>
                  <a:pt x="133" y="874"/>
                </a:lnTo>
                <a:lnTo>
                  <a:pt x="133" y="869"/>
                </a:lnTo>
                <a:lnTo>
                  <a:pt x="133" y="863"/>
                </a:lnTo>
                <a:lnTo>
                  <a:pt x="127" y="863"/>
                </a:lnTo>
                <a:lnTo>
                  <a:pt x="127" y="858"/>
                </a:lnTo>
                <a:lnTo>
                  <a:pt x="122" y="853"/>
                </a:lnTo>
                <a:lnTo>
                  <a:pt x="122" y="847"/>
                </a:lnTo>
                <a:lnTo>
                  <a:pt x="117" y="847"/>
                </a:lnTo>
                <a:lnTo>
                  <a:pt x="117" y="842"/>
                </a:lnTo>
                <a:lnTo>
                  <a:pt x="111" y="842"/>
                </a:lnTo>
                <a:lnTo>
                  <a:pt x="111" y="837"/>
                </a:lnTo>
                <a:lnTo>
                  <a:pt x="106" y="837"/>
                </a:lnTo>
                <a:lnTo>
                  <a:pt x="106" y="831"/>
                </a:lnTo>
                <a:lnTo>
                  <a:pt x="101" y="831"/>
                </a:lnTo>
                <a:lnTo>
                  <a:pt x="101" y="826"/>
                </a:lnTo>
                <a:lnTo>
                  <a:pt x="101" y="821"/>
                </a:lnTo>
                <a:lnTo>
                  <a:pt x="96" y="821"/>
                </a:lnTo>
                <a:lnTo>
                  <a:pt x="96" y="816"/>
                </a:lnTo>
                <a:lnTo>
                  <a:pt x="90" y="816"/>
                </a:lnTo>
                <a:lnTo>
                  <a:pt x="90" y="810"/>
                </a:lnTo>
                <a:lnTo>
                  <a:pt x="90" y="805"/>
                </a:lnTo>
                <a:lnTo>
                  <a:pt x="85" y="805"/>
                </a:lnTo>
                <a:lnTo>
                  <a:pt x="85" y="800"/>
                </a:lnTo>
                <a:lnTo>
                  <a:pt x="90" y="800"/>
                </a:lnTo>
                <a:lnTo>
                  <a:pt x="90" y="794"/>
                </a:lnTo>
                <a:lnTo>
                  <a:pt x="90" y="789"/>
                </a:lnTo>
                <a:lnTo>
                  <a:pt x="90" y="784"/>
                </a:lnTo>
                <a:lnTo>
                  <a:pt x="85" y="784"/>
                </a:lnTo>
                <a:lnTo>
                  <a:pt x="85" y="779"/>
                </a:lnTo>
                <a:lnTo>
                  <a:pt x="80" y="773"/>
                </a:lnTo>
                <a:lnTo>
                  <a:pt x="74" y="773"/>
                </a:lnTo>
                <a:lnTo>
                  <a:pt x="74" y="768"/>
                </a:lnTo>
                <a:lnTo>
                  <a:pt x="74" y="763"/>
                </a:lnTo>
                <a:lnTo>
                  <a:pt x="69" y="763"/>
                </a:lnTo>
                <a:lnTo>
                  <a:pt x="69" y="757"/>
                </a:lnTo>
                <a:lnTo>
                  <a:pt x="69" y="752"/>
                </a:lnTo>
                <a:lnTo>
                  <a:pt x="69" y="747"/>
                </a:lnTo>
                <a:lnTo>
                  <a:pt x="69" y="741"/>
                </a:lnTo>
                <a:lnTo>
                  <a:pt x="64" y="741"/>
                </a:lnTo>
                <a:lnTo>
                  <a:pt x="58" y="741"/>
                </a:lnTo>
                <a:lnTo>
                  <a:pt x="58" y="736"/>
                </a:lnTo>
                <a:lnTo>
                  <a:pt x="53" y="736"/>
                </a:lnTo>
                <a:lnTo>
                  <a:pt x="0" y="726"/>
                </a:lnTo>
                <a:lnTo>
                  <a:pt x="21" y="710"/>
                </a:lnTo>
                <a:lnTo>
                  <a:pt x="27" y="710"/>
                </a:lnTo>
                <a:lnTo>
                  <a:pt x="27" y="704"/>
                </a:lnTo>
                <a:lnTo>
                  <a:pt x="27" y="699"/>
                </a:lnTo>
                <a:lnTo>
                  <a:pt x="32" y="694"/>
                </a:lnTo>
                <a:lnTo>
                  <a:pt x="32" y="689"/>
                </a:lnTo>
                <a:lnTo>
                  <a:pt x="37" y="689"/>
                </a:lnTo>
                <a:lnTo>
                  <a:pt x="37" y="683"/>
                </a:lnTo>
                <a:lnTo>
                  <a:pt x="43" y="678"/>
                </a:lnTo>
                <a:lnTo>
                  <a:pt x="43" y="673"/>
                </a:lnTo>
                <a:lnTo>
                  <a:pt x="58" y="667"/>
                </a:lnTo>
                <a:lnTo>
                  <a:pt x="64" y="667"/>
                </a:lnTo>
                <a:lnTo>
                  <a:pt x="69" y="667"/>
                </a:lnTo>
                <a:lnTo>
                  <a:pt x="74" y="673"/>
                </a:lnTo>
                <a:lnTo>
                  <a:pt x="80" y="673"/>
                </a:lnTo>
                <a:lnTo>
                  <a:pt x="85" y="673"/>
                </a:lnTo>
                <a:lnTo>
                  <a:pt x="90" y="673"/>
                </a:lnTo>
                <a:lnTo>
                  <a:pt x="96" y="673"/>
                </a:lnTo>
                <a:lnTo>
                  <a:pt x="96" y="667"/>
                </a:lnTo>
                <a:lnTo>
                  <a:pt x="101" y="667"/>
                </a:lnTo>
                <a:lnTo>
                  <a:pt x="111" y="657"/>
                </a:lnTo>
                <a:lnTo>
                  <a:pt x="127" y="646"/>
                </a:lnTo>
                <a:lnTo>
                  <a:pt x="154" y="646"/>
                </a:lnTo>
                <a:lnTo>
                  <a:pt x="186" y="667"/>
                </a:lnTo>
                <a:lnTo>
                  <a:pt x="191" y="667"/>
                </a:lnTo>
                <a:lnTo>
                  <a:pt x="191" y="662"/>
                </a:lnTo>
                <a:lnTo>
                  <a:pt x="196" y="662"/>
                </a:lnTo>
                <a:lnTo>
                  <a:pt x="201" y="662"/>
                </a:lnTo>
                <a:lnTo>
                  <a:pt x="207" y="662"/>
                </a:lnTo>
                <a:lnTo>
                  <a:pt x="207" y="657"/>
                </a:lnTo>
                <a:lnTo>
                  <a:pt x="212" y="651"/>
                </a:lnTo>
                <a:lnTo>
                  <a:pt x="217" y="646"/>
                </a:lnTo>
                <a:lnTo>
                  <a:pt x="223" y="641"/>
                </a:lnTo>
                <a:lnTo>
                  <a:pt x="223" y="646"/>
                </a:lnTo>
                <a:lnTo>
                  <a:pt x="238" y="651"/>
                </a:lnTo>
                <a:lnTo>
                  <a:pt x="249" y="651"/>
                </a:lnTo>
                <a:lnTo>
                  <a:pt x="260" y="636"/>
                </a:lnTo>
                <a:lnTo>
                  <a:pt x="270" y="630"/>
                </a:lnTo>
                <a:lnTo>
                  <a:pt x="276" y="625"/>
                </a:lnTo>
                <a:lnTo>
                  <a:pt x="297" y="593"/>
                </a:lnTo>
                <a:lnTo>
                  <a:pt x="318" y="567"/>
                </a:lnTo>
                <a:lnTo>
                  <a:pt x="334" y="546"/>
                </a:lnTo>
                <a:lnTo>
                  <a:pt x="307" y="524"/>
                </a:lnTo>
                <a:lnTo>
                  <a:pt x="307" y="514"/>
                </a:lnTo>
                <a:lnTo>
                  <a:pt x="328" y="493"/>
                </a:lnTo>
                <a:lnTo>
                  <a:pt x="334" y="493"/>
                </a:lnTo>
                <a:lnTo>
                  <a:pt x="339" y="487"/>
                </a:lnTo>
                <a:lnTo>
                  <a:pt x="344" y="482"/>
                </a:lnTo>
                <a:lnTo>
                  <a:pt x="344" y="477"/>
                </a:lnTo>
                <a:lnTo>
                  <a:pt x="350" y="477"/>
                </a:lnTo>
                <a:lnTo>
                  <a:pt x="350" y="471"/>
                </a:lnTo>
                <a:lnTo>
                  <a:pt x="355" y="471"/>
                </a:lnTo>
                <a:lnTo>
                  <a:pt x="360" y="471"/>
                </a:lnTo>
                <a:lnTo>
                  <a:pt x="366" y="471"/>
                </a:lnTo>
                <a:lnTo>
                  <a:pt x="371" y="471"/>
                </a:lnTo>
                <a:lnTo>
                  <a:pt x="371" y="466"/>
                </a:lnTo>
                <a:lnTo>
                  <a:pt x="376" y="466"/>
                </a:lnTo>
                <a:lnTo>
                  <a:pt x="376" y="461"/>
                </a:lnTo>
                <a:lnTo>
                  <a:pt x="381" y="456"/>
                </a:lnTo>
                <a:lnTo>
                  <a:pt x="418" y="381"/>
                </a:lnTo>
                <a:lnTo>
                  <a:pt x="424" y="376"/>
                </a:lnTo>
                <a:lnTo>
                  <a:pt x="424" y="371"/>
                </a:lnTo>
                <a:lnTo>
                  <a:pt x="429" y="366"/>
                </a:lnTo>
                <a:lnTo>
                  <a:pt x="429" y="360"/>
                </a:lnTo>
                <a:lnTo>
                  <a:pt x="429" y="355"/>
                </a:lnTo>
                <a:lnTo>
                  <a:pt x="424" y="355"/>
                </a:lnTo>
                <a:lnTo>
                  <a:pt x="424" y="350"/>
                </a:lnTo>
                <a:lnTo>
                  <a:pt x="418" y="350"/>
                </a:lnTo>
                <a:lnTo>
                  <a:pt x="418" y="344"/>
                </a:lnTo>
                <a:lnTo>
                  <a:pt x="413" y="344"/>
                </a:lnTo>
                <a:lnTo>
                  <a:pt x="408" y="344"/>
                </a:lnTo>
                <a:lnTo>
                  <a:pt x="403" y="344"/>
                </a:lnTo>
                <a:lnTo>
                  <a:pt x="397" y="339"/>
                </a:lnTo>
                <a:lnTo>
                  <a:pt x="392" y="339"/>
                </a:lnTo>
                <a:lnTo>
                  <a:pt x="392" y="334"/>
                </a:lnTo>
                <a:lnTo>
                  <a:pt x="387" y="334"/>
                </a:lnTo>
                <a:lnTo>
                  <a:pt x="387" y="329"/>
                </a:lnTo>
                <a:lnTo>
                  <a:pt x="381" y="329"/>
                </a:lnTo>
                <a:lnTo>
                  <a:pt x="381" y="323"/>
                </a:lnTo>
                <a:lnTo>
                  <a:pt x="376" y="323"/>
                </a:lnTo>
                <a:lnTo>
                  <a:pt x="376" y="318"/>
                </a:lnTo>
                <a:lnTo>
                  <a:pt x="376" y="313"/>
                </a:lnTo>
                <a:lnTo>
                  <a:pt x="376" y="307"/>
                </a:lnTo>
                <a:lnTo>
                  <a:pt x="376" y="302"/>
                </a:lnTo>
                <a:lnTo>
                  <a:pt x="376" y="297"/>
                </a:lnTo>
                <a:lnTo>
                  <a:pt x="381" y="297"/>
                </a:lnTo>
                <a:lnTo>
                  <a:pt x="334" y="281"/>
                </a:lnTo>
                <a:lnTo>
                  <a:pt x="318" y="270"/>
                </a:lnTo>
                <a:lnTo>
                  <a:pt x="313" y="270"/>
                </a:lnTo>
                <a:lnTo>
                  <a:pt x="307" y="270"/>
                </a:lnTo>
                <a:lnTo>
                  <a:pt x="307" y="265"/>
                </a:lnTo>
                <a:lnTo>
                  <a:pt x="302" y="265"/>
                </a:lnTo>
                <a:lnTo>
                  <a:pt x="302" y="260"/>
                </a:lnTo>
                <a:lnTo>
                  <a:pt x="297" y="254"/>
                </a:lnTo>
                <a:lnTo>
                  <a:pt x="291" y="254"/>
                </a:lnTo>
                <a:lnTo>
                  <a:pt x="286" y="254"/>
                </a:lnTo>
                <a:lnTo>
                  <a:pt x="286" y="249"/>
                </a:lnTo>
                <a:lnTo>
                  <a:pt x="281" y="249"/>
                </a:lnTo>
                <a:lnTo>
                  <a:pt x="276" y="249"/>
                </a:lnTo>
                <a:lnTo>
                  <a:pt x="270" y="249"/>
                </a:lnTo>
                <a:lnTo>
                  <a:pt x="265" y="254"/>
                </a:lnTo>
                <a:lnTo>
                  <a:pt x="260" y="254"/>
                </a:lnTo>
                <a:lnTo>
                  <a:pt x="233" y="254"/>
                </a:lnTo>
                <a:lnTo>
                  <a:pt x="233" y="249"/>
                </a:lnTo>
                <a:lnTo>
                  <a:pt x="228" y="244"/>
                </a:lnTo>
                <a:lnTo>
                  <a:pt x="223" y="244"/>
                </a:lnTo>
                <a:lnTo>
                  <a:pt x="223" y="239"/>
                </a:lnTo>
                <a:lnTo>
                  <a:pt x="223" y="233"/>
                </a:lnTo>
                <a:lnTo>
                  <a:pt x="217" y="233"/>
                </a:lnTo>
                <a:lnTo>
                  <a:pt x="217" y="228"/>
                </a:lnTo>
                <a:lnTo>
                  <a:pt x="217" y="223"/>
                </a:lnTo>
                <a:lnTo>
                  <a:pt x="217" y="217"/>
                </a:lnTo>
                <a:lnTo>
                  <a:pt x="212" y="217"/>
                </a:lnTo>
                <a:lnTo>
                  <a:pt x="212" y="212"/>
                </a:lnTo>
                <a:lnTo>
                  <a:pt x="212" y="207"/>
                </a:lnTo>
                <a:lnTo>
                  <a:pt x="207" y="207"/>
                </a:lnTo>
                <a:lnTo>
                  <a:pt x="207" y="201"/>
                </a:lnTo>
                <a:lnTo>
                  <a:pt x="207" y="196"/>
                </a:lnTo>
                <a:lnTo>
                  <a:pt x="207" y="191"/>
                </a:lnTo>
                <a:lnTo>
                  <a:pt x="207" y="186"/>
                </a:lnTo>
                <a:lnTo>
                  <a:pt x="207" y="180"/>
                </a:lnTo>
                <a:lnTo>
                  <a:pt x="207" y="175"/>
                </a:lnTo>
                <a:lnTo>
                  <a:pt x="201" y="175"/>
                </a:lnTo>
                <a:lnTo>
                  <a:pt x="196" y="170"/>
                </a:lnTo>
                <a:lnTo>
                  <a:pt x="196" y="164"/>
                </a:lnTo>
                <a:lnTo>
                  <a:pt x="191" y="164"/>
                </a:lnTo>
                <a:lnTo>
                  <a:pt x="191" y="159"/>
                </a:lnTo>
                <a:lnTo>
                  <a:pt x="191" y="154"/>
                </a:lnTo>
                <a:lnTo>
                  <a:pt x="196" y="154"/>
                </a:lnTo>
                <a:lnTo>
                  <a:pt x="196" y="149"/>
                </a:lnTo>
                <a:lnTo>
                  <a:pt x="201" y="149"/>
                </a:lnTo>
                <a:lnTo>
                  <a:pt x="207" y="149"/>
                </a:lnTo>
                <a:lnTo>
                  <a:pt x="212" y="149"/>
                </a:lnTo>
                <a:lnTo>
                  <a:pt x="212" y="143"/>
                </a:lnTo>
                <a:lnTo>
                  <a:pt x="217" y="143"/>
                </a:lnTo>
                <a:lnTo>
                  <a:pt x="223" y="143"/>
                </a:lnTo>
                <a:lnTo>
                  <a:pt x="228" y="143"/>
                </a:lnTo>
                <a:lnTo>
                  <a:pt x="233" y="143"/>
                </a:lnTo>
                <a:lnTo>
                  <a:pt x="238" y="143"/>
                </a:lnTo>
                <a:lnTo>
                  <a:pt x="238" y="138"/>
                </a:lnTo>
                <a:lnTo>
                  <a:pt x="244" y="138"/>
                </a:lnTo>
                <a:lnTo>
                  <a:pt x="244" y="133"/>
                </a:lnTo>
                <a:lnTo>
                  <a:pt x="249" y="133"/>
                </a:lnTo>
                <a:lnTo>
                  <a:pt x="249" y="127"/>
                </a:lnTo>
                <a:lnTo>
                  <a:pt x="254" y="127"/>
                </a:lnTo>
                <a:lnTo>
                  <a:pt x="260" y="127"/>
                </a:lnTo>
                <a:lnTo>
                  <a:pt x="260" y="122"/>
                </a:lnTo>
                <a:lnTo>
                  <a:pt x="265" y="122"/>
                </a:lnTo>
                <a:lnTo>
                  <a:pt x="265" y="117"/>
                </a:lnTo>
                <a:lnTo>
                  <a:pt x="265" y="111"/>
                </a:lnTo>
                <a:lnTo>
                  <a:pt x="270" y="111"/>
                </a:lnTo>
                <a:lnTo>
                  <a:pt x="276" y="111"/>
                </a:lnTo>
                <a:lnTo>
                  <a:pt x="276" y="106"/>
                </a:lnTo>
                <a:lnTo>
                  <a:pt x="281" y="106"/>
                </a:lnTo>
                <a:lnTo>
                  <a:pt x="286" y="106"/>
                </a:lnTo>
                <a:lnTo>
                  <a:pt x="286" y="101"/>
                </a:lnTo>
                <a:lnTo>
                  <a:pt x="291" y="101"/>
                </a:lnTo>
                <a:lnTo>
                  <a:pt x="291" y="96"/>
                </a:lnTo>
                <a:lnTo>
                  <a:pt x="297" y="96"/>
                </a:lnTo>
                <a:lnTo>
                  <a:pt x="297" y="90"/>
                </a:lnTo>
                <a:lnTo>
                  <a:pt x="297" y="85"/>
                </a:lnTo>
                <a:lnTo>
                  <a:pt x="302" y="85"/>
                </a:lnTo>
                <a:lnTo>
                  <a:pt x="302" y="80"/>
                </a:lnTo>
                <a:lnTo>
                  <a:pt x="307" y="80"/>
                </a:lnTo>
                <a:lnTo>
                  <a:pt x="307" y="74"/>
                </a:lnTo>
                <a:lnTo>
                  <a:pt x="313" y="74"/>
                </a:lnTo>
                <a:lnTo>
                  <a:pt x="313" y="69"/>
                </a:lnTo>
                <a:lnTo>
                  <a:pt x="313" y="64"/>
                </a:lnTo>
                <a:lnTo>
                  <a:pt x="318" y="64"/>
                </a:lnTo>
                <a:lnTo>
                  <a:pt x="318" y="59"/>
                </a:lnTo>
                <a:lnTo>
                  <a:pt x="318" y="53"/>
                </a:lnTo>
                <a:lnTo>
                  <a:pt x="323" y="53"/>
                </a:lnTo>
                <a:lnTo>
                  <a:pt x="328" y="53"/>
                </a:lnTo>
                <a:lnTo>
                  <a:pt x="334" y="48"/>
                </a:lnTo>
                <a:lnTo>
                  <a:pt x="334" y="43"/>
                </a:lnTo>
                <a:lnTo>
                  <a:pt x="339" y="43"/>
                </a:lnTo>
                <a:lnTo>
                  <a:pt x="344" y="43"/>
                </a:lnTo>
                <a:lnTo>
                  <a:pt x="344" y="37"/>
                </a:lnTo>
                <a:lnTo>
                  <a:pt x="350" y="37"/>
                </a:lnTo>
                <a:lnTo>
                  <a:pt x="350" y="32"/>
                </a:lnTo>
                <a:lnTo>
                  <a:pt x="355" y="32"/>
                </a:lnTo>
                <a:lnTo>
                  <a:pt x="355" y="27"/>
                </a:lnTo>
                <a:lnTo>
                  <a:pt x="360" y="27"/>
                </a:lnTo>
                <a:lnTo>
                  <a:pt x="366" y="21"/>
                </a:lnTo>
                <a:lnTo>
                  <a:pt x="366" y="27"/>
                </a:lnTo>
                <a:lnTo>
                  <a:pt x="366" y="21"/>
                </a:lnTo>
                <a:lnTo>
                  <a:pt x="371" y="21"/>
                </a:lnTo>
                <a:lnTo>
                  <a:pt x="371" y="16"/>
                </a:lnTo>
                <a:lnTo>
                  <a:pt x="376" y="16"/>
                </a:lnTo>
                <a:lnTo>
                  <a:pt x="381" y="16"/>
                </a:lnTo>
                <a:lnTo>
                  <a:pt x="381" y="11"/>
                </a:lnTo>
                <a:lnTo>
                  <a:pt x="387" y="11"/>
                </a:lnTo>
                <a:lnTo>
                  <a:pt x="392" y="11"/>
                </a:lnTo>
                <a:lnTo>
                  <a:pt x="392" y="6"/>
                </a:lnTo>
                <a:lnTo>
                  <a:pt x="397" y="6"/>
                </a:lnTo>
                <a:lnTo>
                  <a:pt x="397" y="0"/>
                </a:lnTo>
                <a:lnTo>
                  <a:pt x="403" y="0"/>
                </a:lnTo>
                <a:lnTo>
                  <a:pt x="408" y="0"/>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10" name="Freeform 10"/>
          <p:cNvSpPr>
            <a:spLocks/>
          </p:cNvSpPr>
          <p:nvPr/>
        </p:nvSpPr>
        <p:spPr bwMode="auto">
          <a:xfrm>
            <a:off x="2117725" y="1016000"/>
            <a:ext cx="1630362" cy="1244600"/>
          </a:xfrm>
          <a:custGeom>
            <a:avLst/>
            <a:gdLst>
              <a:gd name="T0" fmla="*/ 1022 w 1027"/>
              <a:gd name="T1" fmla="*/ 154 h 784"/>
              <a:gd name="T2" fmla="*/ 1011 w 1027"/>
              <a:gd name="T3" fmla="*/ 265 h 784"/>
              <a:gd name="T4" fmla="*/ 979 w 1027"/>
              <a:gd name="T5" fmla="*/ 276 h 784"/>
              <a:gd name="T6" fmla="*/ 831 w 1027"/>
              <a:gd name="T7" fmla="*/ 260 h 784"/>
              <a:gd name="T8" fmla="*/ 757 w 1027"/>
              <a:gd name="T9" fmla="*/ 270 h 784"/>
              <a:gd name="T10" fmla="*/ 471 w 1027"/>
              <a:gd name="T11" fmla="*/ 382 h 784"/>
              <a:gd name="T12" fmla="*/ 445 w 1027"/>
              <a:gd name="T13" fmla="*/ 435 h 784"/>
              <a:gd name="T14" fmla="*/ 466 w 1027"/>
              <a:gd name="T15" fmla="*/ 466 h 784"/>
              <a:gd name="T16" fmla="*/ 477 w 1027"/>
              <a:gd name="T17" fmla="*/ 509 h 784"/>
              <a:gd name="T18" fmla="*/ 482 w 1027"/>
              <a:gd name="T19" fmla="*/ 551 h 784"/>
              <a:gd name="T20" fmla="*/ 466 w 1027"/>
              <a:gd name="T21" fmla="*/ 588 h 784"/>
              <a:gd name="T22" fmla="*/ 487 w 1027"/>
              <a:gd name="T23" fmla="*/ 646 h 784"/>
              <a:gd name="T24" fmla="*/ 498 w 1027"/>
              <a:gd name="T25" fmla="*/ 689 h 784"/>
              <a:gd name="T26" fmla="*/ 498 w 1027"/>
              <a:gd name="T27" fmla="*/ 726 h 784"/>
              <a:gd name="T28" fmla="*/ 455 w 1027"/>
              <a:gd name="T29" fmla="*/ 747 h 784"/>
              <a:gd name="T30" fmla="*/ 418 w 1027"/>
              <a:gd name="T31" fmla="*/ 768 h 784"/>
              <a:gd name="T32" fmla="*/ 413 w 1027"/>
              <a:gd name="T33" fmla="*/ 742 h 784"/>
              <a:gd name="T34" fmla="*/ 413 w 1027"/>
              <a:gd name="T35" fmla="*/ 715 h 784"/>
              <a:gd name="T36" fmla="*/ 376 w 1027"/>
              <a:gd name="T37" fmla="*/ 689 h 784"/>
              <a:gd name="T38" fmla="*/ 355 w 1027"/>
              <a:gd name="T39" fmla="*/ 720 h 784"/>
              <a:gd name="T40" fmla="*/ 339 w 1027"/>
              <a:gd name="T41" fmla="*/ 757 h 784"/>
              <a:gd name="T42" fmla="*/ 307 w 1027"/>
              <a:gd name="T43" fmla="*/ 736 h 784"/>
              <a:gd name="T44" fmla="*/ 259 w 1027"/>
              <a:gd name="T45" fmla="*/ 763 h 784"/>
              <a:gd name="T46" fmla="*/ 238 w 1027"/>
              <a:gd name="T47" fmla="*/ 763 h 784"/>
              <a:gd name="T48" fmla="*/ 228 w 1027"/>
              <a:gd name="T49" fmla="*/ 726 h 784"/>
              <a:gd name="T50" fmla="*/ 196 w 1027"/>
              <a:gd name="T51" fmla="*/ 726 h 784"/>
              <a:gd name="T52" fmla="*/ 207 w 1027"/>
              <a:gd name="T53" fmla="*/ 694 h 784"/>
              <a:gd name="T54" fmla="*/ 222 w 1027"/>
              <a:gd name="T55" fmla="*/ 662 h 784"/>
              <a:gd name="T56" fmla="*/ 207 w 1027"/>
              <a:gd name="T57" fmla="*/ 625 h 784"/>
              <a:gd name="T58" fmla="*/ 180 w 1027"/>
              <a:gd name="T59" fmla="*/ 620 h 784"/>
              <a:gd name="T60" fmla="*/ 148 w 1027"/>
              <a:gd name="T61" fmla="*/ 652 h 784"/>
              <a:gd name="T62" fmla="*/ 106 w 1027"/>
              <a:gd name="T63" fmla="*/ 657 h 784"/>
              <a:gd name="T64" fmla="*/ 79 w 1027"/>
              <a:gd name="T65" fmla="*/ 652 h 784"/>
              <a:gd name="T66" fmla="*/ 48 w 1027"/>
              <a:gd name="T67" fmla="*/ 636 h 784"/>
              <a:gd name="T68" fmla="*/ 21 w 1027"/>
              <a:gd name="T69" fmla="*/ 641 h 784"/>
              <a:gd name="T70" fmla="*/ 5 w 1027"/>
              <a:gd name="T71" fmla="*/ 625 h 784"/>
              <a:gd name="T72" fmla="*/ 11 w 1027"/>
              <a:gd name="T73" fmla="*/ 599 h 784"/>
              <a:gd name="T74" fmla="*/ 27 w 1027"/>
              <a:gd name="T75" fmla="*/ 572 h 784"/>
              <a:gd name="T76" fmla="*/ 37 w 1027"/>
              <a:gd name="T77" fmla="*/ 551 h 784"/>
              <a:gd name="T78" fmla="*/ 5 w 1027"/>
              <a:gd name="T79" fmla="*/ 546 h 784"/>
              <a:gd name="T80" fmla="*/ 27 w 1027"/>
              <a:gd name="T81" fmla="*/ 514 h 784"/>
              <a:gd name="T82" fmla="*/ 42 w 1027"/>
              <a:gd name="T83" fmla="*/ 482 h 784"/>
              <a:gd name="T84" fmla="*/ 58 w 1027"/>
              <a:gd name="T85" fmla="*/ 466 h 784"/>
              <a:gd name="T86" fmla="*/ 95 w 1027"/>
              <a:gd name="T87" fmla="*/ 461 h 784"/>
              <a:gd name="T88" fmla="*/ 127 w 1027"/>
              <a:gd name="T89" fmla="*/ 456 h 784"/>
              <a:gd name="T90" fmla="*/ 148 w 1027"/>
              <a:gd name="T91" fmla="*/ 435 h 784"/>
              <a:gd name="T92" fmla="*/ 143 w 1027"/>
              <a:gd name="T93" fmla="*/ 397 h 784"/>
              <a:gd name="T94" fmla="*/ 164 w 1027"/>
              <a:gd name="T95" fmla="*/ 360 h 784"/>
              <a:gd name="T96" fmla="*/ 143 w 1027"/>
              <a:gd name="T97" fmla="*/ 334 h 784"/>
              <a:gd name="T98" fmla="*/ 132 w 1027"/>
              <a:gd name="T99" fmla="*/ 313 h 784"/>
              <a:gd name="T100" fmla="*/ 143 w 1027"/>
              <a:gd name="T101" fmla="*/ 286 h 784"/>
              <a:gd name="T102" fmla="*/ 138 w 1027"/>
              <a:gd name="T103" fmla="*/ 249 h 784"/>
              <a:gd name="T104" fmla="*/ 148 w 1027"/>
              <a:gd name="T105" fmla="*/ 212 h 784"/>
              <a:gd name="T106" fmla="*/ 127 w 1027"/>
              <a:gd name="T107" fmla="*/ 191 h 784"/>
              <a:gd name="T108" fmla="*/ 106 w 1027"/>
              <a:gd name="T109" fmla="*/ 159 h 784"/>
              <a:gd name="T110" fmla="*/ 95 w 1027"/>
              <a:gd name="T111" fmla="*/ 127 h 784"/>
              <a:gd name="T112" fmla="*/ 69 w 1027"/>
              <a:gd name="T113" fmla="*/ 112 h 784"/>
              <a:gd name="T114" fmla="*/ 53 w 1027"/>
              <a:gd name="T115" fmla="*/ 96 h 784"/>
              <a:gd name="T116" fmla="*/ 32 w 1027"/>
              <a:gd name="T117" fmla="*/ 59 h 784"/>
              <a:gd name="T118" fmla="*/ 16 w 1027"/>
              <a:gd name="T119" fmla="*/ 22 h 784"/>
              <a:gd name="T120" fmla="*/ 53 w 1027"/>
              <a:gd name="T121" fmla="*/ 16 h 784"/>
              <a:gd name="T122" fmla="*/ 90 w 1027"/>
              <a:gd name="T123" fmla="*/ 11 h 78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27"/>
              <a:gd name="T187" fmla="*/ 0 h 784"/>
              <a:gd name="T188" fmla="*/ 1027 w 1027"/>
              <a:gd name="T189" fmla="*/ 784 h 78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27" h="784">
                <a:moveTo>
                  <a:pt x="132" y="0"/>
                </a:moveTo>
                <a:lnTo>
                  <a:pt x="365" y="0"/>
                </a:lnTo>
                <a:lnTo>
                  <a:pt x="778" y="0"/>
                </a:lnTo>
                <a:lnTo>
                  <a:pt x="778" y="6"/>
                </a:lnTo>
                <a:lnTo>
                  <a:pt x="778" y="143"/>
                </a:lnTo>
                <a:lnTo>
                  <a:pt x="778" y="149"/>
                </a:lnTo>
                <a:lnTo>
                  <a:pt x="778" y="154"/>
                </a:lnTo>
                <a:lnTo>
                  <a:pt x="784" y="154"/>
                </a:lnTo>
                <a:lnTo>
                  <a:pt x="863" y="154"/>
                </a:lnTo>
                <a:lnTo>
                  <a:pt x="1022" y="154"/>
                </a:lnTo>
                <a:lnTo>
                  <a:pt x="1027" y="154"/>
                </a:lnTo>
                <a:lnTo>
                  <a:pt x="1027" y="281"/>
                </a:lnTo>
                <a:lnTo>
                  <a:pt x="1022" y="281"/>
                </a:lnTo>
                <a:lnTo>
                  <a:pt x="1017" y="281"/>
                </a:lnTo>
                <a:lnTo>
                  <a:pt x="1011" y="281"/>
                </a:lnTo>
                <a:lnTo>
                  <a:pt x="1011" y="276"/>
                </a:lnTo>
                <a:lnTo>
                  <a:pt x="1011" y="270"/>
                </a:lnTo>
                <a:lnTo>
                  <a:pt x="1011" y="265"/>
                </a:lnTo>
                <a:lnTo>
                  <a:pt x="1011" y="260"/>
                </a:lnTo>
                <a:lnTo>
                  <a:pt x="1011" y="265"/>
                </a:lnTo>
                <a:lnTo>
                  <a:pt x="1006" y="265"/>
                </a:lnTo>
                <a:lnTo>
                  <a:pt x="1006" y="270"/>
                </a:lnTo>
                <a:lnTo>
                  <a:pt x="1001" y="270"/>
                </a:lnTo>
                <a:lnTo>
                  <a:pt x="1001" y="265"/>
                </a:lnTo>
                <a:lnTo>
                  <a:pt x="995" y="265"/>
                </a:lnTo>
                <a:lnTo>
                  <a:pt x="990" y="265"/>
                </a:lnTo>
                <a:lnTo>
                  <a:pt x="985" y="265"/>
                </a:lnTo>
                <a:lnTo>
                  <a:pt x="985" y="270"/>
                </a:lnTo>
                <a:lnTo>
                  <a:pt x="979" y="270"/>
                </a:lnTo>
                <a:lnTo>
                  <a:pt x="979" y="276"/>
                </a:lnTo>
                <a:lnTo>
                  <a:pt x="974" y="276"/>
                </a:lnTo>
                <a:lnTo>
                  <a:pt x="974" y="281"/>
                </a:lnTo>
                <a:lnTo>
                  <a:pt x="969" y="281"/>
                </a:lnTo>
                <a:lnTo>
                  <a:pt x="948" y="307"/>
                </a:lnTo>
                <a:lnTo>
                  <a:pt x="932" y="334"/>
                </a:lnTo>
                <a:lnTo>
                  <a:pt x="927" y="334"/>
                </a:lnTo>
                <a:lnTo>
                  <a:pt x="927" y="350"/>
                </a:lnTo>
                <a:lnTo>
                  <a:pt x="911" y="286"/>
                </a:lnTo>
                <a:lnTo>
                  <a:pt x="905" y="255"/>
                </a:lnTo>
                <a:lnTo>
                  <a:pt x="831" y="260"/>
                </a:lnTo>
                <a:lnTo>
                  <a:pt x="794" y="323"/>
                </a:lnTo>
                <a:lnTo>
                  <a:pt x="826" y="382"/>
                </a:lnTo>
                <a:lnTo>
                  <a:pt x="826" y="392"/>
                </a:lnTo>
                <a:lnTo>
                  <a:pt x="810" y="397"/>
                </a:lnTo>
                <a:lnTo>
                  <a:pt x="794" y="403"/>
                </a:lnTo>
                <a:lnTo>
                  <a:pt x="778" y="403"/>
                </a:lnTo>
                <a:lnTo>
                  <a:pt x="752" y="408"/>
                </a:lnTo>
                <a:lnTo>
                  <a:pt x="757" y="307"/>
                </a:lnTo>
                <a:lnTo>
                  <a:pt x="757" y="297"/>
                </a:lnTo>
                <a:lnTo>
                  <a:pt x="757" y="270"/>
                </a:lnTo>
                <a:lnTo>
                  <a:pt x="762" y="239"/>
                </a:lnTo>
                <a:lnTo>
                  <a:pt x="762" y="228"/>
                </a:lnTo>
                <a:lnTo>
                  <a:pt x="762" y="223"/>
                </a:lnTo>
                <a:lnTo>
                  <a:pt x="757" y="212"/>
                </a:lnTo>
                <a:lnTo>
                  <a:pt x="757" y="191"/>
                </a:lnTo>
                <a:lnTo>
                  <a:pt x="757" y="170"/>
                </a:lnTo>
                <a:lnTo>
                  <a:pt x="572" y="302"/>
                </a:lnTo>
                <a:lnTo>
                  <a:pt x="529" y="334"/>
                </a:lnTo>
                <a:lnTo>
                  <a:pt x="487" y="371"/>
                </a:lnTo>
                <a:lnTo>
                  <a:pt x="471" y="382"/>
                </a:lnTo>
                <a:lnTo>
                  <a:pt x="450" y="403"/>
                </a:lnTo>
                <a:lnTo>
                  <a:pt x="450" y="408"/>
                </a:lnTo>
                <a:lnTo>
                  <a:pt x="445" y="408"/>
                </a:lnTo>
                <a:lnTo>
                  <a:pt x="445" y="413"/>
                </a:lnTo>
                <a:lnTo>
                  <a:pt x="439" y="413"/>
                </a:lnTo>
                <a:lnTo>
                  <a:pt x="439" y="419"/>
                </a:lnTo>
                <a:lnTo>
                  <a:pt x="439" y="424"/>
                </a:lnTo>
                <a:lnTo>
                  <a:pt x="439" y="429"/>
                </a:lnTo>
                <a:lnTo>
                  <a:pt x="439" y="435"/>
                </a:lnTo>
                <a:lnTo>
                  <a:pt x="445" y="435"/>
                </a:lnTo>
                <a:lnTo>
                  <a:pt x="445" y="440"/>
                </a:lnTo>
                <a:lnTo>
                  <a:pt x="450" y="440"/>
                </a:lnTo>
                <a:lnTo>
                  <a:pt x="450" y="445"/>
                </a:lnTo>
                <a:lnTo>
                  <a:pt x="455" y="445"/>
                </a:lnTo>
                <a:lnTo>
                  <a:pt x="455" y="450"/>
                </a:lnTo>
                <a:lnTo>
                  <a:pt x="461" y="450"/>
                </a:lnTo>
                <a:lnTo>
                  <a:pt x="461" y="456"/>
                </a:lnTo>
                <a:lnTo>
                  <a:pt x="461" y="461"/>
                </a:lnTo>
                <a:lnTo>
                  <a:pt x="461" y="466"/>
                </a:lnTo>
                <a:lnTo>
                  <a:pt x="466" y="466"/>
                </a:lnTo>
                <a:lnTo>
                  <a:pt x="466" y="472"/>
                </a:lnTo>
                <a:lnTo>
                  <a:pt x="466" y="477"/>
                </a:lnTo>
                <a:lnTo>
                  <a:pt x="466" y="482"/>
                </a:lnTo>
                <a:lnTo>
                  <a:pt x="466" y="487"/>
                </a:lnTo>
                <a:lnTo>
                  <a:pt x="466" y="493"/>
                </a:lnTo>
                <a:lnTo>
                  <a:pt x="471" y="493"/>
                </a:lnTo>
                <a:lnTo>
                  <a:pt x="471" y="498"/>
                </a:lnTo>
                <a:lnTo>
                  <a:pt x="471" y="503"/>
                </a:lnTo>
                <a:lnTo>
                  <a:pt x="471" y="509"/>
                </a:lnTo>
                <a:lnTo>
                  <a:pt x="477" y="509"/>
                </a:lnTo>
                <a:lnTo>
                  <a:pt x="477" y="514"/>
                </a:lnTo>
                <a:lnTo>
                  <a:pt x="477" y="519"/>
                </a:lnTo>
                <a:lnTo>
                  <a:pt x="482" y="519"/>
                </a:lnTo>
                <a:lnTo>
                  <a:pt x="482" y="525"/>
                </a:lnTo>
                <a:lnTo>
                  <a:pt x="482" y="530"/>
                </a:lnTo>
                <a:lnTo>
                  <a:pt x="482" y="535"/>
                </a:lnTo>
                <a:lnTo>
                  <a:pt x="487" y="540"/>
                </a:lnTo>
                <a:lnTo>
                  <a:pt x="487" y="546"/>
                </a:lnTo>
                <a:lnTo>
                  <a:pt x="482" y="546"/>
                </a:lnTo>
                <a:lnTo>
                  <a:pt x="482" y="551"/>
                </a:lnTo>
                <a:lnTo>
                  <a:pt x="482" y="556"/>
                </a:lnTo>
                <a:lnTo>
                  <a:pt x="477" y="556"/>
                </a:lnTo>
                <a:lnTo>
                  <a:pt x="477" y="562"/>
                </a:lnTo>
                <a:lnTo>
                  <a:pt x="471" y="562"/>
                </a:lnTo>
                <a:lnTo>
                  <a:pt x="471" y="567"/>
                </a:lnTo>
                <a:lnTo>
                  <a:pt x="466" y="567"/>
                </a:lnTo>
                <a:lnTo>
                  <a:pt x="466" y="572"/>
                </a:lnTo>
                <a:lnTo>
                  <a:pt x="466" y="577"/>
                </a:lnTo>
                <a:lnTo>
                  <a:pt x="466" y="583"/>
                </a:lnTo>
                <a:lnTo>
                  <a:pt x="466" y="588"/>
                </a:lnTo>
                <a:lnTo>
                  <a:pt x="466" y="593"/>
                </a:lnTo>
                <a:lnTo>
                  <a:pt x="466" y="599"/>
                </a:lnTo>
                <a:lnTo>
                  <a:pt x="471" y="599"/>
                </a:lnTo>
                <a:lnTo>
                  <a:pt x="471" y="604"/>
                </a:lnTo>
                <a:lnTo>
                  <a:pt x="471" y="609"/>
                </a:lnTo>
                <a:lnTo>
                  <a:pt x="477" y="620"/>
                </a:lnTo>
                <a:lnTo>
                  <a:pt x="477" y="625"/>
                </a:lnTo>
                <a:lnTo>
                  <a:pt x="482" y="630"/>
                </a:lnTo>
                <a:lnTo>
                  <a:pt x="482" y="641"/>
                </a:lnTo>
                <a:lnTo>
                  <a:pt x="487" y="646"/>
                </a:lnTo>
                <a:lnTo>
                  <a:pt x="487" y="652"/>
                </a:lnTo>
                <a:lnTo>
                  <a:pt x="487" y="657"/>
                </a:lnTo>
                <a:lnTo>
                  <a:pt x="487" y="662"/>
                </a:lnTo>
                <a:lnTo>
                  <a:pt x="487" y="667"/>
                </a:lnTo>
                <a:lnTo>
                  <a:pt x="492" y="667"/>
                </a:lnTo>
                <a:lnTo>
                  <a:pt x="492" y="673"/>
                </a:lnTo>
                <a:lnTo>
                  <a:pt x="498" y="673"/>
                </a:lnTo>
                <a:lnTo>
                  <a:pt x="498" y="678"/>
                </a:lnTo>
                <a:lnTo>
                  <a:pt x="498" y="683"/>
                </a:lnTo>
                <a:lnTo>
                  <a:pt x="498" y="689"/>
                </a:lnTo>
                <a:lnTo>
                  <a:pt x="503" y="689"/>
                </a:lnTo>
                <a:lnTo>
                  <a:pt x="503" y="694"/>
                </a:lnTo>
                <a:lnTo>
                  <a:pt x="503" y="699"/>
                </a:lnTo>
                <a:lnTo>
                  <a:pt x="503" y="705"/>
                </a:lnTo>
                <a:lnTo>
                  <a:pt x="508" y="705"/>
                </a:lnTo>
                <a:lnTo>
                  <a:pt x="508" y="710"/>
                </a:lnTo>
                <a:lnTo>
                  <a:pt x="508" y="715"/>
                </a:lnTo>
                <a:lnTo>
                  <a:pt x="503" y="720"/>
                </a:lnTo>
                <a:lnTo>
                  <a:pt x="503" y="726"/>
                </a:lnTo>
                <a:lnTo>
                  <a:pt x="498" y="726"/>
                </a:lnTo>
                <a:lnTo>
                  <a:pt x="492" y="726"/>
                </a:lnTo>
                <a:lnTo>
                  <a:pt x="487" y="726"/>
                </a:lnTo>
                <a:lnTo>
                  <a:pt x="482" y="726"/>
                </a:lnTo>
                <a:lnTo>
                  <a:pt x="477" y="726"/>
                </a:lnTo>
                <a:lnTo>
                  <a:pt x="471" y="726"/>
                </a:lnTo>
                <a:lnTo>
                  <a:pt x="466" y="731"/>
                </a:lnTo>
                <a:lnTo>
                  <a:pt x="461" y="736"/>
                </a:lnTo>
                <a:lnTo>
                  <a:pt x="461" y="742"/>
                </a:lnTo>
                <a:lnTo>
                  <a:pt x="455" y="742"/>
                </a:lnTo>
                <a:lnTo>
                  <a:pt x="455" y="747"/>
                </a:lnTo>
                <a:lnTo>
                  <a:pt x="450" y="747"/>
                </a:lnTo>
                <a:lnTo>
                  <a:pt x="450" y="752"/>
                </a:lnTo>
                <a:lnTo>
                  <a:pt x="445" y="752"/>
                </a:lnTo>
                <a:lnTo>
                  <a:pt x="439" y="752"/>
                </a:lnTo>
                <a:lnTo>
                  <a:pt x="439" y="757"/>
                </a:lnTo>
                <a:lnTo>
                  <a:pt x="434" y="757"/>
                </a:lnTo>
                <a:lnTo>
                  <a:pt x="434" y="763"/>
                </a:lnTo>
                <a:lnTo>
                  <a:pt x="429" y="763"/>
                </a:lnTo>
                <a:lnTo>
                  <a:pt x="424" y="763"/>
                </a:lnTo>
                <a:lnTo>
                  <a:pt x="418" y="768"/>
                </a:lnTo>
                <a:lnTo>
                  <a:pt x="413" y="773"/>
                </a:lnTo>
                <a:lnTo>
                  <a:pt x="408" y="768"/>
                </a:lnTo>
                <a:lnTo>
                  <a:pt x="408" y="763"/>
                </a:lnTo>
                <a:lnTo>
                  <a:pt x="408" y="757"/>
                </a:lnTo>
                <a:lnTo>
                  <a:pt x="413" y="757"/>
                </a:lnTo>
                <a:lnTo>
                  <a:pt x="408" y="757"/>
                </a:lnTo>
                <a:lnTo>
                  <a:pt x="408" y="752"/>
                </a:lnTo>
                <a:lnTo>
                  <a:pt x="408" y="747"/>
                </a:lnTo>
                <a:lnTo>
                  <a:pt x="413" y="747"/>
                </a:lnTo>
                <a:lnTo>
                  <a:pt x="413" y="742"/>
                </a:lnTo>
                <a:lnTo>
                  <a:pt x="418" y="742"/>
                </a:lnTo>
                <a:lnTo>
                  <a:pt x="424" y="742"/>
                </a:lnTo>
                <a:lnTo>
                  <a:pt x="424" y="736"/>
                </a:lnTo>
                <a:lnTo>
                  <a:pt x="429" y="736"/>
                </a:lnTo>
                <a:lnTo>
                  <a:pt x="434" y="731"/>
                </a:lnTo>
                <a:lnTo>
                  <a:pt x="434" y="726"/>
                </a:lnTo>
                <a:lnTo>
                  <a:pt x="429" y="720"/>
                </a:lnTo>
                <a:lnTo>
                  <a:pt x="424" y="720"/>
                </a:lnTo>
                <a:lnTo>
                  <a:pt x="418" y="715"/>
                </a:lnTo>
                <a:lnTo>
                  <a:pt x="413" y="715"/>
                </a:lnTo>
                <a:lnTo>
                  <a:pt x="413" y="710"/>
                </a:lnTo>
                <a:lnTo>
                  <a:pt x="408" y="710"/>
                </a:lnTo>
                <a:lnTo>
                  <a:pt x="408" y="705"/>
                </a:lnTo>
                <a:lnTo>
                  <a:pt x="402" y="705"/>
                </a:lnTo>
                <a:lnTo>
                  <a:pt x="402" y="699"/>
                </a:lnTo>
                <a:lnTo>
                  <a:pt x="397" y="694"/>
                </a:lnTo>
                <a:lnTo>
                  <a:pt x="392" y="694"/>
                </a:lnTo>
                <a:lnTo>
                  <a:pt x="387" y="689"/>
                </a:lnTo>
                <a:lnTo>
                  <a:pt x="381" y="689"/>
                </a:lnTo>
                <a:lnTo>
                  <a:pt x="376" y="689"/>
                </a:lnTo>
                <a:lnTo>
                  <a:pt x="371" y="689"/>
                </a:lnTo>
                <a:lnTo>
                  <a:pt x="371" y="694"/>
                </a:lnTo>
                <a:lnTo>
                  <a:pt x="371" y="699"/>
                </a:lnTo>
                <a:lnTo>
                  <a:pt x="371" y="705"/>
                </a:lnTo>
                <a:lnTo>
                  <a:pt x="371" y="710"/>
                </a:lnTo>
                <a:lnTo>
                  <a:pt x="371" y="715"/>
                </a:lnTo>
                <a:lnTo>
                  <a:pt x="365" y="715"/>
                </a:lnTo>
                <a:lnTo>
                  <a:pt x="360" y="715"/>
                </a:lnTo>
                <a:lnTo>
                  <a:pt x="355" y="715"/>
                </a:lnTo>
                <a:lnTo>
                  <a:pt x="355" y="720"/>
                </a:lnTo>
                <a:lnTo>
                  <a:pt x="355" y="726"/>
                </a:lnTo>
                <a:lnTo>
                  <a:pt x="355" y="731"/>
                </a:lnTo>
                <a:lnTo>
                  <a:pt x="349" y="731"/>
                </a:lnTo>
                <a:lnTo>
                  <a:pt x="349" y="736"/>
                </a:lnTo>
                <a:lnTo>
                  <a:pt x="344" y="736"/>
                </a:lnTo>
                <a:lnTo>
                  <a:pt x="344" y="742"/>
                </a:lnTo>
                <a:lnTo>
                  <a:pt x="344" y="747"/>
                </a:lnTo>
                <a:lnTo>
                  <a:pt x="344" y="752"/>
                </a:lnTo>
                <a:lnTo>
                  <a:pt x="339" y="752"/>
                </a:lnTo>
                <a:lnTo>
                  <a:pt x="339" y="757"/>
                </a:lnTo>
                <a:lnTo>
                  <a:pt x="339" y="763"/>
                </a:lnTo>
                <a:lnTo>
                  <a:pt x="334" y="757"/>
                </a:lnTo>
                <a:lnTo>
                  <a:pt x="334" y="752"/>
                </a:lnTo>
                <a:lnTo>
                  <a:pt x="334" y="747"/>
                </a:lnTo>
                <a:lnTo>
                  <a:pt x="328" y="747"/>
                </a:lnTo>
                <a:lnTo>
                  <a:pt x="323" y="742"/>
                </a:lnTo>
                <a:lnTo>
                  <a:pt x="323" y="736"/>
                </a:lnTo>
                <a:lnTo>
                  <a:pt x="318" y="736"/>
                </a:lnTo>
                <a:lnTo>
                  <a:pt x="312" y="736"/>
                </a:lnTo>
                <a:lnTo>
                  <a:pt x="307" y="736"/>
                </a:lnTo>
                <a:lnTo>
                  <a:pt x="302" y="736"/>
                </a:lnTo>
                <a:lnTo>
                  <a:pt x="297" y="736"/>
                </a:lnTo>
                <a:lnTo>
                  <a:pt x="291" y="736"/>
                </a:lnTo>
                <a:lnTo>
                  <a:pt x="286" y="742"/>
                </a:lnTo>
                <a:lnTo>
                  <a:pt x="281" y="747"/>
                </a:lnTo>
                <a:lnTo>
                  <a:pt x="275" y="752"/>
                </a:lnTo>
                <a:lnTo>
                  <a:pt x="275" y="757"/>
                </a:lnTo>
                <a:lnTo>
                  <a:pt x="270" y="757"/>
                </a:lnTo>
                <a:lnTo>
                  <a:pt x="265" y="757"/>
                </a:lnTo>
                <a:lnTo>
                  <a:pt x="259" y="763"/>
                </a:lnTo>
                <a:lnTo>
                  <a:pt x="254" y="763"/>
                </a:lnTo>
                <a:lnTo>
                  <a:pt x="254" y="768"/>
                </a:lnTo>
                <a:lnTo>
                  <a:pt x="249" y="773"/>
                </a:lnTo>
                <a:lnTo>
                  <a:pt x="249" y="779"/>
                </a:lnTo>
                <a:lnTo>
                  <a:pt x="244" y="784"/>
                </a:lnTo>
                <a:lnTo>
                  <a:pt x="244" y="779"/>
                </a:lnTo>
                <a:lnTo>
                  <a:pt x="244" y="773"/>
                </a:lnTo>
                <a:lnTo>
                  <a:pt x="238" y="773"/>
                </a:lnTo>
                <a:lnTo>
                  <a:pt x="238" y="768"/>
                </a:lnTo>
                <a:lnTo>
                  <a:pt x="238" y="763"/>
                </a:lnTo>
                <a:lnTo>
                  <a:pt x="238" y="757"/>
                </a:lnTo>
                <a:lnTo>
                  <a:pt x="233" y="757"/>
                </a:lnTo>
                <a:lnTo>
                  <a:pt x="238" y="752"/>
                </a:lnTo>
                <a:lnTo>
                  <a:pt x="238" y="747"/>
                </a:lnTo>
                <a:lnTo>
                  <a:pt x="238" y="742"/>
                </a:lnTo>
                <a:lnTo>
                  <a:pt x="238" y="736"/>
                </a:lnTo>
                <a:lnTo>
                  <a:pt x="233" y="736"/>
                </a:lnTo>
                <a:lnTo>
                  <a:pt x="233" y="731"/>
                </a:lnTo>
                <a:lnTo>
                  <a:pt x="228" y="731"/>
                </a:lnTo>
                <a:lnTo>
                  <a:pt x="228" y="726"/>
                </a:lnTo>
                <a:lnTo>
                  <a:pt x="222" y="726"/>
                </a:lnTo>
                <a:lnTo>
                  <a:pt x="217" y="726"/>
                </a:lnTo>
                <a:lnTo>
                  <a:pt x="212" y="726"/>
                </a:lnTo>
                <a:lnTo>
                  <a:pt x="207" y="726"/>
                </a:lnTo>
                <a:lnTo>
                  <a:pt x="207" y="731"/>
                </a:lnTo>
                <a:lnTo>
                  <a:pt x="207" y="736"/>
                </a:lnTo>
                <a:lnTo>
                  <a:pt x="201" y="736"/>
                </a:lnTo>
                <a:lnTo>
                  <a:pt x="201" y="731"/>
                </a:lnTo>
                <a:lnTo>
                  <a:pt x="196" y="731"/>
                </a:lnTo>
                <a:lnTo>
                  <a:pt x="196" y="726"/>
                </a:lnTo>
                <a:lnTo>
                  <a:pt x="196" y="720"/>
                </a:lnTo>
                <a:lnTo>
                  <a:pt x="201" y="720"/>
                </a:lnTo>
                <a:lnTo>
                  <a:pt x="201" y="715"/>
                </a:lnTo>
                <a:lnTo>
                  <a:pt x="201" y="710"/>
                </a:lnTo>
                <a:lnTo>
                  <a:pt x="201" y="705"/>
                </a:lnTo>
                <a:lnTo>
                  <a:pt x="207" y="705"/>
                </a:lnTo>
                <a:lnTo>
                  <a:pt x="207" y="699"/>
                </a:lnTo>
                <a:lnTo>
                  <a:pt x="212" y="699"/>
                </a:lnTo>
                <a:lnTo>
                  <a:pt x="207" y="699"/>
                </a:lnTo>
                <a:lnTo>
                  <a:pt x="207" y="694"/>
                </a:lnTo>
                <a:lnTo>
                  <a:pt x="212" y="694"/>
                </a:lnTo>
                <a:lnTo>
                  <a:pt x="212" y="689"/>
                </a:lnTo>
                <a:lnTo>
                  <a:pt x="217" y="683"/>
                </a:lnTo>
                <a:lnTo>
                  <a:pt x="217" y="678"/>
                </a:lnTo>
                <a:lnTo>
                  <a:pt x="222" y="678"/>
                </a:lnTo>
                <a:lnTo>
                  <a:pt x="222" y="673"/>
                </a:lnTo>
                <a:lnTo>
                  <a:pt x="222" y="667"/>
                </a:lnTo>
                <a:lnTo>
                  <a:pt x="217" y="667"/>
                </a:lnTo>
                <a:lnTo>
                  <a:pt x="222" y="667"/>
                </a:lnTo>
                <a:lnTo>
                  <a:pt x="222" y="662"/>
                </a:lnTo>
                <a:lnTo>
                  <a:pt x="222" y="657"/>
                </a:lnTo>
                <a:lnTo>
                  <a:pt x="222" y="652"/>
                </a:lnTo>
                <a:lnTo>
                  <a:pt x="222" y="646"/>
                </a:lnTo>
                <a:lnTo>
                  <a:pt x="217" y="646"/>
                </a:lnTo>
                <a:lnTo>
                  <a:pt x="217" y="641"/>
                </a:lnTo>
                <a:lnTo>
                  <a:pt x="212" y="641"/>
                </a:lnTo>
                <a:lnTo>
                  <a:pt x="212" y="636"/>
                </a:lnTo>
                <a:lnTo>
                  <a:pt x="212" y="630"/>
                </a:lnTo>
                <a:lnTo>
                  <a:pt x="212" y="625"/>
                </a:lnTo>
                <a:lnTo>
                  <a:pt x="207" y="625"/>
                </a:lnTo>
                <a:lnTo>
                  <a:pt x="207" y="620"/>
                </a:lnTo>
                <a:lnTo>
                  <a:pt x="207" y="615"/>
                </a:lnTo>
                <a:lnTo>
                  <a:pt x="201" y="615"/>
                </a:lnTo>
                <a:lnTo>
                  <a:pt x="201" y="609"/>
                </a:lnTo>
                <a:lnTo>
                  <a:pt x="196" y="609"/>
                </a:lnTo>
                <a:lnTo>
                  <a:pt x="191" y="609"/>
                </a:lnTo>
                <a:lnTo>
                  <a:pt x="191" y="615"/>
                </a:lnTo>
                <a:lnTo>
                  <a:pt x="185" y="615"/>
                </a:lnTo>
                <a:lnTo>
                  <a:pt x="185" y="620"/>
                </a:lnTo>
                <a:lnTo>
                  <a:pt x="180" y="620"/>
                </a:lnTo>
                <a:lnTo>
                  <a:pt x="180" y="625"/>
                </a:lnTo>
                <a:lnTo>
                  <a:pt x="175" y="625"/>
                </a:lnTo>
                <a:lnTo>
                  <a:pt x="169" y="625"/>
                </a:lnTo>
                <a:lnTo>
                  <a:pt x="169" y="630"/>
                </a:lnTo>
                <a:lnTo>
                  <a:pt x="164" y="630"/>
                </a:lnTo>
                <a:lnTo>
                  <a:pt x="164" y="636"/>
                </a:lnTo>
                <a:lnTo>
                  <a:pt x="159" y="641"/>
                </a:lnTo>
                <a:lnTo>
                  <a:pt x="154" y="646"/>
                </a:lnTo>
                <a:lnTo>
                  <a:pt x="154" y="652"/>
                </a:lnTo>
                <a:lnTo>
                  <a:pt x="148" y="652"/>
                </a:lnTo>
                <a:lnTo>
                  <a:pt x="148" y="657"/>
                </a:lnTo>
                <a:lnTo>
                  <a:pt x="143" y="657"/>
                </a:lnTo>
                <a:lnTo>
                  <a:pt x="138" y="657"/>
                </a:lnTo>
                <a:lnTo>
                  <a:pt x="132" y="662"/>
                </a:lnTo>
                <a:lnTo>
                  <a:pt x="127" y="662"/>
                </a:lnTo>
                <a:lnTo>
                  <a:pt x="122" y="662"/>
                </a:lnTo>
                <a:lnTo>
                  <a:pt x="117" y="662"/>
                </a:lnTo>
                <a:lnTo>
                  <a:pt x="111" y="662"/>
                </a:lnTo>
                <a:lnTo>
                  <a:pt x="106" y="662"/>
                </a:lnTo>
                <a:lnTo>
                  <a:pt x="106" y="657"/>
                </a:lnTo>
                <a:lnTo>
                  <a:pt x="101" y="657"/>
                </a:lnTo>
                <a:lnTo>
                  <a:pt x="101" y="652"/>
                </a:lnTo>
                <a:lnTo>
                  <a:pt x="95" y="652"/>
                </a:lnTo>
                <a:lnTo>
                  <a:pt x="95" y="657"/>
                </a:lnTo>
                <a:lnTo>
                  <a:pt x="90" y="657"/>
                </a:lnTo>
                <a:lnTo>
                  <a:pt x="90" y="662"/>
                </a:lnTo>
                <a:lnTo>
                  <a:pt x="85" y="662"/>
                </a:lnTo>
                <a:lnTo>
                  <a:pt x="85" y="657"/>
                </a:lnTo>
                <a:lnTo>
                  <a:pt x="79" y="657"/>
                </a:lnTo>
                <a:lnTo>
                  <a:pt x="79" y="652"/>
                </a:lnTo>
                <a:lnTo>
                  <a:pt x="79" y="646"/>
                </a:lnTo>
                <a:lnTo>
                  <a:pt x="74" y="646"/>
                </a:lnTo>
                <a:lnTo>
                  <a:pt x="74" y="641"/>
                </a:lnTo>
                <a:lnTo>
                  <a:pt x="69" y="641"/>
                </a:lnTo>
                <a:lnTo>
                  <a:pt x="69" y="636"/>
                </a:lnTo>
                <a:lnTo>
                  <a:pt x="64" y="636"/>
                </a:lnTo>
                <a:lnTo>
                  <a:pt x="58" y="636"/>
                </a:lnTo>
                <a:lnTo>
                  <a:pt x="58" y="630"/>
                </a:lnTo>
                <a:lnTo>
                  <a:pt x="53" y="630"/>
                </a:lnTo>
                <a:lnTo>
                  <a:pt x="48" y="636"/>
                </a:lnTo>
                <a:lnTo>
                  <a:pt x="48" y="641"/>
                </a:lnTo>
                <a:lnTo>
                  <a:pt x="42" y="641"/>
                </a:lnTo>
                <a:lnTo>
                  <a:pt x="42" y="646"/>
                </a:lnTo>
                <a:lnTo>
                  <a:pt x="37" y="646"/>
                </a:lnTo>
                <a:lnTo>
                  <a:pt x="32" y="646"/>
                </a:lnTo>
                <a:lnTo>
                  <a:pt x="32" y="652"/>
                </a:lnTo>
                <a:lnTo>
                  <a:pt x="32" y="646"/>
                </a:lnTo>
                <a:lnTo>
                  <a:pt x="27" y="646"/>
                </a:lnTo>
                <a:lnTo>
                  <a:pt x="27" y="641"/>
                </a:lnTo>
                <a:lnTo>
                  <a:pt x="21" y="641"/>
                </a:lnTo>
                <a:lnTo>
                  <a:pt x="16" y="641"/>
                </a:lnTo>
                <a:lnTo>
                  <a:pt x="16" y="636"/>
                </a:lnTo>
                <a:lnTo>
                  <a:pt x="21" y="636"/>
                </a:lnTo>
                <a:lnTo>
                  <a:pt x="16" y="636"/>
                </a:lnTo>
                <a:lnTo>
                  <a:pt x="11" y="636"/>
                </a:lnTo>
                <a:lnTo>
                  <a:pt x="11" y="630"/>
                </a:lnTo>
                <a:lnTo>
                  <a:pt x="11" y="625"/>
                </a:lnTo>
                <a:lnTo>
                  <a:pt x="11" y="620"/>
                </a:lnTo>
                <a:lnTo>
                  <a:pt x="5" y="620"/>
                </a:lnTo>
                <a:lnTo>
                  <a:pt x="5" y="625"/>
                </a:lnTo>
                <a:lnTo>
                  <a:pt x="5" y="620"/>
                </a:lnTo>
                <a:lnTo>
                  <a:pt x="0" y="620"/>
                </a:lnTo>
                <a:lnTo>
                  <a:pt x="0" y="615"/>
                </a:lnTo>
                <a:lnTo>
                  <a:pt x="5" y="615"/>
                </a:lnTo>
                <a:lnTo>
                  <a:pt x="0" y="615"/>
                </a:lnTo>
                <a:lnTo>
                  <a:pt x="5" y="615"/>
                </a:lnTo>
                <a:lnTo>
                  <a:pt x="5" y="609"/>
                </a:lnTo>
                <a:lnTo>
                  <a:pt x="5" y="604"/>
                </a:lnTo>
                <a:lnTo>
                  <a:pt x="5" y="599"/>
                </a:lnTo>
                <a:lnTo>
                  <a:pt x="11" y="599"/>
                </a:lnTo>
                <a:lnTo>
                  <a:pt x="11" y="593"/>
                </a:lnTo>
                <a:lnTo>
                  <a:pt x="11" y="588"/>
                </a:lnTo>
                <a:lnTo>
                  <a:pt x="11" y="583"/>
                </a:lnTo>
                <a:lnTo>
                  <a:pt x="11" y="577"/>
                </a:lnTo>
                <a:lnTo>
                  <a:pt x="16" y="577"/>
                </a:lnTo>
                <a:lnTo>
                  <a:pt x="21" y="577"/>
                </a:lnTo>
                <a:lnTo>
                  <a:pt x="21" y="572"/>
                </a:lnTo>
                <a:lnTo>
                  <a:pt x="16" y="572"/>
                </a:lnTo>
                <a:lnTo>
                  <a:pt x="21" y="572"/>
                </a:lnTo>
                <a:lnTo>
                  <a:pt x="27" y="572"/>
                </a:lnTo>
                <a:lnTo>
                  <a:pt x="27" y="567"/>
                </a:lnTo>
                <a:lnTo>
                  <a:pt x="32" y="567"/>
                </a:lnTo>
                <a:lnTo>
                  <a:pt x="32" y="562"/>
                </a:lnTo>
                <a:lnTo>
                  <a:pt x="37" y="562"/>
                </a:lnTo>
                <a:lnTo>
                  <a:pt x="37" y="556"/>
                </a:lnTo>
                <a:lnTo>
                  <a:pt x="42" y="556"/>
                </a:lnTo>
                <a:lnTo>
                  <a:pt x="42" y="551"/>
                </a:lnTo>
                <a:lnTo>
                  <a:pt x="37" y="551"/>
                </a:lnTo>
                <a:lnTo>
                  <a:pt x="42" y="551"/>
                </a:lnTo>
                <a:lnTo>
                  <a:pt x="37" y="551"/>
                </a:lnTo>
                <a:lnTo>
                  <a:pt x="32" y="551"/>
                </a:lnTo>
                <a:lnTo>
                  <a:pt x="32" y="556"/>
                </a:lnTo>
                <a:lnTo>
                  <a:pt x="27" y="556"/>
                </a:lnTo>
                <a:lnTo>
                  <a:pt x="21" y="556"/>
                </a:lnTo>
                <a:lnTo>
                  <a:pt x="21" y="562"/>
                </a:lnTo>
                <a:lnTo>
                  <a:pt x="16" y="562"/>
                </a:lnTo>
                <a:lnTo>
                  <a:pt x="11" y="556"/>
                </a:lnTo>
                <a:lnTo>
                  <a:pt x="5" y="556"/>
                </a:lnTo>
                <a:lnTo>
                  <a:pt x="5" y="551"/>
                </a:lnTo>
                <a:lnTo>
                  <a:pt x="5" y="546"/>
                </a:lnTo>
                <a:lnTo>
                  <a:pt x="11" y="546"/>
                </a:lnTo>
                <a:lnTo>
                  <a:pt x="11" y="540"/>
                </a:lnTo>
                <a:lnTo>
                  <a:pt x="11" y="535"/>
                </a:lnTo>
                <a:lnTo>
                  <a:pt x="16" y="535"/>
                </a:lnTo>
                <a:lnTo>
                  <a:pt x="16" y="530"/>
                </a:lnTo>
                <a:lnTo>
                  <a:pt x="21" y="530"/>
                </a:lnTo>
                <a:lnTo>
                  <a:pt x="21" y="525"/>
                </a:lnTo>
                <a:lnTo>
                  <a:pt x="21" y="519"/>
                </a:lnTo>
                <a:lnTo>
                  <a:pt x="27" y="519"/>
                </a:lnTo>
                <a:lnTo>
                  <a:pt x="27" y="514"/>
                </a:lnTo>
                <a:lnTo>
                  <a:pt x="27" y="509"/>
                </a:lnTo>
                <a:lnTo>
                  <a:pt x="32" y="509"/>
                </a:lnTo>
                <a:lnTo>
                  <a:pt x="27" y="509"/>
                </a:lnTo>
                <a:lnTo>
                  <a:pt x="27" y="503"/>
                </a:lnTo>
                <a:lnTo>
                  <a:pt x="32" y="503"/>
                </a:lnTo>
                <a:lnTo>
                  <a:pt x="32" y="498"/>
                </a:lnTo>
                <a:lnTo>
                  <a:pt x="32" y="493"/>
                </a:lnTo>
                <a:lnTo>
                  <a:pt x="37" y="487"/>
                </a:lnTo>
                <a:lnTo>
                  <a:pt x="37" y="482"/>
                </a:lnTo>
                <a:lnTo>
                  <a:pt x="42" y="482"/>
                </a:lnTo>
                <a:lnTo>
                  <a:pt x="42" y="477"/>
                </a:lnTo>
                <a:lnTo>
                  <a:pt x="42" y="472"/>
                </a:lnTo>
                <a:lnTo>
                  <a:pt x="42" y="466"/>
                </a:lnTo>
                <a:lnTo>
                  <a:pt x="42" y="472"/>
                </a:lnTo>
                <a:lnTo>
                  <a:pt x="48" y="472"/>
                </a:lnTo>
                <a:lnTo>
                  <a:pt x="48" y="466"/>
                </a:lnTo>
                <a:lnTo>
                  <a:pt x="48" y="472"/>
                </a:lnTo>
                <a:lnTo>
                  <a:pt x="53" y="472"/>
                </a:lnTo>
                <a:lnTo>
                  <a:pt x="58" y="472"/>
                </a:lnTo>
                <a:lnTo>
                  <a:pt x="58" y="466"/>
                </a:lnTo>
                <a:lnTo>
                  <a:pt x="64" y="466"/>
                </a:lnTo>
                <a:lnTo>
                  <a:pt x="69" y="466"/>
                </a:lnTo>
                <a:lnTo>
                  <a:pt x="74" y="466"/>
                </a:lnTo>
                <a:lnTo>
                  <a:pt x="79" y="466"/>
                </a:lnTo>
                <a:lnTo>
                  <a:pt x="79" y="472"/>
                </a:lnTo>
                <a:lnTo>
                  <a:pt x="85" y="472"/>
                </a:lnTo>
                <a:lnTo>
                  <a:pt x="85" y="466"/>
                </a:lnTo>
                <a:lnTo>
                  <a:pt x="90" y="466"/>
                </a:lnTo>
                <a:lnTo>
                  <a:pt x="90" y="461"/>
                </a:lnTo>
                <a:lnTo>
                  <a:pt x="95" y="461"/>
                </a:lnTo>
                <a:lnTo>
                  <a:pt x="95" y="456"/>
                </a:lnTo>
                <a:lnTo>
                  <a:pt x="95" y="450"/>
                </a:lnTo>
                <a:lnTo>
                  <a:pt x="101" y="450"/>
                </a:lnTo>
                <a:lnTo>
                  <a:pt x="106" y="450"/>
                </a:lnTo>
                <a:lnTo>
                  <a:pt x="111" y="456"/>
                </a:lnTo>
                <a:lnTo>
                  <a:pt x="117" y="456"/>
                </a:lnTo>
                <a:lnTo>
                  <a:pt x="117" y="461"/>
                </a:lnTo>
                <a:lnTo>
                  <a:pt x="122" y="461"/>
                </a:lnTo>
                <a:lnTo>
                  <a:pt x="127" y="461"/>
                </a:lnTo>
                <a:lnTo>
                  <a:pt x="127" y="456"/>
                </a:lnTo>
                <a:lnTo>
                  <a:pt x="132" y="456"/>
                </a:lnTo>
                <a:lnTo>
                  <a:pt x="132" y="450"/>
                </a:lnTo>
                <a:lnTo>
                  <a:pt x="132" y="456"/>
                </a:lnTo>
                <a:lnTo>
                  <a:pt x="138" y="456"/>
                </a:lnTo>
                <a:lnTo>
                  <a:pt x="138" y="450"/>
                </a:lnTo>
                <a:lnTo>
                  <a:pt x="143" y="450"/>
                </a:lnTo>
                <a:lnTo>
                  <a:pt x="143" y="445"/>
                </a:lnTo>
                <a:lnTo>
                  <a:pt x="143" y="440"/>
                </a:lnTo>
                <a:lnTo>
                  <a:pt x="148" y="440"/>
                </a:lnTo>
                <a:lnTo>
                  <a:pt x="148" y="435"/>
                </a:lnTo>
                <a:lnTo>
                  <a:pt x="148" y="429"/>
                </a:lnTo>
                <a:lnTo>
                  <a:pt x="148" y="424"/>
                </a:lnTo>
                <a:lnTo>
                  <a:pt x="148" y="419"/>
                </a:lnTo>
                <a:lnTo>
                  <a:pt x="148" y="413"/>
                </a:lnTo>
                <a:lnTo>
                  <a:pt x="143" y="413"/>
                </a:lnTo>
                <a:lnTo>
                  <a:pt x="143" y="408"/>
                </a:lnTo>
                <a:lnTo>
                  <a:pt x="148" y="408"/>
                </a:lnTo>
                <a:lnTo>
                  <a:pt x="148" y="403"/>
                </a:lnTo>
                <a:lnTo>
                  <a:pt x="143" y="403"/>
                </a:lnTo>
                <a:lnTo>
                  <a:pt x="143" y="397"/>
                </a:lnTo>
                <a:lnTo>
                  <a:pt x="148" y="397"/>
                </a:lnTo>
                <a:lnTo>
                  <a:pt x="148" y="392"/>
                </a:lnTo>
                <a:lnTo>
                  <a:pt x="148" y="387"/>
                </a:lnTo>
                <a:lnTo>
                  <a:pt x="154" y="387"/>
                </a:lnTo>
                <a:lnTo>
                  <a:pt x="154" y="382"/>
                </a:lnTo>
                <a:lnTo>
                  <a:pt x="154" y="376"/>
                </a:lnTo>
                <a:lnTo>
                  <a:pt x="154" y="371"/>
                </a:lnTo>
                <a:lnTo>
                  <a:pt x="159" y="366"/>
                </a:lnTo>
                <a:lnTo>
                  <a:pt x="159" y="360"/>
                </a:lnTo>
                <a:lnTo>
                  <a:pt x="164" y="360"/>
                </a:lnTo>
                <a:lnTo>
                  <a:pt x="164" y="355"/>
                </a:lnTo>
                <a:lnTo>
                  <a:pt x="159" y="355"/>
                </a:lnTo>
                <a:lnTo>
                  <a:pt x="159" y="350"/>
                </a:lnTo>
                <a:lnTo>
                  <a:pt x="154" y="350"/>
                </a:lnTo>
                <a:lnTo>
                  <a:pt x="159" y="345"/>
                </a:lnTo>
                <a:lnTo>
                  <a:pt x="154" y="345"/>
                </a:lnTo>
                <a:lnTo>
                  <a:pt x="154" y="339"/>
                </a:lnTo>
                <a:lnTo>
                  <a:pt x="148" y="339"/>
                </a:lnTo>
                <a:lnTo>
                  <a:pt x="148" y="334"/>
                </a:lnTo>
                <a:lnTo>
                  <a:pt x="143" y="334"/>
                </a:lnTo>
                <a:lnTo>
                  <a:pt x="138" y="334"/>
                </a:lnTo>
                <a:lnTo>
                  <a:pt x="138" y="339"/>
                </a:lnTo>
                <a:lnTo>
                  <a:pt x="138" y="334"/>
                </a:lnTo>
                <a:lnTo>
                  <a:pt x="138" y="329"/>
                </a:lnTo>
                <a:lnTo>
                  <a:pt x="132" y="329"/>
                </a:lnTo>
                <a:lnTo>
                  <a:pt x="138" y="329"/>
                </a:lnTo>
                <a:lnTo>
                  <a:pt x="138" y="323"/>
                </a:lnTo>
                <a:lnTo>
                  <a:pt x="138" y="318"/>
                </a:lnTo>
                <a:lnTo>
                  <a:pt x="138" y="313"/>
                </a:lnTo>
                <a:lnTo>
                  <a:pt x="132" y="313"/>
                </a:lnTo>
                <a:lnTo>
                  <a:pt x="132" y="307"/>
                </a:lnTo>
                <a:lnTo>
                  <a:pt x="127" y="313"/>
                </a:lnTo>
                <a:lnTo>
                  <a:pt x="127" y="307"/>
                </a:lnTo>
                <a:lnTo>
                  <a:pt x="132" y="307"/>
                </a:lnTo>
                <a:lnTo>
                  <a:pt x="132" y="302"/>
                </a:lnTo>
                <a:lnTo>
                  <a:pt x="132" y="297"/>
                </a:lnTo>
                <a:lnTo>
                  <a:pt x="138" y="297"/>
                </a:lnTo>
                <a:lnTo>
                  <a:pt x="138" y="292"/>
                </a:lnTo>
                <a:lnTo>
                  <a:pt x="138" y="286"/>
                </a:lnTo>
                <a:lnTo>
                  <a:pt x="143" y="286"/>
                </a:lnTo>
                <a:lnTo>
                  <a:pt x="143" y="281"/>
                </a:lnTo>
                <a:lnTo>
                  <a:pt x="138" y="281"/>
                </a:lnTo>
                <a:lnTo>
                  <a:pt x="138" y="276"/>
                </a:lnTo>
                <a:lnTo>
                  <a:pt x="138" y="270"/>
                </a:lnTo>
                <a:lnTo>
                  <a:pt x="138" y="265"/>
                </a:lnTo>
                <a:lnTo>
                  <a:pt x="138" y="260"/>
                </a:lnTo>
                <a:lnTo>
                  <a:pt x="138" y="255"/>
                </a:lnTo>
                <a:lnTo>
                  <a:pt x="143" y="255"/>
                </a:lnTo>
                <a:lnTo>
                  <a:pt x="143" y="249"/>
                </a:lnTo>
                <a:lnTo>
                  <a:pt x="138" y="249"/>
                </a:lnTo>
                <a:lnTo>
                  <a:pt x="138" y="244"/>
                </a:lnTo>
                <a:lnTo>
                  <a:pt x="132" y="244"/>
                </a:lnTo>
                <a:lnTo>
                  <a:pt x="138" y="239"/>
                </a:lnTo>
                <a:lnTo>
                  <a:pt x="138" y="233"/>
                </a:lnTo>
                <a:lnTo>
                  <a:pt x="138" y="228"/>
                </a:lnTo>
                <a:lnTo>
                  <a:pt x="138" y="223"/>
                </a:lnTo>
                <a:lnTo>
                  <a:pt x="143" y="223"/>
                </a:lnTo>
                <a:lnTo>
                  <a:pt x="143" y="217"/>
                </a:lnTo>
                <a:lnTo>
                  <a:pt x="143" y="212"/>
                </a:lnTo>
                <a:lnTo>
                  <a:pt x="148" y="212"/>
                </a:lnTo>
                <a:lnTo>
                  <a:pt x="148" y="207"/>
                </a:lnTo>
                <a:lnTo>
                  <a:pt x="143" y="207"/>
                </a:lnTo>
                <a:lnTo>
                  <a:pt x="143" y="202"/>
                </a:lnTo>
                <a:lnTo>
                  <a:pt x="138" y="202"/>
                </a:lnTo>
                <a:lnTo>
                  <a:pt x="132" y="202"/>
                </a:lnTo>
                <a:lnTo>
                  <a:pt x="132" y="196"/>
                </a:lnTo>
                <a:lnTo>
                  <a:pt x="127" y="196"/>
                </a:lnTo>
                <a:lnTo>
                  <a:pt x="122" y="196"/>
                </a:lnTo>
                <a:lnTo>
                  <a:pt x="122" y="191"/>
                </a:lnTo>
                <a:lnTo>
                  <a:pt x="127" y="191"/>
                </a:lnTo>
                <a:lnTo>
                  <a:pt x="127" y="186"/>
                </a:lnTo>
                <a:lnTo>
                  <a:pt x="122" y="186"/>
                </a:lnTo>
                <a:lnTo>
                  <a:pt x="122" y="180"/>
                </a:lnTo>
                <a:lnTo>
                  <a:pt x="122" y="175"/>
                </a:lnTo>
                <a:lnTo>
                  <a:pt x="117" y="175"/>
                </a:lnTo>
                <a:lnTo>
                  <a:pt x="117" y="170"/>
                </a:lnTo>
                <a:lnTo>
                  <a:pt x="111" y="170"/>
                </a:lnTo>
                <a:lnTo>
                  <a:pt x="106" y="170"/>
                </a:lnTo>
                <a:lnTo>
                  <a:pt x="106" y="165"/>
                </a:lnTo>
                <a:lnTo>
                  <a:pt x="106" y="159"/>
                </a:lnTo>
                <a:lnTo>
                  <a:pt x="111" y="159"/>
                </a:lnTo>
                <a:lnTo>
                  <a:pt x="111" y="154"/>
                </a:lnTo>
                <a:lnTo>
                  <a:pt x="111" y="149"/>
                </a:lnTo>
                <a:lnTo>
                  <a:pt x="111" y="143"/>
                </a:lnTo>
                <a:lnTo>
                  <a:pt x="111" y="138"/>
                </a:lnTo>
                <a:lnTo>
                  <a:pt x="111" y="133"/>
                </a:lnTo>
                <a:lnTo>
                  <a:pt x="106" y="133"/>
                </a:lnTo>
                <a:lnTo>
                  <a:pt x="101" y="133"/>
                </a:lnTo>
                <a:lnTo>
                  <a:pt x="95" y="133"/>
                </a:lnTo>
                <a:lnTo>
                  <a:pt x="95" y="127"/>
                </a:lnTo>
                <a:lnTo>
                  <a:pt x="95" y="133"/>
                </a:lnTo>
                <a:lnTo>
                  <a:pt x="90" y="133"/>
                </a:lnTo>
                <a:lnTo>
                  <a:pt x="90" y="127"/>
                </a:lnTo>
                <a:lnTo>
                  <a:pt x="85" y="127"/>
                </a:lnTo>
                <a:lnTo>
                  <a:pt x="79" y="127"/>
                </a:lnTo>
                <a:lnTo>
                  <a:pt x="74" y="127"/>
                </a:lnTo>
                <a:lnTo>
                  <a:pt x="74" y="122"/>
                </a:lnTo>
                <a:lnTo>
                  <a:pt x="69" y="122"/>
                </a:lnTo>
                <a:lnTo>
                  <a:pt x="69" y="117"/>
                </a:lnTo>
                <a:lnTo>
                  <a:pt x="69" y="112"/>
                </a:lnTo>
                <a:lnTo>
                  <a:pt x="64" y="112"/>
                </a:lnTo>
                <a:lnTo>
                  <a:pt x="64" y="117"/>
                </a:lnTo>
                <a:lnTo>
                  <a:pt x="64" y="112"/>
                </a:lnTo>
                <a:lnTo>
                  <a:pt x="58" y="112"/>
                </a:lnTo>
                <a:lnTo>
                  <a:pt x="53" y="112"/>
                </a:lnTo>
                <a:lnTo>
                  <a:pt x="53" y="106"/>
                </a:lnTo>
                <a:lnTo>
                  <a:pt x="53" y="101"/>
                </a:lnTo>
                <a:lnTo>
                  <a:pt x="48" y="101"/>
                </a:lnTo>
                <a:lnTo>
                  <a:pt x="48" y="96"/>
                </a:lnTo>
                <a:lnTo>
                  <a:pt x="53" y="96"/>
                </a:lnTo>
                <a:lnTo>
                  <a:pt x="53" y="90"/>
                </a:lnTo>
                <a:lnTo>
                  <a:pt x="48" y="90"/>
                </a:lnTo>
                <a:lnTo>
                  <a:pt x="48" y="85"/>
                </a:lnTo>
                <a:lnTo>
                  <a:pt x="48" y="80"/>
                </a:lnTo>
                <a:lnTo>
                  <a:pt x="42" y="75"/>
                </a:lnTo>
                <a:lnTo>
                  <a:pt x="42" y="69"/>
                </a:lnTo>
                <a:lnTo>
                  <a:pt x="37" y="69"/>
                </a:lnTo>
                <a:lnTo>
                  <a:pt x="37" y="64"/>
                </a:lnTo>
                <a:lnTo>
                  <a:pt x="37" y="59"/>
                </a:lnTo>
                <a:lnTo>
                  <a:pt x="32" y="59"/>
                </a:lnTo>
                <a:lnTo>
                  <a:pt x="32" y="53"/>
                </a:lnTo>
                <a:lnTo>
                  <a:pt x="27" y="53"/>
                </a:lnTo>
                <a:lnTo>
                  <a:pt x="21" y="53"/>
                </a:lnTo>
                <a:lnTo>
                  <a:pt x="21" y="48"/>
                </a:lnTo>
                <a:lnTo>
                  <a:pt x="21" y="43"/>
                </a:lnTo>
                <a:lnTo>
                  <a:pt x="21" y="37"/>
                </a:lnTo>
                <a:lnTo>
                  <a:pt x="16" y="37"/>
                </a:lnTo>
                <a:lnTo>
                  <a:pt x="16" y="32"/>
                </a:lnTo>
                <a:lnTo>
                  <a:pt x="16" y="27"/>
                </a:lnTo>
                <a:lnTo>
                  <a:pt x="16" y="22"/>
                </a:lnTo>
                <a:lnTo>
                  <a:pt x="21" y="22"/>
                </a:lnTo>
                <a:lnTo>
                  <a:pt x="21" y="16"/>
                </a:lnTo>
                <a:lnTo>
                  <a:pt x="27" y="16"/>
                </a:lnTo>
                <a:lnTo>
                  <a:pt x="32" y="16"/>
                </a:lnTo>
                <a:lnTo>
                  <a:pt x="32" y="22"/>
                </a:lnTo>
                <a:lnTo>
                  <a:pt x="37" y="22"/>
                </a:lnTo>
                <a:lnTo>
                  <a:pt x="42" y="22"/>
                </a:lnTo>
                <a:lnTo>
                  <a:pt x="48" y="22"/>
                </a:lnTo>
                <a:lnTo>
                  <a:pt x="53" y="22"/>
                </a:lnTo>
                <a:lnTo>
                  <a:pt x="53" y="16"/>
                </a:lnTo>
                <a:lnTo>
                  <a:pt x="58" y="16"/>
                </a:lnTo>
                <a:lnTo>
                  <a:pt x="64" y="16"/>
                </a:lnTo>
                <a:lnTo>
                  <a:pt x="64" y="22"/>
                </a:lnTo>
                <a:lnTo>
                  <a:pt x="69" y="22"/>
                </a:lnTo>
                <a:lnTo>
                  <a:pt x="74" y="22"/>
                </a:lnTo>
                <a:lnTo>
                  <a:pt x="79" y="22"/>
                </a:lnTo>
                <a:lnTo>
                  <a:pt x="85" y="22"/>
                </a:lnTo>
                <a:lnTo>
                  <a:pt x="85" y="16"/>
                </a:lnTo>
                <a:lnTo>
                  <a:pt x="85" y="11"/>
                </a:lnTo>
                <a:lnTo>
                  <a:pt x="90" y="11"/>
                </a:lnTo>
                <a:lnTo>
                  <a:pt x="90" y="6"/>
                </a:lnTo>
                <a:lnTo>
                  <a:pt x="95" y="6"/>
                </a:lnTo>
                <a:lnTo>
                  <a:pt x="95" y="0"/>
                </a:lnTo>
                <a:lnTo>
                  <a:pt x="101" y="0"/>
                </a:lnTo>
                <a:lnTo>
                  <a:pt x="106" y="0"/>
                </a:lnTo>
                <a:lnTo>
                  <a:pt x="111" y="0"/>
                </a:lnTo>
                <a:lnTo>
                  <a:pt x="132" y="0"/>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11" name="Freeform 11"/>
          <p:cNvSpPr>
            <a:spLocks noEditPoints="1"/>
          </p:cNvSpPr>
          <p:nvPr/>
        </p:nvSpPr>
        <p:spPr bwMode="auto">
          <a:xfrm>
            <a:off x="1571625" y="1982788"/>
            <a:ext cx="1109662" cy="2093912"/>
          </a:xfrm>
          <a:custGeom>
            <a:avLst/>
            <a:gdLst>
              <a:gd name="T0" fmla="*/ 566 w 699"/>
              <a:gd name="T1" fmla="*/ 64 h 1319"/>
              <a:gd name="T2" fmla="*/ 551 w 699"/>
              <a:gd name="T3" fmla="*/ 96 h 1319"/>
              <a:gd name="T4" fmla="*/ 551 w 699"/>
              <a:gd name="T5" fmla="*/ 127 h 1319"/>
              <a:gd name="T6" fmla="*/ 582 w 699"/>
              <a:gd name="T7" fmla="*/ 127 h 1319"/>
              <a:gd name="T8" fmla="*/ 588 w 699"/>
              <a:gd name="T9" fmla="*/ 170 h 1319"/>
              <a:gd name="T10" fmla="*/ 609 w 699"/>
              <a:gd name="T11" fmla="*/ 207 h 1319"/>
              <a:gd name="T12" fmla="*/ 614 w 699"/>
              <a:gd name="T13" fmla="*/ 244 h 1319"/>
              <a:gd name="T14" fmla="*/ 609 w 699"/>
              <a:gd name="T15" fmla="*/ 281 h 1319"/>
              <a:gd name="T16" fmla="*/ 635 w 699"/>
              <a:gd name="T17" fmla="*/ 302 h 1319"/>
              <a:gd name="T18" fmla="*/ 656 w 699"/>
              <a:gd name="T19" fmla="*/ 334 h 1319"/>
              <a:gd name="T20" fmla="*/ 662 w 699"/>
              <a:gd name="T21" fmla="*/ 381 h 1319"/>
              <a:gd name="T22" fmla="*/ 656 w 699"/>
              <a:gd name="T23" fmla="*/ 419 h 1319"/>
              <a:gd name="T24" fmla="*/ 656 w 699"/>
              <a:gd name="T25" fmla="*/ 461 h 1319"/>
              <a:gd name="T26" fmla="*/ 683 w 699"/>
              <a:gd name="T27" fmla="*/ 498 h 1319"/>
              <a:gd name="T28" fmla="*/ 683 w 699"/>
              <a:gd name="T29" fmla="*/ 535 h 1319"/>
              <a:gd name="T30" fmla="*/ 683 w 699"/>
              <a:gd name="T31" fmla="*/ 577 h 1319"/>
              <a:gd name="T32" fmla="*/ 678 w 699"/>
              <a:gd name="T33" fmla="*/ 604 h 1319"/>
              <a:gd name="T34" fmla="*/ 683 w 699"/>
              <a:gd name="T35" fmla="*/ 625 h 1319"/>
              <a:gd name="T36" fmla="*/ 678 w 699"/>
              <a:gd name="T37" fmla="*/ 651 h 1319"/>
              <a:gd name="T38" fmla="*/ 651 w 699"/>
              <a:gd name="T39" fmla="*/ 657 h 1319"/>
              <a:gd name="T40" fmla="*/ 619 w 699"/>
              <a:gd name="T41" fmla="*/ 667 h 1319"/>
              <a:gd name="T42" fmla="*/ 619 w 699"/>
              <a:gd name="T43" fmla="*/ 726 h 1319"/>
              <a:gd name="T44" fmla="*/ 238 w 699"/>
              <a:gd name="T45" fmla="*/ 874 h 1319"/>
              <a:gd name="T46" fmla="*/ 344 w 699"/>
              <a:gd name="T47" fmla="*/ 1128 h 1319"/>
              <a:gd name="T48" fmla="*/ 339 w 699"/>
              <a:gd name="T49" fmla="*/ 1165 h 1319"/>
              <a:gd name="T50" fmla="*/ 328 w 699"/>
              <a:gd name="T51" fmla="*/ 1197 h 1319"/>
              <a:gd name="T52" fmla="*/ 302 w 699"/>
              <a:gd name="T53" fmla="*/ 1223 h 1319"/>
              <a:gd name="T54" fmla="*/ 201 w 699"/>
              <a:gd name="T55" fmla="*/ 1313 h 1319"/>
              <a:gd name="T56" fmla="*/ 148 w 699"/>
              <a:gd name="T57" fmla="*/ 1281 h 1319"/>
              <a:gd name="T58" fmla="*/ 106 w 699"/>
              <a:gd name="T59" fmla="*/ 1223 h 1319"/>
              <a:gd name="T60" fmla="*/ 48 w 699"/>
              <a:gd name="T61" fmla="*/ 1107 h 1319"/>
              <a:gd name="T62" fmla="*/ 79 w 699"/>
              <a:gd name="T63" fmla="*/ 1006 h 1319"/>
              <a:gd name="T64" fmla="*/ 74 w 699"/>
              <a:gd name="T65" fmla="*/ 884 h 1319"/>
              <a:gd name="T66" fmla="*/ 21 w 699"/>
              <a:gd name="T67" fmla="*/ 747 h 1319"/>
              <a:gd name="T68" fmla="*/ 11 w 699"/>
              <a:gd name="T69" fmla="*/ 620 h 1319"/>
              <a:gd name="T70" fmla="*/ 106 w 699"/>
              <a:gd name="T71" fmla="*/ 540 h 1319"/>
              <a:gd name="T72" fmla="*/ 138 w 699"/>
              <a:gd name="T73" fmla="*/ 524 h 1319"/>
              <a:gd name="T74" fmla="*/ 169 w 699"/>
              <a:gd name="T75" fmla="*/ 514 h 1319"/>
              <a:gd name="T76" fmla="*/ 201 w 699"/>
              <a:gd name="T77" fmla="*/ 493 h 1319"/>
              <a:gd name="T78" fmla="*/ 222 w 699"/>
              <a:gd name="T79" fmla="*/ 471 h 1319"/>
              <a:gd name="T80" fmla="*/ 249 w 699"/>
              <a:gd name="T81" fmla="*/ 440 h 1319"/>
              <a:gd name="T82" fmla="*/ 270 w 699"/>
              <a:gd name="T83" fmla="*/ 419 h 1319"/>
              <a:gd name="T84" fmla="*/ 281 w 699"/>
              <a:gd name="T85" fmla="*/ 387 h 1319"/>
              <a:gd name="T86" fmla="*/ 296 w 699"/>
              <a:gd name="T87" fmla="*/ 350 h 1319"/>
              <a:gd name="T88" fmla="*/ 318 w 699"/>
              <a:gd name="T89" fmla="*/ 318 h 1319"/>
              <a:gd name="T90" fmla="*/ 339 w 699"/>
              <a:gd name="T91" fmla="*/ 286 h 1319"/>
              <a:gd name="T92" fmla="*/ 360 w 699"/>
              <a:gd name="T93" fmla="*/ 254 h 1319"/>
              <a:gd name="T94" fmla="*/ 381 w 699"/>
              <a:gd name="T95" fmla="*/ 228 h 1319"/>
              <a:gd name="T96" fmla="*/ 423 w 699"/>
              <a:gd name="T97" fmla="*/ 207 h 1319"/>
              <a:gd name="T98" fmla="*/ 423 w 699"/>
              <a:gd name="T99" fmla="*/ 175 h 1319"/>
              <a:gd name="T100" fmla="*/ 445 w 699"/>
              <a:gd name="T101" fmla="*/ 154 h 1319"/>
              <a:gd name="T102" fmla="*/ 476 w 699"/>
              <a:gd name="T103" fmla="*/ 143 h 1319"/>
              <a:gd name="T104" fmla="*/ 492 w 699"/>
              <a:gd name="T105" fmla="*/ 117 h 1319"/>
              <a:gd name="T106" fmla="*/ 482 w 699"/>
              <a:gd name="T107" fmla="*/ 85 h 1319"/>
              <a:gd name="T108" fmla="*/ 492 w 699"/>
              <a:gd name="T109" fmla="*/ 48 h 1319"/>
              <a:gd name="T110" fmla="*/ 524 w 699"/>
              <a:gd name="T111" fmla="*/ 16 h 1319"/>
              <a:gd name="T112" fmla="*/ 551 w 699"/>
              <a:gd name="T113" fmla="*/ 11 h 1319"/>
              <a:gd name="T114" fmla="*/ 323 w 699"/>
              <a:gd name="T115" fmla="*/ 318 h 13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99"/>
              <a:gd name="T175" fmla="*/ 0 h 1319"/>
              <a:gd name="T176" fmla="*/ 699 w 699"/>
              <a:gd name="T177" fmla="*/ 1319 h 131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99" h="1319">
                <a:moveTo>
                  <a:pt x="561" y="32"/>
                </a:moveTo>
                <a:lnTo>
                  <a:pt x="561" y="37"/>
                </a:lnTo>
                <a:lnTo>
                  <a:pt x="566" y="37"/>
                </a:lnTo>
                <a:lnTo>
                  <a:pt x="566" y="43"/>
                </a:lnTo>
                <a:lnTo>
                  <a:pt x="566" y="48"/>
                </a:lnTo>
                <a:lnTo>
                  <a:pt x="566" y="53"/>
                </a:lnTo>
                <a:lnTo>
                  <a:pt x="566" y="58"/>
                </a:lnTo>
                <a:lnTo>
                  <a:pt x="561" y="58"/>
                </a:lnTo>
                <a:lnTo>
                  <a:pt x="566" y="58"/>
                </a:lnTo>
                <a:lnTo>
                  <a:pt x="566" y="64"/>
                </a:lnTo>
                <a:lnTo>
                  <a:pt x="566" y="69"/>
                </a:lnTo>
                <a:lnTo>
                  <a:pt x="561" y="69"/>
                </a:lnTo>
                <a:lnTo>
                  <a:pt x="561" y="74"/>
                </a:lnTo>
                <a:lnTo>
                  <a:pt x="556" y="80"/>
                </a:lnTo>
                <a:lnTo>
                  <a:pt x="556" y="85"/>
                </a:lnTo>
                <a:lnTo>
                  <a:pt x="551" y="85"/>
                </a:lnTo>
                <a:lnTo>
                  <a:pt x="551" y="90"/>
                </a:lnTo>
                <a:lnTo>
                  <a:pt x="556" y="90"/>
                </a:lnTo>
                <a:lnTo>
                  <a:pt x="551" y="90"/>
                </a:lnTo>
                <a:lnTo>
                  <a:pt x="551" y="96"/>
                </a:lnTo>
                <a:lnTo>
                  <a:pt x="545" y="96"/>
                </a:lnTo>
                <a:lnTo>
                  <a:pt x="545" y="101"/>
                </a:lnTo>
                <a:lnTo>
                  <a:pt x="545" y="106"/>
                </a:lnTo>
                <a:lnTo>
                  <a:pt x="545" y="111"/>
                </a:lnTo>
                <a:lnTo>
                  <a:pt x="540" y="111"/>
                </a:lnTo>
                <a:lnTo>
                  <a:pt x="540" y="117"/>
                </a:lnTo>
                <a:lnTo>
                  <a:pt x="540" y="122"/>
                </a:lnTo>
                <a:lnTo>
                  <a:pt x="545" y="122"/>
                </a:lnTo>
                <a:lnTo>
                  <a:pt x="545" y="127"/>
                </a:lnTo>
                <a:lnTo>
                  <a:pt x="551" y="127"/>
                </a:lnTo>
                <a:lnTo>
                  <a:pt x="551" y="122"/>
                </a:lnTo>
                <a:lnTo>
                  <a:pt x="551" y="117"/>
                </a:lnTo>
                <a:lnTo>
                  <a:pt x="556" y="117"/>
                </a:lnTo>
                <a:lnTo>
                  <a:pt x="561" y="117"/>
                </a:lnTo>
                <a:lnTo>
                  <a:pt x="566" y="117"/>
                </a:lnTo>
                <a:lnTo>
                  <a:pt x="572" y="117"/>
                </a:lnTo>
                <a:lnTo>
                  <a:pt x="572" y="122"/>
                </a:lnTo>
                <a:lnTo>
                  <a:pt x="577" y="122"/>
                </a:lnTo>
                <a:lnTo>
                  <a:pt x="577" y="127"/>
                </a:lnTo>
                <a:lnTo>
                  <a:pt x="582" y="127"/>
                </a:lnTo>
                <a:lnTo>
                  <a:pt x="582" y="133"/>
                </a:lnTo>
                <a:lnTo>
                  <a:pt x="582" y="138"/>
                </a:lnTo>
                <a:lnTo>
                  <a:pt x="582" y="143"/>
                </a:lnTo>
                <a:lnTo>
                  <a:pt x="577" y="148"/>
                </a:lnTo>
                <a:lnTo>
                  <a:pt x="582" y="148"/>
                </a:lnTo>
                <a:lnTo>
                  <a:pt x="582" y="154"/>
                </a:lnTo>
                <a:lnTo>
                  <a:pt x="582" y="159"/>
                </a:lnTo>
                <a:lnTo>
                  <a:pt x="582" y="164"/>
                </a:lnTo>
                <a:lnTo>
                  <a:pt x="588" y="164"/>
                </a:lnTo>
                <a:lnTo>
                  <a:pt x="588" y="170"/>
                </a:lnTo>
                <a:lnTo>
                  <a:pt x="588" y="175"/>
                </a:lnTo>
                <a:lnTo>
                  <a:pt x="593" y="175"/>
                </a:lnTo>
                <a:lnTo>
                  <a:pt x="593" y="180"/>
                </a:lnTo>
                <a:lnTo>
                  <a:pt x="593" y="186"/>
                </a:lnTo>
                <a:lnTo>
                  <a:pt x="593" y="191"/>
                </a:lnTo>
                <a:lnTo>
                  <a:pt x="598" y="191"/>
                </a:lnTo>
                <a:lnTo>
                  <a:pt x="598" y="196"/>
                </a:lnTo>
                <a:lnTo>
                  <a:pt x="603" y="196"/>
                </a:lnTo>
                <a:lnTo>
                  <a:pt x="609" y="201"/>
                </a:lnTo>
                <a:lnTo>
                  <a:pt x="609" y="207"/>
                </a:lnTo>
                <a:lnTo>
                  <a:pt x="614" y="207"/>
                </a:lnTo>
                <a:lnTo>
                  <a:pt x="614" y="212"/>
                </a:lnTo>
                <a:lnTo>
                  <a:pt x="614" y="217"/>
                </a:lnTo>
                <a:lnTo>
                  <a:pt x="614" y="223"/>
                </a:lnTo>
                <a:lnTo>
                  <a:pt x="609" y="223"/>
                </a:lnTo>
                <a:lnTo>
                  <a:pt x="609" y="228"/>
                </a:lnTo>
                <a:lnTo>
                  <a:pt x="609" y="233"/>
                </a:lnTo>
                <a:lnTo>
                  <a:pt x="614" y="233"/>
                </a:lnTo>
                <a:lnTo>
                  <a:pt x="614" y="239"/>
                </a:lnTo>
                <a:lnTo>
                  <a:pt x="614" y="244"/>
                </a:lnTo>
                <a:lnTo>
                  <a:pt x="614" y="249"/>
                </a:lnTo>
                <a:lnTo>
                  <a:pt x="614" y="254"/>
                </a:lnTo>
                <a:lnTo>
                  <a:pt x="614" y="260"/>
                </a:lnTo>
                <a:lnTo>
                  <a:pt x="614" y="265"/>
                </a:lnTo>
                <a:lnTo>
                  <a:pt x="614" y="270"/>
                </a:lnTo>
                <a:lnTo>
                  <a:pt x="614" y="276"/>
                </a:lnTo>
                <a:lnTo>
                  <a:pt x="614" y="281"/>
                </a:lnTo>
                <a:lnTo>
                  <a:pt x="609" y="281"/>
                </a:lnTo>
                <a:lnTo>
                  <a:pt x="614" y="281"/>
                </a:lnTo>
                <a:lnTo>
                  <a:pt x="609" y="281"/>
                </a:lnTo>
                <a:lnTo>
                  <a:pt x="614" y="286"/>
                </a:lnTo>
                <a:lnTo>
                  <a:pt x="609" y="286"/>
                </a:lnTo>
                <a:lnTo>
                  <a:pt x="609" y="291"/>
                </a:lnTo>
                <a:lnTo>
                  <a:pt x="614" y="291"/>
                </a:lnTo>
                <a:lnTo>
                  <a:pt x="614" y="297"/>
                </a:lnTo>
                <a:lnTo>
                  <a:pt x="619" y="297"/>
                </a:lnTo>
                <a:lnTo>
                  <a:pt x="625" y="297"/>
                </a:lnTo>
                <a:lnTo>
                  <a:pt x="630" y="297"/>
                </a:lnTo>
                <a:lnTo>
                  <a:pt x="630" y="302"/>
                </a:lnTo>
                <a:lnTo>
                  <a:pt x="635" y="302"/>
                </a:lnTo>
                <a:lnTo>
                  <a:pt x="635" y="307"/>
                </a:lnTo>
                <a:lnTo>
                  <a:pt x="641" y="307"/>
                </a:lnTo>
                <a:lnTo>
                  <a:pt x="641" y="313"/>
                </a:lnTo>
                <a:lnTo>
                  <a:pt x="641" y="318"/>
                </a:lnTo>
                <a:lnTo>
                  <a:pt x="646" y="318"/>
                </a:lnTo>
                <a:lnTo>
                  <a:pt x="646" y="323"/>
                </a:lnTo>
                <a:lnTo>
                  <a:pt x="646" y="329"/>
                </a:lnTo>
                <a:lnTo>
                  <a:pt x="651" y="329"/>
                </a:lnTo>
                <a:lnTo>
                  <a:pt x="651" y="334"/>
                </a:lnTo>
                <a:lnTo>
                  <a:pt x="656" y="334"/>
                </a:lnTo>
                <a:lnTo>
                  <a:pt x="656" y="339"/>
                </a:lnTo>
                <a:lnTo>
                  <a:pt x="656" y="344"/>
                </a:lnTo>
                <a:lnTo>
                  <a:pt x="656" y="350"/>
                </a:lnTo>
                <a:lnTo>
                  <a:pt x="656" y="355"/>
                </a:lnTo>
                <a:lnTo>
                  <a:pt x="656" y="360"/>
                </a:lnTo>
                <a:lnTo>
                  <a:pt x="656" y="366"/>
                </a:lnTo>
                <a:lnTo>
                  <a:pt x="656" y="371"/>
                </a:lnTo>
                <a:lnTo>
                  <a:pt x="656" y="376"/>
                </a:lnTo>
                <a:lnTo>
                  <a:pt x="656" y="381"/>
                </a:lnTo>
                <a:lnTo>
                  <a:pt x="662" y="381"/>
                </a:lnTo>
                <a:lnTo>
                  <a:pt x="662" y="387"/>
                </a:lnTo>
                <a:lnTo>
                  <a:pt x="667" y="387"/>
                </a:lnTo>
                <a:lnTo>
                  <a:pt x="667" y="392"/>
                </a:lnTo>
                <a:lnTo>
                  <a:pt x="667" y="397"/>
                </a:lnTo>
                <a:lnTo>
                  <a:pt x="667" y="403"/>
                </a:lnTo>
                <a:lnTo>
                  <a:pt x="662" y="403"/>
                </a:lnTo>
                <a:lnTo>
                  <a:pt x="662" y="408"/>
                </a:lnTo>
                <a:lnTo>
                  <a:pt x="662" y="413"/>
                </a:lnTo>
                <a:lnTo>
                  <a:pt x="662" y="419"/>
                </a:lnTo>
                <a:lnTo>
                  <a:pt x="656" y="419"/>
                </a:lnTo>
                <a:lnTo>
                  <a:pt x="656" y="424"/>
                </a:lnTo>
                <a:lnTo>
                  <a:pt x="656" y="429"/>
                </a:lnTo>
                <a:lnTo>
                  <a:pt x="651" y="429"/>
                </a:lnTo>
                <a:lnTo>
                  <a:pt x="651" y="434"/>
                </a:lnTo>
                <a:lnTo>
                  <a:pt x="651" y="440"/>
                </a:lnTo>
                <a:lnTo>
                  <a:pt x="656" y="440"/>
                </a:lnTo>
                <a:lnTo>
                  <a:pt x="656" y="445"/>
                </a:lnTo>
                <a:lnTo>
                  <a:pt x="656" y="450"/>
                </a:lnTo>
                <a:lnTo>
                  <a:pt x="656" y="456"/>
                </a:lnTo>
                <a:lnTo>
                  <a:pt x="656" y="461"/>
                </a:lnTo>
                <a:lnTo>
                  <a:pt x="656" y="466"/>
                </a:lnTo>
                <a:lnTo>
                  <a:pt x="662" y="471"/>
                </a:lnTo>
                <a:lnTo>
                  <a:pt x="662" y="477"/>
                </a:lnTo>
                <a:lnTo>
                  <a:pt x="667" y="477"/>
                </a:lnTo>
                <a:lnTo>
                  <a:pt x="672" y="482"/>
                </a:lnTo>
                <a:lnTo>
                  <a:pt x="672" y="487"/>
                </a:lnTo>
                <a:lnTo>
                  <a:pt x="672" y="493"/>
                </a:lnTo>
                <a:lnTo>
                  <a:pt x="678" y="493"/>
                </a:lnTo>
                <a:lnTo>
                  <a:pt x="678" y="498"/>
                </a:lnTo>
                <a:lnTo>
                  <a:pt x="683" y="498"/>
                </a:lnTo>
                <a:lnTo>
                  <a:pt x="683" y="503"/>
                </a:lnTo>
                <a:lnTo>
                  <a:pt x="688" y="503"/>
                </a:lnTo>
                <a:lnTo>
                  <a:pt x="683" y="509"/>
                </a:lnTo>
                <a:lnTo>
                  <a:pt x="688" y="509"/>
                </a:lnTo>
                <a:lnTo>
                  <a:pt x="688" y="514"/>
                </a:lnTo>
                <a:lnTo>
                  <a:pt x="688" y="519"/>
                </a:lnTo>
                <a:lnTo>
                  <a:pt x="683" y="519"/>
                </a:lnTo>
                <a:lnTo>
                  <a:pt x="683" y="524"/>
                </a:lnTo>
                <a:lnTo>
                  <a:pt x="683" y="530"/>
                </a:lnTo>
                <a:lnTo>
                  <a:pt x="683" y="535"/>
                </a:lnTo>
                <a:lnTo>
                  <a:pt x="683" y="540"/>
                </a:lnTo>
                <a:lnTo>
                  <a:pt x="683" y="546"/>
                </a:lnTo>
                <a:lnTo>
                  <a:pt x="683" y="551"/>
                </a:lnTo>
                <a:lnTo>
                  <a:pt x="683" y="556"/>
                </a:lnTo>
                <a:lnTo>
                  <a:pt x="688" y="561"/>
                </a:lnTo>
                <a:lnTo>
                  <a:pt x="683" y="561"/>
                </a:lnTo>
                <a:lnTo>
                  <a:pt x="688" y="567"/>
                </a:lnTo>
                <a:lnTo>
                  <a:pt x="683" y="567"/>
                </a:lnTo>
                <a:lnTo>
                  <a:pt x="683" y="572"/>
                </a:lnTo>
                <a:lnTo>
                  <a:pt x="683" y="577"/>
                </a:lnTo>
                <a:lnTo>
                  <a:pt x="683" y="583"/>
                </a:lnTo>
                <a:lnTo>
                  <a:pt x="683" y="588"/>
                </a:lnTo>
                <a:lnTo>
                  <a:pt x="688" y="588"/>
                </a:lnTo>
                <a:lnTo>
                  <a:pt x="683" y="593"/>
                </a:lnTo>
                <a:lnTo>
                  <a:pt x="688" y="593"/>
                </a:lnTo>
                <a:lnTo>
                  <a:pt x="683" y="593"/>
                </a:lnTo>
                <a:lnTo>
                  <a:pt x="688" y="593"/>
                </a:lnTo>
                <a:lnTo>
                  <a:pt x="688" y="599"/>
                </a:lnTo>
                <a:lnTo>
                  <a:pt x="683" y="599"/>
                </a:lnTo>
                <a:lnTo>
                  <a:pt x="678" y="604"/>
                </a:lnTo>
                <a:lnTo>
                  <a:pt x="678" y="609"/>
                </a:lnTo>
                <a:lnTo>
                  <a:pt x="683" y="609"/>
                </a:lnTo>
                <a:lnTo>
                  <a:pt x="688" y="609"/>
                </a:lnTo>
                <a:lnTo>
                  <a:pt x="693" y="609"/>
                </a:lnTo>
                <a:lnTo>
                  <a:pt x="693" y="614"/>
                </a:lnTo>
                <a:lnTo>
                  <a:pt x="699" y="614"/>
                </a:lnTo>
                <a:lnTo>
                  <a:pt x="693" y="614"/>
                </a:lnTo>
                <a:lnTo>
                  <a:pt x="693" y="620"/>
                </a:lnTo>
                <a:lnTo>
                  <a:pt x="688" y="625"/>
                </a:lnTo>
                <a:lnTo>
                  <a:pt x="683" y="625"/>
                </a:lnTo>
                <a:lnTo>
                  <a:pt x="683" y="620"/>
                </a:lnTo>
                <a:lnTo>
                  <a:pt x="678" y="620"/>
                </a:lnTo>
                <a:lnTo>
                  <a:pt x="678" y="625"/>
                </a:lnTo>
                <a:lnTo>
                  <a:pt x="672" y="625"/>
                </a:lnTo>
                <a:lnTo>
                  <a:pt x="672" y="630"/>
                </a:lnTo>
                <a:lnTo>
                  <a:pt x="672" y="636"/>
                </a:lnTo>
                <a:lnTo>
                  <a:pt x="672" y="641"/>
                </a:lnTo>
                <a:lnTo>
                  <a:pt x="678" y="641"/>
                </a:lnTo>
                <a:lnTo>
                  <a:pt x="678" y="646"/>
                </a:lnTo>
                <a:lnTo>
                  <a:pt x="678" y="651"/>
                </a:lnTo>
                <a:lnTo>
                  <a:pt x="672" y="651"/>
                </a:lnTo>
                <a:lnTo>
                  <a:pt x="672" y="657"/>
                </a:lnTo>
                <a:lnTo>
                  <a:pt x="667" y="657"/>
                </a:lnTo>
                <a:lnTo>
                  <a:pt x="667" y="662"/>
                </a:lnTo>
                <a:lnTo>
                  <a:pt x="662" y="662"/>
                </a:lnTo>
                <a:lnTo>
                  <a:pt x="656" y="662"/>
                </a:lnTo>
                <a:lnTo>
                  <a:pt x="656" y="657"/>
                </a:lnTo>
                <a:lnTo>
                  <a:pt x="651" y="657"/>
                </a:lnTo>
                <a:lnTo>
                  <a:pt x="651" y="651"/>
                </a:lnTo>
                <a:lnTo>
                  <a:pt x="651" y="657"/>
                </a:lnTo>
                <a:lnTo>
                  <a:pt x="646" y="657"/>
                </a:lnTo>
                <a:lnTo>
                  <a:pt x="641" y="657"/>
                </a:lnTo>
                <a:lnTo>
                  <a:pt x="641" y="662"/>
                </a:lnTo>
                <a:lnTo>
                  <a:pt x="635" y="662"/>
                </a:lnTo>
                <a:lnTo>
                  <a:pt x="630" y="662"/>
                </a:lnTo>
                <a:lnTo>
                  <a:pt x="635" y="662"/>
                </a:lnTo>
                <a:lnTo>
                  <a:pt x="635" y="667"/>
                </a:lnTo>
                <a:lnTo>
                  <a:pt x="630" y="667"/>
                </a:lnTo>
                <a:lnTo>
                  <a:pt x="625" y="667"/>
                </a:lnTo>
                <a:lnTo>
                  <a:pt x="619" y="667"/>
                </a:lnTo>
                <a:lnTo>
                  <a:pt x="619" y="673"/>
                </a:lnTo>
                <a:lnTo>
                  <a:pt x="619" y="678"/>
                </a:lnTo>
                <a:lnTo>
                  <a:pt x="614" y="678"/>
                </a:lnTo>
                <a:lnTo>
                  <a:pt x="609" y="678"/>
                </a:lnTo>
                <a:lnTo>
                  <a:pt x="609" y="683"/>
                </a:lnTo>
                <a:lnTo>
                  <a:pt x="609" y="678"/>
                </a:lnTo>
                <a:lnTo>
                  <a:pt x="603" y="678"/>
                </a:lnTo>
                <a:lnTo>
                  <a:pt x="603" y="683"/>
                </a:lnTo>
                <a:lnTo>
                  <a:pt x="614" y="704"/>
                </a:lnTo>
                <a:lnTo>
                  <a:pt x="619" y="726"/>
                </a:lnTo>
                <a:lnTo>
                  <a:pt x="598" y="794"/>
                </a:lnTo>
                <a:lnTo>
                  <a:pt x="603" y="879"/>
                </a:lnTo>
                <a:lnTo>
                  <a:pt x="566" y="890"/>
                </a:lnTo>
                <a:lnTo>
                  <a:pt x="561" y="890"/>
                </a:lnTo>
                <a:lnTo>
                  <a:pt x="429" y="816"/>
                </a:lnTo>
                <a:lnTo>
                  <a:pt x="386" y="800"/>
                </a:lnTo>
                <a:lnTo>
                  <a:pt x="339" y="789"/>
                </a:lnTo>
                <a:lnTo>
                  <a:pt x="307" y="826"/>
                </a:lnTo>
                <a:lnTo>
                  <a:pt x="185" y="831"/>
                </a:lnTo>
                <a:lnTo>
                  <a:pt x="238" y="874"/>
                </a:lnTo>
                <a:lnTo>
                  <a:pt x="265" y="1027"/>
                </a:lnTo>
                <a:lnTo>
                  <a:pt x="270" y="1038"/>
                </a:lnTo>
                <a:lnTo>
                  <a:pt x="281" y="1054"/>
                </a:lnTo>
                <a:lnTo>
                  <a:pt x="312" y="1128"/>
                </a:lnTo>
                <a:lnTo>
                  <a:pt x="323" y="1123"/>
                </a:lnTo>
                <a:lnTo>
                  <a:pt x="328" y="1123"/>
                </a:lnTo>
                <a:lnTo>
                  <a:pt x="333" y="1123"/>
                </a:lnTo>
                <a:lnTo>
                  <a:pt x="339" y="1123"/>
                </a:lnTo>
                <a:lnTo>
                  <a:pt x="339" y="1128"/>
                </a:lnTo>
                <a:lnTo>
                  <a:pt x="344" y="1128"/>
                </a:lnTo>
                <a:lnTo>
                  <a:pt x="344" y="1133"/>
                </a:lnTo>
                <a:lnTo>
                  <a:pt x="344" y="1139"/>
                </a:lnTo>
                <a:lnTo>
                  <a:pt x="344" y="1144"/>
                </a:lnTo>
                <a:lnTo>
                  <a:pt x="339" y="1144"/>
                </a:lnTo>
                <a:lnTo>
                  <a:pt x="339" y="1149"/>
                </a:lnTo>
                <a:lnTo>
                  <a:pt x="333" y="1149"/>
                </a:lnTo>
                <a:lnTo>
                  <a:pt x="333" y="1154"/>
                </a:lnTo>
                <a:lnTo>
                  <a:pt x="333" y="1160"/>
                </a:lnTo>
                <a:lnTo>
                  <a:pt x="333" y="1165"/>
                </a:lnTo>
                <a:lnTo>
                  <a:pt x="339" y="1165"/>
                </a:lnTo>
                <a:lnTo>
                  <a:pt x="339" y="1170"/>
                </a:lnTo>
                <a:lnTo>
                  <a:pt x="339" y="1176"/>
                </a:lnTo>
                <a:lnTo>
                  <a:pt x="339" y="1181"/>
                </a:lnTo>
                <a:lnTo>
                  <a:pt x="339" y="1186"/>
                </a:lnTo>
                <a:lnTo>
                  <a:pt x="339" y="1191"/>
                </a:lnTo>
                <a:lnTo>
                  <a:pt x="333" y="1191"/>
                </a:lnTo>
                <a:lnTo>
                  <a:pt x="328" y="1191"/>
                </a:lnTo>
                <a:lnTo>
                  <a:pt x="328" y="1197"/>
                </a:lnTo>
                <a:lnTo>
                  <a:pt x="323" y="1197"/>
                </a:lnTo>
                <a:lnTo>
                  <a:pt x="328" y="1197"/>
                </a:lnTo>
                <a:lnTo>
                  <a:pt x="328" y="1202"/>
                </a:lnTo>
                <a:lnTo>
                  <a:pt x="323" y="1202"/>
                </a:lnTo>
                <a:lnTo>
                  <a:pt x="318" y="1202"/>
                </a:lnTo>
                <a:lnTo>
                  <a:pt x="312" y="1202"/>
                </a:lnTo>
                <a:lnTo>
                  <a:pt x="307" y="1202"/>
                </a:lnTo>
                <a:lnTo>
                  <a:pt x="307" y="1207"/>
                </a:lnTo>
                <a:lnTo>
                  <a:pt x="307" y="1213"/>
                </a:lnTo>
                <a:lnTo>
                  <a:pt x="302" y="1213"/>
                </a:lnTo>
                <a:lnTo>
                  <a:pt x="302" y="1218"/>
                </a:lnTo>
                <a:lnTo>
                  <a:pt x="302" y="1223"/>
                </a:lnTo>
                <a:lnTo>
                  <a:pt x="302" y="1229"/>
                </a:lnTo>
                <a:lnTo>
                  <a:pt x="296" y="1229"/>
                </a:lnTo>
                <a:lnTo>
                  <a:pt x="296" y="1234"/>
                </a:lnTo>
                <a:lnTo>
                  <a:pt x="302" y="1234"/>
                </a:lnTo>
                <a:lnTo>
                  <a:pt x="296" y="1234"/>
                </a:lnTo>
                <a:lnTo>
                  <a:pt x="296" y="1239"/>
                </a:lnTo>
                <a:lnTo>
                  <a:pt x="296" y="1244"/>
                </a:lnTo>
                <a:lnTo>
                  <a:pt x="291" y="1244"/>
                </a:lnTo>
                <a:lnTo>
                  <a:pt x="206" y="1319"/>
                </a:lnTo>
                <a:lnTo>
                  <a:pt x="201" y="1313"/>
                </a:lnTo>
                <a:lnTo>
                  <a:pt x="196" y="1308"/>
                </a:lnTo>
                <a:lnTo>
                  <a:pt x="191" y="1303"/>
                </a:lnTo>
                <a:lnTo>
                  <a:pt x="185" y="1303"/>
                </a:lnTo>
                <a:lnTo>
                  <a:pt x="180" y="1297"/>
                </a:lnTo>
                <a:lnTo>
                  <a:pt x="175" y="1297"/>
                </a:lnTo>
                <a:lnTo>
                  <a:pt x="169" y="1292"/>
                </a:lnTo>
                <a:lnTo>
                  <a:pt x="164" y="1292"/>
                </a:lnTo>
                <a:lnTo>
                  <a:pt x="159" y="1287"/>
                </a:lnTo>
                <a:lnTo>
                  <a:pt x="153" y="1281"/>
                </a:lnTo>
                <a:lnTo>
                  <a:pt x="148" y="1281"/>
                </a:lnTo>
                <a:lnTo>
                  <a:pt x="143" y="1276"/>
                </a:lnTo>
                <a:lnTo>
                  <a:pt x="138" y="1271"/>
                </a:lnTo>
                <a:lnTo>
                  <a:pt x="132" y="1266"/>
                </a:lnTo>
                <a:lnTo>
                  <a:pt x="127" y="1260"/>
                </a:lnTo>
                <a:lnTo>
                  <a:pt x="122" y="1255"/>
                </a:lnTo>
                <a:lnTo>
                  <a:pt x="122" y="1250"/>
                </a:lnTo>
                <a:lnTo>
                  <a:pt x="116" y="1244"/>
                </a:lnTo>
                <a:lnTo>
                  <a:pt x="116" y="1234"/>
                </a:lnTo>
                <a:lnTo>
                  <a:pt x="111" y="1229"/>
                </a:lnTo>
                <a:lnTo>
                  <a:pt x="106" y="1223"/>
                </a:lnTo>
                <a:lnTo>
                  <a:pt x="101" y="1213"/>
                </a:lnTo>
                <a:lnTo>
                  <a:pt x="90" y="1202"/>
                </a:lnTo>
                <a:lnTo>
                  <a:pt x="85" y="1186"/>
                </a:lnTo>
                <a:lnTo>
                  <a:pt x="74" y="1176"/>
                </a:lnTo>
                <a:lnTo>
                  <a:pt x="69" y="1170"/>
                </a:lnTo>
                <a:lnTo>
                  <a:pt x="63" y="1160"/>
                </a:lnTo>
                <a:lnTo>
                  <a:pt x="58" y="1149"/>
                </a:lnTo>
                <a:lnTo>
                  <a:pt x="48" y="1128"/>
                </a:lnTo>
                <a:lnTo>
                  <a:pt x="48" y="1117"/>
                </a:lnTo>
                <a:lnTo>
                  <a:pt x="48" y="1107"/>
                </a:lnTo>
                <a:lnTo>
                  <a:pt x="42" y="1096"/>
                </a:lnTo>
                <a:lnTo>
                  <a:pt x="48" y="1086"/>
                </a:lnTo>
                <a:lnTo>
                  <a:pt x="48" y="1075"/>
                </a:lnTo>
                <a:lnTo>
                  <a:pt x="48" y="1070"/>
                </a:lnTo>
                <a:lnTo>
                  <a:pt x="53" y="1059"/>
                </a:lnTo>
                <a:lnTo>
                  <a:pt x="58" y="1043"/>
                </a:lnTo>
                <a:lnTo>
                  <a:pt x="63" y="1033"/>
                </a:lnTo>
                <a:lnTo>
                  <a:pt x="69" y="1027"/>
                </a:lnTo>
                <a:lnTo>
                  <a:pt x="74" y="1017"/>
                </a:lnTo>
                <a:lnTo>
                  <a:pt x="79" y="1006"/>
                </a:lnTo>
                <a:lnTo>
                  <a:pt x="85" y="996"/>
                </a:lnTo>
                <a:lnTo>
                  <a:pt x="85" y="985"/>
                </a:lnTo>
                <a:lnTo>
                  <a:pt x="85" y="974"/>
                </a:lnTo>
                <a:lnTo>
                  <a:pt x="90" y="964"/>
                </a:lnTo>
                <a:lnTo>
                  <a:pt x="85" y="948"/>
                </a:lnTo>
                <a:lnTo>
                  <a:pt x="85" y="937"/>
                </a:lnTo>
                <a:lnTo>
                  <a:pt x="85" y="921"/>
                </a:lnTo>
                <a:lnTo>
                  <a:pt x="79" y="911"/>
                </a:lnTo>
                <a:lnTo>
                  <a:pt x="79" y="900"/>
                </a:lnTo>
                <a:lnTo>
                  <a:pt x="74" y="884"/>
                </a:lnTo>
                <a:lnTo>
                  <a:pt x="74" y="874"/>
                </a:lnTo>
                <a:lnTo>
                  <a:pt x="63" y="858"/>
                </a:lnTo>
                <a:lnTo>
                  <a:pt x="58" y="847"/>
                </a:lnTo>
                <a:lnTo>
                  <a:pt x="53" y="831"/>
                </a:lnTo>
                <a:lnTo>
                  <a:pt x="48" y="821"/>
                </a:lnTo>
                <a:lnTo>
                  <a:pt x="42" y="805"/>
                </a:lnTo>
                <a:lnTo>
                  <a:pt x="37" y="784"/>
                </a:lnTo>
                <a:lnTo>
                  <a:pt x="32" y="773"/>
                </a:lnTo>
                <a:lnTo>
                  <a:pt x="26" y="757"/>
                </a:lnTo>
                <a:lnTo>
                  <a:pt x="21" y="747"/>
                </a:lnTo>
                <a:lnTo>
                  <a:pt x="16" y="731"/>
                </a:lnTo>
                <a:lnTo>
                  <a:pt x="11" y="720"/>
                </a:lnTo>
                <a:lnTo>
                  <a:pt x="5" y="704"/>
                </a:lnTo>
                <a:lnTo>
                  <a:pt x="0" y="689"/>
                </a:lnTo>
                <a:lnTo>
                  <a:pt x="0" y="678"/>
                </a:lnTo>
                <a:lnTo>
                  <a:pt x="0" y="662"/>
                </a:lnTo>
                <a:lnTo>
                  <a:pt x="0" y="651"/>
                </a:lnTo>
                <a:lnTo>
                  <a:pt x="5" y="641"/>
                </a:lnTo>
                <a:lnTo>
                  <a:pt x="5" y="630"/>
                </a:lnTo>
                <a:lnTo>
                  <a:pt x="11" y="620"/>
                </a:lnTo>
                <a:lnTo>
                  <a:pt x="11" y="604"/>
                </a:lnTo>
                <a:lnTo>
                  <a:pt x="16" y="599"/>
                </a:lnTo>
                <a:lnTo>
                  <a:pt x="21" y="583"/>
                </a:lnTo>
                <a:lnTo>
                  <a:pt x="26" y="567"/>
                </a:lnTo>
                <a:lnTo>
                  <a:pt x="32" y="556"/>
                </a:lnTo>
                <a:lnTo>
                  <a:pt x="37" y="546"/>
                </a:lnTo>
                <a:lnTo>
                  <a:pt x="48" y="535"/>
                </a:lnTo>
                <a:lnTo>
                  <a:pt x="95" y="535"/>
                </a:lnTo>
                <a:lnTo>
                  <a:pt x="101" y="540"/>
                </a:lnTo>
                <a:lnTo>
                  <a:pt x="106" y="540"/>
                </a:lnTo>
                <a:lnTo>
                  <a:pt x="111" y="540"/>
                </a:lnTo>
                <a:lnTo>
                  <a:pt x="116" y="540"/>
                </a:lnTo>
                <a:lnTo>
                  <a:pt x="122" y="540"/>
                </a:lnTo>
                <a:lnTo>
                  <a:pt x="122" y="546"/>
                </a:lnTo>
                <a:lnTo>
                  <a:pt x="127" y="546"/>
                </a:lnTo>
                <a:lnTo>
                  <a:pt x="132" y="540"/>
                </a:lnTo>
                <a:lnTo>
                  <a:pt x="132" y="535"/>
                </a:lnTo>
                <a:lnTo>
                  <a:pt x="132" y="530"/>
                </a:lnTo>
                <a:lnTo>
                  <a:pt x="132" y="524"/>
                </a:lnTo>
                <a:lnTo>
                  <a:pt x="138" y="524"/>
                </a:lnTo>
                <a:lnTo>
                  <a:pt x="143" y="524"/>
                </a:lnTo>
                <a:lnTo>
                  <a:pt x="143" y="519"/>
                </a:lnTo>
                <a:lnTo>
                  <a:pt x="143" y="514"/>
                </a:lnTo>
                <a:lnTo>
                  <a:pt x="148" y="514"/>
                </a:lnTo>
                <a:lnTo>
                  <a:pt x="148" y="509"/>
                </a:lnTo>
                <a:lnTo>
                  <a:pt x="153" y="509"/>
                </a:lnTo>
                <a:lnTo>
                  <a:pt x="159" y="509"/>
                </a:lnTo>
                <a:lnTo>
                  <a:pt x="159" y="514"/>
                </a:lnTo>
                <a:lnTo>
                  <a:pt x="164" y="514"/>
                </a:lnTo>
                <a:lnTo>
                  <a:pt x="169" y="514"/>
                </a:lnTo>
                <a:lnTo>
                  <a:pt x="169" y="509"/>
                </a:lnTo>
                <a:lnTo>
                  <a:pt x="175" y="509"/>
                </a:lnTo>
                <a:lnTo>
                  <a:pt x="175" y="503"/>
                </a:lnTo>
                <a:lnTo>
                  <a:pt x="180" y="503"/>
                </a:lnTo>
                <a:lnTo>
                  <a:pt x="185" y="503"/>
                </a:lnTo>
                <a:lnTo>
                  <a:pt x="191" y="503"/>
                </a:lnTo>
                <a:lnTo>
                  <a:pt x="191" y="498"/>
                </a:lnTo>
                <a:lnTo>
                  <a:pt x="196" y="498"/>
                </a:lnTo>
                <a:lnTo>
                  <a:pt x="196" y="493"/>
                </a:lnTo>
                <a:lnTo>
                  <a:pt x="201" y="493"/>
                </a:lnTo>
                <a:lnTo>
                  <a:pt x="201" y="487"/>
                </a:lnTo>
                <a:lnTo>
                  <a:pt x="206" y="487"/>
                </a:lnTo>
                <a:lnTo>
                  <a:pt x="206" y="482"/>
                </a:lnTo>
                <a:lnTo>
                  <a:pt x="212" y="482"/>
                </a:lnTo>
                <a:lnTo>
                  <a:pt x="206" y="482"/>
                </a:lnTo>
                <a:lnTo>
                  <a:pt x="206" y="477"/>
                </a:lnTo>
                <a:lnTo>
                  <a:pt x="212" y="477"/>
                </a:lnTo>
                <a:lnTo>
                  <a:pt x="217" y="477"/>
                </a:lnTo>
                <a:lnTo>
                  <a:pt x="217" y="471"/>
                </a:lnTo>
                <a:lnTo>
                  <a:pt x="222" y="471"/>
                </a:lnTo>
                <a:lnTo>
                  <a:pt x="228" y="466"/>
                </a:lnTo>
                <a:lnTo>
                  <a:pt x="228" y="461"/>
                </a:lnTo>
                <a:lnTo>
                  <a:pt x="228" y="456"/>
                </a:lnTo>
                <a:lnTo>
                  <a:pt x="233" y="456"/>
                </a:lnTo>
                <a:lnTo>
                  <a:pt x="233" y="450"/>
                </a:lnTo>
                <a:lnTo>
                  <a:pt x="233" y="445"/>
                </a:lnTo>
                <a:lnTo>
                  <a:pt x="238" y="445"/>
                </a:lnTo>
                <a:lnTo>
                  <a:pt x="238" y="440"/>
                </a:lnTo>
                <a:lnTo>
                  <a:pt x="243" y="440"/>
                </a:lnTo>
                <a:lnTo>
                  <a:pt x="249" y="440"/>
                </a:lnTo>
                <a:lnTo>
                  <a:pt x="249" y="434"/>
                </a:lnTo>
                <a:lnTo>
                  <a:pt x="254" y="434"/>
                </a:lnTo>
                <a:lnTo>
                  <a:pt x="254" y="429"/>
                </a:lnTo>
                <a:lnTo>
                  <a:pt x="259" y="429"/>
                </a:lnTo>
                <a:lnTo>
                  <a:pt x="259" y="424"/>
                </a:lnTo>
                <a:lnTo>
                  <a:pt x="265" y="424"/>
                </a:lnTo>
                <a:lnTo>
                  <a:pt x="265" y="419"/>
                </a:lnTo>
                <a:lnTo>
                  <a:pt x="270" y="419"/>
                </a:lnTo>
                <a:lnTo>
                  <a:pt x="270" y="413"/>
                </a:lnTo>
                <a:lnTo>
                  <a:pt x="270" y="419"/>
                </a:lnTo>
                <a:lnTo>
                  <a:pt x="275" y="419"/>
                </a:lnTo>
                <a:lnTo>
                  <a:pt x="270" y="413"/>
                </a:lnTo>
                <a:lnTo>
                  <a:pt x="270" y="408"/>
                </a:lnTo>
                <a:lnTo>
                  <a:pt x="275" y="408"/>
                </a:lnTo>
                <a:lnTo>
                  <a:pt x="275" y="403"/>
                </a:lnTo>
                <a:lnTo>
                  <a:pt x="281" y="403"/>
                </a:lnTo>
                <a:lnTo>
                  <a:pt x="281" y="397"/>
                </a:lnTo>
                <a:lnTo>
                  <a:pt x="286" y="397"/>
                </a:lnTo>
                <a:lnTo>
                  <a:pt x="286" y="392"/>
                </a:lnTo>
                <a:lnTo>
                  <a:pt x="281" y="387"/>
                </a:lnTo>
                <a:lnTo>
                  <a:pt x="281" y="381"/>
                </a:lnTo>
                <a:lnTo>
                  <a:pt x="286" y="381"/>
                </a:lnTo>
                <a:lnTo>
                  <a:pt x="286" y="376"/>
                </a:lnTo>
                <a:lnTo>
                  <a:pt x="286" y="371"/>
                </a:lnTo>
                <a:lnTo>
                  <a:pt x="286" y="366"/>
                </a:lnTo>
                <a:lnTo>
                  <a:pt x="291" y="366"/>
                </a:lnTo>
                <a:lnTo>
                  <a:pt x="291" y="360"/>
                </a:lnTo>
                <a:lnTo>
                  <a:pt x="291" y="355"/>
                </a:lnTo>
                <a:lnTo>
                  <a:pt x="296" y="355"/>
                </a:lnTo>
                <a:lnTo>
                  <a:pt x="296" y="350"/>
                </a:lnTo>
                <a:lnTo>
                  <a:pt x="296" y="344"/>
                </a:lnTo>
                <a:lnTo>
                  <a:pt x="302" y="344"/>
                </a:lnTo>
                <a:lnTo>
                  <a:pt x="307" y="344"/>
                </a:lnTo>
                <a:lnTo>
                  <a:pt x="307" y="339"/>
                </a:lnTo>
                <a:lnTo>
                  <a:pt x="312" y="339"/>
                </a:lnTo>
                <a:lnTo>
                  <a:pt x="312" y="334"/>
                </a:lnTo>
                <a:lnTo>
                  <a:pt x="312" y="329"/>
                </a:lnTo>
                <a:lnTo>
                  <a:pt x="318" y="329"/>
                </a:lnTo>
                <a:lnTo>
                  <a:pt x="318" y="323"/>
                </a:lnTo>
                <a:lnTo>
                  <a:pt x="318" y="318"/>
                </a:lnTo>
                <a:lnTo>
                  <a:pt x="318" y="313"/>
                </a:lnTo>
                <a:lnTo>
                  <a:pt x="323" y="313"/>
                </a:lnTo>
                <a:lnTo>
                  <a:pt x="328" y="313"/>
                </a:lnTo>
                <a:lnTo>
                  <a:pt x="333" y="313"/>
                </a:lnTo>
                <a:lnTo>
                  <a:pt x="339" y="313"/>
                </a:lnTo>
                <a:lnTo>
                  <a:pt x="344" y="302"/>
                </a:lnTo>
                <a:lnTo>
                  <a:pt x="339" y="302"/>
                </a:lnTo>
                <a:lnTo>
                  <a:pt x="339" y="297"/>
                </a:lnTo>
                <a:lnTo>
                  <a:pt x="339" y="291"/>
                </a:lnTo>
                <a:lnTo>
                  <a:pt x="339" y="286"/>
                </a:lnTo>
                <a:lnTo>
                  <a:pt x="344" y="286"/>
                </a:lnTo>
                <a:lnTo>
                  <a:pt x="344" y="281"/>
                </a:lnTo>
                <a:lnTo>
                  <a:pt x="344" y="276"/>
                </a:lnTo>
                <a:lnTo>
                  <a:pt x="349" y="276"/>
                </a:lnTo>
                <a:lnTo>
                  <a:pt x="349" y="270"/>
                </a:lnTo>
                <a:lnTo>
                  <a:pt x="349" y="265"/>
                </a:lnTo>
                <a:lnTo>
                  <a:pt x="355" y="265"/>
                </a:lnTo>
                <a:lnTo>
                  <a:pt x="355" y="260"/>
                </a:lnTo>
                <a:lnTo>
                  <a:pt x="355" y="254"/>
                </a:lnTo>
                <a:lnTo>
                  <a:pt x="360" y="254"/>
                </a:lnTo>
                <a:lnTo>
                  <a:pt x="360" y="249"/>
                </a:lnTo>
                <a:lnTo>
                  <a:pt x="355" y="249"/>
                </a:lnTo>
                <a:lnTo>
                  <a:pt x="355" y="244"/>
                </a:lnTo>
                <a:lnTo>
                  <a:pt x="355" y="239"/>
                </a:lnTo>
                <a:lnTo>
                  <a:pt x="360" y="239"/>
                </a:lnTo>
                <a:lnTo>
                  <a:pt x="365" y="239"/>
                </a:lnTo>
                <a:lnTo>
                  <a:pt x="365" y="233"/>
                </a:lnTo>
                <a:lnTo>
                  <a:pt x="371" y="228"/>
                </a:lnTo>
                <a:lnTo>
                  <a:pt x="376" y="228"/>
                </a:lnTo>
                <a:lnTo>
                  <a:pt x="381" y="228"/>
                </a:lnTo>
                <a:lnTo>
                  <a:pt x="386" y="223"/>
                </a:lnTo>
                <a:lnTo>
                  <a:pt x="392" y="223"/>
                </a:lnTo>
                <a:lnTo>
                  <a:pt x="397" y="217"/>
                </a:lnTo>
                <a:lnTo>
                  <a:pt x="402" y="217"/>
                </a:lnTo>
                <a:lnTo>
                  <a:pt x="402" y="212"/>
                </a:lnTo>
                <a:lnTo>
                  <a:pt x="408" y="212"/>
                </a:lnTo>
                <a:lnTo>
                  <a:pt x="413" y="212"/>
                </a:lnTo>
                <a:lnTo>
                  <a:pt x="413" y="207"/>
                </a:lnTo>
                <a:lnTo>
                  <a:pt x="418" y="207"/>
                </a:lnTo>
                <a:lnTo>
                  <a:pt x="423" y="207"/>
                </a:lnTo>
                <a:lnTo>
                  <a:pt x="423" y="201"/>
                </a:lnTo>
                <a:lnTo>
                  <a:pt x="429" y="201"/>
                </a:lnTo>
                <a:lnTo>
                  <a:pt x="429" y="196"/>
                </a:lnTo>
                <a:lnTo>
                  <a:pt x="434" y="196"/>
                </a:lnTo>
                <a:lnTo>
                  <a:pt x="434" y="191"/>
                </a:lnTo>
                <a:lnTo>
                  <a:pt x="434" y="186"/>
                </a:lnTo>
                <a:lnTo>
                  <a:pt x="429" y="186"/>
                </a:lnTo>
                <a:lnTo>
                  <a:pt x="423" y="186"/>
                </a:lnTo>
                <a:lnTo>
                  <a:pt x="423" y="180"/>
                </a:lnTo>
                <a:lnTo>
                  <a:pt x="423" y="175"/>
                </a:lnTo>
                <a:lnTo>
                  <a:pt x="418" y="175"/>
                </a:lnTo>
                <a:lnTo>
                  <a:pt x="423" y="175"/>
                </a:lnTo>
                <a:lnTo>
                  <a:pt x="423" y="170"/>
                </a:lnTo>
                <a:lnTo>
                  <a:pt x="423" y="164"/>
                </a:lnTo>
                <a:lnTo>
                  <a:pt x="429" y="164"/>
                </a:lnTo>
                <a:lnTo>
                  <a:pt x="434" y="164"/>
                </a:lnTo>
                <a:lnTo>
                  <a:pt x="434" y="159"/>
                </a:lnTo>
                <a:lnTo>
                  <a:pt x="439" y="159"/>
                </a:lnTo>
                <a:lnTo>
                  <a:pt x="445" y="159"/>
                </a:lnTo>
                <a:lnTo>
                  <a:pt x="445" y="154"/>
                </a:lnTo>
                <a:lnTo>
                  <a:pt x="450" y="154"/>
                </a:lnTo>
                <a:lnTo>
                  <a:pt x="455" y="154"/>
                </a:lnTo>
                <a:lnTo>
                  <a:pt x="455" y="148"/>
                </a:lnTo>
                <a:lnTo>
                  <a:pt x="461" y="148"/>
                </a:lnTo>
                <a:lnTo>
                  <a:pt x="461" y="154"/>
                </a:lnTo>
                <a:lnTo>
                  <a:pt x="466" y="154"/>
                </a:lnTo>
                <a:lnTo>
                  <a:pt x="466" y="148"/>
                </a:lnTo>
                <a:lnTo>
                  <a:pt x="471" y="148"/>
                </a:lnTo>
                <a:lnTo>
                  <a:pt x="476" y="148"/>
                </a:lnTo>
                <a:lnTo>
                  <a:pt x="476" y="143"/>
                </a:lnTo>
                <a:lnTo>
                  <a:pt x="482" y="143"/>
                </a:lnTo>
                <a:lnTo>
                  <a:pt x="487" y="143"/>
                </a:lnTo>
                <a:lnTo>
                  <a:pt x="487" y="138"/>
                </a:lnTo>
                <a:lnTo>
                  <a:pt x="482" y="138"/>
                </a:lnTo>
                <a:lnTo>
                  <a:pt x="482" y="133"/>
                </a:lnTo>
                <a:lnTo>
                  <a:pt x="482" y="127"/>
                </a:lnTo>
                <a:lnTo>
                  <a:pt x="487" y="127"/>
                </a:lnTo>
                <a:lnTo>
                  <a:pt x="487" y="122"/>
                </a:lnTo>
                <a:lnTo>
                  <a:pt x="487" y="117"/>
                </a:lnTo>
                <a:lnTo>
                  <a:pt x="492" y="117"/>
                </a:lnTo>
                <a:lnTo>
                  <a:pt x="492" y="111"/>
                </a:lnTo>
                <a:lnTo>
                  <a:pt x="492" y="106"/>
                </a:lnTo>
                <a:lnTo>
                  <a:pt x="487" y="106"/>
                </a:lnTo>
                <a:lnTo>
                  <a:pt x="487" y="101"/>
                </a:lnTo>
                <a:lnTo>
                  <a:pt x="482" y="101"/>
                </a:lnTo>
                <a:lnTo>
                  <a:pt x="482" y="96"/>
                </a:lnTo>
                <a:lnTo>
                  <a:pt x="487" y="96"/>
                </a:lnTo>
                <a:lnTo>
                  <a:pt x="487" y="90"/>
                </a:lnTo>
                <a:lnTo>
                  <a:pt x="487" y="85"/>
                </a:lnTo>
                <a:lnTo>
                  <a:pt x="482" y="85"/>
                </a:lnTo>
                <a:lnTo>
                  <a:pt x="476" y="85"/>
                </a:lnTo>
                <a:lnTo>
                  <a:pt x="476" y="80"/>
                </a:lnTo>
                <a:lnTo>
                  <a:pt x="471" y="74"/>
                </a:lnTo>
                <a:lnTo>
                  <a:pt x="476" y="74"/>
                </a:lnTo>
                <a:lnTo>
                  <a:pt x="476" y="69"/>
                </a:lnTo>
                <a:lnTo>
                  <a:pt x="482" y="64"/>
                </a:lnTo>
                <a:lnTo>
                  <a:pt x="482" y="58"/>
                </a:lnTo>
                <a:lnTo>
                  <a:pt x="487" y="58"/>
                </a:lnTo>
                <a:lnTo>
                  <a:pt x="487" y="53"/>
                </a:lnTo>
                <a:lnTo>
                  <a:pt x="492" y="48"/>
                </a:lnTo>
                <a:lnTo>
                  <a:pt x="492" y="43"/>
                </a:lnTo>
                <a:lnTo>
                  <a:pt x="498" y="43"/>
                </a:lnTo>
                <a:lnTo>
                  <a:pt x="498" y="37"/>
                </a:lnTo>
                <a:lnTo>
                  <a:pt x="503" y="32"/>
                </a:lnTo>
                <a:lnTo>
                  <a:pt x="508" y="27"/>
                </a:lnTo>
                <a:lnTo>
                  <a:pt x="508" y="21"/>
                </a:lnTo>
                <a:lnTo>
                  <a:pt x="513" y="21"/>
                </a:lnTo>
                <a:lnTo>
                  <a:pt x="513" y="16"/>
                </a:lnTo>
                <a:lnTo>
                  <a:pt x="519" y="16"/>
                </a:lnTo>
                <a:lnTo>
                  <a:pt x="524" y="16"/>
                </a:lnTo>
                <a:lnTo>
                  <a:pt x="524" y="11"/>
                </a:lnTo>
                <a:lnTo>
                  <a:pt x="529" y="11"/>
                </a:lnTo>
                <a:lnTo>
                  <a:pt x="529" y="6"/>
                </a:lnTo>
                <a:lnTo>
                  <a:pt x="535" y="6"/>
                </a:lnTo>
                <a:lnTo>
                  <a:pt x="535" y="0"/>
                </a:lnTo>
                <a:lnTo>
                  <a:pt x="540" y="0"/>
                </a:lnTo>
                <a:lnTo>
                  <a:pt x="545" y="0"/>
                </a:lnTo>
                <a:lnTo>
                  <a:pt x="545" y="6"/>
                </a:lnTo>
                <a:lnTo>
                  <a:pt x="551" y="6"/>
                </a:lnTo>
                <a:lnTo>
                  <a:pt x="551" y="11"/>
                </a:lnTo>
                <a:lnTo>
                  <a:pt x="551" y="16"/>
                </a:lnTo>
                <a:lnTo>
                  <a:pt x="556" y="16"/>
                </a:lnTo>
                <a:lnTo>
                  <a:pt x="556" y="21"/>
                </a:lnTo>
                <a:lnTo>
                  <a:pt x="556" y="27"/>
                </a:lnTo>
                <a:lnTo>
                  <a:pt x="556" y="32"/>
                </a:lnTo>
                <a:lnTo>
                  <a:pt x="561" y="32"/>
                </a:lnTo>
                <a:close/>
                <a:moveTo>
                  <a:pt x="323" y="323"/>
                </a:moveTo>
                <a:lnTo>
                  <a:pt x="328" y="334"/>
                </a:lnTo>
                <a:lnTo>
                  <a:pt x="323" y="323"/>
                </a:lnTo>
                <a:lnTo>
                  <a:pt x="323" y="318"/>
                </a:lnTo>
                <a:lnTo>
                  <a:pt x="323" y="323"/>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12" name="Freeform 12"/>
          <p:cNvSpPr>
            <a:spLocks/>
          </p:cNvSpPr>
          <p:nvPr/>
        </p:nvSpPr>
        <p:spPr bwMode="auto">
          <a:xfrm>
            <a:off x="5521325" y="1992313"/>
            <a:ext cx="823912" cy="931862"/>
          </a:xfrm>
          <a:custGeom>
            <a:avLst/>
            <a:gdLst>
              <a:gd name="T0" fmla="*/ 138 w 519"/>
              <a:gd name="T1" fmla="*/ 0 h 587"/>
              <a:gd name="T2" fmla="*/ 133 w 519"/>
              <a:gd name="T3" fmla="*/ 0 h 587"/>
              <a:gd name="T4" fmla="*/ 286 w 519"/>
              <a:gd name="T5" fmla="*/ 153 h 587"/>
              <a:gd name="T6" fmla="*/ 275 w 519"/>
              <a:gd name="T7" fmla="*/ 169 h 587"/>
              <a:gd name="T8" fmla="*/ 244 w 519"/>
              <a:gd name="T9" fmla="*/ 195 h 587"/>
              <a:gd name="T10" fmla="*/ 260 w 519"/>
              <a:gd name="T11" fmla="*/ 206 h 587"/>
              <a:gd name="T12" fmla="*/ 249 w 519"/>
              <a:gd name="T13" fmla="*/ 222 h 587"/>
              <a:gd name="T14" fmla="*/ 265 w 519"/>
              <a:gd name="T15" fmla="*/ 222 h 587"/>
              <a:gd name="T16" fmla="*/ 281 w 519"/>
              <a:gd name="T17" fmla="*/ 222 h 587"/>
              <a:gd name="T18" fmla="*/ 297 w 519"/>
              <a:gd name="T19" fmla="*/ 233 h 587"/>
              <a:gd name="T20" fmla="*/ 302 w 519"/>
              <a:gd name="T21" fmla="*/ 254 h 587"/>
              <a:gd name="T22" fmla="*/ 313 w 519"/>
              <a:gd name="T23" fmla="*/ 275 h 587"/>
              <a:gd name="T24" fmla="*/ 365 w 519"/>
              <a:gd name="T25" fmla="*/ 312 h 587"/>
              <a:gd name="T26" fmla="*/ 413 w 519"/>
              <a:gd name="T27" fmla="*/ 349 h 587"/>
              <a:gd name="T28" fmla="*/ 477 w 519"/>
              <a:gd name="T29" fmla="*/ 487 h 587"/>
              <a:gd name="T30" fmla="*/ 397 w 519"/>
              <a:gd name="T31" fmla="*/ 587 h 587"/>
              <a:gd name="T32" fmla="*/ 371 w 519"/>
              <a:gd name="T33" fmla="*/ 582 h 587"/>
              <a:gd name="T34" fmla="*/ 360 w 519"/>
              <a:gd name="T35" fmla="*/ 577 h 587"/>
              <a:gd name="T36" fmla="*/ 334 w 519"/>
              <a:gd name="T37" fmla="*/ 577 h 587"/>
              <a:gd name="T38" fmla="*/ 323 w 519"/>
              <a:gd name="T39" fmla="*/ 582 h 587"/>
              <a:gd name="T40" fmla="*/ 307 w 519"/>
              <a:gd name="T41" fmla="*/ 582 h 587"/>
              <a:gd name="T42" fmla="*/ 297 w 519"/>
              <a:gd name="T43" fmla="*/ 577 h 587"/>
              <a:gd name="T44" fmla="*/ 281 w 519"/>
              <a:gd name="T45" fmla="*/ 566 h 587"/>
              <a:gd name="T46" fmla="*/ 265 w 519"/>
              <a:gd name="T47" fmla="*/ 555 h 587"/>
              <a:gd name="T48" fmla="*/ 249 w 519"/>
              <a:gd name="T49" fmla="*/ 545 h 587"/>
              <a:gd name="T50" fmla="*/ 233 w 519"/>
              <a:gd name="T51" fmla="*/ 534 h 587"/>
              <a:gd name="T52" fmla="*/ 217 w 519"/>
              <a:gd name="T53" fmla="*/ 518 h 587"/>
              <a:gd name="T54" fmla="*/ 217 w 519"/>
              <a:gd name="T55" fmla="*/ 508 h 587"/>
              <a:gd name="T56" fmla="*/ 217 w 519"/>
              <a:gd name="T57" fmla="*/ 487 h 587"/>
              <a:gd name="T58" fmla="*/ 217 w 519"/>
              <a:gd name="T59" fmla="*/ 465 h 587"/>
              <a:gd name="T60" fmla="*/ 217 w 519"/>
              <a:gd name="T61" fmla="*/ 439 h 587"/>
              <a:gd name="T62" fmla="*/ 223 w 519"/>
              <a:gd name="T63" fmla="*/ 418 h 587"/>
              <a:gd name="T64" fmla="*/ 217 w 519"/>
              <a:gd name="T65" fmla="*/ 407 h 587"/>
              <a:gd name="T66" fmla="*/ 212 w 519"/>
              <a:gd name="T67" fmla="*/ 397 h 587"/>
              <a:gd name="T68" fmla="*/ 207 w 519"/>
              <a:gd name="T69" fmla="*/ 386 h 587"/>
              <a:gd name="T70" fmla="*/ 207 w 519"/>
              <a:gd name="T71" fmla="*/ 370 h 587"/>
              <a:gd name="T72" fmla="*/ 201 w 519"/>
              <a:gd name="T73" fmla="*/ 360 h 587"/>
              <a:gd name="T74" fmla="*/ 207 w 519"/>
              <a:gd name="T75" fmla="*/ 349 h 587"/>
              <a:gd name="T76" fmla="*/ 201 w 519"/>
              <a:gd name="T77" fmla="*/ 333 h 587"/>
              <a:gd name="T78" fmla="*/ 201 w 519"/>
              <a:gd name="T79" fmla="*/ 317 h 587"/>
              <a:gd name="T80" fmla="*/ 191 w 519"/>
              <a:gd name="T81" fmla="*/ 301 h 587"/>
              <a:gd name="T82" fmla="*/ 185 w 519"/>
              <a:gd name="T83" fmla="*/ 280 h 587"/>
              <a:gd name="T84" fmla="*/ 175 w 519"/>
              <a:gd name="T85" fmla="*/ 264 h 587"/>
              <a:gd name="T86" fmla="*/ 159 w 519"/>
              <a:gd name="T87" fmla="*/ 254 h 587"/>
              <a:gd name="T88" fmla="*/ 154 w 519"/>
              <a:gd name="T89" fmla="*/ 233 h 587"/>
              <a:gd name="T90" fmla="*/ 148 w 519"/>
              <a:gd name="T91" fmla="*/ 217 h 587"/>
              <a:gd name="T92" fmla="*/ 127 w 519"/>
              <a:gd name="T93" fmla="*/ 211 h 587"/>
              <a:gd name="T94" fmla="*/ 111 w 519"/>
              <a:gd name="T95" fmla="*/ 201 h 587"/>
              <a:gd name="T96" fmla="*/ 90 w 519"/>
              <a:gd name="T97" fmla="*/ 206 h 587"/>
              <a:gd name="T98" fmla="*/ 80 w 519"/>
              <a:gd name="T99" fmla="*/ 211 h 587"/>
              <a:gd name="T100" fmla="*/ 64 w 519"/>
              <a:gd name="T101" fmla="*/ 137 h 587"/>
              <a:gd name="T102" fmla="*/ 43 w 519"/>
              <a:gd name="T103" fmla="*/ 127 h 587"/>
              <a:gd name="T104" fmla="*/ 27 w 519"/>
              <a:gd name="T105" fmla="*/ 79 h 587"/>
              <a:gd name="T106" fmla="*/ 11 w 519"/>
              <a:gd name="T107" fmla="*/ 68 h 587"/>
              <a:gd name="T108" fmla="*/ 5 w 519"/>
              <a:gd name="T109" fmla="*/ 47 h 587"/>
              <a:gd name="T110" fmla="*/ 16 w 519"/>
              <a:gd name="T111" fmla="*/ 42 h 587"/>
              <a:gd name="T112" fmla="*/ 48 w 519"/>
              <a:gd name="T113" fmla="*/ 37 h 587"/>
              <a:gd name="T114" fmla="*/ 74 w 519"/>
              <a:gd name="T115" fmla="*/ 15 h 587"/>
              <a:gd name="T116" fmla="*/ 90 w 519"/>
              <a:gd name="T117" fmla="*/ 5 h 587"/>
              <a:gd name="T118" fmla="*/ 111 w 519"/>
              <a:gd name="T119" fmla="*/ 0 h 5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19"/>
              <a:gd name="T181" fmla="*/ 0 h 587"/>
              <a:gd name="T182" fmla="*/ 519 w 519"/>
              <a:gd name="T183" fmla="*/ 587 h 58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19" h="587">
                <a:moveTo>
                  <a:pt x="117" y="0"/>
                </a:moveTo>
                <a:lnTo>
                  <a:pt x="122" y="0"/>
                </a:lnTo>
                <a:lnTo>
                  <a:pt x="127" y="0"/>
                </a:lnTo>
                <a:lnTo>
                  <a:pt x="133" y="0"/>
                </a:lnTo>
                <a:lnTo>
                  <a:pt x="138" y="0"/>
                </a:lnTo>
                <a:lnTo>
                  <a:pt x="133" y="0"/>
                </a:lnTo>
                <a:lnTo>
                  <a:pt x="127" y="0"/>
                </a:lnTo>
                <a:lnTo>
                  <a:pt x="122" y="0"/>
                </a:lnTo>
                <a:lnTo>
                  <a:pt x="127" y="0"/>
                </a:lnTo>
                <a:lnTo>
                  <a:pt x="133" y="0"/>
                </a:lnTo>
                <a:lnTo>
                  <a:pt x="138" y="0"/>
                </a:lnTo>
                <a:lnTo>
                  <a:pt x="170" y="10"/>
                </a:lnTo>
                <a:lnTo>
                  <a:pt x="180" y="10"/>
                </a:lnTo>
                <a:lnTo>
                  <a:pt x="275" y="68"/>
                </a:lnTo>
                <a:lnTo>
                  <a:pt x="286" y="153"/>
                </a:lnTo>
                <a:lnTo>
                  <a:pt x="281" y="153"/>
                </a:lnTo>
                <a:lnTo>
                  <a:pt x="281" y="158"/>
                </a:lnTo>
                <a:lnTo>
                  <a:pt x="275" y="158"/>
                </a:lnTo>
                <a:lnTo>
                  <a:pt x="275" y="164"/>
                </a:lnTo>
                <a:lnTo>
                  <a:pt x="275" y="169"/>
                </a:lnTo>
                <a:lnTo>
                  <a:pt x="270" y="169"/>
                </a:lnTo>
                <a:lnTo>
                  <a:pt x="270" y="174"/>
                </a:lnTo>
                <a:lnTo>
                  <a:pt x="254" y="185"/>
                </a:lnTo>
                <a:lnTo>
                  <a:pt x="249" y="195"/>
                </a:lnTo>
                <a:lnTo>
                  <a:pt x="244" y="195"/>
                </a:lnTo>
                <a:lnTo>
                  <a:pt x="244" y="201"/>
                </a:lnTo>
                <a:lnTo>
                  <a:pt x="244" y="206"/>
                </a:lnTo>
                <a:lnTo>
                  <a:pt x="249" y="206"/>
                </a:lnTo>
                <a:lnTo>
                  <a:pt x="254" y="206"/>
                </a:lnTo>
                <a:lnTo>
                  <a:pt x="260" y="206"/>
                </a:lnTo>
                <a:lnTo>
                  <a:pt x="260" y="211"/>
                </a:lnTo>
                <a:lnTo>
                  <a:pt x="254" y="211"/>
                </a:lnTo>
                <a:lnTo>
                  <a:pt x="254" y="217"/>
                </a:lnTo>
                <a:lnTo>
                  <a:pt x="254" y="222"/>
                </a:lnTo>
                <a:lnTo>
                  <a:pt x="249" y="222"/>
                </a:lnTo>
                <a:lnTo>
                  <a:pt x="254" y="222"/>
                </a:lnTo>
                <a:lnTo>
                  <a:pt x="254" y="227"/>
                </a:lnTo>
                <a:lnTo>
                  <a:pt x="260" y="227"/>
                </a:lnTo>
                <a:lnTo>
                  <a:pt x="260" y="222"/>
                </a:lnTo>
                <a:lnTo>
                  <a:pt x="265" y="222"/>
                </a:lnTo>
                <a:lnTo>
                  <a:pt x="270" y="222"/>
                </a:lnTo>
                <a:lnTo>
                  <a:pt x="270" y="217"/>
                </a:lnTo>
                <a:lnTo>
                  <a:pt x="275" y="217"/>
                </a:lnTo>
                <a:lnTo>
                  <a:pt x="275" y="222"/>
                </a:lnTo>
                <a:lnTo>
                  <a:pt x="281" y="222"/>
                </a:lnTo>
                <a:lnTo>
                  <a:pt x="281" y="227"/>
                </a:lnTo>
                <a:lnTo>
                  <a:pt x="286" y="227"/>
                </a:lnTo>
                <a:lnTo>
                  <a:pt x="291" y="227"/>
                </a:lnTo>
                <a:lnTo>
                  <a:pt x="291" y="233"/>
                </a:lnTo>
                <a:lnTo>
                  <a:pt x="297" y="233"/>
                </a:lnTo>
                <a:lnTo>
                  <a:pt x="297" y="238"/>
                </a:lnTo>
                <a:lnTo>
                  <a:pt x="302" y="238"/>
                </a:lnTo>
                <a:lnTo>
                  <a:pt x="302" y="243"/>
                </a:lnTo>
                <a:lnTo>
                  <a:pt x="302" y="248"/>
                </a:lnTo>
                <a:lnTo>
                  <a:pt x="302" y="254"/>
                </a:lnTo>
                <a:lnTo>
                  <a:pt x="302" y="259"/>
                </a:lnTo>
                <a:lnTo>
                  <a:pt x="307" y="259"/>
                </a:lnTo>
                <a:lnTo>
                  <a:pt x="307" y="264"/>
                </a:lnTo>
                <a:lnTo>
                  <a:pt x="307" y="270"/>
                </a:lnTo>
                <a:lnTo>
                  <a:pt x="313" y="275"/>
                </a:lnTo>
                <a:lnTo>
                  <a:pt x="318" y="280"/>
                </a:lnTo>
                <a:lnTo>
                  <a:pt x="334" y="291"/>
                </a:lnTo>
                <a:lnTo>
                  <a:pt x="339" y="296"/>
                </a:lnTo>
                <a:lnTo>
                  <a:pt x="360" y="312"/>
                </a:lnTo>
                <a:lnTo>
                  <a:pt x="365" y="312"/>
                </a:lnTo>
                <a:lnTo>
                  <a:pt x="376" y="317"/>
                </a:lnTo>
                <a:lnTo>
                  <a:pt x="381" y="328"/>
                </a:lnTo>
                <a:lnTo>
                  <a:pt x="387" y="328"/>
                </a:lnTo>
                <a:lnTo>
                  <a:pt x="413" y="344"/>
                </a:lnTo>
                <a:lnTo>
                  <a:pt x="413" y="349"/>
                </a:lnTo>
                <a:lnTo>
                  <a:pt x="450" y="370"/>
                </a:lnTo>
                <a:lnTo>
                  <a:pt x="455" y="375"/>
                </a:lnTo>
                <a:lnTo>
                  <a:pt x="466" y="381"/>
                </a:lnTo>
                <a:lnTo>
                  <a:pt x="519" y="423"/>
                </a:lnTo>
                <a:lnTo>
                  <a:pt x="477" y="487"/>
                </a:lnTo>
                <a:lnTo>
                  <a:pt x="434" y="545"/>
                </a:lnTo>
                <a:lnTo>
                  <a:pt x="413" y="577"/>
                </a:lnTo>
                <a:lnTo>
                  <a:pt x="408" y="587"/>
                </a:lnTo>
                <a:lnTo>
                  <a:pt x="403" y="587"/>
                </a:lnTo>
                <a:lnTo>
                  <a:pt x="397" y="587"/>
                </a:lnTo>
                <a:lnTo>
                  <a:pt x="387" y="587"/>
                </a:lnTo>
                <a:lnTo>
                  <a:pt x="381" y="587"/>
                </a:lnTo>
                <a:lnTo>
                  <a:pt x="381" y="582"/>
                </a:lnTo>
                <a:lnTo>
                  <a:pt x="376" y="582"/>
                </a:lnTo>
                <a:lnTo>
                  <a:pt x="371" y="582"/>
                </a:lnTo>
                <a:lnTo>
                  <a:pt x="365" y="582"/>
                </a:lnTo>
                <a:lnTo>
                  <a:pt x="360" y="582"/>
                </a:lnTo>
                <a:lnTo>
                  <a:pt x="360" y="577"/>
                </a:lnTo>
                <a:lnTo>
                  <a:pt x="365" y="577"/>
                </a:lnTo>
                <a:lnTo>
                  <a:pt x="360" y="577"/>
                </a:lnTo>
                <a:lnTo>
                  <a:pt x="355" y="577"/>
                </a:lnTo>
                <a:lnTo>
                  <a:pt x="350" y="577"/>
                </a:lnTo>
                <a:lnTo>
                  <a:pt x="344" y="577"/>
                </a:lnTo>
                <a:lnTo>
                  <a:pt x="339" y="577"/>
                </a:lnTo>
                <a:lnTo>
                  <a:pt x="334" y="577"/>
                </a:lnTo>
                <a:lnTo>
                  <a:pt x="334" y="571"/>
                </a:lnTo>
                <a:lnTo>
                  <a:pt x="328" y="571"/>
                </a:lnTo>
                <a:lnTo>
                  <a:pt x="328" y="577"/>
                </a:lnTo>
                <a:lnTo>
                  <a:pt x="323" y="577"/>
                </a:lnTo>
                <a:lnTo>
                  <a:pt x="323" y="582"/>
                </a:lnTo>
                <a:lnTo>
                  <a:pt x="318" y="582"/>
                </a:lnTo>
                <a:lnTo>
                  <a:pt x="313" y="582"/>
                </a:lnTo>
                <a:lnTo>
                  <a:pt x="313" y="587"/>
                </a:lnTo>
                <a:lnTo>
                  <a:pt x="313" y="582"/>
                </a:lnTo>
                <a:lnTo>
                  <a:pt x="307" y="582"/>
                </a:lnTo>
                <a:lnTo>
                  <a:pt x="302" y="582"/>
                </a:lnTo>
                <a:lnTo>
                  <a:pt x="302" y="587"/>
                </a:lnTo>
                <a:lnTo>
                  <a:pt x="302" y="582"/>
                </a:lnTo>
                <a:lnTo>
                  <a:pt x="297" y="582"/>
                </a:lnTo>
                <a:lnTo>
                  <a:pt x="297" y="577"/>
                </a:lnTo>
                <a:lnTo>
                  <a:pt x="291" y="577"/>
                </a:lnTo>
                <a:lnTo>
                  <a:pt x="291" y="571"/>
                </a:lnTo>
                <a:lnTo>
                  <a:pt x="286" y="571"/>
                </a:lnTo>
                <a:lnTo>
                  <a:pt x="286" y="566"/>
                </a:lnTo>
                <a:lnTo>
                  <a:pt x="281" y="566"/>
                </a:lnTo>
                <a:lnTo>
                  <a:pt x="281" y="561"/>
                </a:lnTo>
                <a:lnTo>
                  <a:pt x="275" y="561"/>
                </a:lnTo>
                <a:lnTo>
                  <a:pt x="275" y="555"/>
                </a:lnTo>
                <a:lnTo>
                  <a:pt x="270" y="555"/>
                </a:lnTo>
                <a:lnTo>
                  <a:pt x="265" y="555"/>
                </a:lnTo>
                <a:lnTo>
                  <a:pt x="260" y="555"/>
                </a:lnTo>
                <a:lnTo>
                  <a:pt x="254" y="555"/>
                </a:lnTo>
                <a:lnTo>
                  <a:pt x="254" y="550"/>
                </a:lnTo>
                <a:lnTo>
                  <a:pt x="249" y="550"/>
                </a:lnTo>
                <a:lnTo>
                  <a:pt x="249" y="545"/>
                </a:lnTo>
                <a:lnTo>
                  <a:pt x="244" y="545"/>
                </a:lnTo>
                <a:lnTo>
                  <a:pt x="244" y="540"/>
                </a:lnTo>
                <a:lnTo>
                  <a:pt x="238" y="540"/>
                </a:lnTo>
                <a:lnTo>
                  <a:pt x="233" y="540"/>
                </a:lnTo>
                <a:lnTo>
                  <a:pt x="233" y="534"/>
                </a:lnTo>
                <a:lnTo>
                  <a:pt x="228" y="534"/>
                </a:lnTo>
                <a:lnTo>
                  <a:pt x="228" y="529"/>
                </a:lnTo>
                <a:lnTo>
                  <a:pt x="223" y="529"/>
                </a:lnTo>
                <a:lnTo>
                  <a:pt x="223" y="524"/>
                </a:lnTo>
                <a:lnTo>
                  <a:pt x="217" y="518"/>
                </a:lnTo>
                <a:lnTo>
                  <a:pt x="223" y="518"/>
                </a:lnTo>
                <a:lnTo>
                  <a:pt x="217" y="518"/>
                </a:lnTo>
                <a:lnTo>
                  <a:pt x="217" y="513"/>
                </a:lnTo>
                <a:lnTo>
                  <a:pt x="212" y="508"/>
                </a:lnTo>
                <a:lnTo>
                  <a:pt x="217" y="508"/>
                </a:lnTo>
                <a:lnTo>
                  <a:pt x="212" y="503"/>
                </a:lnTo>
                <a:lnTo>
                  <a:pt x="212" y="497"/>
                </a:lnTo>
                <a:lnTo>
                  <a:pt x="217" y="497"/>
                </a:lnTo>
                <a:lnTo>
                  <a:pt x="217" y="492"/>
                </a:lnTo>
                <a:lnTo>
                  <a:pt x="217" y="487"/>
                </a:lnTo>
                <a:lnTo>
                  <a:pt x="217" y="481"/>
                </a:lnTo>
                <a:lnTo>
                  <a:pt x="223" y="481"/>
                </a:lnTo>
                <a:lnTo>
                  <a:pt x="223" y="476"/>
                </a:lnTo>
                <a:lnTo>
                  <a:pt x="217" y="471"/>
                </a:lnTo>
                <a:lnTo>
                  <a:pt x="217" y="465"/>
                </a:lnTo>
                <a:lnTo>
                  <a:pt x="217" y="460"/>
                </a:lnTo>
                <a:lnTo>
                  <a:pt x="217" y="455"/>
                </a:lnTo>
                <a:lnTo>
                  <a:pt x="217" y="450"/>
                </a:lnTo>
                <a:lnTo>
                  <a:pt x="217" y="444"/>
                </a:lnTo>
                <a:lnTo>
                  <a:pt x="217" y="439"/>
                </a:lnTo>
                <a:lnTo>
                  <a:pt x="217" y="434"/>
                </a:lnTo>
                <a:lnTo>
                  <a:pt x="223" y="434"/>
                </a:lnTo>
                <a:lnTo>
                  <a:pt x="223" y="428"/>
                </a:lnTo>
                <a:lnTo>
                  <a:pt x="223" y="423"/>
                </a:lnTo>
                <a:lnTo>
                  <a:pt x="223" y="418"/>
                </a:lnTo>
                <a:lnTo>
                  <a:pt x="217" y="418"/>
                </a:lnTo>
                <a:lnTo>
                  <a:pt x="217" y="413"/>
                </a:lnTo>
                <a:lnTo>
                  <a:pt x="223" y="413"/>
                </a:lnTo>
                <a:lnTo>
                  <a:pt x="217" y="413"/>
                </a:lnTo>
                <a:lnTo>
                  <a:pt x="217" y="407"/>
                </a:lnTo>
                <a:lnTo>
                  <a:pt x="217" y="402"/>
                </a:lnTo>
                <a:lnTo>
                  <a:pt x="212" y="402"/>
                </a:lnTo>
                <a:lnTo>
                  <a:pt x="212" y="397"/>
                </a:lnTo>
                <a:lnTo>
                  <a:pt x="217" y="397"/>
                </a:lnTo>
                <a:lnTo>
                  <a:pt x="212" y="397"/>
                </a:lnTo>
                <a:lnTo>
                  <a:pt x="212" y="391"/>
                </a:lnTo>
                <a:lnTo>
                  <a:pt x="212" y="386"/>
                </a:lnTo>
                <a:lnTo>
                  <a:pt x="212" y="391"/>
                </a:lnTo>
                <a:lnTo>
                  <a:pt x="207" y="391"/>
                </a:lnTo>
                <a:lnTo>
                  <a:pt x="207" y="386"/>
                </a:lnTo>
                <a:lnTo>
                  <a:pt x="207" y="381"/>
                </a:lnTo>
                <a:lnTo>
                  <a:pt x="207" y="375"/>
                </a:lnTo>
                <a:lnTo>
                  <a:pt x="207" y="370"/>
                </a:lnTo>
                <a:lnTo>
                  <a:pt x="201" y="370"/>
                </a:lnTo>
                <a:lnTo>
                  <a:pt x="207" y="370"/>
                </a:lnTo>
                <a:lnTo>
                  <a:pt x="207" y="365"/>
                </a:lnTo>
                <a:lnTo>
                  <a:pt x="201" y="365"/>
                </a:lnTo>
                <a:lnTo>
                  <a:pt x="207" y="365"/>
                </a:lnTo>
                <a:lnTo>
                  <a:pt x="207" y="360"/>
                </a:lnTo>
                <a:lnTo>
                  <a:pt x="201" y="360"/>
                </a:lnTo>
                <a:lnTo>
                  <a:pt x="207" y="360"/>
                </a:lnTo>
                <a:lnTo>
                  <a:pt x="207" y="354"/>
                </a:lnTo>
                <a:lnTo>
                  <a:pt x="201" y="354"/>
                </a:lnTo>
                <a:lnTo>
                  <a:pt x="201" y="349"/>
                </a:lnTo>
                <a:lnTo>
                  <a:pt x="207" y="349"/>
                </a:lnTo>
                <a:lnTo>
                  <a:pt x="201" y="349"/>
                </a:lnTo>
                <a:lnTo>
                  <a:pt x="207" y="349"/>
                </a:lnTo>
                <a:lnTo>
                  <a:pt x="201" y="344"/>
                </a:lnTo>
                <a:lnTo>
                  <a:pt x="201" y="338"/>
                </a:lnTo>
                <a:lnTo>
                  <a:pt x="201" y="333"/>
                </a:lnTo>
                <a:lnTo>
                  <a:pt x="201" y="328"/>
                </a:lnTo>
                <a:lnTo>
                  <a:pt x="207" y="328"/>
                </a:lnTo>
                <a:lnTo>
                  <a:pt x="207" y="323"/>
                </a:lnTo>
                <a:lnTo>
                  <a:pt x="207" y="317"/>
                </a:lnTo>
                <a:lnTo>
                  <a:pt x="201" y="317"/>
                </a:lnTo>
                <a:lnTo>
                  <a:pt x="201" y="312"/>
                </a:lnTo>
                <a:lnTo>
                  <a:pt x="201" y="307"/>
                </a:lnTo>
                <a:lnTo>
                  <a:pt x="196" y="307"/>
                </a:lnTo>
                <a:lnTo>
                  <a:pt x="196" y="301"/>
                </a:lnTo>
                <a:lnTo>
                  <a:pt x="191" y="301"/>
                </a:lnTo>
                <a:lnTo>
                  <a:pt x="191" y="296"/>
                </a:lnTo>
                <a:lnTo>
                  <a:pt x="191" y="291"/>
                </a:lnTo>
                <a:lnTo>
                  <a:pt x="191" y="285"/>
                </a:lnTo>
                <a:lnTo>
                  <a:pt x="185" y="285"/>
                </a:lnTo>
                <a:lnTo>
                  <a:pt x="185" y="280"/>
                </a:lnTo>
                <a:lnTo>
                  <a:pt x="185" y="275"/>
                </a:lnTo>
                <a:lnTo>
                  <a:pt x="180" y="275"/>
                </a:lnTo>
                <a:lnTo>
                  <a:pt x="180" y="270"/>
                </a:lnTo>
                <a:lnTo>
                  <a:pt x="175" y="270"/>
                </a:lnTo>
                <a:lnTo>
                  <a:pt x="175" y="264"/>
                </a:lnTo>
                <a:lnTo>
                  <a:pt x="170" y="264"/>
                </a:lnTo>
                <a:lnTo>
                  <a:pt x="164" y="264"/>
                </a:lnTo>
                <a:lnTo>
                  <a:pt x="164" y="259"/>
                </a:lnTo>
                <a:lnTo>
                  <a:pt x="164" y="254"/>
                </a:lnTo>
                <a:lnTo>
                  <a:pt x="159" y="254"/>
                </a:lnTo>
                <a:lnTo>
                  <a:pt x="159" y="248"/>
                </a:lnTo>
                <a:lnTo>
                  <a:pt x="159" y="243"/>
                </a:lnTo>
                <a:lnTo>
                  <a:pt x="154" y="243"/>
                </a:lnTo>
                <a:lnTo>
                  <a:pt x="154" y="238"/>
                </a:lnTo>
                <a:lnTo>
                  <a:pt x="154" y="233"/>
                </a:lnTo>
                <a:lnTo>
                  <a:pt x="148" y="233"/>
                </a:lnTo>
                <a:lnTo>
                  <a:pt x="148" y="227"/>
                </a:lnTo>
                <a:lnTo>
                  <a:pt x="148" y="222"/>
                </a:lnTo>
                <a:lnTo>
                  <a:pt x="154" y="222"/>
                </a:lnTo>
                <a:lnTo>
                  <a:pt x="148" y="217"/>
                </a:lnTo>
                <a:lnTo>
                  <a:pt x="143" y="217"/>
                </a:lnTo>
                <a:lnTo>
                  <a:pt x="138" y="217"/>
                </a:lnTo>
                <a:lnTo>
                  <a:pt x="133" y="217"/>
                </a:lnTo>
                <a:lnTo>
                  <a:pt x="133" y="211"/>
                </a:lnTo>
                <a:lnTo>
                  <a:pt x="127" y="211"/>
                </a:lnTo>
                <a:lnTo>
                  <a:pt x="122" y="211"/>
                </a:lnTo>
                <a:lnTo>
                  <a:pt x="122" y="206"/>
                </a:lnTo>
                <a:lnTo>
                  <a:pt x="122" y="201"/>
                </a:lnTo>
                <a:lnTo>
                  <a:pt x="117" y="201"/>
                </a:lnTo>
                <a:lnTo>
                  <a:pt x="111" y="201"/>
                </a:lnTo>
                <a:lnTo>
                  <a:pt x="106" y="201"/>
                </a:lnTo>
                <a:lnTo>
                  <a:pt x="106" y="206"/>
                </a:lnTo>
                <a:lnTo>
                  <a:pt x="101" y="206"/>
                </a:lnTo>
                <a:lnTo>
                  <a:pt x="95" y="206"/>
                </a:lnTo>
                <a:lnTo>
                  <a:pt x="90" y="206"/>
                </a:lnTo>
                <a:lnTo>
                  <a:pt x="90" y="211"/>
                </a:lnTo>
                <a:lnTo>
                  <a:pt x="90" y="206"/>
                </a:lnTo>
                <a:lnTo>
                  <a:pt x="85" y="206"/>
                </a:lnTo>
                <a:lnTo>
                  <a:pt x="85" y="211"/>
                </a:lnTo>
                <a:lnTo>
                  <a:pt x="80" y="211"/>
                </a:lnTo>
                <a:lnTo>
                  <a:pt x="80" y="217"/>
                </a:lnTo>
                <a:lnTo>
                  <a:pt x="74" y="217"/>
                </a:lnTo>
                <a:lnTo>
                  <a:pt x="69" y="217"/>
                </a:lnTo>
                <a:lnTo>
                  <a:pt x="69" y="158"/>
                </a:lnTo>
                <a:lnTo>
                  <a:pt x="64" y="137"/>
                </a:lnTo>
                <a:lnTo>
                  <a:pt x="53" y="137"/>
                </a:lnTo>
                <a:lnTo>
                  <a:pt x="48" y="137"/>
                </a:lnTo>
                <a:lnTo>
                  <a:pt x="48" y="132"/>
                </a:lnTo>
                <a:lnTo>
                  <a:pt x="48" y="127"/>
                </a:lnTo>
                <a:lnTo>
                  <a:pt x="43" y="127"/>
                </a:lnTo>
                <a:lnTo>
                  <a:pt x="43" y="121"/>
                </a:lnTo>
                <a:lnTo>
                  <a:pt x="27" y="121"/>
                </a:lnTo>
                <a:lnTo>
                  <a:pt x="27" y="100"/>
                </a:lnTo>
                <a:lnTo>
                  <a:pt x="32" y="100"/>
                </a:lnTo>
                <a:lnTo>
                  <a:pt x="27" y="79"/>
                </a:lnTo>
                <a:lnTo>
                  <a:pt x="11" y="79"/>
                </a:lnTo>
                <a:lnTo>
                  <a:pt x="11" y="74"/>
                </a:lnTo>
                <a:lnTo>
                  <a:pt x="16" y="74"/>
                </a:lnTo>
                <a:lnTo>
                  <a:pt x="16" y="68"/>
                </a:lnTo>
                <a:lnTo>
                  <a:pt x="11" y="68"/>
                </a:lnTo>
                <a:lnTo>
                  <a:pt x="11" y="63"/>
                </a:lnTo>
                <a:lnTo>
                  <a:pt x="5" y="63"/>
                </a:lnTo>
                <a:lnTo>
                  <a:pt x="5" y="58"/>
                </a:lnTo>
                <a:lnTo>
                  <a:pt x="5" y="52"/>
                </a:lnTo>
                <a:lnTo>
                  <a:pt x="5" y="47"/>
                </a:lnTo>
                <a:lnTo>
                  <a:pt x="5" y="42"/>
                </a:lnTo>
                <a:lnTo>
                  <a:pt x="0" y="42"/>
                </a:lnTo>
                <a:lnTo>
                  <a:pt x="5" y="42"/>
                </a:lnTo>
                <a:lnTo>
                  <a:pt x="11" y="42"/>
                </a:lnTo>
                <a:lnTo>
                  <a:pt x="16" y="42"/>
                </a:lnTo>
                <a:lnTo>
                  <a:pt x="21" y="42"/>
                </a:lnTo>
                <a:lnTo>
                  <a:pt x="27" y="42"/>
                </a:lnTo>
                <a:lnTo>
                  <a:pt x="32" y="42"/>
                </a:lnTo>
                <a:lnTo>
                  <a:pt x="37" y="42"/>
                </a:lnTo>
                <a:lnTo>
                  <a:pt x="48" y="37"/>
                </a:lnTo>
                <a:lnTo>
                  <a:pt x="64" y="26"/>
                </a:lnTo>
                <a:lnTo>
                  <a:pt x="64" y="21"/>
                </a:lnTo>
                <a:lnTo>
                  <a:pt x="69" y="21"/>
                </a:lnTo>
                <a:lnTo>
                  <a:pt x="69" y="15"/>
                </a:lnTo>
                <a:lnTo>
                  <a:pt x="74" y="15"/>
                </a:lnTo>
                <a:lnTo>
                  <a:pt x="74" y="10"/>
                </a:lnTo>
                <a:lnTo>
                  <a:pt x="80" y="10"/>
                </a:lnTo>
                <a:lnTo>
                  <a:pt x="85" y="10"/>
                </a:lnTo>
                <a:lnTo>
                  <a:pt x="85" y="5"/>
                </a:lnTo>
                <a:lnTo>
                  <a:pt x="90" y="5"/>
                </a:lnTo>
                <a:lnTo>
                  <a:pt x="90" y="0"/>
                </a:lnTo>
                <a:lnTo>
                  <a:pt x="95" y="0"/>
                </a:lnTo>
                <a:lnTo>
                  <a:pt x="101" y="0"/>
                </a:lnTo>
                <a:lnTo>
                  <a:pt x="106" y="0"/>
                </a:lnTo>
                <a:lnTo>
                  <a:pt x="111" y="0"/>
                </a:lnTo>
                <a:lnTo>
                  <a:pt x="117" y="0"/>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13" name="Freeform 13"/>
          <p:cNvSpPr>
            <a:spLocks noEditPoints="1"/>
          </p:cNvSpPr>
          <p:nvPr/>
        </p:nvSpPr>
        <p:spPr bwMode="auto">
          <a:xfrm>
            <a:off x="5521325" y="4689475"/>
            <a:ext cx="1647825" cy="1512888"/>
          </a:xfrm>
          <a:custGeom>
            <a:avLst/>
            <a:gdLst>
              <a:gd name="T0" fmla="*/ 837 w 1038"/>
              <a:gd name="T1" fmla="*/ 334 h 953"/>
              <a:gd name="T2" fmla="*/ 895 w 1038"/>
              <a:gd name="T3" fmla="*/ 328 h 953"/>
              <a:gd name="T4" fmla="*/ 847 w 1038"/>
              <a:gd name="T5" fmla="*/ 312 h 953"/>
              <a:gd name="T6" fmla="*/ 911 w 1038"/>
              <a:gd name="T7" fmla="*/ 222 h 953"/>
              <a:gd name="T8" fmla="*/ 837 w 1038"/>
              <a:gd name="T9" fmla="*/ 344 h 953"/>
              <a:gd name="T10" fmla="*/ 863 w 1038"/>
              <a:gd name="T11" fmla="*/ 318 h 953"/>
              <a:gd name="T12" fmla="*/ 879 w 1038"/>
              <a:gd name="T13" fmla="*/ 328 h 953"/>
              <a:gd name="T14" fmla="*/ 884 w 1038"/>
              <a:gd name="T15" fmla="*/ 365 h 953"/>
              <a:gd name="T16" fmla="*/ 879 w 1038"/>
              <a:gd name="T17" fmla="*/ 408 h 953"/>
              <a:gd name="T18" fmla="*/ 895 w 1038"/>
              <a:gd name="T19" fmla="*/ 381 h 953"/>
              <a:gd name="T20" fmla="*/ 916 w 1038"/>
              <a:gd name="T21" fmla="*/ 381 h 953"/>
              <a:gd name="T22" fmla="*/ 905 w 1038"/>
              <a:gd name="T23" fmla="*/ 355 h 953"/>
              <a:gd name="T24" fmla="*/ 916 w 1038"/>
              <a:gd name="T25" fmla="*/ 386 h 953"/>
              <a:gd name="T26" fmla="*/ 932 w 1038"/>
              <a:gd name="T27" fmla="*/ 434 h 953"/>
              <a:gd name="T28" fmla="*/ 905 w 1038"/>
              <a:gd name="T29" fmla="*/ 482 h 953"/>
              <a:gd name="T30" fmla="*/ 932 w 1038"/>
              <a:gd name="T31" fmla="*/ 498 h 953"/>
              <a:gd name="T32" fmla="*/ 943 w 1038"/>
              <a:gd name="T33" fmla="*/ 514 h 953"/>
              <a:gd name="T34" fmla="*/ 953 w 1038"/>
              <a:gd name="T35" fmla="*/ 556 h 953"/>
              <a:gd name="T36" fmla="*/ 953 w 1038"/>
              <a:gd name="T37" fmla="*/ 588 h 953"/>
              <a:gd name="T38" fmla="*/ 980 w 1038"/>
              <a:gd name="T39" fmla="*/ 614 h 953"/>
              <a:gd name="T40" fmla="*/ 958 w 1038"/>
              <a:gd name="T41" fmla="*/ 646 h 953"/>
              <a:gd name="T42" fmla="*/ 948 w 1038"/>
              <a:gd name="T43" fmla="*/ 667 h 953"/>
              <a:gd name="T44" fmla="*/ 937 w 1038"/>
              <a:gd name="T45" fmla="*/ 704 h 953"/>
              <a:gd name="T46" fmla="*/ 980 w 1038"/>
              <a:gd name="T47" fmla="*/ 672 h 953"/>
              <a:gd name="T48" fmla="*/ 1027 w 1038"/>
              <a:gd name="T49" fmla="*/ 704 h 953"/>
              <a:gd name="T50" fmla="*/ 943 w 1038"/>
              <a:gd name="T51" fmla="*/ 805 h 953"/>
              <a:gd name="T52" fmla="*/ 937 w 1038"/>
              <a:gd name="T53" fmla="*/ 863 h 953"/>
              <a:gd name="T54" fmla="*/ 890 w 1038"/>
              <a:gd name="T55" fmla="*/ 831 h 953"/>
              <a:gd name="T56" fmla="*/ 847 w 1038"/>
              <a:gd name="T57" fmla="*/ 794 h 953"/>
              <a:gd name="T58" fmla="*/ 789 w 1038"/>
              <a:gd name="T59" fmla="*/ 831 h 953"/>
              <a:gd name="T60" fmla="*/ 747 w 1038"/>
              <a:gd name="T61" fmla="*/ 826 h 953"/>
              <a:gd name="T62" fmla="*/ 694 w 1038"/>
              <a:gd name="T63" fmla="*/ 847 h 953"/>
              <a:gd name="T64" fmla="*/ 635 w 1038"/>
              <a:gd name="T65" fmla="*/ 863 h 953"/>
              <a:gd name="T66" fmla="*/ 445 w 1038"/>
              <a:gd name="T67" fmla="*/ 948 h 953"/>
              <a:gd name="T68" fmla="*/ 355 w 1038"/>
              <a:gd name="T69" fmla="*/ 911 h 953"/>
              <a:gd name="T70" fmla="*/ 339 w 1038"/>
              <a:gd name="T71" fmla="*/ 863 h 953"/>
              <a:gd name="T72" fmla="*/ 291 w 1038"/>
              <a:gd name="T73" fmla="*/ 847 h 953"/>
              <a:gd name="T74" fmla="*/ 5 w 1038"/>
              <a:gd name="T75" fmla="*/ 725 h 953"/>
              <a:gd name="T76" fmla="*/ 11 w 1038"/>
              <a:gd name="T77" fmla="*/ 678 h 953"/>
              <a:gd name="T78" fmla="*/ 32 w 1038"/>
              <a:gd name="T79" fmla="*/ 635 h 953"/>
              <a:gd name="T80" fmla="*/ 58 w 1038"/>
              <a:gd name="T81" fmla="*/ 609 h 953"/>
              <a:gd name="T82" fmla="*/ 90 w 1038"/>
              <a:gd name="T83" fmla="*/ 566 h 953"/>
              <a:gd name="T84" fmla="*/ 111 w 1038"/>
              <a:gd name="T85" fmla="*/ 503 h 953"/>
              <a:gd name="T86" fmla="*/ 127 w 1038"/>
              <a:gd name="T87" fmla="*/ 445 h 953"/>
              <a:gd name="T88" fmla="*/ 148 w 1038"/>
              <a:gd name="T89" fmla="*/ 397 h 953"/>
              <a:gd name="T90" fmla="*/ 164 w 1038"/>
              <a:gd name="T91" fmla="*/ 360 h 953"/>
              <a:gd name="T92" fmla="*/ 148 w 1038"/>
              <a:gd name="T93" fmla="*/ 307 h 953"/>
              <a:gd name="T94" fmla="*/ 164 w 1038"/>
              <a:gd name="T95" fmla="*/ 238 h 953"/>
              <a:gd name="T96" fmla="*/ 175 w 1038"/>
              <a:gd name="T97" fmla="*/ 180 h 953"/>
              <a:gd name="T98" fmla="*/ 217 w 1038"/>
              <a:gd name="T99" fmla="*/ 132 h 953"/>
              <a:gd name="T100" fmla="*/ 270 w 1038"/>
              <a:gd name="T101" fmla="*/ 58 h 953"/>
              <a:gd name="T102" fmla="*/ 313 w 1038"/>
              <a:gd name="T103" fmla="*/ 0 h 953"/>
              <a:gd name="T104" fmla="*/ 598 w 1038"/>
              <a:gd name="T105" fmla="*/ 143 h 953"/>
              <a:gd name="T106" fmla="*/ 699 w 1038"/>
              <a:gd name="T107" fmla="*/ 122 h 953"/>
              <a:gd name="T108" fmla="*/ 821 w 1038"/>
              <a:gd name="T109" fmla="*/ 138 h 953"/>
              <a:gd name="T110" fmla="*/ 810 w 1038"/>
              <a:gd name="T111" fmla="*/ 180 h 953"/>
              <a:gd name="T112" fmla="*/ 826 w 1038"/>
              <a:gd name="T113" fmla="*/ 206 h 953"/>
              <a:gd name="T114" fmla="*/ 837 w 1038"/>
              <a:gd name="T115" fmla="*/ 249 h 953"/>
              <a:gd name="T116" fmla="*/ 863 w 1038"/>
              <a:gd name="T117" fmla="*/ 275 h 953"/>
              <a:gd name="T118" fmla="*/ 884 w 1038"/>
              <a:gd name="T119" fmla="*/ 307 h 953"/>
              <a:gd name="T120" fmla="*/ 911 w 1038"/>
              <a:gd name="T121" fmla="*/ 318 h 953"/>
              <a:gd name="T122" fmla="*/ 879 w 1038"/>
              <a:gd name="T123" fmla="*/ 318 h 953"/>
              <a:gd name="T124" fmla="*/ 847 w 1038"/>
              <a:gd name="T125" fmla="*/ 312 h 9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8"/>
              <a:gd name="T190" fmla="*/ 0 h 953"/>
              <a:gd name="T191" fmla="*/ 1038 w 1038"/>
              <a:gd name="T192" fmla="*/ 953 h 9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8" h="953">
                <a:moveTo>
                  <a:pt x="884" y="397"/>
                </a:moveTo>
                <a:lnTo>
                  <a:pt x="884" y="402"/>
                </a:lnTo>
                <a:lnTo>
                  <a:pt x="884" y="397"/>
                </a:lnTo>
                <a:close/>
                <a:moveTo>
                  <a:pt x="890" y="365"/>
                </a:moveTo>
                <a:lnTo>
                  <a:pt x="890" y="360"/>
                </a:lnTo>
                <a:lnTo>
                  <a:pt x="895" y="360"/>
                </a:lnTo>
                <a:lnTo>
                  <a:pt x="895" y="365"/>
                </a:lnTo>
                <a:lnTo>
                  <a:pt x="890" y="365"/>
                </a:lnTo>
                <a:close/>
                <a:moveTo>
                  <a:pt x="831" y="334"/>
                </a:moveTo>
                <a:lnTo>
                  <a:pt x="837" y="334"/>
                </a:lnTo>
                <a:lnTo>
                  <a:pt x="831" y="334"/>
                </a:lnTo>
                <a:lnTo>
                  <a:pt x="837" y="334"/>
                </a:lnTo>
                <a:lnTo>
                  <a:pt x="837" y="328"/>
                </a:lnTo>
                <a:lnTo>
                  <a:pt x="837" y="334"/>
                </a:lnTo>
                <a:lnTo>
                  <a:pt x="837" y="339"/>
                </a:lnTo>
                <a:lnTo>
                  <a:pt x="831" y="339"/>
                </a:lnTo>
                <a:lnTo>
                  <a:pt x="831" y="334"/>
                </a:lnTo>
                <a:close/>
                <a:moveTo>
                  <a:pt x="895" y="349"/>
                </a:moveTo>
                <a:lnTo>
                  <a:pt x="890" y="349"/>
                </a:lnTo>
                <a:lnTo>
                  <a:pt x="884" y="349"/>
                </a:lnTo>
                <a:lnTo>
                  <a:pt x="884" y="344"/>
                </a:lnTo>
                <a:lnTo>
                  <a:pt x="884" y="339"/>
                </a:lnTo>
                <a:lnTo>
                  <a:pt x="879" y="339"/>
                </a:lnTo>
                <a:lnTo>
                  <a:pt x="879" y="334"/>
                </a:lnTo>
                <a:lnTo>
                  <a:pt x="884" y="334"/>
                </a:lnTo>
                <a:lnTo>
                  <a:pt x="890" y="334"/>
                </a:lnTo>
                <a:lnTo>
                  <a:pt x="890" y="328"/>
                </a:lnTo>
                <a:lnTo>
                  <a:pt x="895" y="328"/>
                </a:lnTo>
                <a:lnTo>
                  <a:pt x="895" y="334"/>
                </a:lnTo>
                <a:lnTo>
                  <a:pt x="890" y="334"/>
                </a:lnTo>
                <a:lnTo>
                  <a:pt x="890" y="339"/>
                </a:lnTo>
                <a:lnTo>
                  <a:pt x="890" y="344"/>
                </a:lnTo>
                <a:lnTo>
                  <a:pt x="895" y="344"/>
                </a:lnTo>
                <a:lnTo>
                  <a:pt x="895" y="349"/>
                </a:lnTo>
                <a:close/>
                <a:moveTo>
                  <a:pt x="858" y="307"/>
                </a:moveTo>
                <a:lnTo>
                  <a:pt x="858" y="312"/>
                </a:lnTo>
                <a:lnTo>
                  <a:pt x="863" y="312"/>
                </a:lnTo>
                <a:lnTo>
                  <a:pt x="858" y="312"/>
                </a:lnTo>
                <a:lnTo>
                  <a:pt x="853" y="312"/>
                </a:lnTo>
                <a:lnTo>
                  <a:pt x="853" y="318"/>
                </a:lnTo>
                <a:lnTo>
                  <a:pt x="847" y="318"/>
                </a:lnTo>
                <a:lnTo>
                  <a:pt x="847" y="312"/>
                </a:lnTo>
                <a:lnTo>
                  <a:pt x="853" y="312"/>
                </a:lnTo>
                <a:lnTo>
                  <a:pt x="853" y="307"/>
                </a:lnTo>
                <a:lnTo>
                  <a:pt x="858" y="307"/>
                </a:lnTo>
                <a:close/>
                <a:moveTo>
                  <a:pt x="863" y="307"/>
                </a:moveTo>
                <a:lnTo>
                  <a:pt x="863" y="312"/>
                </a:lnTo>
                <a:lnTo>
                  <a:pt x="863" y="307"/>
                </a:lnTo>
                <a:lnTo>
                  <a:pt x="858" y="307"/>
                </a:lnTo>
                <a:lnTo>
                  <a:pt x="863" y="307"/>
                </a:lnTo>
                <a:close/>
                <a:moveTo>
                  <a:pt x="863" y="228"/>
                </a:moveTo>
                <a:lnTo>
                  <a:pt x="858" y="228"/>
                </a:lnTo>
                <a:lnTo>
                  <a:pt x="863" y="228"/>
                </a:lnTo>
                <a:close/>
                <a:moveTo>
                  <a:pt x="911" y="212"/>
                </a:moveTo>
                <a:lnTo>
                  <a:pt x="911" y="217"/>
                </a:lnTo>
                <a:lnTo>
                  <a:pt x="911" y="222"/>
                </a:lnTo>
                <a:lnTo>
                  <a:pt x="905" y="222"/>
                </a:lnTo>
                <a:lnTo>
                  <a:pt x="905" y="217"/>
                </a:lnTo>
                <a:lnTo>
                  <a:pt x="911" y="217"/>
                </a:lnTo>
                <a:lnTo>
                  <a:pt x="911" y="212"/>
                </a:lnTo>
                <a:lnTo>
                  <a:pt x="905" y="212"/>
                </a:lnTo>
                <a:lnTo>
                  <a:pt x="911" y="212"/>
                </a:lnTo>
                <a:close/>
                <a:moveTo>
                  <a:pt x="911" y="212"/>
                </a:moveTo>
                <a:lnTo>
                  <a:pt x="905" y="212"/>
                </a:lnTo>
                <a:lnTo>
                  <a:pt x="905" y="206"/>
                </a:lnTo>
                <a:lnTo>
                  <a:pt x="911" y="212"/>
                </a:lnTo>
                <a:close/>
                <a:moveTo>
                  <a:pt x="831" y="334"/>
                </a:moveTo>
                <a:lnTo>
                  <a:pt x="831" y="339"/>
                </a:lnTo>
                <a:lnTo>
                  <a:pt x="837" y="339"/>
                </a:lnTo>
                <a:lnTo>
                  <a:pt x="837" y="344"/>
                </a:lnTo>
                <a:lnTo>
                  <a:pt x="837" y="339"/>
                </a:lnTo>
                <a:lnTo>
                  <a:pt x="837" y="344"/>
                </a:lnTo>
                <a:lnTo>
                  <a:pt x="837" y="339"/>
                </a:lnTo>
                <a:lnTo>
                  <a:pt x="837" y="334"/>
                </a:lnTo>
                <a:lnTo>
                  <a:pt x="842" y="334"/>
                </a:lnTo>
                <a:lnTo>
                  <a:pt x="842" y="328"/>
                </a:lnTo>
                <a:lnTo>
                  <a:pt x="837" y="328"/>
                </a:lnTo>
                <a:lnTo>
                  <a:pt x="842" y="328"/>
                </a:lnTo>
                <a:lnTo>
                  <a:pt x="842" y="323"/>
                </a:lnTo>
                <a:lnTo>
                  <a:pt x="847" y="318"/>
                </a:lnTo>
                <a:lnTo>
                  <a:pt x="853" y="318"/>
                </a:lnTo>
                <a:lnTo>
                  <a:pt x="858" y="312"/>
                </a:lnTo>
                <a:lnTo>
                  <a:pt x="863" y="312"/>
                </a:lnTo>
                <a:lnTo>
                  <a:pt x="863" y="318"/>
                </a:lnTo>
                <a:lnTo>
                  <a:pt x="868" y="318"/>
                </a:lnTo>
                <a:lnTo>
                  <a:pt x="874" y="318"/>
                </a:lnTo>
                <a:lnTo>
                  <a:pt x="868" y="323"/>
                </a:lnTo>
                <a:lnTo>
                  <a:pt x="868" y="318"/>
                </a:lnTo>
                <a:lnTo>
                  <a:pt x="868" y="323"/>
                </a:lnTo>
                <a:lnTo>
                  <a:pt x="874" y="323"/>
                </a:lnTo>
                <a:lnTo>
                  <a:pt x="868" y="323"/>
                </a:lnTo>
                <a:lnTo>
                  <a:pt x="874" y="323"/>
                </a:lnTo>
                <a:lnTo>
                  <a:pt x="868" y="323"/>
                </a:lnTo>
                <a:lnTo>
                  <a:pt x="868" y="328"/>
                </a:lnTo>
                <a:lnTo>
                  <a:pt x="874" y="328"/>
                </a:lnTo>
                <a:lnTo>
                  <a:pt x="874" y="323"/>
                </a:lnTo>
                <a:lnTo>
                  <a:pt x="879" y="323"/>
                </a:lnTo>
                <a:lnTo>
                  <a:pt x="879" y="328"/>
                </a:lnTo>
                <a:lnTo>
                  <a:pt x="879" y="334"/>
                </a:lnTo>
                <a:lnTo>
                  <a:pt x="874" y="334"/>
                </a:lnTo>
                <a:lnTo>
                  <a:pt x="874" y="339"/>
                </a:lnTo>
                <a:lnTo>
                  <a:pt x="874" y="344"/>
                </a:lnTo>
                <a:lnTo>
                  <a:pt x="879" y="344"/>
                </a:lnTo>
                <a:lnTo>
                  <a:pt x="879" y="349"/>
                </a:lnTo>
                <a:lnTo>
                  <a:pt x="884" y="349"/>
                </a:lnTo>
                <a:lnTo>
                  <a:pt x="879" y="349"/>
                </a:lnTo>
                <a:lnTo>
                  <a:pt x="879" y="355"/>
                </a:lnTo>
                <a:lnTo>
                  <a:pt x="884" y="355"/>
                </a:lnTo>
                <a:lnTo>
                  <a:pt x="884" y="360"/>
                </a:lnTo>
                <a:lnTo>
                  <a:pt x="879" y="360"/>
                </a:lnTo>
                <a:lnTo>
                  <a:pt x="879" y="365"/>
                </a:lnTo>
                <a:lnTo>
                  <a:pt x="884" y="365"/>
                </a:lnTo>
                <a:lnTo>
                  <a:pt x="884" y="371"/>
                </a:lnTo>
                <a:lnTo>
                  <a:pt x="879" y="371"/>
                </a:lnTo>
                <a:lnTo>
                  <a:pt x="879" y="376"/>
                </a:lnTo>
                <a:lnTo>
                  <a:pt x="874" y="376"/>
                </a:lnTo>
                <a:lnTo>
                  <a:pt x="874" y="381"/>
                </a:lnTo>
                <a:lnTo>
                  <a:pt x="879" y="381"/>
                </a:lnTo>
                <a:lnTo>
                  <a:pt x="884" y="381"/>
                </a:lnTo>
                <a:lnTo>
                  <a:pt x="884" y="386"/>
                </a:lnTo>
                <a:lnTo>
                  <a:pt x="884" y="392"/>
                </a:lnTo>
                <a:lnTo>
                  <a:pt x="884" y="397"/>
                </a:lnTo>
                <a:lnTo>
                  <a:pt x="884" y="402"/>
                </a:lnTo>
                <a:lnTo>
                  <a:pt x="884" y="408"/>
                </a:lnTo>
                <a:lnTo>
                  <a:pt x="879" y="402"/>
                </a:lnTo>
                <a:lnTo>
                  <a:pt x="879" y="408"/>
                </a:lnTo>
                <a:lnTo>
                  <a:pt x="884" y="408"/>
                </a:lnTo>
                <a:lnTo>
                  <a:pt x="879" y="408"/>
                </a:lnTo>
                <a:lnTo>
                  <a:pt x="879" y="413"/>
                </a:lnTo>
                <a:lnTo>
                  <a:pt x="884" y="408"/>
                </a:lnTo>
                <a:lnTo>
                  <a:pt x="884" y="402"/>
                </a:lnTo>
                <a:lnTo>
                  <a:pt x="890" y="402"/>
                </a:lnTo>
                <a:lnTo>
                  <a:pt x="890" y="397"/>
                </a:lnTo>
                <a:lnTo>
                  <a:pt x="884" y="397"/>
                </a:lnTo>
                <a:lnTo>
                  <a:pt x="890" y="397"/>
                </a:lnTo>
                <a:lnTo>
                  <a:pt x="884" y="392"/>
                </a:lnTo>
                <a:lnTo>
                  <a:pt x="884" y="386"/>
                </a:lnTo>
                <a:lnTo>
                  <a:pt x="890" y="386"/>
                </a:lnTo>
                <a:lnTo>
                  <a:pt x="890" y="381"/>
                </a:lnTo>
                <a:lnTo>
                  <a:pt x="895" y="381"/>
                </a:lnTo>
                <a:lnTo>
                  <a:pt x="895" y="376"/>
                </a:lnTo>
                <a:lnTo>
                  <a:pt x="900" y="376"/>
                </a:lnTo>
                <a:lnTo>
                  <a:pt x="905" y="376"/>
                </a:lnTo>
                <a:lnTo>
                  <a:pt x="905" y="381"/>
                </a:lnTo>
                <a:lnTo>
                  <a:pt x="911" y="381"/>
                </a:lnTo>
                <a:lnTo>
                  <a:pt x="911" y="386"/>
                </a:lnTo>
                <a:lnTo>
                  <a:pt x="911" y="392"/>
                </a:lnTo>
                <a:lnTo>
                  <a:pt x="916" y="392"/>
                </a:lnTo>
                <a:lnTo>
                  <a:pt x="916" y="397"/>
                </a:lnTo>
                <a:lnTo>
                  <a:pt x="916" y="392"/>
                </a:lnTo>
                <a:lnTo>
                  <a:pt x="911" y="392"/>
                </a:lnTo>
                <a:lnTo>
                  <a:pt x="911" y="386"/>
                </a:lnTo>
                <a:lnTo>
                  <a:pt x="916" y="386"/>
                </a:lnTo>
                <a:lnTo>
                  <a:pt x="916" y="381"/>
                </a:lnTo>
                <a:lnTo>
                  <a:pt x="911" y="381"/>
                </a:lnTo>
                <a:lnTo>
                  <a:pt x="911" y="376"/>
                </a:lnTo>
                <a:lnTo>
                  <a:pt x="911" y="381"/>
                </a:lnTo>
                <a:lnTo>
                  <a:pt x="905" y="376"/>
                </a:lnTo>
                <a:lnTo>
                  <a:pt x="900" y="376"/>
                </a:lnTo>
                <a:lnTo>
                  <a:pt x="900" y="371"/>
                </a:lnTo>
                <a:lnTo>
                  <a:pt x="900" y="365"/>
                </a:lnTo>
                <a:lnTo>
                  <a:pt x="900" y="360"/>
                </a:lnTo>
                <a:lnTo>
                  <a:pt x="895" y="360"/>
                </a:lnTo>
                <a:lnTo>
                  <a:pt x="895" y="355"/>
                </a:lnTo>
                <a:lnTo>
                  <a:pt x="900" y="355"/>
                </a:lnTo>
                <a:lnTo>
                  <a:pt x="900" y="360"/>
                </a:lnTo>
                <a:lnTo>
                  <a:pt x="905" y="360"/>
                </a:lnTo>
                <a:lnTo>
                  <a:pt x="905" y="355"/>
                </a:lnTo>
                <a:lnTo>
                  <a:pt x="900" y="355"/>
                </a:lnTo>
                <a:lnTo>
                  <a:pt x="905" y="355"/>
                </a:lnTo>
                <a:lnTo>
                  <a:pt x="905" y="360"/>
                </a:lnTo>
                <a:lnTo>
                  <a:pt x="911" y="360"/>
                </a:lnTo>
                <a:lnTo>
                  <a:pt x="916" y="360"/>
                </a:lnTo>
                <a:lnTo>
                  <a:pt x="916" y="365"/>
                </a:lnTo>
                <a:lnTo>
                  <a:pt x="921" y="365"/>
                </a:lnTo>
                <a:lnTo>
                  <a:pt x="927" y="365"/>
                </a:lnTo>
                <a:lnTo>
                  <a:pt x="927" y="371"/>
                </a:lnTo>
                <a:lnTo>
                  <a:pt x="921" y="371"/>
                </a:lnTo>
                <a:lnTo>
                  <a:pt x="921" y="376"/>
                </a:lnTo>
                <a:lnTo>
                  <a:pt x="921" y="381"/>
                </a:lnTo>
                <a:lnTo>
                  <a:pt x="921" y="386"/>
                </a:lnTo>
                <a:lnTo>
                  <a:pt x="916" y="386"/>
                </a:lnTo>
                <a:lnTo>
                  <a:pt x="916" y="392"/>
                </a:lnTo>
                <a:lnTo>
                  <a:pt x="921" y="397"/>
                </a:lnTo>
                <a:lnTo>
                  <a:pt x="921" y="402"/>
                </a:lnTo>
                <a:lnTo>
                  <a:pt x="927" y="402"/>
                </a:lnTo>
                <a:lnTo>
                  <a:pt x="927" y="408"/>
                </a:lnTo>
                <a:lnTo>
                  <a:pt x="927" y="413"/>
                </a:lnTo>
                <a:lnTo>
                  <a:pt x="932" y="413"/>
                </a:lnTo>
                <a:lnTo>
                  <a:pt x="927" y="413"/>
                </a:lnTo>
                <a:lnTo>
                  <a:pt x="927" y="418"/>
                </a:lnTo>
                <a:lnTo>
                  <a:pt x="932" y="418"/>
                </a:lnTo>
                <a:lnTo>
                  <a:pt x="932" y="424"/>
                </a:lnTo>
                <a:lnTo>
                  <a:pt x="927" y="429"/>
                </a:lnTo>
                <a:lnTo>
                  <a:pt x="927" y="434"/>
                </a:lnTo>
                <a:lnTo>
                  <a:pt x="932" y="434"/>
                </a:lnTo>
                <a:lnTo>
                  <a:pt x="932" y="439"/>
                </a:lnTo>
                <a:lnTo>
                  <a:pt x="932" y="445"/>
                </a:lnTo>
                <a:lnTo>
                  <a:pt x="932" y="450"/>
                </a:lnTo>
                <a:lnTo>
                  <a:pt x="932" y="455"/>
                </a:lnTo>
                <a:lnTo>
                  <a:pt x="932" y="461"/>
                </a:lnTo>
                <a:lnTo>
                  <a:pt x="932" y="466"/>
                </a:lnTo>
                <a:lnTo>
                  <a:pt x="932" y="471"/>
                </a:lnTo>
                <a:lnTo>
                  <a:pt x="927" y="471"/>
                </a:lnTo>
                <a:lnTo>
                  <a:pt x="927" y="476"/>
                </a:lnTo>
                <a:lnTo>
                  <a:pt x="921" y="476"/>
                </a:lnTo>
                <a:lnTo>
                  <a:pt x="921" y="482"/>
                </a:lnTo>
                <a:lnTo>
                  <a:pt x="916" y="482"/>
                </a:lnTo>
                <a:lnTo>
                  <a:pt x="911" y="482"/>
                </a:lnTo>
                <a:lnTo>
                  <a:pt x="905" y="482"/>
                </a:lnTo>
                <a:lnTo>
                  <a:pt x="905" y="476"/>
                </a:lnTo>
                <a:lnTo>
                  <a:pt x="900" y="476"/>
                </a:lnTo>
                <a:lnTo>
                  <a:pt x="905" y="476"/>
                </a:lnTo>
                <a:lnTo>
                  <a:pt x="905" y="482"/>
                </a:lnTo>
                <a:lnTo>
                  <a:pt x="900" y="482"/>
                </a:lnTo>
                <a:lnTo>
                  <a:pt x="900" y="487"/>
                </a:lnTo>
                <a:lnTo>
                  <a:pt x="905" y="492"/>
                </a:lnTo>
                <a:lnTo>
                  <a:pt x="911" y="492"/>
                </a:lnTo>
                <a:lnTo>
                  <a:pt x="916" y="487"/>
                </a:lnTo>
                <a:lnTo>
                  <a:pt x="921" y="487"/>
                </a:lnTo>
                <a:lnTo>
                  <a:pt x="927" y="487"/>
                </a:lnTo>
                <a:lnTo>
                  <a:pt x="927" y="492"/>
                </a:lnTo>
                <a:lnTo>
                  <a:pt x="932" y="492"/>
                </a:lnTo>
                <a:lnTo>
                  <a:pt x="932" y="498"/>
                </a:lnTo>
                <a:lnTo>
                  <a:pt x="932" y="503"/>
                </a:lnTo>
                <a:lnTo>
                  <a:pt x="932" y="508"/>
                </a:lnTo>
                <a:lnTo>
                  <a:pt x="932" y="503"/>
                </a:lnTo>
                <a:lnTo>
                  <a:pt x="927" y="508"/>
                </a:lnTo>
                <a:lnTo>
                  <a:pt x="921" y="508"/>
                </a:lnTo>
                <a:lnTo>
                  <a:pt x="921" y="514"/>
                </a:lnTo>
                <a:lnTo>
                  <a:pt x="921" y="519"/>
                </a:lnTo>
                <a:lnTo>
                  <a:pt x="921" y="514"/>
                </a:lnTo>
                <a:lnTo>
                  <a:pt x="927" y="514"/>
                </a:lnTo>
                <a:lnTo>
                  <a:pt x="927" y="508"/>
                </a:lnTo>
                <a:lnTo>
                  <a:pt x="932" y="508"/>
                </a:lnTo>
                <a:lnTo>
                  <a:pt x="937" y="508"/>
                </a:lnTo>
                <a:lnTo>
                  <a:pt x="937" y="514"/>
                </a:lnTo>
                <a:lnTo>
                  <a:pt x="943" y="514"/>
                </a:lnTo>
                <a:lnTo>
                  <a:pt x="943" y="508"/>
                </a:lnTo>
                <a:lnTo>
                  <a:pt x="943" y="514"/>
                </a:lnTo>
                <a:lnTo>
                  <a:pt x="948" y="514"/>
                </a:lnTo>
                <a:lnTo>
                  <a:pt x="948" y="519"/>
                </a:lnTo>
                <a:lnTo>
                  <a:pt x="948" y="524"/>
                </a:lnTo>
                <a:lnTo>
                  <a:pt x="948" y="529"/>
                </a:lnTo>
                <a:lnTo>
                  <a:pt x="953" y="529"/>
                </a:lnTo>
                <a:lnTo>
                  <a:pt x="953" y="535"/>
                </a:lnTo>
                <a:lnTo>
                  <a:pt x="953" y="540"/>
                </a:lnTo>
                <a:lnTo>
                  <a:pt x="958" y="540"/>
                </a:lnTo>
                <a:lnTo>
                  <a:pt x="958" y="545"/>
                </a:lnTo>
                <a:lnTo>
                  <a:pt x="958" y="551"/>
                </a:lnTo>
                <a:lnTo>
                  <a:pt x="958" y="556"/>
                </a:lnTo>
                <a:lnTo>
                  <a:pt x="953" y="556"/>
                </a:lnTo>
                <a:lnTo>
                  <a:pt x="958" y="556"/>
                </a:lnTo>
                <a:lnTo>
                  <a:pt x="958" y="561"/>
                </a:lnTo>
                <a:lnTo>
                  <a:pt x="964" y="561"/>
                </a:lnTo>
                <a:lnTo>
                  <a:pt x="964" y="566"/>
                </a:lnTo>
                <a:lnTo>
                  <a:pt x="964" y="572"/>
                </a:lnTo>
                <a:lnTo>
                  <a:pt x="964" y="577"/>
                </a:lnTo>
                <a:lnTo>
                  <a:pt x="964" y="572"/>
                </a:lnTo>
                <a:lnTo>
                  <a:pt x="958" y="572"/>
                </a:lnTo>
                <a:lnTo>
                  <a:pt x="958" y="577"/>
                </a:lnTo>
                <a:lnTo>
                  <a:pt x="964" y="577"/>
                </a:lnTo>
                <a:lnTo>
                  <a:pt x="964" y="582"/>
                </a:lnTo>
                <a:lnTo>
                  <a:pt x="964" y="588"/>
                </a:lnTo>
                <a:lnTo>
                  <a:pt x="958" y="588"/>
                </a:lnTo>
                <a:lnTo>
                  <a:pt x="953" y="588"/>
                </a:lnTo>
                <a:lnTo>
                  <a:pt x="953" y="593"/>
                </a:lnTo>
                <a:lnTo>
                  <a:pt x="958" y="593"/>
                </a:lnTo>
                <a:lnTo>
                  <a:pt x="958" y="598"/>
                </a:lnTo>
                <a:lnTo>
                  <a:pt x="958" y="593"/>
                </a:lnTo>
                <a:lnTo>
                  <a:pt x="964" y="593"/>
                </a:lnTo>
                <a:lnTo>
                  <a:pt x="964" y="598"/>
                </a:lnTo>
                <a:lnTo>
                  <a:pt x="969" y="598"/>
                </a:lnTo>
                <a:lnTo>
                  <a:pt x="969" y="604"/>
                </a:lnTo>
                <a:lnTo>
                  <a:pt x="964" y="604"/>
                </a:lnTo>
                <a:lnTo>
                  <a:pt x="969" y="604"/>
                </a:lnTo>
                <a:lnTo>
                  <a:pt x="969" y="609"/>
                </a:lnTo>
                <a:lnTo>
                  <a:pt x="974" y="609"/>
                </a:lnTo>
                <a:lnTo>
                  <a:pt x="980" y="609"/>
                </a:lnTo>
                <a:lnTo>
                  <a:pt x="980" y="614"/>
                </a:lnTo>
                <a:lnTo>
                  <a:pt x="985" y="619"/>
                </a:lnTo>
                <a:lnTo>
                  <a:pt x="985" y="625"/>
                </a:lnTo>
                <a:lnTo>
                  <a:pt x="985" y="630"/>
                </a:lnTo>
                <a:lnTo>
                  <a:pt x="985" y="635"/>
                </a:lnTo>
                <a:lnTo>
                  <a:pt x="985" y="641"/>
                </a:lnTo>
                <a:lnTo>
                  <a:pt x="980" y="641"/>
                </a:lnTo>
                <a:lnTo>
                  <a:pt x="980" y="646"/>
                </a:lnTo>
                <a:lnTo>
                  <a:pt x="980" y="641"/>
                </a:lnTo>
                <a:lnTo>
                  <a:pt x="974" y="641"/>
                </a:lnTo>
                <a:lnTo>
                  <a:pt x="974" y="646"/>
                </a:lnTo>
                <a:lnTo>
                  <a:pt x="969" y="646"/>
                </a:lnTo>
                <a:lnTo>
                  <a:pt x="969" y="641"/>
                </a:lnTo>
                <a:lnTo>
                  <a:pt x="964" y="641"/>
                </a:lnTo>
                <a:lnTo>
                  <a:pt x="958" y="646"/>
                </a:lnTo>
                <a:lnTo>
                  <a:pt x="964" y="646"/>
                </a:lnTo>
                <a:lnTo>
                  <a:pt x="969" y="646"/>
                </a:lnTo>
                <a:lnTo>
                  <a:pt x="974" y="646"/>
                </a:lnTo>
                <a:lnTo>
                  <a:pt x="974" y="651"/>
                </a:lnTo>
                <a:lnTo>
                  <a:pt x="980" y="651"/>
                </a:lnTo>
                <a:lnTo>
                  <a:pt x="980" y="656"/>
                </a:lnTo>
                <a:lnTo>
                  <a:pt x="974" y="656"/>
                </a:lnTo>
                <a:lnTo>
                  <a:pt x="969" y="656"/>
                </a:lnTo>
                <a:lnTo>
                  <a:pt x="964" y="656"/>
                </a:lnTo>
                <a:lnTo>
                  <a:pt x="964" y="662"/>
                </a:lnTo>
                <a:lnTo>
                  <a:pt x="958" y="662"/>
                </a:lnTo>
                <a:lnTo>
                  <a:pt x="953" y="662"/>
                </a:lnTo>
                <a:lnTo>
                  <a:pt x="953" y="667"/>
                </a:lnTo>
                <a:lnTo>
                  <a:pt x="948" y="667"/>
                </a:lnTo>
                <a:lnTo>
                  <a:pt x="948" y="672"/>
                </a:lnTo>
                <a:lnTo>
                  <a:pt x="953" y="672"/>
                </a:lnTo>
                <a:lnTo>
                  <a:pt x="953" y="678"/>
                </a:lnTo>
                <a:lnTo>
                  <a:pt x="953" y="683"/>
                </a:lnTo>
                <a:lnTo>
                  <a:pt x="953" y="688"/>
                </a:lnTo>
                <a:lnTo>
                  <a:pt x="948" y="688"/>
                </a:lnTo>
                <a:lnTo>
                  <a:pt x="948" y="694"/>
                </a:lnTo>
                <a:lnTo>
                  <a:pt x="943" y="694"/>
                </a:lnTo>
                <a:lnTo>
                  <a:pt x="943" y="699"/>
                </a:lnTo>
                <a:lnTo>
                  <a:pt x="937" y="699"/>
                </a:lnTo>
                <a:lnTo>
                  <a:pt x="937" y="704"/>
                </a:lnTo>
                <a:lnTo>
                  <a:pt x="937" y="699"/>
                </a:lnTo>
                <a:lnTo>
                  <a:pt x="943" y="699"/>
                </a:lnTo>
                <a:lnTo>
                  <a:pt x="937" y="704"/>
                </a:lnTo>
                <a:lnTo>
                  <a:pt x="943" y="704"/>
                </a:lnTo>
                <a:lnTo>
                  <a:pt x="943" y="699"/>
                </a:lnTo>
                <a:lnTo>
                  <a:pt x="948" y="699"/>
                </a:lnTo>
                <a:lnTo>
                  <a:pt x="948" y="694"/>
                </a:lnTo>
                <a:lnTo>
                  <a:pt x="953" y="694"/>
                </a:lnTo>
                <a:lnTo>
                  <a:pt x="953" y="688"/>
                </a:lnTo>
                <a:lnTo>
                  <a:pt x="958" y="688"/>
                </a:lnTo>
                <a:lnTo>
                  <a:pt x="958" y="683"/>
                </a:lnTo>
                <a:lnTo>
                  <a:pt x="958" y="678"/>
                </a:lnTo>
                <a:lnTo>
                  <a:pt x="958" y="672"/>
                </a:lnTo>
                <a:lnTo>
                  <a:pt x="964" y="672"/>
                </a:lnTo>
                <a:lnTo>
                  <a:pt x="969" y="672"/>
                </a:lnTo>
                <a:lnTo>
                  <a:pt x="974" y="672"/>
                </a:lnTo>
                <a:lnTo>
                  <a:pt x="980" y="672"/>
                </a:lnTo>
                <a:lnTo>
                  <a:pt x="985" y="672"/>
                </a:lnTo>
                <a:lnTo>
                  <a:pt x="990" y="672"/>
                </a:lnTo>
                <a:lnTo>
                  <a:pt x="990" y="678"/>
                </a:lnTo>
                <a:lnTo>
                  <a:pt x="990" y="683"/>
                </a:lnTo>
                <a:lnTo>
                  <a:pt x="995" y="683"/>
                </a:lnTo>
                <a:lnTo>
                  <a:pt x="1001" y="683"/>
                </a:lnTo>
                <a:lnTo>
                  <a:pt x="1006" y="683"/>
                </a:lnTo>
                <a:lnTo>
                  <a:pt x="1011" y="688"/>
                </a:lnTo>
                <a:lnTo>
                  <a:pt x="1017" y="688"/>
                </a:lnTo>
                <a:lnTo>
                  <a:pt x="1017" y="694"/>
                </a:lnTo>
                <a:lnTo>
                  <a:pt x="1022" y="694"/>
                </a:lnTo>
                <a:lnTo>
                  <a:pt x="1022" y="699"/>
                </a:lnTo>
                <a:lnTo>
                  <a:pt x="1022" y="704"/>
                </a:lnTo>
                <a:lnTo>
                  <a:pt x="1027" y="704"/>
                </a:lnTo>
                <a:lnTo>
                  <a:pt x="1027" y="709"/>
                </a:lnTo>
                <a:lnTo>
                  <a:pt x="1033" y="709"/>
                </a:lnTo>
                <a:lnTo>
                  <a:pt x="1033" y="715"/>
                </a:lnTo>
                <a:lnTo>
                  <a:pt x="1033" y="720"/>
                </a:lnTo>
                <a:lnTo>
                  <a:pt x="1038" y="720"/>
                </a:lnTo>
                <a:lnTo>
                  <a:pt x="1038" y="725"/>
                </a:lnTo>
                <a:lnTo>
                  <a:pt x="1038" y="731"/>
                </a:lnTo>
                <a:lnTo>
                  <a:pt x="1038" y="736"/>
                </a:lnTo>
                <a:lnTo>
                  <a:pt x="1033" y="736"/>
                </a:lnTo>
                <a:lnTo>
                  <a:pt x="1027" y="736"/>
                </a:lnTo>
                <a:lnTo>
                  <a:pt x="990" y="773"/>
                </a:lnTo>
                <a:lnTo>
                  <a:pt x="953" y="784"/>
                </a:lnTo>
                <a:lnTo>
                  <a:pt x="937" y="805"/>
                </a:lnTo>
                <a:lnTo>
                  <a:pt x="943" y="805"/>
                </a:lnTo>
                <a:lnTo>
                  <a:pt x="943" y="810"/>
                </a:lnTo>
                <a:lnTo>
                  <a:pt x="948" y="815"/>
                </a:lnTo>
                <a:lnTo>
                  <a:pt x="948" y="821"/>
                </a:lnTo>
                <a:lnTo>
                  <a:pt x="948" y="826"/>
                </a:lnTo>
                <a:lnTo>
                  <a:pt x="943" y="826"/>
                </a:lnTo>
                <a:lnTo>
                  <a:pt x="943" y="831"/>
                </a:lnTo>
                <a:lnTo>
                  <a:pt x="937" y="831"/>
                </a:lnTo>
                <a:lnTo>
                  <a:pt x="937" y="836"/>
                </a:lnTo>
                <a:lnTo>
                  <a:pt x="932" y="842"/>
                </a:lnTo>
                <a:lnTo>
                  <a:pt x="932" y="847"/>
                </a:lnTo>
                <a:lnTo>
                  <a:pt x="937" y="847"/>
                </a:lnTo>
                <a:lnTo>
                  <a:pt x="937" y="852"/>
                </a:lnTo>
                <a:lnTo>
                  <a:pt x="937" y="858"/>
                </a:lnTo>
                <a:lnTo>
                  <a:pt x="937" y="863"/>
                </a:lnTo>
                <a:lnTo>
                  <a:pt x="937" y="868"/>
                </a:lnTo>
                <a:lnTo>
                  <a:pt x="937" y="874"/>
                </a:lnTo>
                <a:lnTo>
                  <a:pt x="937" y="879"/>
                </a:lnTo>
                <a:lnTo>
                  <a:pt x="932" y="879"/>
                </a:lnTo>
                <a:lnTo>
                  <a:pt x="927" y="879"/>
                </a:lnTo>
                <a:lnTo>
                  <a:pt x="921" y="879"/>
                </a:lnTo>
                <a:lnTo>
                  <a:pt x="905" y="847"/>
                </a:lnTo>
                <a:lnTo>
                  <a:pt x="900" y="852"/>
                </a:lnTo>
                <a:lnTo>
                  <a:pt x="900" y="847"/>
                </a:lnTo>
                <a:lnTo>
                  <a:pt x="900" y="842"/>
                </a:lnTo>
                <a:lnTo>
                  <a:pt x="895" y="842"/>
                </a:lnTo>
                <a:lnTo>
                  <a:pt x="895" y="836"/>
                </a:lnTo>
                <a:lnTo>
                  <a:pt x="890" y="836"/>
                </a:lnTo>
                <a:lnTo>
                  <a:pt x="890" y="831"/>
                </a:lnTo>
                <a:lnTo>
                  <a:pt x="890" y="826"/>
                </a:lnTo>
                <a:lnTo>
                  <a:pt x="884" y="826"/>
                </a:lnTo>
                <a:lnTo>
                  <a:pt x="884" y="821"/>
                </a:lnTo>
                <a:lnTo>
                  <a:pt x="884" y="815"/>
                </a:lnTo>
                <a:lnTo>
                  <a:pt x="884" y="810"/>
                </a:lnTo>
                <a:lnTo>
                  <a:pt x="879" y="805"/>
                </a:lnTo>
                <a:lnTo>
                  <a:pt x="874" y="805"/>
                </a:lnTo>
                <a:lnTo>
                  <a:pt x="874" y="799"/>
                </a:lnTo>
                <a:lnTo>
                  <a:pt x="874" y="794"/>
                </a:lnTo>
                <a:lnTo>
                  <a:pt x="868" y="794"/>
                </a:lnTo>
                <a:lnTo>
                  <a:pt x="863" y="794"/>
                </a:lnTo>
                <a:lnTo>
                  <a:pt x="858" y="794"/>
                </a:lnTo>
                <a:lnTo>
                  <a:pt x="853" y="794"/>
                </a:lnTo>
                <a:lnTo>
                  <a:pt x="847" y="794"/>
                </a:lnTo>
                <a:lnTo>
                  <a:pt x="842" y="794"/>
                </a:lnTo>
                <a:lnTo>
                  <a:pt x="837" y="794"/>
                </a:lnTo>
                <a:lnTo>
                  <a:pt x="831" y="799"/>
                </a:lnTo>
                <a:lnTo>
                  <a:pt x="826" y="799"/>
                </a:lnTo>
                <a:lnTo>
                  <a:pt x="821" y="805"/>
                </a:lnTo>
                <a:lnTo>
                  <a:pt x="810" y="805"/>
                </a:lnTo>
                <a:lnTo>
                  <a:pt x="805" y="815"/>
                </a:lnTo>
                <a:lnTo>
                  <a:pt x="800" y="815"/>
                </a:lnTo>
                <a:lnTo>
                  <a:pt x="800" y="821"/>
                </a:lnTo>
                <a:lnTo>
                  <a:pt x="794" y="821"/>
                </a:lnTo>
                <a:lnTo>
                  <a:pt x="794" y="826"/>
                </a:lnTo>
                <a:lnTo>
                  <a:pt x="784" y="836"/>
                </a:lnTo>
                <a:lnTo>
                  <a:pt x="784" y="831"/>
                </a:lnTo>
                <a:lnTo>
                  <a:pt x="789" y="831"/>
                </a:lnTo>
                <a:lnTo>
                  <a:pt x="789" y="826"/>
                </a:lnTo>
                <a:lnTo>
                  <a:pt x="784" y="826"/>
                </a:lnTo>
                <a:lnTo>
                  <a:pt x="784" y="821"/>
                </a:lnTo>
                <a:lnTo>
                  <a:pt x="784" y="815"/>
                </a:lnTo>
                <a:lnTo>
                  <a:pt x="784" y="810"/>
                </a:lnTo>
                <a:lnTo>
                  <a:pt x="778" y="810"/>
                </a:lnTo>
                <a:lnTo>
                  <a:pt x="773" y="810"/>
                </a:lnTo>
                <a:lnTo>
                  <a:pt x="768" y="810"/>
                </a:lnTo>
                <a:lnTo>
                  <a:pt x="768" y="815"/>
                </a:lnTo>
                <a:lnTo>
                  <a:pt x="763" y="815"/>
                </a:lnTo>
                <a:lnTo>
                  <a:pt x="757" y="815"/>
                </a:lnTo>
                <a:lnTo>
                  <a:pt x="752" y="821"/>
                </a:lnTo>
                <a:lnTo>
                  <a:pt x="747" y="821"/>
                </a:lnTo>
                <a:lnTo>
                  <a:pt x="747" y="826"/>
                </a:lnTo>
                <a:lnTo>
                  <a:pt x="741" y="826"/>
                </a:lnTo>
                <a:lnTo>
                  <a:pt x="736" y="826"/>
                </a:lnTo>
                <a:lnTo>
                  <a:pt x="736" y="831"/>
                </a:lnTo>
                <a:lnTo>
                  <a:pt x="731" y="831"/>
                </a:lnTo>
                <a:lnTo>
                  <a:pt x="725" y="831"/>
                </a:lnTo>
                <a:lnTo>
                  <a:pt x="725" y="836"/>
                </a:lnTo>
                <a:lnTo>
                  <a:pt x="720" y="836"/>
                </a:lnTo>
                <a:lnTo>
                  <a:pt x="715" y="836"/>
                </a:lnTo>
                <a:lnTo>
                  <a:pt x="710" y="836"/>
                </a:lnTo>
                <a:lnTo>
                  <a:pt x="710" y="842"/>
                </a:lnTo>
                <a:lnTo>
                  <a:pt x="704" y="842"/>
                </a:lnTo>
                <a:lnTo>
                  <a:pt x="699" y="842"/>
                </a:lnTo>
                <a:lnTo>
                  <a:pt x="699" y="847"/>
                </a:lnTo>
                <a:lnTo>
                  <a:pt x="694" y="847"/>
                </a:lnTo>
                <a:lnTo>
                  <a:pt x="688" y="847"/>
                </a:lnTo>
                <a:lnTo>
                  <a:pt x="683" y="847"/>
                </a:lnTo>
                <a:lnTo>
                  <a:pt x="683" y="852"/>
                </a:lnTo>
                <a:lnTo>
                  <a:pt x="678" y="852"/>
                </a:lnTo>
                <a:lnTo>
                  <a:pt x="678" y="858"/>
                </a:lnTo>
                <a:lnTo>
                  <a:pt x="678" y="863"/>
                </a:lnTo>
                <a:lnTo>
                  <a:pt x="673" y="863"/>
                </a:lnTo>
                <a:lnTo>
                  <a:pt x="667" y="863"/>
                </a:lnTo>
                <a:lnTo>
                  <a:pt x="662" y="863"/>
                </a:lnTo>
                <a:lnTo>
                  <a:pt x="657" y="863"/>
                </a:lnTo>
                <a:lnTo>
                  <a:pt x="651" y="863"/>
                </a:lnTo>
                <a:lnTo>
                  <a:pt x="646" y="863"/>
                </a:lnTo>
                <a:lnTo>
                  <a:pt x="641" y="863"/>
                </a:lnTo>
                <a:lnTo>
                  <a:pt x="635" y="863"/>
                </a:lnTo>
                <a:lnTo>
                  <a:pt x="635" y="858"/>
                </a:lnTo>
                <a:lnTo>
                  <a:pt x="630" y="858"/>
                </a:lnTo>
                <a:lnTo>
                  <a:pt x="630" y="852"/>
                </a:lnTo>
                <a:lnTo>
                  <a:pt x="625" y="852"/>
                </a:lnTo>
                <a:lnTo>
                  <a:pt x="620" y="852"/>
                </a:lnTo>
                <a:lnTo>
                  <a:pt x="614" y="852"/>
                </a:lnTo>
                <a:lnTo>
                  <a:pt x="614" y="858"/>
                </a:lnTo>
                <a:lnTo>
                  <a:pt x="609" y="858"/>
                </a:lnTo>
                <a:lnTo>
                  <a:pt x="604" y="858"/>
                </a:lnTo>
                <a:lnTo>
                  <a:pt x="598" y="858"/>
                </a:lnTo>
                <a:lnTo>
                  <a:pt x="593" y="858"/>
                </a:lnTo>
                <a:lnTo>
                  <a:pt x="593" y="863"/>
                </a:lnTo>
                <a:lnTo>
                  <a:pt x="498" y="895"/>
                </a:lnTo>
                <a:lnTo>
                  <a:pt x="445" y="948"/>
                </a:lnTo>
                <a:lnTo>
                  <a:pt x="381" y="953"/>
                </a:lnTo>
                <a:lnTo>
                  <a:pt x="376" y="953"/>
                </a:lnTo>
                <a:lnTo>
                  <a:pt x="376" y="948"/>
                </a:lnTo>
                <a:lnTo>
                  <a:pt x="376" y="942"/>
                </a:lnTo>
                <a:lnTo>
                  <a:pt x="371" y="937"/>
                </a:lnTo>
                <a:lnTo>
                  <a:pt x="376" y="937"/>
                </a:lnTo>
                <a:lnTo>
                  <a:pt x="371" y="937"/>
                </a:lnTo>
                <a:lnTo>
                  <a:pt x="371" y="932"/>
                </a:lnTo>
                <a:lnTo>
                  <a:pt x="365" y="926"/>
                </a:lnTo>
                <a:lnTo>
                  <a:pt x="365" y="921"/>
                </a:lnTo>
                <a:lnTo>
                  <a:pt x="360" y="921"/>
                </a:lnTo>
                <a:lnTo>
                  <a:pt x="360" y="916"/>
                </a:lnTo>
                <a:lnTo>
                  <a:pt x="360" y="911"/>
                </a:lnTo>
                <a:lnTo>
                  <a:pt x="355" y="911"/>
                </a:lnTo>
                <a:lnTo>
                  <a:pt x="350" y="911"/>
                </a:lnTo>
                <a:lnTo>
                  <a:pt x="350" y="905"/>
                </a:lnTo>
                <a:lnTo>
                  <a:pt x="350" y="900"/>
                </a:lnTo>
                <a:lnTo>
                  <a:pt x="355" y="895"/>
                </a:lnTo>
                <a:lnTo>
                  <a:pt x="350" y="895"/>
                </a:lnTo>
                <a:lnTo>
                  <a:pt x="350" y="889"/>
                </a:lnTo>
                <a:lnTo>
                  <a:pt x="344" y="889"/>
                </a:lnTo>
                <a:lnTo>
                  <a:pt x="339" y="889"/>
                </a:lnTo>
                <a:lnTo>
                  <a:pt x="339" y="884"/>
                </a:lnTo>
                <a:lnTo>
                  <a:pt x="339" y="879"/>
                </a:lnTo>
                <a:lnTo>
                  <a:pt x="339" y="874"/>
                </a:lnTo>
                <a:lnTo>
                  <a:pt x="334" y="868"/>
                </a:lnTo>
                <a:lnTo>
                  <a:pt x="339" y="868"/>
                </a:lnTo>
                <a:lnTo>
                  <a:pt x="339" y="863"/>
                </a:lnTo>
                <a:lnTo>
                  <a:pt x="334" y="863"/>
                </a:lnTo>
                <a:lnTo>
                  <a:pt x="328" y="863"/>
                </a:lnTo>
                <a:lnTo>
                  <a:pt x="323" y="863"/>
                </a:lnTo>
                <a:lnTo>
                  <a:pt x="318" y="863"/>
                </a:lnTo>
                <a:lnTo>
                  <a:pt x="313" y="863"/>
                </a:lnTo>
                <a:lnTo>
                  <a:pt x="313" y="858"/>
                </a:lnTo>
                <a:lnTo>
                  <a:pt x="307" y="858"/>
                </a:lnTo>
                <a:lnTo>
                  <a:pt x="307" y="852"/>
                </a:lnTo>
                <a:lnTo>
                  <a:pt x="302" y="852"/>
                </a:lnTo>
                <a:lnTo>
                  <a:pt x="297" y="852"/>
                </a:lnTo>
                <a:lnTo>
                  <a:pt x="297" y="847"/>
                </a:lnTo>
                <a:lnTo>
                  <a:pt x="297" y="852"/>
                </a:lnTo>
                <a:lnTo>
                  <a:pt x="291" y="852"/>
                </a:lnTo>
                <a:lnTo>
                  <a:pt x="291" y="847"/>
                </a:lnTo>
                <a:lnTo>
                  <a:pt x="291" y="852"/>
                </a:lnTo>
                <a:lnTo>
                  <a:pt x="291" y="847"/>
                </a:lnTo>
                <a:lnTo>
                  <a:pt x="286" y="847"/>
                </a:lnTo>
                <a:lnTo>
                  <a:pt x="281" y="847"/>
                </a:lnTo>
                <a:lnTo>
                  <a:pt x="275" y="847"/>
                </a:lnTo>
                <a:lnTo>
                  <a:pt x="270" y="847"/>
                </a:lnTo>
                <a:lnTo>
                  <a:pt x="217" y="831"/>
                </a:lnTo>
                <a:lnTo>
                  <a:pt x="0" y="752"/>
                </a:lnTo>
                <a:lnTo>
                  <a:pt x="0" y="746"/>
                </a:lnTo>
                <a:lnTo>
                  <a:pt x="5" y="746"/>
                </a:lnTo>
                <a:lnTo>
                  <a:pt x="5" y="741"/>
                </a:lnTo>
                <a:lnTo>
                  <a:pt x="5" y="736"/>
                </a:lnTo>
                <a:lnTo>
                  <a:pt x="5" y="731"/>
                </a:lnTo>
                <a:lnTo>
                  <a:pt x="5" y="725"/>
                </a:lnTo>
                <a:lnTo>
                  <a:pt x="11" y="725"/>
                </a:lnTo>
                <a:lnTo>
                  <a:pt x="11" y="720"/>
                </a:lnTo>
                <a:lnTo>
                  <a:pt x="11" y="715"/>
                </a:lnTo>
                <a:lnTo>
                  <a:pt x="5" y="715"/>
                </a:lnTo>
                <a:lnTo>
                  <a:pt x="5" y="709"/>
                </a:lnTo>
                <a:lnTo>
                  <a:pt x="5" y="704"/>
                </a:lnTo>
                <a:lnTo>
                  <a:pt x="5" y="699"/>
                </a:lnTo>
                <a:lnTo>
                  <a:pt x="0" y="699"/>
                </a:lnTo>
                <a:lnTo>
                  <a:pt x="5" y="699"/>
                </a:lnTo>
                <a:lnTo>
                  <a:pt x="5" y="694"/>
                </a:lnTo>
                <a:lnTo>
                  <a:pt x="11" y="694"/>
                </a:lnTo>
                <a:lnTo>
                  <a:pt x="11" y="688"/>
                </a:lnTo>
                <a:lnTo>
                  <a:pt x="11" y="683"/>
                </a:lnTo>
                <a:lnTo>
                  <a:pt x="11" y="678"/>
                </a:lnTo>
                <a:lnTo>
                  <a:pt x="5" y="678"/>
                </a:lnTo>
                <a:lnTo>
                  <a:pt x="5" y="672"/>
                </a:lnTo>
                <a:lnTo>
                  <a:pt x="5" y="667"/>
                </a:lnTo>
                <a:lnTo>
                  <a:pt x="11" y="662"/>
                </a:lnTo>
                <a:lnTo>
                  <a:pt x="5" y="662"/>
                </a:lnTo>
                <a:lnTo>
                  <a:pt x="5" y="656"/>
                </a:lnTo>
                <a:lnTo>
                  <a:pt x="11" y="656"/>
                </a:lnTo>
                <a:lnTo>
                  <a:pt x="11" y="651"/>
                </a:lnTo>
                <a:lnTo>
                  <a:pt x="11" y="646"/>
                </a:lnTo>
                <a:lnTo>
                  <a:pt x="16" y="646"/>
                </a:lnTo>
                <a:lnTo>
                  <a:pt x="16" y="651"/>
                </a:lnTo>
                <a:lnTo>
                  <a:pt x="16" y="646"/>
                </a:lnTo>
                <a:lnTo>
                  <a:pt x="21" y="641"/>
                </a:lnTo>
                <a:lnTo>
                  <a:pt x="32" y="635"/>
                </a:lnTo>
                <a:lnTo>
                  <a:pt x="37" y="635"/>
                </a:lnTo>
                <a:lnTo>
                  <a:pt x="37" y="630"/>
                </a:lnTo>
                <a:lnTo>
                  <a:pt x="43" y="630"/>
                </a:lnTo>
                <a:lnTo>
                  <a:pt x="43" y="635"/>
                </a:lnTo>
                <a:lnTo>
                  <a:pt x="43" y="630"/>
                </a:lnTo>
                <a:lnTo>
                  <a:pt x="43" y="625"/>
                </a:lnTo>
                <a:lnTo>
                  <a:pt x="43" y="619"/>
                </a:lnTo>
                <a:lnTo>
                  <a:pt x="48" y="619"/>
                </a:lnTo>
                <a:lnTo>
                  <a:pt x="48" y="625"/>
                </a:lnTo>
                <a:lnTo>
                  <a:pt x="53" y="625"/>
                </a:lnTo>
                <a:lnTo>
                  <a:pt x="53" y="619"/>
                </a:lnTo>
                <a:lnTo>
                  <a:pt x="53" y="614"/>
                </a:lnTo>
                <a:lnTo>
                  <a:pt x="58" y="614"/>
                </a:lnTo>
                <a:lnTo>
                  <a:pt x="58" y="609"/>
                </a:lnTo>
                <a:lnTo>
                  <a:pt x="64" y="609"/>
                </a:lnTo>
                <a:lnTo>
                  <a:pt x="64" y="604"/>
                </a:lnTo>
                <a:lnTo>
                  <a:pt x="64" y="598"/>
                </a:lnTo>
                <a:lnTo>
                  <a:pt x="69" y="598"/>
                </a:lnTo>
                <a:lnTo>
                  <a:pt x="69" y="593"/>
                </a:lnTo>
                <a:lnTo>
                  <a:pt x="74" y="593"/>
                </a:lnTo>
                <a:lnTo>
                  <a:pt x="74" y="588"/>
                </a:lnTo>
                <a:lnTo>
                  <a:pt x="80" y="588"/>
                </a:lnTo>
                <a:lnTo>
                  <a:pt x="80" y="582"/>
                </a:lnTo>
                <a:lnTo>
                  <a:pt x="80" y="577"/>
                </a:lnTo>
                <a:lnTo>
                  <a:pt x="85" y="577"/>
                </a:lnTo>
                <a:lnTo>
                  <a:pt x="85" y="572"/>
                </a:lnTo>
                <a:lnTo>
                  <a:pt x="85" y="566"/>
                </a:lnTo>
                <a:lnTo>
                  <a:pt x="90" y="566"/>
                </a:lnTo>
                <a:lnTo>
                  <a:pt x="90" y="561"/>
                </a:lnTo>
                <a:lnTo>
                  <a:pt x="90" y="556"/>
                </a:lnTo>
                <a:lnTo>
                  <a:pt x="90" y="551"/>
                </a:lnTo>
                <a:lnTo>
                  <a:pt x="95" y="545"/>
                </a:lnTo>
                <a:lnTo>
                  <a:pt x="95" y="540"/>
                </a:lnTo>
                <a:lnTo>
                  <a:pt x="95" y="535"/>
                </a:lnTo>
                <a:lnTo>
                  <a:pt x="101" y="535"/>
                </a:lnTo>
                <a:lnTo>
                  <a:pt x="101" y="529"/>
                </a:lnTo>
                <a:lnTo>
                  <a:pt x="101" y="524"/>
                </a:lnTo>
                <a:lnTo>
                  <a:pt x="101" y="519"/>
                </a:lnTo>
                <a:lnTo>
                  <a:pt x="106" y="514"/>
                </a:lnTo>
                <a:lnTo>
                  <a:pt x="106" y="508"/>
                </a:lnTo>
                <a:lnTo>
                  <a:pt x="111" y="508"/>
                </a:lnTo>
                <a:lnTo>
                  <a:pt x="111" y="503"/>
                </a:lnTo>
                <a:lnTo>
                  <a:pt x="111" y="498"/>
                </a:lnTo>
                <a:lnTo>
                  <a:pt x="106" y="498"/>
                </a:lnTo>
                <a:lnTo>
                  <a:pt x="111" y="492"/>
                </a:lnTo>
                <a:lnTo>
                  <a:pt x="111" y="487"/>
                </a:lnTo>
                <a:lnTo>
                  <a:pt x="117" y="482"/>
                </a:lnTo>
                <a:lnTo>
                  <a:pt x="117" y="476"/>
                </a:lnTo>
                <a:lnTo>
                  <a:pt x="117" y="471"/>
                </a:lnTo>
                <a:lnTo>
                  <a:pt x="117" y="466"/>
                </a:lnTo>
                <a:lnTo>
                  <a:pt x="117" y="461"/>
                </a:lnTo>
                <a:lnTo>
                  <a:pt x="122" y="461"/>
                </a:lnTo>
                <a:lnTo>
                  <a:pt x="122" y="455"/>
                </a:lnTo>
                <a:lnTo>
                  <a:pt x="127" y="455"/>
                </a:lnTo>
                <a:lnTo>
                  <a:pt x="127" y="450"/>
                </a:lnTo>
                <a:lnTo>
                  <a:pt x="127" y="445"/>
                </a:lnTo>
                <a:lnTo>
                  <a:pt x="133" y="439"/>
                </a:lnTo>
                <a:lnTo>
                  <a:pt x="133" y="434"/>
                </a:lnTo>
                <a:lnTo>
                  <a:pt x="133" y="429"/>
                </a:lnTo>
                <a:lnTo>
                  <a:pt x="138" y="429"/>
                </a:lnTo>
                <a:lnTo>
                  <a:pt x="143" y="424"/>
                </a:lnTo>
                <a:lnTo>
                  <a:pt x="138" y="418"/>
                </a:lnTo>
                <a:lnTo>
                  <a:pt x="133" y="413"/>
                </a:lnTo>
                <a:lnTo>
                  <a:pt x="138" y="413"/>
                </a:lnTo>
                <a:lnTo>
                  <a:pt x="143" y="418"/>
                </a:lnTo>
                <a:lnTo>
                  <a:pt x="143" y="413"/>
                </a:lnTo>
                <a:lnTo>
                  <a:pt x="148" y="413"/>
                </a:lnTo>
                <a:lnTo>
                  <a:pt x="148" y="408"/>
                </a:lnTo>
                <a:lnTo>
                  <a:pt x="148" y="402"/>
                </a:lnTo>
                <a:lnTo>
                  <a:pt x="148" y="397"/>
                </a:lnTo>
                <a:lnTo>
                  <a:pt x="154" y="397"/>
                </a:lnTo>
                <a:lnTo>
                  <a:pt x="159" y="397"/>
                </a:lnTo>
                <a:lnTo>
                  <a:pt x="164" y="397"/>
                </a:lnTo>
                <a:lnTo>
                  <a:pt x="170" y="397"/>
                </a:lnTo>
                <a:lnTo>
                  <a:pt x="170" y="392"/>
                </a:lnTo>
                <a:lnTo>
                  <a:pt x="175" y="392"/>
                </a:lnTo>
                <a:lnTo>
                  <a:pt x="175" y="386"/>
                </a:lnTo>
                <a:lnTo>
                  <a:pt x="170" y="381"/>
                </a:lnTo>
                <a:lnTo>
                  <a:pt x="164" y="376"/>
                </a:lnTo>
                <a:lnTo>
                  <a:pt x="159" y="376"/>
                </a:lnTo>
                <a:lnTo>
                  <a:pt x="159" y="371"/>
                </a:lnTo>
                <a:lnTo>
                  <a:pt x="159" y="365"/>
                </a:lnTo>
                <a:lnTo>
                  <a:pt x="164" y="365"/>
                </a:lnTo>
                <a:lnTo>
                  <a:pt x="164" y="360"/>
                </a:lnTo>
                <a:lnTo>
                  <a:pt x="164" y="355"/>
                </a:lnTo>
                <a:lnTo>
                  <a:pt x="159" y="355"/>
                </a:lnTo>
                <a:lnTo>
                  <a:pt x="164" y="349"/>
                </a:lnTo>
                <a:lnTo>
                  <a:pt x="170" y="349"/>
                </a:lnTo>
                <a:lnTo>
                  <a:pt x="164" y="344"/>
                </a:lnTo>
                <a:lnTo>
                  <a:pt x="159" y="339"/>
                </a:lnTo>
                <a:lnTo>
                  <a:pt x="154" y="339"/>
                </a:lnTo>
                <a:lnTo>
                  <a:pt x="154" y="334"/>
                </a:lnTo>
                <a:lnTo>
                  <a:pt x="154" y="328"/>
                </a:lnTo>
                <a:lnTo>
                  <a:pt x="159" y="323"/>
                </a:lnTo>
                <a:lnTo>
                  <a:pt x="154" y="318"/>
                </a:lnTo>
                <a:lnTo>
                  <a:pt x="154" y="312"/>
                </a:lnTo>
                <a:lnTo>
                  <a:pt x="148" y="312"/>
                </a:lnTo>
                <a:lnTo>
                  <a:pt x="148" y="307"/>
                </a:lnTo>
                <a:lnTo>
                  <a:pt x="148" y="302"/>
                </a:lnTo>
                <a:lnTo>
                  <a:pt x="143" y="302"/>
                </a:lnTo>
                <a:lnTo>
                  <a:pt x="148" y="296"/>
                </a:lnTo>
                <a:lnTo>
                  <a:pt x="148" y="291"/>
                </a:lnTo>
                <a:lnTo>
                  <a:pt x="148" y="286"/>
                </a:lnTo>
                <a:lnTo>
                  <a:pt x="154" y="281"/>
                </a:lnTo>
                <a:lnTo>
                  <a:pt x="154" y="275"/>
                </a:lnTo>
                <a:lnTo>
                  <a:pt x="154" y="270"/>
                </a:lnTo>
                <a:lnTo>
                  <a:pt x="159" y="265"/>
                </a:lnTo>
                <a:lnTo>
                  <a:pt x="159" y="259"/>
                </a:lnTo>
                <a:lnTo>
                  <a:pt x="164" y="254"/>
                </a:lnTo>
                <a:lnTo>
                  <a:pt x="164" y="249"/>
                </a:lnTo>
                <a:lnTo>
                  <a:pt x="164" y="244"/>
                </a:lnTo>
                <a:lnTo>
                  <a:pt x="164" y="238"/>
                </a:lnTo>
                <a:lnTo>
                  <a:pt x="170" y="233"/>
                </a:lnTo>
                <a:lnTo>
                  <a:pt x="175" y="233"/>
                </a:lnTo>
                <a:lnTo>
                  <a:pt x="175" y="228"/>
                </a:lnTo>
                <a:lnTo>
                  <a:pt x="175" y="222"/>
                </a:lnTo>
                <a:lnTo>
                  <a:pt x="175" y="217"/>
                </a:lnTo>
                <a:lnTo>
                  <a:pt x="170" y="212"/>
                </a:lnTo>
                <a:lnTo>
                  <a:pt x="175" y="212"/>
                </a:lnTo>
                <a:lnTo>
                  <a:pt x="170" y="206"/>
                </a:lnTo>
                <a:lnTo>
                  <a:pt x="170" y="201"/>
                </a:lnTo>
                <a:lnTo>
                  <a:pt x="170" y="196"/>
                </a:lnTo>
                <a:lnTo>
                  <a:pt x="164" y="191"/>
                </a:lnTo>
                <a:lnTo>
                  <a:pt x="164" y="185"/>
                </a:lnTo>
                <a:lnTo>
                  <a:pt x="170" y="180"/>
                </a:lnTo>
                <a:lnTo>
                  <a:pt x="175" y="180"/>
                </a:lnTo>
                <a:lnTo>
                  <a:pt x="175" y="175"/>
                </a:lnTo>
                <a:lnTo>
                  <a:pt x="180" y="175"/>
                </a:lnTo>
                <a:lnTo>
                  <a:pt x="180" y="169"/>
                </a:lnTo>
                <a:lnTo>
                  <a:pt x="185" y="169"/>
                </a:lnTo>
                <a:lnTo>
                  <a:pt x="185" y="164"/>
                </a:lnTo>
                <a:lnTo>
                  <a:pt x="191" y="164"/>
                </a:lnTo>
                <a:lnTo>
                  <a:pt x="191" y="159"/>
                </a:lnTo>
                <a:lnTo>
                  <a:pt x="191" y="154"/>
                </a:lnTo>
                <a:lnTo>
                  <a:pt x="196" y="148"/>
                </a:lnTo>
                <a:lnTo>
                  <a:pt x="201" y="143"/>
                </a:lnTo>
                <a:lnTo>
                  <a:pt x="201" y="138"/>
                </a:lnTo>
                <a:lnTo>
                  <a:pt x="207" y="138"/>
                </a:lnTo>
                <a:lnTo>
                  <a:pt x="212" y="132"/>
                </a:lnTo>
                <a:lnTo>
                  <a:pt x="217" y="132"/>
                </a:lnTo>
                <a:lnTo>
                  <a:pt x="217" y="127"/>
                </a:lnTo>
                <a:lnTo>
                  <a:pt x="217" y="122"/>
                </a:lnTo>
                <a:lnTo>
                  <a:pt x="223" y="122"/>
                </a:lnTo>
                <a:lnTo>
                  <a:pt x="223" y="116"/>
                </a:lnTo>
                <a:lnTo>
                  <a:pt x="228" y="111"/>
                </a:lnTo>
                <a:lnTo>
                  <a:pt x="228" y="106"/>
                </a:lnTo>
                <a:lnTo>
                  <a:pt x="228" y="101"/>
                </a:lnTo>
                <a:lnTo>
                  <a:pt x="233" y="95"/>
                </a:lnTo>
                <a:lnTo>
                  <a:pt x="238" y="95"/>
                </a:lnTo>
                <a:lnTo>
                  <a:pt x="244" y="85"/>
                </a:lnTo>
                <a:lnTo>
                  <a:pt x="260" y="79"/>
                </a:lnTo>
                <a:lnTo>
                  <a:pt x="260" y="74"/>
                </a:lnTo>
                <a:lnTo>
                  <a:pt x="265" y="64"/>
                </a:lnTo>
                <a:lnTo>
                  <a:pt x="270" y="58"/>
                </a:lnTo>
                <a:lnTo>
                  <a:pt x="270" y="53"/>
                </a:lnTo>
                <a:lnTo>
                  <a:pt x="275" y="48"/>
                </a:lnTo>
                <a:lnTo>
                  <a:pt x="275" y="42"/>
                </a:lnTo>
                <a:lnTo>
                  <a:pt x="281" y="37"/>
                </a:lnTo>
                <a:lnTo>
                  <a:pt x="286" y="32"/>
                </a:lnTo>
                <a:lnTo>
                  <a:pt x="286" y="26"/>
                </a:lnTo>
                <a:lnTo>
                  <a:pt x="291" y="26"/>
                </a:lnTo>
                <a:lnTo>
                  <a:pt x="291" y="21"/>
                </a:lnTo>
                <a:lnTo>
                  <a:pt x="302" y="16"/>
                </a:lnTo>
                <a:lnTo>
                  <a:pt x="302" y="11"/>
                </a:lnTo>
                <a:lnTo>
                  <a:pt x="307" y="11"/>
                </a:lnTo>
                <a:lnTo>
                  <a:pt x="313" y="11"/>
                </a:lnTo>
                <a:lnTo>
                  <a:pt x="313" y="5"/>
                </a:lnTo>
                <a:lnTo>
                  <a:pt x="313" y="0"/>
                </a:lnTo>
                <a:lnTo>
                  <a:pt x="318" y="0"/>
                </a:lnTo>
                <a:lnTo>
                  <a:pt x="328" y="0"/>
                </a:lnTo>
                <a:lnTo>
                  <a:pt x="334" y="11"/>
                </a:lnTo>
                <a:lnTo>
                  <a:pt x="344" y="16"/>
                </a:lnTo>
                <a:lnTo>
                  <a:pt x="355" y="26"/>
                </a:lnTo>
                <a:lnTo>
                  <a:pt x="360" y="32"/>
                </a:lnTo>
                <a:lnTo>
                  <a:pt x="371" y="42"/>
                </a:lnTo>
                <a:lnTo>
                  <a:pt x="376" y="48"/>
                </a:lnTo>
                <a:lnTo>
                  <a:pt x="381" y="53"/>
                </a:lnTo>
                <a:lnTo>
                  <a:pt x="588" y="143"/>
                </a:lnTo>
                <a:lnTo>
                  <a:pt x="593" y="143"/>
                </a:lnTo>
                <a:lnTo>
                  <a:pt x="593" y="148"/>
                </a:lnTo>
                <a:lnTo>
                  <a:pt x="598" y="148"/>
                </a:lnTo>
                <a:lnTo>
                  <a:pt x="598" y="143"/>
                </a:lnTo>
                <a:lnTo>
                  <a:pt x="604" y="143"/>
                </a:lnTo>
                <a:lnTo>
                  <a:pt x="604" y="138"/>
                </a:lnTo>
                <a:lnTo>
                  <a:pt x="614" y="138"/>
                </a:lnTo>
                <a:lnTo>
                  <a:pt x="620" y="138"/>
                </a:lnTo>
                <a:lnTo>
                  <a:pt x="625" y="138"/>
                </a:lnTo>
                <a:lnTo>
                  <a:pt x="625" y="132"/>
                </a:lnTo>
                <a:lnTo>
                  <a:pt x="630" y="132"/>
                </a:lnTo>
                <a:lnTo>
                  <a:pt x="635" y="132"/>
                </a:lnTo>
                <a:lnTo>
                  <a:pt x="641" y="132"/>
                </a:lnTo>
                <a:lnTo>
                  <a:pt x="646" y="138"/>
                </a:lnTo>
                <a:lnTo>
                  <a:pt x="651" y="138"/>
                </a:lnTo>
                <a:lnTo>
                  <a:pt x="694" y="127"/>
                </a:lnTo>
                <a:lnTo>
                  <a:pt x="699" y="127"/>
                </a:lnTo>
                <a:lnTo>
                  <a:pt x="699" y="122"/>
                </a:lnTo>
                <a:lnTo>
                  <a:pt x="704" y="122"/>
                </a:lnTo>
                <a:lnTo>
                  <a:pt x="710" y="122"/>
                </a:lnTo>
                <a:lnTo>
                  <a:pt x="715" y="122"/>
                </a:lnTo>
                <a:lnTo>
                  <a:pt x="800" y="106"/>
                </a:lnTo>
                <a:lnTo>
                  <a:pt x="800" y="111"/>
                </a:lnTo>
                <a:lnTo>
                  <a:pt x="800" y="116"/>
                </a:lnTo>
                <a:lnTo>
                  <a:pt x="805" y="116"/>
                </a:lnTo>
                <a:lnTo>
                  <a:pt x="805" y="122"/>
                </a:lnTo>
                <a:lnTo>
                  <a:pt x="805" y="127"/>
                </a:lnTo>
                <a:lnTo>
                  <a:pt x="810" y="127"/>
                </a:lnTo>
                <a:lnTo>
                  <a:pt x="810" y="132"/>
                </a:lnTo>
                <a:lnTo>
                  <a:pt x="810" y="138"/>
                </a:lnTo>
                <a:lnTo>
                  <a:pt x="815" y="138"/>
                </a:lnTo>
                <a:lnTo>
                  <a:pt x="821" y="138"/>
                </a:lnTo>
                <a:lnTo>
                  <a:pt x="815" y="138"/>
                </a:lnTo>
                <a:lnTo>
                  <a:pt x="815" y="143"/>
                </a:lnTo>
                <a:lnTo>
                  <a:pt x="815" y="148"/>
                </a:lnTo>
                <a:lnTo>
                  <a:pt x="815" y="154"/>
                </a:lnTo>
                <a:lnTo>
                  <a:pt x="815" y="159"/>
                </a:lnTo>
                <a:lnTo>
                  <a:pt x="810" y="164"/>
                </a:lnTo>
                <a:lnTo>
                  <a:pt x="810" y="169"/>
                </a:lnTo>
                <a:lnTo>
                  <a:pt x="815" y="169"/>
                </a:lnTo>
                <a:lnTo>
                  <a:pt x="810" y="169"/>
                </a:lnTo>
                <a:lnTo>
                  <a:pt x="815" y="175"/>
                </a:lnTo>
                <a:lnTo>
                  <a:pt x="810" y="175"/>
                </a:lnTo>
                <a:lnTo>
                  <a:pt x="815" y="175"/>
                </a:lnTo>
                <a:lnTo>
                  <a:pt x="815" y="180"/>
                </a:lnTo>
                <a:lnTo>
                  <a:pt x="810" y="180"/>
                </a:lnTo>
                <a:lnTo>
                  <a:pt x="810" y="185"/>
                </a:lnTo>
                <a:lnTo>
                  <a:pt x="815" y="185"/>
                </a:lnTo>
                <a:lnTo>
                  <a:pt x="815" y="191"/>
                </a:lnTo>
                <a:lnTo>
                  <a:pt x="815" y="196"/>
                </a:lnTo>
                <a:lnTo>
                  <a:pt x="821" y="196"/>
                </a:lnTo>
                <a:lnTo>
                  <a:pt x="821" y="191"/>
                </a:lnTo>
                <a:lnTo>
                  <a:pt x="821" y="196"/>
                </a:lnTo>
                <a:lnTo>
                  <a:pt x="826" y="196"/>
                </a:lnTo>
                <a:lnTo>
                  <a:pt x="826" y="201"/>
                </a:lnTo>
                <a:lnTo>
                  <a:pt x="831" y="201"/>
                </a:lnTo>
                <a:lnTo>
                  <a:pt x="826" y="201"/>
                </a:lnTo>
                <a:lnTo>
                  <a:pt x="831" y="201"/>
                </a:lnTo>
                <a:lnTo>
                  <a:pt x="831" y="206"/>
                </a:lnTo>
                <a:lnTo>
                  <a:pt x="826" y="206"/>
                </a:lnTo>
                <a:lnTo>
                  <a:pt x="831" y="206"/>
                </a:lnTo>
                <a:lnTo>
                  <a:pt x="831" y="212"/>
                </a:lnTo>
                <a:lnTo>
                  <a:pt x="831" y="217"/>
                </a:lnTo>
                <a:lnTo>
                  <a:pt x="837" y="217"/>
                </a:lnTo>
                <a:lnTo>
                  <a:pt x="837" y="222"/>
                </a:lnTo>
                <a:lnTo>
                  <a:pt x="837" y="228"/>
                </a:lnTo>
                <a:lnTo>
                  <a:pt x="837" y="233"/>
                </a:lnTo>
                <a:lnTo>
                  <a:pt x="831" y="233"/>
                </a:lnTo>
                <a:lnTo>
                  <a:pt x="831" y="238"/>
                </a:lnTo>
                <a:lnTo>
                  <a:pt x="837" y="238"/>
                </a:lnTo>
                <a:lnTo>
                  <a:pt x="837" y="244"/>
                </a:lnTo>
                <a:lnTo>
                  <a:pt x="837" y="249"/>
                </a:lnTo>
                <a:lnTo>
                  <a:pt x="837" y="254"/>
                </a:lnTo>
                <a:lnTo>
                  <a:pt x="837" y="249"/>
                </a:lnTo>
                <a:lnTo>
                  <a:pt x="837" y="254"/>
                </a:lnTo>
                <a:lnTo>
                  <a:pt x="831" y="254"/>
                </a:lnTo>
                <a:lnTo>
                  <a:pt x="837" y="254"/>
                </a:lnTo>
                <a:lnTo>
                  <a:pt x="842" y="254"/>
                </a:lnTo>
                <a:lnTo>
                  <a:pt x="847" y="254"/>
                </a:lnTo>
                <a:lnTo>
                  <a:pt x="847" y="259"/>
                </a:lnTo>
                <a:lnTo>
                  <a:pt x="853" y="259"/>
                </a:lnTo>
                <a:lnTo>
                  <a:pt x="853" y="265"/>
                </a:lnTo>
                <a:lnTo>
                  <a:pt x="853" y="259"/>
                </a:lnTo>
                <a:lnTo>
                  <a:pt x="858" y="259"/>
                </a:lnTo>
                <a:lnTo>
                  <a:pt x="858" y="265"/>
                </a:lnTo>
                <a:lnTo>
                  <a:pt x="863" y="265"/>
                </a:lnTo>
                <a:lnTo>
                  <a:pt x="863" y="270"/>
                </a:lnTo>
                <a:lnTo>
                  <a:pt x="863" y="275"/>
                </a:lnTo>
                <a:lnTo>
                  <a:pt x="863" y="281"/>
                </a:lnTo>
                <a:lnTo>
                  <a:pt x="868" y="281"/>
                </a:lnTo>
                <a:lnTo>
                  <a:pt x="868" y="286"/>
                </a:lnTo>
                <a:lnTo>
                  <a:pt x="874" y="286"/>
                </a:lnTo>
                <a:lnTo>
                  <a:pt x="874" y="291"/>
                </a:lnTo>
                <a:lnTo>
                  <a:pt x="879" y="291"/>
                </a:lnTo>
                <a:lnTo>
                  <a:pt x="879" y="286"/>
                </a:lnTo>
                <a:lnTo>
                  <a:pt x="884" y="286"/>
                </a:lnTo>
                <a:lnTo>
                  <a:pt x="884" y="291"/>
                </a:lnTo>
                <a:lnTo>
                  <a:pt x="879" y="291"/>
                </a:lnTo>
                <a:lnTo>
                  <a:pt x="884" y="291"/>
                </a:lnTo>
                <a:lnTo>
                  <a:pt x="884" y="296"/>
                </a:lnTo>
                <a:lnTo>
                  <a:pt x="884" y="302"/>
                </a:lnTo>
                <a:lnTo>
                  <a:pt x="884" y="307"/>
                </a:lnTo>
                <a:lnTo>
                  <a:pt x="884" y="312"/>
                </a:lnTo>
                <a:lnTo>
                  <a:pt x="890" y="312"/>
                </a:lnTo>
                <a:lnTo>
                  <a:pt x="890" y="318"/>
                </a:lnTo>
                <a:lnTo>
                  <a:pt x="895" y="318"/>
                </a:lnTo>
                <a:lnTo>
                  <a:pt x="900" y="318"/>
                </a:lnTo>
                <a:lnTo>
                  <a:pt x="900" y="323"/>
                </a:lnTo>
                <a:lnTo>
                  <a:pt x="905" y="318"/>
                </a:lnTo>
                <a:lnTo>
                  <a:pt x="911" y="318"/>
                </a:lnTo>
                <a:lnTo>
                  <a:pt x="911" y="312"/>
                </a:lnTo>
                <a:lnTo>
                  <a:pt x="916" y="312"/>
                </a:lnTo>
                <a:lnTo>
                  <a:pt x="916" y="307"/>
                </a:lnTo>
                <a:lnTo>
                  <a:pt x="916" y="312"/>
                </a:lnTo>
                <a:lnTo>
                  <a:pt x="916" y="318"/>
                </a:lnTo>
                <a:lnTo>
                  <a:pt x="911" y="318"/>
                </a:lnTo>
                <a:lnTo>
                  <a:pt x="911" y="323"/>
                </a:lnTo>
                <a:lnTo>
                  <a:pt x="905" y="323"/>
                </a:lnTo>
                <a:lnTo>
                  <a:pt x="900" y="323"/>
                </a:lnTo>
                <a:lnTo>
                  <a:pt x="900" y="328"/>
                </a:lnTo>
                <a:lnTo>
                  <a:pt x="895" y="328"/>
                </a:lnTo>
                <a:lnTo>
                  <a:pt x="895" y="323"/>
                </a:lnTo>
                <a:lnTo>
                  <a:pt x="890" y="323"/>
                </a:lnTo>
                <a:lnTo>
                  <a:pt x="884" y="323"/>
                </a:lnTo>
                <a:lnTo>
                  <a:pt x="884" y="328"/>
                </a:lnTo>
                <a:lnTo>
                  <a:pt x="890" y="328"/>
                </a:lnTo>
                <a:lnTo>
                  <a:pt x="884" y="328"/>
                </a:lnTo>
                <a:lnTo>
                  <a:pt x="884" y="323"/>
                </a:lnTo>
                <a:lnTo>
                  <a:pt x="879" y="323"/>
                </a:lnTo>
                <a:lnTo>
                  <a:pt x="879" y="318"/>
                </a:lnTo>
                <a:lnTo>
                  <a:pt x="874" y="312"/>
                </a:lnTo>
                <a:lnTo>
                  <a:pt x="879" y="312"/>
                </a:lnTo>
                <a:lnTo>
                  <a:pt x="874" y="312"/>
                </a:lnTo>
                <a:lnTo>
                  <a:pt x="874" y="307"/>
                </a:lnTo>
                <a:lnTo>
                  <a:pt x="868" y="307"/>
                </a:lnTo>
                <a:lnTo>
                  <a:pt x="868" y="302"/>
                </a:lnTo>
                <a:lnTo>
                  <a:pt x="863" y="302"/>
                </a:lnTo>
                <a:lnTo>
                  <a:pt x="858" y="302"/>
                </a:lnTo>
                <a:lnTo>
                  <a:pt x="853" y="302"/>
                </a:lnTo>
                <a:lnTo>
                  <a:pt x="853" y="307"/>
                </a:lnTo>
                <a:lnTo>
                  <a:pt x="847" y="307"/>
                </a:lnTo>
                <a:lnTo>
                  <a:pt x="847" y="302"/>
                </a:lnTo>
                <a:lnTo>
                  <a:pt x="847" y="307"/>
                </a:lnTo>
                <a:lnTo>
                  <a:pt x="847" y="312"/>
                </a:lnTo>
                <a:lnTo>
                  <a:pt x="847" y="318"/>
                </a:lnTo>
                <a:lnTo>
                  <a:pt x="842" y="318"/>
                </a:lnTo>
                <a:lnTo>
                  <a:pt x="842" y="323"/>
                </a:lnTo>
                <a:lnTo>
                  <a:pt x="842" y="328"/>
                </a:lnTo>
                <a:lnTo>
                  <a:pt x="837" y="328"/>
                </a:lnTo>
                <a:lnTo>
                  <a:pt x="831" y="328"/>
                </a:lnTo>
                <a:lnTo>
                  <a:pt x="826" y="328"/>
                </a:lnTo>
                <a:lnTo>
                  <a:pt x="826" y="334"/>
                </a:lnTo>
                <a:lnTo>
                  <a:pt x="831" y="334"/>
                </a:lnTo>
                <a:lnTo>
                  <a:pt x="831" y="328"/>
                </a:lnTo>
                <a:lnTo>
                  <a:pt x="831" y="334"/>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14" name="Freeform 14"/>
          <p:cNvSpPr>
            <a:spLocks/>
          </p:cNvSpPr>
          <p:nvPr/>
        </p:nvSpPr>
        <p:spPr bwMode="auto">
          <a:xfrm>
            <a:off x="4446587" y="2293938"/>
            <a:ext cx="1689100" cy="1336675"/>
          </a:xfrm>
          <a:custGeom>
            <a:avLst/>
            <a:gdLst>
              <a:gd name="T0" fmla="*/ 349 w 1064"/>
              <a:gd name="T1" fmla="*/ 11 h 842"/>
              <a:gd name="T2" fmla="*/ 354 w 1064"/>
              <a:gd name="T3" fmla="*/ 48 h 842"/>
              <a:gd name="T4" fmla="*/ 360 w 1064"/>
              <a:gd name="T5" fmla="*/ 80 h 842"/>
              <a:gd name="T6" fmla="*/ 397 w 1064"/>
              <a:gd name="T7" fmla="*/ 69 h 842"/>
              <a:gd name="T8" fmla="*/ 460 w 1064"/>
              <a:gd name="T9" fmla="*/ 69 h 842"/>
              <a:gd name="T10" fmla="*/ 529 w 1064"/>
              <a:gd name="T11" fmla="*/ 106 h 842"/>
              <a:gd name="T12" fmla="*/ 561 w 1064"/>
              <a:gd name="T13" fmla="*/ 90 h 842"/>
              <a:gd name="T14" fmla="*/ 592 w 1064"/>
              <a:gd name="T15" fmla="*/ 80 h 842"/>
              <a:gd name="T16" fmla="*/ 614 w 1064"/>
              <a:gd name="T17" fmla="*/ 64 h 842"/>
              <a:gd name="T18" fmla="*/ 656 w 1064"/>
              <a:gd name="T19" fmla="*/ 48 h 842"/>
              <a:gd name="T20" fmla="*/ 688 w 1064"/>
              <a:gd name="T21" fmla="*/ 53 h 842"/>
              <a:gd name="T22" fmla="*/ 725 w 1064"/>
              <a:gd name="T23" fmla="*/ 37 h 842"/>
              <a:gd name="T24" fmla="*/ 757 w 1064"/>
              <a:gd name="T25" fmla="*/ 21 h 842"/>
              <a:gd name="T26" fmla="*/ 783 w 1064"/>
              <a:gd name="T27" fmla="*/ 11 h 842"/>
              <a:gd name="T28" fmla="*/ 815 w 1064"/>
              <a:gd name="T29" fmla="*/ 27 h 842"/>
              <a:gd name="T30" fmla="*/ 831 w 1064"/>
              <a:gd name="T31" fmla="*/ 53 h 842"/>
              <a:gd name="T32" fmla="*/ 852 w 1064"/>
              <a:gd name="T33" fmla="*/ 80 h 842"/>
              <a:gd name="T34" fmla="*/ 868 w 1064"/>
              <a:gd name="T35" fmla="*/ 111 h 842"/>
              <a:gd name="T36" fmla="*/ 878 w 1064"/>
              <a:gd name="T37" fmla="*/ 138 h 842"/>
              <a:gd name="T38" fmla="*/ 884 w 1064"/>
              <a:gd name="T39" fmla="*/ 164 h 842"/>
              <a:gd name="T40" fmla="*/ 884 w 1064"/>
              <a:gd name="T41" fmla="*/ 180 h 842"/>
              <a:gd name="T42" fmla="*/ 894 w 1064"/>
              <a:gd name="T43" fmla="*/ 207 h 842"/>
              <a:gd name="T44" fmla="*/ 900 w 1064"/>
              <a:gd name="T45" fmla="*/ 228 h 842"/>
              <a:gd name="T46" fmla="*/ 894 w 1064"/>
              <a:gd name="T47" fmla="*/ 270 h 842"/>
              <a:gd name="T48" fmla="*/ 889 w 1064"/>
              <a:gd name="T49" fmla="*/ 307 h 842"/>
              <a:gd name="T50" fmla="*/ 900 w 1064"/>
              <a:gd name="T51" fmla="*/ 339 h 842"/>
              <a:gd name="T52" fmla="*/ 926 w 1064"/>
              <a:gd name="T53" fmla="*/ 360 h 842"/>
              <a:gd name="T54" fmla="*/ 958 w 1064"/>
              <a:gd name="T55" fmla="*/ 376 h 842"/>
              <a:gd name="T56" fmla="*/ 979 w 1064"/>
              <a:gd name="T57" fmla="*/ 392 h 842"/>
              <a:gd name="T58" fmla="*/ 1005 w 1064"/>
              <a:gd name="T59" fmla="*/ 381 h 842"/>
              <a:gd name="T60" fmla="*/ 1037 w 1064"/>
              <a:gd name="T61" fmla="*/ 387 h 842"/>
              <a:gd name="T62" fmla="*/ 1058 w 1064"/>
              <a:gd name="T63" fmla="*/ 403 h 842"/>
              <a:gd name="T64" fmla="*/ 1058 w 1064"/>
              <a:gd name="T65" fmla="*/ 445 h 842"/>
              <a:gd name="T66" fmla="*/ 1058 w 1064"/>
              <a:gd name="T67" fmla="*/ 482 h 842"/>
              <a:gd name="T68" fmla="*/ 1032 w 1064"/>
              <a:gd name="T69" fmla="*/ 514 h 842"/>
              <a:gd name="T70" fmla="*/ 942 w 1064"/>
              <a:gd name="T71" fmla="*/ 524 h 842"/>
              <a:gd name="T72" fmla="*/ 815 w 1064"/>
              <a:gd name="T73" fmla="*/ 704 h 842"/>
              <a:gd name="T74" fmla="*/ 640 w 1064"/>
              <a:gd name="T75" fmla="*/ 842 h 842"/>
              <a:gd name="T76" fmla="*/ 487 w 1064"/>
              <a:gd name="T77" fmla="*/ 673 h 842"/>
              <a:gd name="T78" fmla="*/ 492 w 1064"/>
              <a:gd name="T79" fmla="*/ 254 h 842"/>
              <a:gd name="T80" fmla="*/ 338 w 1064"/>
              <a:gd name="T81" fmla="*/ 297 h 842"/>
              <a:gd name="T82" fmla="*/ 307 w 1064"/>
              <a:gd name="T83" fmla="*/ 339 h 842"/>
              <a:gd name="T84" fmla="*/ 280 w 1064"/>
              <a:gd name="T85" fmla="*/ 365 h 842"/>
              <a:gd name="T86" fmla="*/ 227 w 1064"/>
              <a:gd name="T87" fmla="*/ 477 h 842"/>
              <a:gd name="T88" fmla="*/ 190 w 1064"/>
              <a:gd name="T89" fmla="*/ 482 h 842"/>
              <a:gd name="T90" fmla="*/ 111 w 1064"/>
              <a:gd name="T91" fmla="*/ 429 h 842"/>
              <a:gd name="T92" fmla="*/ 10 w 1064"/>
              <a:gd name="T93" fmla="*/ 328 h 842"/>
              <a:gd name="T94" fmla="*/ 21 w 1064"/>
              <a:gd name="T95" fmla="*/ 154 h 842"/>
              <a:gd name="T96" fmla="*/ 74 w 1064"/>
              <a:gd name="T97" fmla="*/ 175 h 842"/>
              <a:gd name="T98" fmla="*/ 137 w 1064"/>
              <a:gd name="T99" fmla="*/ 143 h 842"/>
              <a:gd name="T100" fmla="*/ 169 w 1064"/>
              <a:gd name="T101" fmla="*/ 101 h 842"/>
              <a:gd name="T102" fmla="*/ 232 w 1064"/>
              <a:gd name="T103" fmla="*/ 69 h 842"/>
              <a:gd name="T104" fmla="*/ 270 w 1064"/>
              <a:gd name="T105" fmla="*/ 85 h 842"/>
              <a:gd name="T106" fmla="*/ 285 w 1064"/>
              <a:gd name="T107" fmla="*/ 138 h 842"/>
              <a:gd name="T108" fmla="*/ 312 w 1064"/>
              <a:gd name="T109" fmla="*/ 95 h 842"/>
              <a:gd name="T110" fmla="*/ 307 w 1064"/>
              <a:gd name="T111" fmla="*/ 64 h 842"/>
              <a:gd name="T112" fmla="*/ 317 w 1064"/>
              <a:gd name="T113" fmla="*/ 32 h 842"/>
              <a:gd name="T114" fmla="*/ 338 w 1064"/>
              <a:gd name="T115" fmla="*/ 5 h 84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64"/>
              <a:gd name="T175" fmla="*/ 0 h 842"/>
              <a:gd name="T176" fmla="*/ 1064 w 1064"/>
              <a:gd name="T177" fmla="*/ 842 h 84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64" h="842">
                <a:moveTo>
                  <a:pt x="338" y="0"/>
                </a:moveTo>
                <a:lnTo>
                  <a:pt x="338" y="5"/>
                </a:lnTo>
                <a:lnTo>
                  <a:pt x="344" y="5"/>
                </a:lnTo>
                <a:lnTo>
                  <a:pt x="344" y="0"/>
                </a:lnTo>
                <a:lnTo>
                  <a:pt x="349" y="0"/>
                </a:lnTo>
                <a:lnTo>
                  <a:pt x="349" y="5"/>
                </a:lnTo>
                <a:lnTo>
                  <a:pt x="354" y="5"/>
                </a:lnTo>
                <a:lnTo>
                  <a:pt x="354" y="11"/>
                </a:lnTo>
                <a:lnTo>
                  <a:pt x="349" y="11"/>
                </a:lnTo>
                <a:lnTo>
                  <a:pt x="354" y="16"/>
                </a:lnTo>
                <a:lnTo>
                  <a:pt x="349" y="16"/>
                </a:lnTo>
                <a:lnTo>
                  <a:pt x="349" y="21"/>
                </a:lnTo>
                <a:lnTo>
                  <a:pt x="354" y="21"/>
                </a:lnTo>
                <a:lnTo>
                  <a:pt x="354" y="27"/>
                </a:lnTo>
                <a:lnTo>
                  <a:pt x="354" y="32"/>
                </a:lnTo>
                <a:lnTo>
                  <a:pt x="354" y="37"/>
                </a:lnTo>
                <a:lnTo>
                  <a:pt x="354" y="43"/>
                </a:lnTo>
                <a:lnTo>
                  <a:pt x="354" y="48"/>
                </a:lnTo>
                <a:lnTo>
                  <a:pt x="349" y="48"/>
                </a:lnTo>
                <a:lnTo>
                  <a:pt x="349" y="53"/>
                </a:lnTo>
                <a:lnTo>
                  <a:pt x="349" y="58"/>
                </a:lnTo>
                <a:lnTo>
                  <a:pt x="349" y="64"/>
                </a:lnTo>
                <a:lnTo>
                  <a:pt x="349" y="69"/>
                </a:lnTo>
                <a:lnTo>
                  <a:pt x="349" y="74"/>
                </a:lnTo>
                <a:lnTo>
                  <a:pt x="349" y="80"/>
                </a:lnTo>
                <a:lnTo>
                  <a:pt x="354" y="80"/>
                </a:lnTo>
                <a:lnTo>
                  <a:pt x="360" y="80"/>
                </a:lnTo>
                <a:lnTo>
                  <a:pt x="360" y="74"/>
                </a:lnTo>
                <a:lnTo>
                  <a:pt x="365" y="74"/>
                </a:lnTo>
                <a:lnTo>
                  <a:pt x="365" y="69"/>
                </a:lnTo>
                <a:lnTo>
                  <a:pt x="370" y="69"/>
                </a:lnTo>
                <a:lnTo>
                  <a:pt x="370" y="80"/>
                </a:lnTo>
                <a:lnTo>
                  <a:pt x="375" y="90"/>
                </a:lnTo>
                <a:lnTo>
                  <a:pt x="381" y="80"/>
                </a:lnTo>
                <a:lnTo>
                  <a:pt x="391" y="74"/>
                </a:lnTo>
                <a:lnTo>
                  <a:pt x="397" y="69"/>
                </a:lnTo>
                <a:lnTo>
                  <a:pt x="407" y="64"/>
                </a:lnTo>
                <a:lnTo>
                  <a:pt x="412" y="53"/>
                </a:lnTo>
                <a:lnTo>
                  <a:pt x="418" y="48"/>
                </a:lnTo>
                <a:lnTo>
                  <a:pt x="423" y="43"/>
                </a:lnTo>
                <a:lnTo>
                  <a:pt x="434" y="48"/>
                </a:lnTo>
                <a:lnTo>
                  <a:pt x="439" y="53"/>
                </a:lnTo>
                <a:lnTo>
                  <a:pt x="450" y="58"/>
                </a:lnTo>
                <a:lnTo>
                  <a:pt x="455" y="64"/>
                </a:lnTo>
                <a:lnTo>
                  <a:pt x="460" y="69"/>
                </a:lnTo>
                <a:lnTo>
                  <a:pt x="471" y="69"/>
                </a:lnTo>
                <a:lnTo>
                  <a:pt x="476" y="74"/>
                </a:lnTo>
                <a:lnTo>
                  <a:pt x="492" y="80"/>
                </a:lnTo>
                <a:lnTo>
                  <a:pt x="497" y="85"/>
                </a:lnTo>
                <a:lnTo>
                  <a:pt x="502" y="85"/>
                </a:lnTo>
                <a:lnTo>
                  <a:pt x="508" y="90"/>
                </a:lnTo>
                <a:lnTo>
                  <a:pt x="518" y="101"/>
                </a:lnTo>
                <a:lnTo>
                  <a:pt x="524" y="101"/>
                </a:lnTo>
                <a:lnTo>
                  <a:pt x="529" y="106"/>
                </a:lnTo>
                <a:lnTo>
                  <a:pt x="529" y="101"/>
                </a:lnTo>
                <a:lnTo>
                  <a:pt x="534" y="101"/>
                </a:lnTo>
                <a:lnTo>
                  <a:pt x="540" y="101"/>
                </a:lnTo>
                <a:lnTo>
                  <a:pt x="540" y="95"/>
                </a:lnTo>
                <a:lnTo>
                  <a:pt x="545" y="95"/>
                </a:lnTo>
                <a:lnTo>
                  <a:pt x="550" y="95"/>
                </a:lnTo>
                <a:lnTo>
                  <a:pt x="555" y="95"/>
                </a:lnTo>
                <a:lnTo>
                  <a:pt x="561" y="95"/>
                </a:lnTo>
                <a:lnTo>
                  <a:pt x="561" y="90"/>
                </a:lnTo>
                <a:lnTo>
                  <a:pt x="566" y="85"/>
                </a:lnTo>
                <a:lnTo>
                  <a:pt x="571" y="85"/>
                </a:lnTo>
                <a:lnTo>
                  <a:pt x="571" y="80"/>
                </a:lnTo>
                <a:lnTo>
                  <a:pt x="577" y="80"/>
                </a:lnTo>
                <a:lnTo>
                  <a:pt x="577" y="74"/>
                </a:lnTo>
                <a:lnTo>
                  <a:pt x="577" y="80"/>
                </a:lnTo>
                <a:lnTo>
                  <a:pt x="582" y="80"/>
                </a:lnTo>
                <a:lnTo>
                  <a:pt x="587" y="80"/>
                </a:lnTo>
                <a:lnTo>
                  <a:pt x="592" y="80"/>
                </a:lnTo>
                <a:lnTo>
                  <a:pt x="598" y="80"/>
                </a:lnTo>
                <a:lnTo>
                  <a:pt x="598" y="74"/>
                </a:lnTo>
                <a:lnTo>
                  <a:pt x="603" y="74"/>
                </a:lnTo>
                <a:lnTo>
                  <a:pt x="608" y="74"/>
                </a:lnTo>
                <a:lnTo>
                  <a:pt x="608" y="69"/>
                </a:lnTo>
                <a:lnTo>
                  <a:pt x="608" y="74"/>
                </a:lnTo>
                <a:lnTo>
                  <a:pt x="608" y="69"/>
                </a:lnTo>
                <a:lnTo>
                  <a:pt x="614" y="69"/>
                </a:lnTo>
                <a:lnTo>
                  <a:pt x="614" y="64"/>
                </a:lnTo>
                <a:lnTo>
                  <a:pt x="619" y="64"/>
                </a:lnTo>
                <a:lnTo>
                  <a:pt x="624" y="64"/>
                </a:lnTo>
                <a:lnTo>
                  <a:pt x="630" y="64"/>
                </a:lnTo>
                <a:lnTo>
                  <a:pt x="635" y="53"/>
                </a:lnTo>
                <a:lnTo>
                  <a:pt x="640" y="53"/>
                </a:lnTo>
                <a:lnTo>
                  <a:pt x="645" y="53"/>
                </a:lnTo>
                <a:lnTo>
                  <a:pt x="651" y="53"/>
                </a:lnTo>
                <a:lnTo>
                  <a:pt x="656" y="53"/>
                </a:lnTo>
                <a:lnTo>
                  <a:pt x="656" y="48"/>
                </a:lnTo>
                <a:lnTo>
                  <a:pt x="667" y="48"/>
                </a:lnTo>
                <a:lnTo>
                  <a:pt x="661" y="58"/>
                </a:lnTo>
                <a:lnTo>
                  <a:pt x="656" y="64"/>
                </a:lnTo>
                <a:lnTo>
                  <a:pt x="667" y="74"/>
                </a:lnTo>
                <a:lnTo>
                  <a:pt x="672" y="64"/>
                </a:lnTo>
                <a:lnTo>
                  <a:pt x="672" y="58"/>
                </a:lnTo>
                <a:lnTo>
                  <a:pt x="677" y="53"/>
                </a:lnTo>
                <a:lnTo>
                  <a:pt x="688" y="58"/>
                </a:lnTo>
                <a:lnTo>
                  <a:pt x="688" y="53"/>
                </a:lnTo>
                <a:lnTo>
                  <a:pt x="698" y="58"/>
                </a:lnTo>
                <a:lnTo>
                  <a:pt x="704" y="48"/>
                </a:lnTo>
                <a:lnTo>
                  <a:pt x="709" y="53"/>
                </a:lnTo>
                <a:lnTo>
                  <a:pt x="714" y="53"/>
                </a:lnTo>
                <a:lnTo>
                  <a:pt x="714" y="48"/>
                </a:lnTo>
                <a:lnTo>
                  <a:pt x="720" y="48"/>
                </a:lnTo>
                <a:lnTo>
                  <a:pt x="720" y="43"/>
                </a:lnTo>
                <a:lnTo>
                  <a:pt x="720" y="37"/>
                </a:lnTo>
                <a:lnTo>
                  <a:pt x="725" y="37"/>
                </a:lnTo>
                <a:lnTo>
                  <a:pt x="725" y="32"/>
                </a:lnTo>
                <a:lnTo>
                  <a:pt x="730" y="32"/>
                </a:lnTo>
                <a:lnTo>
                  <a:pt x="735" y="32"/>
                </a:lnTo>
                <a:lnTo>
                  <a:pt x="735" y="27"/>
                </a:lnTo>
                <a:lnTo>
                  <a:pt x="741" y="27"/>
                </a:lnTo>
                <a:lnTo>
                  <a:pt x="746" y="27"/>
                </a:lnTo>
                <a:lnTo>
                  <a:pt x="751" y="27"/>
                </a:lnTo>
                <a:lnTo>
                  <a:pt x="757" y="27"/>
                </a:lnTo>
                <a:lnTo>
                  <a:pt x="757" y="21"/>
                </a:lnTo>
                <a:lnTo>
                  <a:pt x="762" y="21"/>
                </a:lnTo>
                <a:lnTo>
                  <a:pt x="762" y="16"/>
                </a:lnTo>
                <a:lnTo>
                  <a:pt x="767" y="16"/>
                </a:lnTo>
                <a:lnTo>
                  <a:pt x="767" y="21"/>
                </a:lnTo>
                <a:lnTo>
                  <a:pt x="767" y="16"/>
                </a:lnTo>
                <a:lnTo>
                  <a:pt x="772" y="16"/>
                </a:lnTo>
                <a:lnTo>
                  <a:pt x="778" y="16"/>
                </a:lnTo>
                <a:lnTo>
                  <a:pt x="783" y="16"/>
                </a:lnTo>
                <a:lnTo>
                  <a:pt x="783" y="11"/>
                </a:lnTo>
                <a:lnTo>
                  <a:pt x="788" y="11"/>
                </a:lnTo>
                <a:lnTo>
                  <a:pt x="794" y="11"/>
                </a:lnTo>
                <a:lnTo>
                  <a:pt x="799" y="11"/>
                </a:lnTo>
                <a:lnTo>
                  <a:pt x="799" y="16"/>
                </a:lnTo>
                <a:lnTo>
                  <a:pt x="799" y="21"/>
                </a:lnTo>
                <a:lnTo>
                  <a:pt x="804" y="21"/>
                </a:lnTo>
                <a:lnTo>
                  <a:pt x="810" y="21"/>
                </a:lnTo>
                <a:lnTo>
                  <a:pt x="810" y="27"/>
                </a:lnTo>
                <a:lnTo>
                  <a:pt x="815" y="27"/>
                </a:lnTo>
                <a:lnTo>
                  <a:pt x="820" y="27"/>
                </a:lnTo>
                <a:lnTo>
                  <a:pt x="825" y="27"/>
                </a:lnTo>
                <a:lnTo>
                  <a:pt x="831" y="32"/>
                </a:lnTo>
                <a:lnTo>
                  <a:pt x="825" y="32"/>
                </a:lnTo>
                <a:lnTo>
                  <a:pt x="825" y="37"/>
                </a:lnTo>
                <a:lnTo>
                  <a:pt x="825" y="43"/>
                </a:lnTo>
                <a:lnTo>
                  <a:pt x="831" y="43"/>
                </a:lnTo>
                <a:lnTo>
                  <a:pt x="831" y="48"/>
                </a:lnTo>
                <a:lnTo>
                  <a:pt x="831" y="53"/>
                </a:lnTo>
                <a:lnTo>
                  <a:pt x="836" y="53"/>
                </a:lnTo>
                <a:lnTo>
                  <a:pt x="836" y="58"/>
                </a:lnTo>
                <a:lnTo>
                  <a:pt x="836" y="64"/>
                </a:lnTo>
                <a:lnTo>
                  <a:pt x="841" y="64"/>
                </a:lnTo>
                <a:lnTo>
                  <a:pt x="841" y="69"/>
                </a:lnTo>
                <a:lnTo>
                  <a:pt x="841" y="74"/>
                </a:lnTo>
                <a:lnTo>
                  <a:pt x="847" y="74"/>
                </a:lnTo>
                <a:lnTo>
                  <a:pt x="852" y="74"/>
                </a:lnTo>
                <a:lnTo>
                  <a:pt x="852" y="80"/>
                </a:lnTo>
                <a:lnTo>
                  <a:pt x="857" y="80"/>
                </a:lnTo>
                <a:lnTo>
                  <a:pt x="857" y="85"/>
                </a:lnTo>
                <a:lnTo>
                  <a:pt x="862" y="85"/>
                </a:lnTo>
                <a:lnTo>
                  <a:pt x="862" y="90"/>
                </a:lnTo>
                <a:lnTo>
                  <a:pt x="862" y="95"/>
                </a:lnTo>
                <a:lnTo>
                  <a:pt x="868" y="95"/>
                </a:lnTo>
                <a:lnTo>
                  <a:pt x="868" y="101"/>
                </a:lnTo>
                <a:lnTo>
                  <a:pt x="868" y="106"/>
                </a:lnTo>
                <a:lnTo>
                  <a:pt x="868" y="111"/>
                </a:lnTo>
                <a:lnTo>
                  <a:pt x="873" y="111"/>
                </a:lnTo>
                <a:lnTo>
                  <a:pt x="873" y="117"/>
                </a:lnTo>
                <a:lnTo>
                  <a:pt x="878" y="117"/>
                </a:lnTo>
                <a:lnTo>
                  <a:pt x="878" y="122"/>
                </a:lnTo>
                <a:lnTo>
                  <a:pt x="878" y="127"/>
                </a:lnTo>
                <a:lnTo>
                  <a:pt x="884" y="127"/>
                </a:lnTo>
                <a:lnTo>
                  <a:pt x="884" y="133"/>
                </a:lnTo>
                <a:lnTo>
                  <a:pt x="884" y="138"/>
                </a:lnTo>
                <a:lnTo>
                  <a:pt x="878" y="138"/>
                </a:lnTo>
                <a:lnTo>
                  <a:pt x="878" y="143"/>
                </a:lnTo>
                <a:lnTo>
                  <a:pt x="878" y="148"/>
                </a:lnTo>
                <a:lnTo>
                  <a:pt x="878" y="154"/>
                </a:lnTo>
                <a:lnTo>
                  <a:pt x="884" y="159"/>
                </a:lnTo>
                <a:lnTo>
                  <a:pt x="878" y="159"/>
                </a:lnTo>
                <a:lnTo>
                  <a:pt x="884" y="159"/>
                </a:lnTo>
                <a:lnTo>
                  <a:pt x="878" y="159"/>
                </a:lnTo>
                <a:lnTo>
                  <a:pt x="878" y="164"/>
                </a:lnTo>
                <a:lnTo>
                  <a:pt x="884" y="164"/>
                </a:lnTo>
                <a:lnTo>
                  <a:pt x="884" y="170"/>
                </a:lnTo>
                <a:lnTo>
                  <a:pt x="878" y="170"/>
                </a:lnTo>
                <a:lnTo>
                  <a:pt x="884" y="170"/>
                </a:lnTo>
                <a:lnTo>
                  <a:pt x="884" y="175"/>
                </a:lnTo>
                <a:lnTo>
                  <a:pt x="878" y="175"/>
                </a:lnTo>
                <a:lnTo>
                  <a:pt x="884" y="175"/>
                </a:lnTo>
                <a:lnTo>
                  <a:pt x="884" y="180"/>
                </a:lnTo>
                <a:lnTo>
                  <a:pt x="878" y="180"/>
                </a:lnTo>
                <a:lnTo>
                  <a:pt x="884" y="180"/>
                </a:lnTo>
                <a:lnTo>
                  <a:pt x="884" y="185"/>
                </a:lnTo>
                <a:lnTo>
                  <a:pt x="884" y="191"/>
                </a:lnTo>
                <a:lnTo>
                  <a:pt x="884" y="196"/>
                </a:lnTo>
                <a:lnTo>
                  <a:pt x="884" y="201"/>
                </a:lnTo>
                <a:lnTo>
                  <a:pt x="889" y="201"/>
                </a:lnTo>
                <a:lnTo>
                  <a:pt x="889" y="196"/>
                </a:lnTo>
                <a:lnTo>
                  <a:pt x="889" y="201"/>
                </a:lnTo>
                <a:lnTo>
                  <a:pt x="889" y="207"/>
                </a:lnTo>
                <a:lnTo>
                  <a:pt x="894" y="207"/>
                </a:lnTo>
                <a:lnTo>
                  <a:pt x="889" y="207"/>
                </a:lnTo>
                <a:lnTo>
                  <a:pt x="889" y="212"/>
                </a:lnTo>
                <a:lnTo>
                  <a:pt x="894" y="212"/>
                </a:lnTo>
                <a:lnTo>
                  <a:pt x="894" y="217"/>
                </a:lnTo>
                <a:lnTo>
                  <a:pt x="894" y="223"/>
                </a:lnTo>
                <a:lnTo>
                  <a:pt x="900" y="223"/>
                </a:lnTo>
                <a:lnTo>
                  <a:pt x="894" y="223"/>
                </a:lnTo>
                <a:lnTo>
                  <a:pt x="894" y="228"/>
                </a:lnTo>
                <a:lnTo>
                  <a:pt x="900" y="228"/>
                </a:lnTo>
                <a:lnTo>
                  <a:pt x="900" y="233"/>
                </a:lnTo>
                <a:lnTo>
                  <a:pt x="900" y="238"/>
                </a:lnTo>
                <a:lnTo>
                  <a:pt x="900" y="244"/>
                </a:lnTo>
                <a:lnTo>
                  <a:pt x="894" y="244"/>
                </a:lnTo>
                <a:lnTo>
                  <a:pt x="894" y="249"/>
                </a:lnTo>
                <a:lnTo>
                  <a:pt x="894" y="254"/>
                </a:lnTo>
                <a:lnTo>
                  <a:pt x="894" y="260"/>
                </a:lnTo>
                <a:lnTo>
                  <a:pt x="894" y="265"/>
                </a:lnTo>
                <a:lnTo>
                  <a:pt x="894" y="270"/>
                </a:lnTo>
                <a:lnTo>
                  <a:pt x="894" y="275"/>
                </a:lnTo>
                <a:lnTo>
                  <a:pt x="894" y="281"/>
                </a:lnTo>
                <a:lnTo>
                  <a:pt x="900" y="286"/>
                </a:lnTo>
                <a:lnTo>
                  <a:pt x="900" y="291"/>
                </a:lnTo>
                <a:lnTo>
                  <a:pt x="894" y="291"/>
                </a:lnTo>
                <a:lnTo>
                  <a:pt x="894" y="297"/>
                </a:lnTo>
                <a:lnTo>
                  <a:pt x="894" y="302"/>
                </a:lnTo>
                <a:lnTo>
                  <a:pt x="894" y="307"/>
                </a:lnTo>
                <a:lnTo>
                  <a:pt x="889" y="307"/>
                </a:lnTo>
                <a:lnTo>
                  <a:pt x="889" y="313"/>
                </a:lnTo>
                <a:lnTo>
                  <a:pt x="894" y="318"/>
                </a:lnTo>
                <a:lnTo>
                  <a:pt x="889" y="318"/>
                </a:lnTo>
                <a:lnTo>
                  <a:pt x="894" y="323"/>
                </a:lnTo>
                <a:lnTo>
                  <a:pt x="894" y="328"/>
                </a:lnTo>
                <a:lnTo>
                  <a:pt x="900" y="328"/>
                </a:lnTo>
                <a:lnTo>
                  <a:pt x="894" y="328"/>
                </a:lnTo>
                <a:lnTo>
                  <a:pt x="900" y="334"/>
                </a:lnTo>
                <a:lnTo>
                  <a:pt x="900" y="339"/>
                </a:lnTo>
                <a:lnTo>
                  <a:pt x="905" y="339"/>
                </a:lnTo>
                <a:lnTo>
                  <a:pt x="905" y="344"/>
                </a:lnTo>
                <a:lnTo>
                  <a:pt x="910" y="344"/>
                </a:lnTo>
                <a:lnTo>
                  <a:pt x="910" y="350"/>
                </a:lnTo>
                <a:lnTo>
                  <a:pt x="915" y="350"/>
                </a:lnTo>
                <a:lnTo>
                  <a:pt x="921" y="350"/>
                </a:lnTo>
                <a:lnTo>
                  <a:pt x="921" y="355"/>
                </a:lnTo>
                <a:lnTo>
                  <a:pt x="926" y="355"/>
                </a:lnTo>
                <a:lnTo>
                  <a:pt x="926" y="360"/>
                </a:lnTo>
                <a:lnTo>
                  <a:pt x="931" y="360"/>
                </a:lnTo>
                <a:lnTo>
                  <a:pt x="931" y="365"/>
                </a:lnTo>
                <a:lnTo>
                  <a:pt x="937" y="365"/>
                </a:lnTo>
                <a:lnTo>
                  <a:pt x="942" y="365"/>
                </a:lnTo>
                <a:lnTo>
                  <a:pt x="947" y="365"/>
                </a:lnTo>
                <a:lnTo>
                  <a:pt x="952" y="365"/>
                </a:lnTo>
                <a:lnTo>
                  <a:pt x="952" y="371"/>
                </a:lnTo>
                <a:lnTo>
                  <a:pt x="958" y="371"/>
                </a:lnTo>
                <a:lnTo>
                  <a:pt x="958" y="376"/>
                </a:lnTo>
                <a:lnTo>
                  <a:pt x="963" y="376"/>
                </a:lnTo>
                <a:lnTo>
                  <a:pt x="963" y="381"/>
                </a:lnTo>
                <a:lnTo>
                  <a:pt x="968" y="381"/>
                </a:lnTo>
                <a:lnTo>
                  <a:pt x="968" y="387"/>
                </a:lnTo>
                <a:lnTo>
                  <a:pt x="974" y="387"/>
                </a:lnTo>
                <a:lnTo>
                  <a:pt x="974" y="392"/>
                </a:lnTo>
                <a:lnTo>
                  <a:pt x="979" y="392"/>
                </a:lnTo>
                <a:lnTo>
                  <a:pt x="979" y="397"/>
                </a:lnTo>
                <a:lnTo>
                  <a:pt x="979" y="392"/>
                </a:lnTo>
                <a:lnTo>
                  <a:pt x="984" y="392"/>
                </a:lnTo>
                <a:lnTo>
                  <a:pt x="990" y="392"/>
                </a:lnTo>
                <a:lnTo>
                  <a:pt x="990" y="397"/>
                </a:lnTo>
                <a:lnTo>
                  <a:pt x="990" y="392"/>
                </a:lnTo>
                <a:lnTo>
                  <a:pt x="995" y="392"/>
                </a:lnTo>
                <a:lnTo>
                  <a:pt x="1000" y="392"/>
                </a:lnTo>
                <a:lnTo>
                  <a:pt x="1000" y="387"/>
                </a:lnTo>
                <a:lnTo>
                  <a:pt x="1005" y="387"/>
                </a:lnTo>
                <a:lnTo>
                  <a:pt x="1005" y="381"/>
                </a:lnTo>
                <a:lnTo>
                  <a:pt x="1011" y="381"/>
                </a:lnTo>
                <a:lnTo>
                  <a:pt x="1011" y="387"/>
                </a:lnTo>
                <a:lnTo>
                  <a:pt x="1016" y="387"/>
                </a:lnTo>
                <a:lnTo>
                  <a:pt x="1021" y="387"/>
                </a:lnTo>
                <a:lnTo>
                  <a:pt x="1027" y="387"/>
                </a:lnTo>
                <a:lnTo>
                  <a:pt x="1032" y="387"/>
                </a:lnTo>
                <a:lnTo>
                  <a:pt x="1037" y="387"/>
                </a:lnTo>
                <a:lnTo>
                  <a:pt x="1042" y="387"/>
                </a:lnTo>
                <a:lnTo>
                  <a:pt x="1037" y="387"/>
                </a:lnTo>
                <a:lnTo>
                  <a:pt x="1037" y="392"/>
                </a:lnTo>
                <a:lnTo>
                  <a:pt x="1042" y="392"/>
                </a:lnTo>
                <a:lnTo>
                  <a:pt x="1048" y="392"/>
                </a:lnTo>
                <a:lnTo>
                  <a:pt x="1053" y="392"/>
                </a:lnTo>
                <a:lnTo>
                  <a:pt x="1058" y="392"/>
                </a:lnTo>
                <a:lnTo>
                  <a:pt x="1058" y="397"/>
                </a:lnTo>
                <a:lnTo>
                  <a:pt x="1064" y="397"/>
                </a:lnTo>
                <a:lnTo>
                  <a:pt x="1064" y="403"/>
                </a:lnTo>
                <a:lnTo>
                  <a:pt x="1058" y="403"/>
                </a:lnTo>
                <a:lnTo>
                  <a:pt x="1058" y="408"/>
                </a:lnTo>
                <a:lnTo>
                  <a:pt x="1058" y="413"/>
                </a:lnTo>
                <a:lnTo>
                  <a:pt x="1053" y="418"/>
                </a:lnTo>
                <a:lnTo>
                  <a:pt x="1053" y="424"/>
                </a:lnTo>
                <a:lnTo>
                  <a:pt x="1053" y="429"/>
                </a:lnTo>
                <a:lnTo>
                  <a:pt x="1053" y="434"/>
                </a:lnTo>
                <a:lnTo>
                  <a:pt x="1053" y="440"/>
                </a:lnTo>
                <a:lnTo>
                  <a:pt x="1053" y="445"/>
                </a:lnTo>
                <a:lnTo>
                  <a:pt x="1058" y="445"/>
                </a:lnTo>
                <a:lnTo>
                  <a:pt x="1058" y="450"/>
                </a:lnTo>
                <a:lnTo>
                  <a:pt x="1053" y="450"/>
                </a:lnTo>
                <a:lnTo>
                  <a:pt x="1053" y="455"/>
                </a:lnTo>
                <a:lnTo>
                  <a:pt x="1053" y="461"/>
                </a:lnTo>
                <a:lnTo>
                  <a:pt x="1053" y="466"/>
                </a:lnTo>
                <a:lnTo>
                  <a:pt x="1058" y="466"/>
                </a:lnTo>
                <a:lnTo>
                  <a:pt x="1058" y="471"/>
                </a:lnTo>
                <a:lnTo>
                  <a:pt x="1058" y="477"/>
                </a:lnTo>
                <a:lnTo>
                  <a:pt x="1058" y="482"/>
                </a:lnTo>
                <a:lnTo>
                  <a:pt x="1058" y="487"/>
                </a:lnTo>
                <a:lnTo>
                  <a:pt x="1064" y="487"/>
                </a:lnTo>
                <a:lnTo>
                  <a:pt x="1064" y="493"/>
                </a:lnTo>
                <a:lnTo>
                  <a:pt x="1064" y="498"/>
                </a:lnTo>
                <a:lnTo>
                  <a:pt x="1064" y="503"/>
                </a:lnTo>
                <a:lnTo>
                  <a:pt x="1064" y="508"/>
                </a:lnTo>
                <a:lnTo>
                  <a:pt x="1042" y="514"/>
                </a:lnTo>
                <a:lnTo>
                  <a:pt x="1037" y="514"/>
                </a:lnTo>
                <a:lnTo>
                  <a:pt x="1032" y="514"/>
                </a:lnTo>
                <a:lnTo>
                  <a:pt x="1027" y="514"/>
                </a:lnTo>
                <a:lnTo>
                  <a:pt x="1027" y="519"/>
                </a:lnTo>
                <a:lnTo>
                  <a:pt x="1021" y="519"/>
                </a:lnTo>
                <a:lnTo>
                  <a:pt x="1016" y="519"/>
                </a:lnTo>
                <a:lnTo>
                  <a:pt x="1011" y="519"/>
                </a:lnTo>
                <a:lnTo>
                  <a:pt x="1005" y="519"/>
                </a:lnTo>
                <a:lnTo>
                  <a:pt x="984" y="524"/>
                </a:lnTo>
                <a:lnTo>
                  <a:pt x="963" y="530"/>
                </a:lnTo>
                <a:lnTo>
                  <a:pt x="942" y="524"/>
                </a:lnTo>
                <a:lnTo>
                  <a:pt x="926" y="524"/>
                </a:lnTo>
                <a:lnTo>
                  <a:pt x="894" y="561"/>
                </a:lnTo>
                <a:lnTo>
                  <a:pt x="878" y="583"/>
                </a:lnTo>
                <a:lnTo>
                  <a:pt x="852" y="609"/>
                </a:lnTo>
                <a:lnTo>
                  <a:pt x="831" y="662"/>
                </a:lnTo>
                <a:lnTo>
                  <a:pt x="820" y="694"/>
                </a:lnTo>
                <a:lnTo>
                  <a:pt x="810" y="699"/>
                </a:lnTo>
                <a:lnTo>
                  <a:pt x="810" y="704"/>
                </a:lnTo>
                <a:lnTo>
                  <a:pt x="815" y="704"/>
                </a:lnTo>
                <a:lnTo>
                  <a:pt x="815" y="710"/>
                </a:lnTo>
                <a:lnTo>
                  <a:pt x="788" y="736"/>
                </a:lnTo>
                <a:lnTo>
                  <a:pt x="778" y="757"/>
                </a:lnTo>
                <a:lnTo>
                  <a:pt x="794" y="784"/>
                </a:lnTo>
                <a:lnTo>
                  <a:pt x="746" y="842"/>
                </a:lnTo>
                <a:lnTo>
                  <a:pt x="741" y="842"/>
                </a:lnTo>
                <a:lnTo>
                  <a:pt x="667" y="842"/>
                </a:lnTo>
                <a:lnTo>
                  <a:pt x="661" y="842"/>
                </a:lnTo>
                <a:lnTo>
                  <a:pt x="640" y="842"/>
                </a:lnTo>
                <a:lnTo>
                  <a:pt x="630" y="842"/>
                </a:lnTo>
                <a:lnTo>
                  <a:pt x="587" y="773"/>
                </a:lnTo>
                <a:lnTo>
                  <a:pt x="561" y="757"/>
                </a:lnTo>
                <a:lnTo>
                  <a:pt x="540" y="736"/>
                </a:lnTo>
                <a:lnTo>
                  <a:pt x="529" y="720"/>
                </a:lnTo>
                <a:lnTo>
                  <a:pt x="487" y="688"/>
                </a:lnTo>
                <a:lnTo>
                  <a:pt x="481" y="683"/>
                </a:lnTo>
                <a:lnTo>
                  <a:pt x="487" y="678"/>
                </a:lnTo>
                <a:lnTo>
                  <a:pt x="487" y="673"/>
                </a:lnTo>
                <a:lnTo>
                  <a:pt x="492" y="667"/>
                </a:lnTo>
                <a:lnTo>
                  <a:pt x="497" y="646"/>
                </a:lnTo>
                <a:lnTo>
                  <a:pt x="492" y="620"/>
                </a:lnTo>
                <a:lnTo>
                  <a:pt x="476" y="620"/>
                </a:lnTo>
                <a:lnTo>
                  <a:pt x="497" y="524"/>
                </a:lnTo>
                <a:lnTo>
                  <a:pt x="524" y="424"/>
                </a:lnTo>
                <a:lnTo>
                  <a:pt x="497" y="360"/>
                </a:lnTo>
                <a:lnTo>
                  <a:pt x="497" y="334"/>
                </a:lnTo>
                <a:lnTo>
                  <a:pt x="492" y="254"/>
                </a:lnTo>
                <a:lnTo>
                  <a:pt x="397" y="297"/>
                </a:lnTo>
                <a:lnTo>
                  <a:pt x="375" y="307"/>
                </a:lnTo>
                <a:lnTo>
                  <a:pt x="370" y="307"/>
                </a:lnTo>
                <a:lnTo>
                  <a:pt x="365" y="302"/>
                </a:lnTo>
                <a:lnTo>
                  <a:pt x="360" y="302"/>
                </a:lnTo>
                <a:lnTo>
                  <a:pt x="354" y="302"/>
                </a:lnTo>
                <a:lnTo>
                  <a:pt x="349" y="302"/>
                </a:lnTo>
                <a:lnTo>
                  <a:pt x="344" y="302"/>
                </a:lnTo>
                <a:lnTo>
                  <a:pt x="338" y="297"/>
                </a:lnTo>
                <a:lnTo>
                  <a:pt x="328" y="318"/>
                </a:lnTo>
                <a:lnTo>
                  <a:pt x="328" y="323"/>
                </a:lnTo>
                <a:lnTo>
                  <a:pt x="322" y="323"/>
                </a:lnTo>
                <a:lnTo>
                  <a:pt x="317" y="323"/>
                </a:lnTo>
                <a:lnTo>
                  <a:pt x="317" y="328"/>
                </a:lnTo>
                <a:lnTo>
                  <a:pt x="317" y="334"/>
                </a:lnTo>
                <a:lnTo>
                  <a:pt x="312" y="334"/>
                </a:lnTo>
                <a:lnTo>
                  <a:pt x="312" y="339"/>
                </a:lnTo>
                <a:lnTo>
                  <a:pt x="307" y="339"/>
                </a:lnTo>
                <a:lnTo>
                  <a:pt x="301" y="339"/>
                </a:lnTo>
                <a:lnTo>
                  <a:pt x="301" y="344"/>
                </a:lnTo>
                <a:lnTo>
                  <a:pt x="296" y="344"/>
                </a:lnTo>
                <a:lnTo>
                  <a:pt x="296" y="350"/>
                </a:lnTo>
                <a:lnTo>
                  <a:pt x="291" y="350"/>
                </a:lnTo>
                <a:lnTo>
                  <a:pt x="285" y="355"/>
                </a:lnTo>
                <a:lnTo>
                  <a:pt x="280" y="355"/>
                </a:lnTo>
                <a:lnTo>
                  <a:pt x="280" y="360"/>
                </a:lnTo>
                <a:lnTo>
                  <a:pt x="280" y="365"/>
                </a:lnTo>
                <a:lnTo>
                  <a:pt x="280" y="371"/>
                </a:lnTo>
                <a:lnTo>
                  <a:pt x="280" y="376"/>
                </a:lnTo>
                <a:lnTo>
                  <a:pt x="275" y="392"/>
                </a:lnTo>
                <a:lnTo>
                  <a:pt x="275" y="403"/>
                </a:lnTo>
                <a:lnTo>
                  <a:pt x="264" y="418"/>
                </a:lnTo>
                <a:lnTo>
                  <a:pt x="243" y="477"/>
                </a:lnTo>
                <a:lnTo>
                  <a:pt x="238" y="477"/>
                </a:lnTo>
                <a:lnTo>
                  <a:pt x="232" y="477"/>
                </a:lnTo>
                <a:lnTo>
                  <a:pt x="227" y="477"/>
                </a:lnTo>
                <a:lnTo>
                  <a:pt x="227" y="482"/>
                </a:lnTo>
                <a:lnTo>
                  <a:pt x="222" y="482"/>
                </a:lnTo>
                <a:lnTo>
                  <a:pt x="217" y="477"/>
                </a:lnTo>
                <a:lnTo>
                  <a:pt x="211" y="477"/>
                </a:lnTo>
                <a:lnTo>
                  <a:pt x="206" y="477"/>
                </a:lnTo>
                <a:lnTo>
                  <a:pt x="201" y="477"/>
                </a:lnTo>
                <a:lnTo>
                  <a:pt x="201" y="482"/>
                </a:lnTo>
                <a:lnTo>
                  <a:pt x="195" y="482"/>
                </a:lnTo>
                <a:lnTo>
                  <a:pt x="190" y="482"/>
                </a:lnTo>
                <a:lnTo>
                  <a:pt x="185" y="482"/>
                </a:lnTo>
                <a:lnTo>
                  <a:pt x="185" y="477"/>
                </a:lnTo>
                <a:lnTo>
                  <a:pt x="180" y="477"/>
                </a:lnTo>
                <a:lnTo>
                  <a:pt x="174" y="477"/>
                </a:lnTo>
                <a:lnTo>
                  <a:pt x="116" y="445"/>
                </a:lnTo>
                <a:lnTo>
                  <a:pt x="116" y="440"/>
                </a:lnTo>
                <a:lnTo>
                  <a:pt x="116" y="434"/>
                </a:lnTo>
                <a:lnTo>
                  <a:pt x="116" y="429"/>
                </a:lnTo>
                <a:lnTo>
                  <a:pt x="111" y="429"/>
                </a:lnTo>
                <a:lnTo>
                  <a:pt x="111" y="424"/>
                </a:lnTo>
                <a:lnTo>
                  <a:pt x="111" y="418"/>
                </a:lnTo>
                <a:lnTo>
                  <a:pt x="111" y="413"/>
                </a:lnTo>
                <a:lnTo>
                  <a:pt x="111" y="408"/>
                </a:lnTo>
                <a:lnTo>
                  <a:pt x="105" y="408"/>
                </a:lnTo>
                <a:lnTo>
                  <a:pt x="90" y="408"/>
                </a:lnTo>
                <a:lnTo>
                  <a:pt x="58" y="355"/>
                </a:lnTo>
                <a:lnTo>
                  <a:pt x="0" y="350"/>
                </a:lnTo>
                <a:lnTo>
                  <a:pt x="10" y="328"/>
                </a:lnTo>
                <a:lnTo>
                  <a:pt x="31" y="291"/>
                </a:lnTo>
                <a:lnTo>
                  <a:pt x="37" y="275"/>
                </a:lnTo>
                <a:lnTo>
                  <a:pt x="52" y="244"/>
                </a:lnTo>
                <a:lnTo>
                  <a:pt x="79" y="212"/>
                </a:lnTo>
                <a:lnTo>
                  <a:pt x="58" y="191"/>
                </a:lnTo>
                <a:lnTo>
                  <a:pt x="10" y="148"/>
                </a:lnTo>
                <a:lnTo>
                  <a:pt x="15" y="148"/>
                </a:lnTo>
                <a:lnTo>
                  <a:pt x="21" y="148"/>
                </a:lnTo>
                <a:lnTo>
                  <a:pt x="21" y="154"/>
                </a:lnTo>
                <a:lnTo>
                  <a:pt x="26" y="154"/>
                </a:lnTo>
                <a:lnTo>
                  <a:pt x="31" y="154"/>
                </a:lnTo>
                <a:lnTo>
                  <a:pt x="37" y="159"/>
                </a:lnTo>
                <a:lnTo>
                  <a:pt x="42" y="159"/>
                </a:lnTo>
                <a:lnTo>
                  <a:pt x="47" y="159"/>
                </a:lnTo>
                <a:lnTo>
                  <a:pt x="52" y="164"/>
                </a:lnTo>
                <a:lnTo>
                  <a:pt x="58" y="170"/>
                </a:lnTo>
                <a:lnTo>
                  <a:pt x="63" y="170"/>
                </a:lnTo>
                <a:lnTo>
                  <a:pt x="74" y="175"/>
                </a:lnTo>
                <a:lnTo>
                  <a:pt x="79" y="175"/>
                </a:lnTo>
                <a:lnTo>
                  <a:pt x="84" y="175"/>
                </a:lnTo>
                <a:lnTo>
                  <a:pt x="90" y="175"/>
                </a:lnTo>
                <a:lnTo>
                  <a:pt x="100" y="175"/>
                </a:lnTo>
                <a:lnTo>
                  <a:pt x="105" y="175"/>
                </a:lnTo>
                <a:lnTo>
                  <a:pt x="116" y="164"/>
                </a:lnTo>
                <a:lnTo>
                  <a:pt x="121" y="154"/>
                </a:lnTo>
                <a:lnTo>
                  <a:pt x="127" y="148"/>
                </a:lnTo>
                <a:lnTo>
                  <a:pt x="137" y="143"/>
                </a:lnTo>
                <a:lnTo>
                  <a:pt x="137" y="138"/>
                </a:lnTo>
                <a:lnTo>
                  <a:pt x="142" y="138"/>
                </a:lnTo>
                <a:lnTo>
                  <a:pt x="148" y="133"/>
                </a:lnTo>
                <a:lnTo>
                  <a:pt x="148" y="122"/>
                </a:lnTo>
                <a:lnTo>
                  <a:pt x="153" y="117"/>
                </a:lnTo>
                <a:lnTo>
                  <a:pt x="153" y="111"/>
                </a:lnTo>
                <a:lnTo>
                  <a:pt x="158" y="106"/>
                </a:lnTo>
                <a:lnTo>
                  <a:pt x="164" y="101"/>
                </a:lnTo>
                <a:lnTo>
                  <a:pt x="169" y="101"/>
                </a:lnTo>
                <a:lnTo>
                  <a:pt x="174" y="101"/>
                </a:lnTo>
                <a:lnTo>
                  <a:pt x="174" y="85"/>
                </a:lnTo>
                <a:lnTo>
                  <a:pt x="190" y="74"/>
                </a:lnTo>
                <a:lnTo>
                  <a:pt x="201" y="74"/>
                </a:lnTo>
                <a:lnTo>
                  <a:pt x="206" y="74"/>
                </a:lnTo>
                <a:lnTo>
                  <a:pt x="206" y="69"/>
                </a:lnTo>
                <a:lnTo>
                  <a:pt x="217" y="69"/>
                </a:lnTo>
                <a:lnTo>
                  <a:pt x="227" y="69"/>
                </a:lnTo>
                <a:lnTo>
                  <a:pt x="232" y="69"/>
                </a:lnTo>
                <a:lnTo>
                  <a:pt x="238" y="64"/>
                </a:lnTo>
                <a:lnTo>
                  <a:pt x="243" y="64"/>
                </a:lnTo>
                <a:lnTo>
                  <a:pt x="259" y="58"/>
                </a:lnTo>
                <a:lnTo>
                  <a:pt x="270" y="58"/>
                </a:lnTo>
                <a:lnTo>
                  <a:pt x="275" y="58"/>
                </a:lnTo>
                <a:lnTo>
                  <a:pt x="275" y="69"/>
                </a:lnTo>
                <a:lnTo>
                  <a:pt x="275" y="74"/>
                </a:lnTo>
                <a:lnTo>
                  <a:pt x="275" y="80"/>
                </a:lnTo>
                <a:lnTo>
                  <a:pt x="270" y="85"/>
                </a:lnTo>
                <a:lnTo>
                  <a:pt x="275" y="95"/>
                </a:lnTo>
                <a:lnTo>
                  <a:pt x="275" y="101"/>
                </a:lnTo>
                <a:lnTo>
                  <a:pt x="270" y="111"/>
                </a:lnTo>
                <a:lnTo>
                  <a:pt x="270" y="117"/>
                </a:lnTo>
                <a:lnTo>
                  <a:pt x="264" y="122"/>
                </a:lnTo>
                <a:lnTo>
                  <a:pt x="264" y="127"/>
                </a:lnTo>
                <a:lnTo>
                  <a:pt x="275" y="138"/>
                </a:lnTo>
                <a:lnTo>
                  <a:pt x="280" y="138"/>
                </a:lnTo>
                <a:lnTo>
                  <a:pt x="285" y="138"/>
                </a:lnTo>
                <a:lnTo>
                  <a:pt x="296" y="127"/>
                </a:lnTo>
                <a:lnTo>
                  <a:pt x="301" y="127"/>
                </a:lnTo>
                <a:lnTo>
                  <a:pt x="312" y="122"/>
                </a:lnTo>
                <a:lnTo>
                  <a:pt x="307" y="117"/>
                </a:lnTo>
                <a:lnTo>
                  <a:pt x="307" y="111"/>
                </a:lnTo>
                <a:lnTo>
                  <a:pt x="307" y="106"/>
                </a:lnTo>
                <a:lnTo>
                  <a:pt x="307" y="101"/>
                </a:lnTo>
                <a:lnTo>
                  <a:pt x="312" y="101"/>
                </a:lnTo>
                <a:lnTo>
                  <a:pt x="312" y="95"/>
                </a:lnTo>
                <a:lnTo>
                  <a:pt x="312" y="90"/>
                </a:lnTo>
                <a:lnTo>
                  <a:pt x="307" y="90"/>
                </a:lnTo>
                <a:lnTo>
                  <a:pt x="312" y="90"/>
                </a:lnTo>
                <a:lnTo>
                  <a:pt x="312" y="85"/>
                </a:lnTo>
                <a:lnTo>
                  <a:pt x="312" y="80"/>
                </a:lnTo>
                <a:lnTo>
                  <a:pt x="312" y="74"/>
                </a:lnTo>
                <a:lnTo>
                  <a:pt x="312" y="69"/>
                </a:lnTo>
                <a:lnTo>
                  <a:pt x="307" y="69"/>
                </a:lnTo>
                <a:lnTo>
                  <a:pt x="307" y="64"/>
                </a:lnTo>
                <a:lnTo>
                  <a:pt x="307" y="58"/>
                </a:lnTo>
                <a:lnTo>
                  <a:pt x="312" y="58"/>
                </a:lnTo>
                <a:lnTo>
                  <a:pt x="312" y="53"/>
                </a:lnTo>
                <a:lnTo>
                  <a:pt x="317" y="53"/>
                </a:lnTo>
                <a:lnTo>
                  <a:pt x="322" y="48"/>
                </a:lnTo>
                <a:lnTo>
                  <a:pt x="322" y="43"/>
                </a:lnTo>
                <a:lnTo>
                  <a:pt x="317" y="43"/>
                </a:lnTo>
                <a:lnTo>
                  <a:pt x="317" y="37"/>
                </a:lnTo>
                <a:lnTo>
                  <a:pt x="317" y="32"/>
                </a:lnTo>
                <a:lnTo>
                  <a:pt x="322" y="32"/>
                </a:lnTo>
                <a:lnTo>
                  <a:pt x="322" y="27"/>
                </a:lnTo>
                <a:lnTo>
                  <a:pt x="328" y="27"/>
                </a:lnTo>
                <a:lnTo>
                  <a:pt x="328" y="21"/>
                </a:lnTo>
                <a:lnTo>
                  <a:pt x="328" y="16"/>
                </a:lnTo>
                <a:lnTo>
                  <a:pt x="328" y="11"/>
                </a:lnTo>
                <a:lnTo>
                  <a:pt x="333" y="11"/>
                </a:lnTo>
                <a:lnTo>
                  <a:pt x="333" y="5"/>
                </a:lnTo>
                <a:lnTo>
                  <a:pt x="338" y="5"/>
                </a:lnTo>
                <a:lnTo>
                  <a:pt x="333" y="5"/>
                </a:lnTo>
                <a:lnTo>
                  <a:pt x="333" y="0"/>
                </a:lnTo>
                <a:lnTo>
                  <a:pt x="338" y="0"/>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15" name="Freeform 15"/>
          <p:cNvSpPr>
            <a:spLocks/>
          </p:cNvSpPr>
          <p:nvPr/>
        </p:nvSpPr>
        <p:spPr bwMode="auto">
          <a:xfrm>
            <a:off x="3352800" y="1016000"/>
            <a:ext cx="1354137" cy="815975"/>
          </a:xfrm>
          <a:custGeom>
            <a:avLst/>
            <a:gdLst>
              <a:gd name="T0" fmla="*/ 424 w 853"/>
              <a:gd name="T1" fmla="*/ 6 h 514"/>
              <a:gd name="T2" fmla="*/ 429 w 853"/>
              <a:gd name="T3" fmla="*/ 16 h 514"/>
              <a:gd name="T4" fmla="*/ 715 w 853"/>
              <a:gd name="T5" fmla="*/ 159 h 514"/>
              <a:gd name="T6" fmla="*/ 853 w 853"/>
              <a:gd name="T7" fmla="*/ 233 h 514"/>
              <a:gd name="T8" fmla="*/ 821 w 853"/>
              <a:gd name="T9" fmla="*/ 355 h 514"/>
              <a:gd name="T10" fmla="*/ 837 w 853"/>
              <a:gd name="T11" fmla="*/ 408 h 514"/>
              <a:gd name="T12" fmla="*/ 837 w 853"/>
              <a:gd name="T13" fmla="*/ 424 h 514"/>
              <a:gd name="T14" fmla="*/ 837 w 853"/>
              <a:gd name="T15" fmla="*/ 440 h 514"/>
              <a:gd name="T16" fmla="*/ 826 w 853"/>
              <a:gd name="T17" fmla="*/ 503 h 514"/>
              <a:gd name="T18" fmla="*/ 636 w 853"/>
              <a:gd name="T19" fmla="*/ 514 h 514"/>
              <a:gd name="T20" fmla="*/ 625 w 853"/>
              <a:gd name="T21" fmla="*/ 509 h 514"/>
              <a:gd name="T22" fmla="*/ 614 w 853"/>
              <a:gd name="T23" fmla="*/ 503 h 514"/>
              <a:gd name="T24" fmla="*/ 604 w 853"/>
              <a:gd name="T25" fmla="*/ 498 h 514"/>
              <a:gd name="T26" fmla="*/ 593 w 853"/>
              <a:gd name="T27" fmla="*/ 493 h 514"/>
              <a:gd name="T28" fmla="*/ 588 w 853"/>
              <a:gd name="T29" fmla="*/ 493 h 514"/>
              <a:gd name="T30" fmla="*/ 583 w 853"/>
              <a:gd name="T31" fmla="*/ 493 h 514"/>
              <a:gd name="T32" fmla="*/ 572 w 853"/>
              <a:gd name="T33" fmla="*/ 487 h 514"/>
              <a:gd name="T34" fmla="*/ 561 w 853"/>
              <a:gd name="T35" fmla="*/ 477 h 514"/>
              <a:gd name="T36" fmla="*/ 556 w 853"/>
              <a:gd name="T37" fmla="*/ 466 h 514"/>
              <a:gd name="T38" fmla="*/ 546 w 853"/>
              <a:gd name="T39" fmla="*/ 461 h 514"/>
              <a:gd name="T40" fmla="*/ 530 w 853"/>
              <a:gd name="T41" fmla="*/ 461 h 514"/>
              <a:gd name="T42" fmla="*/ 524 w 853"/>
              <a:gd name="T43" fmla="*/ 450 h 514"/>
              <a:gd name="T44" fmla="*/ 514 w 853"/>
              <a:gd name="T45" fmla="*/ 440 h 514"/>
              <a:gd name="T46" fmla="*/ 503 w 853"/>
              <a:gd name="T47" fmla="*/ 435 h 514"/>
              <a:gd name="T48" fmla="*/ 487 w 853"/>
              <a:gd name="T49" fmla="*/ 429 h 514"/>
              <a:gd name="T50" fmla="*/ 477 w 853"/>
              <a:gd name="T51" fmla="*/ 424 h 514"/>
              <a:gd name="T52" fmla="*/ 466 w 853"/>
              <a:gd name="T53" fmla="*/ 419 h 514"/>
              <a:gd name="T54" fmla="*/ 450 w 853"/>
              <a:gd name="T55" fmla="*/ 419 h 514"/>
              <a:gd name="T56" fmla="*/ 440 w 853"/>
              <a:gd name="T57" fmla="*/ 413 h 514"/>
              <a:gd name="T58" fmla="*/ 434 w 853"/>
              <a:gd name="T59" fmla="*/ 403 h 514"/>
              <a:gd name="T60" fmla="*/ 424 w 853"/>
              <a:gd name="T61" fmla="*/ 397 h 514"/>
              <a:gd name="T62" fmla="*/ 413 w 853"/>
              <a:gd name="T63" fmla="*/ 392 h 514"/>
              <a:gd name="T64" fmla="*/ 403 w 853"/>
              <a:gd name="T65" fmla="*/ 397 h 514"/>
              <a:gd name="T66" fmla="*/ 392 w 853"/>
              <a:gd name="T67" fmla="*/ 392 h 514"/>
              <a:gd name="T68" fmla="*/ 381 w 853"/>
              <a:gd name="T69" fmla="*/ 397 h 514"/>
              <a:gd name="T70" fmla="*/ 366 w 853"/>
              <a:gd name="T71" fmla="*/ 397 h 514"/>
              <a:gd name="T72" fmla="*/ 350 w 853"/>
              <a:gd name="T73" fmla="*/ 392 h 514"/>
              <a:gd name="T74" fmla="*/ 334 w 853"/>
              <a:gd name="T75" fmla="*/ 371 h 514"/>
              <a:gd name="T76" fmla="*/ 323 w 853"/>
              <a:gd name="T77" fmla="*/ 392 h 514"/>
              <a:gd name="T78" fmla="*/ 149 w 853"/>
              <a:gd name="T79" fmla="*/ 403 h 514"/>
              <a:gd name="T80" fmla="*/ 149 w 853"/>
              <a:gd name="T81" fmla="*/ 392 h 514"/>
              <a:gd name="T82" fmla="*/ 154 w 853"/>
              <a:gd name="T83" fmla="*/ 382 h 514"/>
              <a:gd name="T84" fmla="*/ 149 w 853"/>
              <a:gd name="T85" fmla="*/ 334 h 514"/>
              <a:gd name="T86" fmla="*/ 191 w 853"/>
              <a:gd name="T87" fmla="*/ 281 h 514"/>
              <a:gd name="T88" fmla="*/ 201 w 853"/>
              <a:gd name="T89" fmla="*/ 276 h 514"/>
              <a:gd name="T90" fmla="*/ 207 w 853"/>
              <a:gd name="T91" fmla="*/ 265 h 514"/>
              <a:gd name="T92" fmla="*/ 223 w 853"/>
              <a:gd name="T93" fmla="*/ 265 h 514"/>
              <a:gd name="T94" fmla="*/ 228 w 853"/>
              <a:gd name="T95" fmla="*/ 265 h 514"/>
              <a:gd name="T96" fmla="*/ 233 w 853"/>
              <a:gd name="T97" fmla="*/ 265 h 514"/>
              <a:gd name="T98" fmla="*/ 233 w 853"/>
              <a:gd name="T99" fmla="*/ 281 h 514"/>
              <a:gd name="T100" fmla="*/ 249 w 853"/>
              <a:gd name="T101" fmla="*/ 281 h 514"/>
              <a:gd name="T102" fmla="*/ 85 w 853"/>
              <a:gd name="T103" fmla="*/ 154 h 514"/>
              <a:gd name="T104" fmla="*/ 0 w 853"/>
              <a:gd name="T105" fmla="*/ 149 h 514"/>
              <a:gd name="T106" fmla="*/ 0 w 853"/>
              <a:gd name="T107" fmla="*/ 0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53"/>
              <a:gd name="T163" fmla="*/ 0 h 514"/>
              <a:gd name="T164" fmla="*/ 853 w 853"/>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53" h="514">
                <a:moveTo>
                  <a:pt x="254" y="0"/>
                </a:moveTo>
                <a:lnTo>
                  <a:pt x="424" y="0"/>
                </a:lnTo>
                <a:lnTo>
                  <a:pt x="424" y="6"/>
                </a:lnTo>
                <a:lnTo>
                  <a:pt x="429" y="6"/>
                </a:lnTo>
                <a:lnTo>
                  <a:pt x="429" y="11"/>
                </a:lnTo>
                <a:lnTo>
                  <a:pt x="429" y="16"/>
                </a:lnTo>
                <a:lnTo>
                  <a:pt x="445" y="6"/>
                </a:lnTo>
                <a:lnTo>
                  <a:pt x="583" y="85"/>
                </a:lnTo>
                <a:lnTo>
                  <a:pt x="715" y="159"/>
                </a:lnTo>
                <a:lnTo>
                  <a:pt x="757" y="180"/>
                </a:lnTo>
                <a:lnTo>
                  <a:pt x="763" y="186"/>
                </a:lnTo>
                <a:lnTo>
                  <a:pt x="853" y="233"/>
                </a:lnTo>
                <a:lnTo>
                  <a:pt x="853" y="239"/>
                </a:lnTo>
                <a:lnTo>
                  <a:pt x="826" y="334"/>
                </a:lnTo>
                <a:lnTo>
                  <a:pt x="821" y="355"/>
                </a:lnTo>
                <a:lnTo>
                  <a:pt x="831" y="397"/>
                </a:lnTo>
                <a:lnTo>
                  <a:pt x="831" y="403"/>
                </a:lnTo>
                <a:lnTo>
                  <a:pt x="837" y="408"/>
                </a:lnTo>
                <a:lnTo>
                  <a:pt x="837" y="413"/>
                </a:lnTo>
                <a:lnTo>
                  <a:pt x="837" y="419"/>
                </a:lnTo>
                <a:lnTo>
                  <a:pt x="837" y="424"/>
                </a:lnTo>
                <a:lnTo>
                  <a:pt x="837" y="429"/>
                </a:lnTo>
                <a:lnTo>
                  <a:pt x="837" y="435"/>
                </a:lnTo>
                <a:lnTo>
                  <a:pt x="837" y="440"/>
                </a:lnTo>
                <a:lnTo>
                  <a:pt x="837" y="445"/>
                </a:lnTo>
                <a:lnTo>
                  <a:pt x="837" y="450"/>
                </a:lnTo>
                <a:lnTo>
                  <a:pt x="826" y="503"/>
                </a:lnTo>
                <a:lnTo>
                  <a:pt x="821" y="514"/>
                </a:lnTo>
                <a:lnTo>
                  <a:pt x="641" y="514"/>
                </a:lnTo>
                <a:lnTo>
                  <a:pt x="636" y="514"/>
                </a:lnTo>
                <a:lnTo>
                  <a:pt x="630" y="514"/>
                </a:lnTo>
                <a:lnTo>
                  <a:pt x="625" y="514"/>
                </a:lnTo>
                <a:lnTo>
                  <a:pt x="625" y="509"/>
                </a:lnTo>
                <a:lnTo>
                  <a:pt x="620" y="509"/>
                </a:lnTo>
                <a:lnTo>
                  <a:pt x="614" y="509"/>
                </a:lnTo>
                <a:lnTo>
                  <a:pt x="614" y="503"/>
                </a:lnTo>
                <a:lnTo>
                  <a:pt x="609" y="503"/>
                </a:lnTo>
                <a:lnTo>
                  <a:pt x="609" y="498"/>
                </a:lnTo>
                <a:lnTo>
                  <a:pt x="604" y="498"/>
                </a:lnTo>
                <a:lnTo>
                  <a:pt x="604" y="493"/>
                </a:lnTo>
                <a:lnTo>
                  <a:pt x="599" y="493"/>
                </a:lnTo>
                <a:lnTo>
                  <a:pt x="593" y="493"/>
                </a:lnTo>
                <a:lnTo>
                  <a:pt x="588" y="493"/>
                </a:lnTo>
                <a:lnTo>
                  <a:pt x="588" y="498"/>
                </a:lnTo>
                <a:lnTo>
                  <a:pt x="588" y="493"/>
                </a:lnTo>
                <a:lnTo>
                  <a:pt x="583" y="493"/>
                </a:lnTo>
                <a:lnTo>
                  <a:pt x="583" y="498"/>
                </a:lnTo>
                <a:lnTo>
                  <a:pt x="583" y="493"/>
                </a:lnTo>
                <a:lnTo>
                  <a:pt x="577" y="493"/>
                </a:lnTo>
                <a:lnTo>
                  <a:pt x="577" y="487"/>
                </a:lnTo>
                <a:lnTo>
                  <a:pt x="572" y="487"/>
                </a:lnTo>
                <a:lnTo>
                  <a:pt x="572" y="482"/>
                </a:lnTo>
                <a:lnTo>
                  <a:pt x="567" y="482"/>
                </a:lnTo>
                <a:lnTo>
                  <a:pt x="561" y="477"/>
                </a:lnTo>
                <a:lnTo>
                  <a:pt x="556" y="477"/>
                </a:lnTo>
                <a:lnTo>
                  <a:pt x="556" y="472"/>
                </a:lnTo>
                <a:lnTo>
                  <a:pt x="556" y="466"/>
                </a:lnTo>
                <a:lnTo>
                  <a:pt x="551" y="466"/>
                </a:lnTo>
                <a:lnTo>
                  <a:pt x="546" y="466"/>
                </a:lnTo>
                <a:lnTo>
                  <a:pt x="546" y="461"/>
                </a:lnTo>
                <a:lnTo>
                  <a:pt x="540" y="461"/>
                </a:lnTo>
                <a:lnTo>
                  <a:pt x="535" y="461"/>
                </a:lnTo>
                <a:lnTo>
                  <a:pt x="530" y="461"/>
                </a:lnTo>
                <a:lnTo>
                  <a:pt x="530" y="456"/>
                </a:lnTo>
                <a:lnTo>
                  <a:pt x="524" y="456"/>
                </a:lnTo>
                <a:lnTo>
                  <a:pt x="524" y="450"/>
                </a:lnTo>
                <a:lnTo>
                  <a:pt x="519" y="445"/>
                </a:lnTo>
                <a:lnTo>
                  <a:pt x="519" y="440"/>
                </a:lnTo>
                <a:lnTo>
                  <a:pt x="514" y="440"/>
                </a:lnTo>
                <a:lnTo>
                  <a:pt x="514" y="435"/>
                </a:lnTo>
                <a:lnTo>
                  <a:pt x="509" y="435"/>
                </a:lnTo>
                <a:lnTo>
                  <a:pt x="503" y="435"/>
                </a:lnTo>
                <a:lnTo>
                  <a:pt x="498" y="435"/>
                </a:lnTo>
                <a:lnTo>
                  <a:pt x="493" y="435"/>
                </a:lnTo>
                <a:lnTo>
                  <a:pt x="487" y="429"/>
                </a:lnTo>
                <a:lnTo>
                  <a:pt x="482" y="429"/>
                </a:lnTo>
                <a:lnTo>
                  <a:pt x="482" y="424"/>
                </a:lnTo>
                <a:lnTo>
                  <a:pt x="477" y="424"/>
                </a:lnTo>
                <a:lnTo>
                  <a:pt x="477" y="419"/>
                </a:lnTo>
                <a:lnTo>
                  <a:pt x="471" y="419"/>
                </a:lnTo>
                <a:lnTo>
                  <a:pt x="466" y="419"/>
                </a:lnTo>
                <a:lnTo>
                  <a:pt x="461" y="419"/>
                </a:lnTo>
                <a:lnTo>
                  <a:pt x="456" y="419"/>
                </a:lnTo>
                <a:lnTo>
                  <a:pt x="450" y="419"/>
                </a:lnTo>
                <a:lnTo>
                  <a:pt x="445" y="419"/>
                </a:lnTo>
                <a:lnTo>
                  <a:pt x="445" y="413"/>
                </a:lnTo>
                <a:lnTo>
                  <a:pt x="440" y="413"/>
                </a:lnTo>
                <a:lnTo>
                  <a:pt x="440" y="408"/>
                </a:lnTo>
                <a:lnTo>
                  <a:pt x="434" y="408"/>
                </a:lnTo>
                <a:lnTo>
                  <a:pt x="434" y="403"/>
                </a:lnTo>
                <a:lnTo>
                  <a:pt x="429" y="403"/>
                </a:lnTo>
                <a:lnTo>
                  <a:pt x="424" y="403"/>
                </a:lnTo>
                <a:lnTo>
                  <a:pt x="424" y="397"/>
                </a:lnTo>
                <a:lnTo>
                  <a:pt x="419" y="397"/>
                </a:lnTo>
                <a:lnTo>
                  <a:pt x="419" y="392"/>
                </a:lnTo>
                <a:lnTo>
                  <a:pt x="413" y="392"/>
                </a:lnTo>
                <a:lnTo>
                  <a:pt x="408" y="392"/>
                </a:lnTo>
                <a:lnTo>
                  <a:pt x="408" y="397"/>
                </a:lnTo>
                <a:lnTo>
                  <a:pt x="403" y="397"/>
                </a:lnTo>
                <a:lnTo>
                  <a:pt x="397" y="397"/>
                </a:lnTo>
                <a:lnTo>
                  <a:pt x="397" y="392"/>
                </a:lnTo>
                <a:lnTo>
                  <a:pt x="392" y="392"/>
                </a:lnTo>
                <a:lnTo>
                  <a:pt x="387" y="392"/>
                </a:lnTo>
                <a:lnTo>
                  <a:pt x="381" y="392"/>
                </a:lnTo>
                <a:lnTo>
                  <a:pt x="381" y="397"/>
                </a:lnTo>
                <a:lnTo>
                  <a:pt x="376" y="397"/>
                </a:lnTo>
                <a:lnTo>
                  <a:pt x="371" y="397"/>
                </a:lnTo>
                <a:lnTo>
                  <a:pt x="366" y="397"/>
                </a:lnTo>
                <a:lnTo>
                  <a:pt x="360" y="397"/>
                </a:lnTo>
                <a:lnTo>
                  <a:pt x="355" y="397"/>
                </a:lnTo>
                <a:lnTo>
                  <a:pt x="350" y="392"/>
                </a:lnTo>
                <a:lnTo>
                  <a:pt x="339" y="382"/>
                </a:lnTo>
                <a:lnTo>
                  <a:pt x="339" y="376"/>
                </a:lnTo>
                <a:lnTo>
                  <a:pt x="334" y="371"/>
                </a:lnTo>
                <a:lnTo>
                  <a:pt x="329" y="371"/>
                </a:lnTo>
                <a:lnTo>
                  <a:pt x="323" y="366"/>
                </a:lnTo>
                <a:lnTo>
                  <a:pt x="323" y="392"/>
                </a:lnTo>
                <a:lnTo>
                  <a:pt x="201" y="445"/>
                </a:lnTo>
                <a:lnTo>
                  <a:pt x="149" y="424"/>
                </a:lnTo>
                <a:lnTo>
                  <a:pt x="149" y="403"/>
                </a:lnTo>
                <a:lnTo>
                  <a:pt x="143" y="403"/>
                </a:lnTo>
                <a:lnTo>
                  <a:pt x="143" y="392"/>
                </a:lnTo>
                <a:lnTo>
                  <a:pt x="149" y="392"/>
                </a:lnTo>
                <a:lnTo>
                  <a:pt x="154" y="392"/>
                </a:lnTo>
                <a:lnTo>
                  <a:pt x="149" y="387"/>
                </a:lnTo>
                <a:lnTo>
                  <a:pt x="154" y="382"/>
                </a:lnTo>
                <a:lnTo>
                  <a:pt x="154" y="366"/>
                </a:lnTo>
                <a:lnTo>
                  <a:pt x="149" y="350"/>
                </a:lnTo>
                <a:lnTo>
                  <a:pt x="149" y="334"/>
                </a:lnTo>
                <a:lnTo>
                  <a:pt x="154" y="334"/>
                </a:lnTo>
                <a:lnTo>
                  <a:pt x="170" y="307"/>
                </a:lnTo>
                <a:lnTo>
                  <a:pt x="191" y="281"/>
                </a:lnTo>
                <a:lnTo>
                  <a:pt x="196" y="281"/>
                </a:lnTo>
                <a:lnTo>
                  <a:pt x="196" y="276"/>
                </a:lnTo>
                <a:lnTo>
                  <a:pt x="201" y="276"/>
                </a:lnTo>
                <a:lnTo>
                  <a:pt x="201" y="270"/>
                </a:lnTo>
                <a:lnTo>
                  <a:pt x="207" y="270"/>
                </a:lnTo>
                <a:lnTo>
                  <a:pt x="207" y="265"/>
                </a:lnTo>
                <a:lnTo>
                  <a:pt x="212" y="265"/>
                </a:lnTo>
                <a:lnTo>
                  <a:pt x="217" y="265"/>
                </a:lnTo>
                <a:lnTo>
                  <a:pt x="223" y="265"/>
                </a:lnTo>
                <a:lnTo>
                  <a:pt x="223" y="270"/>
                </a:lnTo>
                <a:lnTo>
                  <a:pt x="228" y="270"/>
                </a:lnTo>
                <a:lnTo>
                  <a:pt x="228" y="265"/>
                </a:lnTo>
                <a:lnTo>
                  <a:pt x="233" y="265"/>
                </a:lnTo>
                <a:lnTo>
                  <a:pt x="233" y="260"/>
                </a:lnTo>
                <a:lnTo>
                  <a:pt x="233" y="265"/>
                </a:lnTo>
                <a:lnTo>
                  <a:pt x="233" y="270"/>
                </a:lnTo>
                <a:lnTo>
                  <a:pt x="233" y="276"/>
                </a:lnTo>
                <a:lnTo>
                  <a:pt x="233" y="281"/>
                </a:lnTo>
                <a:lnTo>
                  <a:pt x="239" y="281"/>
                </a:lnTo>
                <a:lnTo>
                  <a:pt x="244" y="281"/>
                </a:lnTo>
                <a:lnTo>
                  <a:pt x="249" y="281"/>
                </a:lnTo>
                <a:lnTo>
                  <a:pt x="249" y="154"/>
                </a:lnTo>
                <a:lnTo>
                  <a:pt x="244" y="154"/>
                </a:lnTo>
                <a:lnTo>
                  <a:pt x="85" y="154"/>
                </a:lnTo>
                <a:lnTo>
                  <a:pt x="6" y="154"/>
                </a:lnTo>
                <a:lnTo>
                  <a:pt x="0" y="154"/>
                </a:lnTo>
                <a:lnTo>
                  <a:pt x="0" y="149"/>
                </a:lnTo>
                <a:lnTo>
                  <a:pt x="0" y="143"/>
                </a:lnTo>
                <a:lnTo>
                  <a:pt x="0" y="6"/>
                </a:lnTo>
                <a:lnTo>
                  <a:pt x="0" y="0"/>
                </a:lnTo>
                <a:lnTo>
                  <a:pt x="85" y="0"/>
                </a:lnTo>
                <a:lnTo>
                  <a:pt x="254" y="0"/>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16" name="Freeform 16"/>
          <p:cNvSpPr>
            <a:spLocks/>
          </p:cNvSpPr>
          <p:nvPr/>
        </p:nvSpPr>
        <p:spPr bwMode="auto">
          <a:xfrm>
            <a:off x="2949575" y="4110038"/>
            <a:ext cx="1597025" cy="1512887"/>
          </a:xfrm>
          <a:custGeom>
            <a:avLst/>
            <a:gdLst>
              <a:gd name="T0" fmla="*/ 408 w 1006"/>
              <a:gd name="T1" fmla="*/ 31 h 953"/>
              <a:gd name="T2" fmla="*/ 450 w 1006"/>
              <a:gd name="T3" fmla="*/ 37 h 953"/>
              <a:gd name="T4" fmla="*/ 498 w 1006"/>
              <a:gd name="T5" fmla="*/ 42 h 953"/>
              <a:gd name="T6" fmla="*/ 545 w 1006"/>
              <a:gd name="T7" fmla="*/ 53 h 953"/>
              <a:gd name="T8" fmla="*/ 577 w 1006"/>
              <a:gd name="T9" fmla="*/ 90 h 953"/>
              <a:gd name="T10" fmla="*/ 598 w 1006"/>
              <a:gd name="T11" fmla="*/ 132 h 953"/>
              <a:gd name="T12" fmla="*/ 598 w 1006"/>
              <a:gd name="T13" fmla="*/ 196 h 953"/>
              <a:gd name="T14" fmla="*/ 731 w 1006"/>
              <a:gd name="T15" fmla="*/ 174 h 953"/>
              <a:gd name="T16" fmla="*/ 768 w 1006"/>
              <a:gd name="T17" fmla="*/ 159 h 953"/>
              <a:gd name="T18" fmla="*/ 784 w 1006"/>
              <a:gd name="T19" fmla="*/ 185 h 953"/>
              <a:gd name="T20" fmla="*/ 794 w 1006"/>
              <a:gd name="T21" fmla="*/ 227 h 953"/>
              <a:gd name="T22" fmla="*/ 837 w 1006"/>
              <a:gd name="T23" fmla="*/ 264 h 953"/>
              <a:gd name="T24" fmla="*/ 879 w 1006"/>
              <a:gd name="T25" fmla="*/ 275 h 953"/>
              <a:gd name="T26" fmla="*/ 953 w 1006"/>
              <a:gd name="T27" fmla="*/ 323 h 953"/>
              <a:gd name="T28" fmla="*/ 980 w 1006"/>
              <a:gd name="T29" fmla="*/ 354 h 953"/>
              <a:gd name="T30" fmla="*/ 1001 w 1006"/>
              <a:gd name="T31" fmla="*/ 381 h 953"/>
              <a:gd name="T32" fmla="*/ 932 w 1006"/>
              <a:gd name="T33" fmla="*/ 481 h 953"/>
              <a:gd name="T34" fmla="*/ 911 w 1006"/>
              <a:gd name="T35" fmla="*/ 556 h 953"/>
              <a:gd name="T36" fmla="*/ 794 w 1006"/>
              <a:gd name="T37" fmla="*/ 656 h 953"/>
              <a:gd name="T38" fmla="*/ 704 w 1006"/>
              <a:gd name="T39" fmla="*/ 656 h 953"/>
              <a:gd name="T40" fmla="*/ 641 w 1006"/>
              <a:gd name="T41" fmla="*/ 677 h 953"/>
              <a:gd name="T42" fmla="*/ 604 w 1006"/>
              <a:gd name="T43" fmla="*/ 720 h 953"/>
              <a:gd name="T44" fmla="*/ 646 w 1006"/>
              <a:gd name="T45" fmla="*/ 767 h 953"/>
              <a:gd name="T46" fmla="*/ 667 w 1006"/>
              <a:gd name="T47" fmla="*/ 804 h 953"/>
              <a:gd name="T48" fmla="*/ 678 w 1006"/>
              <a:gd name="T49" fmla="*/ 836 h 953"/>
              <a:gd name="T50" fmla="*/ 704 w 1006"/>
              <a:gd name="T51" fmla="*/ 868 h 953"/>
              <a:gd name="T52" fmla="*/ 678 w 1006"/>
              <a:gd name="T53" fmla="*/ 953 h 953"/>
              <a:gd name="T54" fmla="*/ 635 w 1006"/>
              <a:gd name="T55" fmla="*/ 942 h 953"/>
              <a:gd name="T56" fmla="*/ 609 w 1006"/>
              <a:gd name="T57" fmla="*/ 921 h 953"/>
              <a:gd name="T58" fmla="*/ 577 w 1006"/>
              <a:gd name="T59" fmla="*/ 910 h 953"/>
              <a:gd name="T60" fmla="*/ 535 w 1006"/>
              <a:gd name="T61" fmla="*/ 910 h 953"/>
              <a:gd name="T62" fmla="*/ 514 w 1006"/>
              <a:gd name="T63" fmla="*/ 921 h 953"/>
              <a:gd name="T64" fmla="*/ 487 w 1006"/>
              <a:gd name="T65" fmla="*/ 916 h 953"/>
              <a:gd name="T66" fmla="*/ 471 w 1006"/>
              <a:gd name="T67" fmla="*/ 889 h 953"/>
              <a:gd name="T68" fmla="*/ 440 w 1006"/>
              <a:gd name="T69" fmla="*/ 873 h 953"/>
              <a:gd name="T70" fmla="*/ 408 w 1006"/>
              <a:gd name="T71" fmla="*/ 884 h 953"/>
              <a:gd name="T72" fmla="*/ 376 w 1006"/>
              <a:gd name="T73" fmla="*/ 863 h 953"/>
              <a:gd name="T74" fmla="*/ 344 w 1006"/>
              <a:gd name="T75" fmla="*/ 841 h 953"/>
              <a:gd name="T76" fmla="*/ 302 w 1006"/>
              <a:gd name="T77" fmla="*/ 836 h 953"/>
              <a:gd name="T78" fmla="*/ 196 w 1006"/>
              <a:gd name="T79" fmla="*/ 794 h 953"/>
              <a:gd name="T80" fmla="*/ 64 w 1006"/>
              <a:gd name="T81" fmla="*/ 736 h 953"/>
              <a:gd name="T82" fmla="*/ 58 w 1006"/>
              <a:gd name="T83" fmla="*/ 699 h 953"/>
              <a:gd name="T84" fmla="*/ 27 w 1006"/>
              <a:gd name="T85" fmla="*/ 672 h 953"/>
              <a:gd name="T86" fmla="*/ 48 w 1006"/>
              <a:gd name="T87" fmla="*/ 640 h 953"/>
              <a:gd name="T88" fmla="*/ 48 w 1006"/>
              <a:gd name="T89" fmla="*/ 603 h 953"/>
              <a:gd name="T90" fmla="*/ 80 w 1006"/>
              <a:gd name="T91" fmla="*/ 593 h 953"/>
              <a:gd name="T92" fmla="*/ 106 w 1006"/>
              <a:gd name="T93" fmla="*/ 561 h 953"/>
              <a:gd name="T94" fmla="*/ 101 w 1006"/>
              <a:gd name="T95" fmla="*/ 534 h 953"/>
              <a:gd name="T96" fmla="*/ 101 w 1006"/>
              <a:gd name="T97" fmla="*/ 513 h 953"/>
              <a:gd name="T98" fmla="*/ 101 w 1006"/>
              <a:gd name="T99" fmla="*/ 497 h 953"/>
              <a:gd name="T100" fmla="*/ 122 w 1006"/>
              <a:gd name="T101" fmla="*/ 481 h 953"/>
              <a:gd name="T102" fmla="*/ 148 w 1006"/>
              <a:gd name="T103" fmla="*/ 466 h 953"/>
              <a:gd name="T104" fmla="*/ 170 w 1006"/>
              <a:gd name="T105" fmla="*/ 439 h 953"/>
              <a:gd name="T106" fmla="*/ 159 w 1006"/>
              <a:gd name="T107" fmla="*/ 397 h 953"/>
              <a:gd name="T108" fmla="*/ 48 w 1006"/>
              <a:gd name="T109" fmla="*/ 227 h 953"/>
              <a:gd name="T110" fmla="*/ 101 w 1006"/>
              <a:gd name="T111" fmla="*/ 121 h 953"/>
              <a:gd name="T112" fmla="*/ 196 w 1006"/>
              <a:gd name="T113" fmla="*/ 69 h 953"/>
              <a:gd name="T114" fmla="*/ 244 w 1006"/>
              <a:gd name="T115" fmla="*/ 47 h 953"/>
              <a:gd name="T116" fmla="*/ 275 w 1006"/>
              <a:gd name="T117" fmla="*/ 26 h 953"/>
              <a:gd name="T118" fmla="*/ 313 w 1006"/>
              <a:gd name="T119" fmla="*/ 16 h 953"/>
              <a:gd name="T120" fmla="*/ 355 w 1006"/>
              <a:gd name="T121" fmla="*/ 0 h 9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6"/>
              <a:gd name="T184" fmla="*/ 0 h 953"/>
              <a:gd name="T185" fmla="*/ 1006 w 1006"/>
              <a:gd name="T186" fmla="*/ 953 h 9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6" h="953">
                <a:moveTo>
                  <a:pt x="365" y="5"/>
                </a:moveTo>
                <a:lnTo>
                  <a:pt x="371" y="5"/>
                </a:lnTo>
                <a:lnTo>
                  <a:pt x="376" y="5"/>
                </a:lnTo>
                <a:lnTo>
                  <a:pt x="381" y="5"/>
                </a:lnTo>
                <a:lnTo>
                  <a:pt x="381" y="10"/>
                </a:lnTo>
                <a:lnTo>
                  <a:pt x="387" y="10"/>
                </a:lnTo>
                <a:lnTo>
                  <a:pt x="392" y="16"/>
                </a:lnTo>
                <a:lnTo>
                  <a:pt x="397" y="21"/>
                </a:lnTo>
                <a:lnTo>
                  <a:pt x="403" y="26"/>
                </a:lnTo>
                <a:lnTo>
                  <a:pt x="408" y="31"/>
                </a:lnTo>
                <a:lnTo>
                  <a:pt x="413" y="31"/>
                </a:lnTo>
                <a:lnTo>
                  <a:pt x="413" y="37"/>
                </a:lnTo>
                <a:lnTo>
                  <a:pt x="418" y="37"/>
                </a:lnTo>
                <a:lnTo>
                  <a:pt x="424" y="37"/>
                </a:lnTo>
                <a:lnTo>
                  <a:pt x="429" y="42"/>
                </a:lnTo>
                <a:lnTo>
                  <a:pt x="434" y="42"/>
                </a:lnTo>
                <a:lnTo>
                  <a:pt x="440" y="42"/>
                </a:lnTo>
                <a:lnTo>
                  <a:pt x="440" y="37"/>
                </a:lnTo>
                <a:lnTo>
                  <a:pt x="445" y="37"/>
                </a:lnTo>
                <a:lnTo>
                  <a:pt x="450" y="37"/>
                </a:lnTo>
                <a:lnTo>
                  <a:pt x="455" y="37"/>
                </a:lnTo>
                <a:lnTo>
                  <a:pt x="461" y="31"/>
                </a:lnTo>
                <a:lnTo>
                  <a:pt x="466" y="31"/>
                </a:lnTo>
                <a:lnTo>
                  <a:pt x="471" y="31"/>
                </a:lnTo>
                <a:lnTo>
                  <a:pt x="477" y="31"/>
                </a:lnTo>
                <a:lnTo>
                  <a:pt x="482" y="31"/>
                </a:lnTo>
                <a:lnTo>
                  <a:pt x="482" y="37"/>
                </a:lnTo>
                <a:lnTo>
                  <a:pt x="487" y="37"/>
                </a:lnTo>
                <a:lnTo>
                  <a:pt x="493" y="37"/>
                </a:lnTo>
                <a:lnTo>
                  <a:pt x="498" y="42"/>
                </a:lnTo>
                <a:lnTo>
                  <a:pt x="503" y="42"/>
                </a:lnTo>
                <a:lnTo>
                  <a:pt x="508" y="42"/>
                </a:lnTo>
                <a:lnTo>
                  <a:pt x="514" y="42"/>
                </a:lnTo>
                <a:lnTo>
                  <a:pt x="519" y="42"/>
                </a:lnTo>
                <a:lnTo>
                  <a:pt x="524" y="47"/>
                </a:lnTo>
                <a:lnTo>
                  <a:pt x="530" y="47"/>
                </a:lnTo>
                <a:lnTo>
                  <a:pt x="535" y="47"/>
                </a:lnTo>
                <a:lnTo>
                  <a:pt x="540" y="47"/>
                </a:lnTo>
                <a:lnTo>
                  <a:pt x="545" y="47"/>
                </a:lnTo>
                <a:lnTo>
                  <a:pt x="545" y="53"/>
                </a:lnTo>
                <a:lnTo>
                  <a:pt x="551" y="53"/>
                </a:lnTo>
                <a:lnTo>
                  <a:pt x="556" y="53"/>
                </a:lnTo>
                <a:lnTo>
                  <a:pt x="556" y="58"/>
                </a:lnTo>
                <a:lnTo>
                  <a:pt x="561" y="58"/>
                </a:lnTo>
                <a:lnTo>
                  <a:pt x="567" y="63"/>
                </a:lnTo>
                <a:lnTo>
                  <a:pt x="572" y="69"/>
                </a:lnTo>
                <a:lnTo>
                  <a:pt x="572" y="74"/>
                </a:lnTo>
                <a:lnTo>
                  <a:pt x="577" y="79"/>
                </a:lnTo>
                <a:lnTo>
                  <a:pt x="577" y="84"/>
                </a:lnTo>
                <a:lnTo>
                  <a:pt x="577" y="90"/>
                </a:lnTo>
                <a:lnTo>
                  <a:pt x="583" y="95"/>
                </a:lnTo>
                <a:lnTo>
                  <a:pt x="588" y="100"/>
                </a:lnTo>
                <a:lnTo>
                  <a:pt x="593" y="100"/>
                </a:lnTo>
                <a:lnTo>
                  <a:pt x="593" y="106"/>
                </a:lnTo>
                <a:lnTo>
                  <a:pt x="598" y="106"/>
                </a:lnTo>
                <a:lnTo>
                  <a:pt x="598" y="111"/>
                </a:lnTo>
                <a:lnTo>
                  <a:pt x="598" y="116"/>
                </a:lnTo>
                <a:lnTo>
                  <a:pt x="598" y="121"/>
                </a:lnTo>
                <a:lnTo>
                  <a:pt x="598" y="127"/>
                </a:lnTo>
                <a:lnTo>
                  <a:pt x="598" y="132"/>
                </a:lnTo>
                <a:lnTo>
                  <a:pt x="598" y="137"/>
                </a:lnTo>
                <a:lnTo>
                  <a:pt x="598" y="148"/>
                </a:lnTo>
                <a:lnTo>
                  <a:pt x="598" y="153"/>
                </a:lnTo>
                <a:lnTo>
                  <a:pt x="598" y="159"/>
                </a:lnTo>
                <a:lnTo>
                  <a:pt x="598" y="169"/>
                </a:lnTo>
                <a:lnTo>
                  <a:pt x="598" y="174"/>
                </a:lnTo>
                <a:lnTo>
                  <a:pt x="598" y="180"/>
                </a:lnTo>
                <a:lnTo>
                  <a:pt x="598" y="185"/>
                </a:lnTo>
                <a:lnTo>
                  <a:pt x="598" y="190"/>
                </a:lnTo>
                <a:lnTo>
                  <a:pt x="598" y="196"/>
                </a:lnTo>
                <a:lnTo>
                  <a:pt x="688" y="180"/>
                </a:lnTo>
                <a:lnTo>
                  <a:pt x="694" y="180"/>
                </a:lnTo>
                <a:lnTo>
                  <a:pt x="699" y="180"/>
                </a:lnTo>
                <a:lnTo>
                  <a:pt x="704" y="180"/>
                </a:lnTo>
                <a:lnTo>
                  <a:pt x="710" y="180"/>
                </a:lnTo>
                <a:lnTo>
                  <a:pt x="710" y="174"/>
                </a:lnTo>
                <a:lnTo>
                  <a:pt x="715" y="174"/>
                </a:lnTo>
                <a:lnTo>
                  <a:pt x="720" y="174"/>
                </a:lnTo>
                <a:lnTo>
                  <a:pt x="725" y="174"/>
                </a:lnTo>
                <a:lnTo>
                  <a:pt x="731" y="174"/>
                </a:lnTo>
                <a:lnTo>
                  <a:pt x="736" y="174"/>
                </a:lnTo>
                <a:lnTo>
                  <a:pt x="736" y="169"/>
                </a:lnTo>
                <a:lnTo>
                  <a:pt x="741" y="169"/>
                </a:lnTo>
                <a:lnTo>
                  <a:pt x="741" y="164"/>
                </a:lnTo>
                <a:lnTo>
                  <a:pt x="747" y="164"/>
                </a:lnTo>
                <a:lnTo>
                  <a:pt x="747" y="159"/>
                </a:lnTo>
                <a:lnTo>
                  <a:pt x="752" y="159"/>
                </a:lnTo>
                <a:lnTo>
                  <a:pt x="757" y="159"/>
                </a:lnTo>
                <a:lnTo>
                  <a:pt x="763" y="159"/>
                </a:lnTo>
                <a:lnTo>
                  <a:pt x="768" y="159"/>
                </a:lnTo>
                <a:lnTo>
                  <a:pt x="773" y="153"/>
                </a:lnTo>
                <a:lnTo>
                  <a:pt x="773" y="159"/>
                </a:lnTo>
                <a:lnTo>
                  <a:pt x="773" y="164"/>
                </a:lnTo>
                <a:lnTo>
                  <a:pt x="768" y="164"/>
                </a:lnTo>
                <a:lnTo>
                  <a:pt x="768" y="169"/>
                </a:lnTo>
                <a:lnTo>
                  <a:pt x="768" y="174"/>
                </a:lnTo>
                <a:lnTo>
                  <a:pt x="773" y="174"/>
                </a:lnTo>
                <a:lnTo>
                  <a:pt x="773" y="180"/>
                </a:lnTo>
                <a:lnTo>
                  <a:pt x="778" y="185"/>
                </a:lnTo>
                <a:lnTo>
                  <a:pt x="784" y="185"/>
                </a:lnTo>
                <a:lnTo>
                  <a:pt x="784" y="190"/>
                </a:lnTo>
                <a:lnTo>
                  <a:pt x="784" y="196"/>
                </a:lnTo>
                <a:lnTo>
                  <a:pt x="784" y="201"/>
                </a:lnTo>
                <a:lnTo>
                  <a:pt x="784" y="206"/>
                </a:lnTo>
                <a:lnTo>
                  <a:pt x="784" y="211"/>
                </a:lnTo>
                <a:lnTo>
                  <a:pt x="784" y="217"/>
                </a:lnTo>
                <a:lnTo>
                  <a:pt x="789" y="217"/>
                </a:lnTo>
                <a:lnTo>
                  <a:pt x="789" y="222"/>
                </a:lnTo>
                <a:lnTo>
                  <a:pt x="789" y="227"/>
                </a:lnTo>
                <a:lnTo>
                  <a:pt x="794" y="227"/>
                </a:lnTo>
                <a:lnTo>
                  <a:pt x="794" y="233"/>
                </a:lnTo>
                <a:lnTo>
                  <a:pt x="794" y="238"/>
                </a:lnTo>
                <a:lnTo>
                  <a:pt x="794" y="243"/>
                </a:lnTo>
                <a:lnTo>
                  <a:pt x="800" y="243"/>
                </a:lnTo>
                <a:lnTo>
                  <a:pt x="800" y="249"/>
                </a:lnTo>
                <a:lnTo>
                  <a:pt x="800" y="254"/>
                </a:lnTo>
                <a:lnTo>
                  <a:pt x="805" y="254"/>
                </a:lnTo>
                <a:lnTo>
                  <a:pt x="810" y="259"/>
                </a:lnTo>
                <a:lnTo>
                  <a:pt x="810" y="264"/>
                </a:lnTo>
                <a:lnTo>
                  <a:pt x="837" y="264"/>
                </a:lnTo>
                <a:lnTo>
                  <a:pt x="842" y="264"/>
                </a:lnTo>
                <a:lnTo>
                  <a:pt x="847" y="259"/>
                </a:lnTo>
                <a:lnTo>
                  <a:pt x="853" y="259"/>
                </a:lnTo>
                <a:lnTo>
                  <a:pt x="858" y="259"/>
                </a:lnTo>
                <a:lnTo>
                  <a:pt x="863" y="259"/>
                </a:lnTo>
                <a:lnTo>
                  <a:pt x="863" y="264"/>
                </a:lnTo>
                <a:lnTo>
                  <a:pt x="868" y="264"/>
                </a:lnTo>
                <a:lnTo>
                  <a:pt x="874" y="264"/>
                </a:lnTo>
                <a:lnTo>
                  <a:pt x="879" y="270"/>
                </a:lnTo>
                <a:lnTo>
                  <a:pt x="879" y="275"/>
                </a:lnTo>
                <a:lnTo>
                  <a:pt x="884" y="275"/>
                </a:lnTo>
                <a:lnTo>
                  <a:pt x="884" y="280"/>
                </a:lnTo>
                <a:lnTo>
                  <a:pt x="890" y="280"/>
                </a:lnTo>
                <a:lnTo>
                  <a:pt x="895" y="280"/>
                </a:lnTo>
                <a:lnTo>
                  <a:pt x="911" y="291"/>
                </a:lnTo>
                <a:lnTo>
                  <a:pt x="958" y="307"/>
                </a:lnTo>
                <a:lnTo>
                  <a:pt x="953" y="307"/>
                </a:lnTo>
                <a:lnTo>
                  <a:pt x="953" y="312"/>
                </a:lnTo>
                <a:lnTo>
                  <a:pt x="953" y="317"/>
                </a:lnTo>
                <a:lnTo>
                  <a:pt x="953" y="323"/>
                </a:lnTo>
                <a:lnTo>
                  <a:pt x="953" y="328"/>
                </a:lnTo>
                <a:lnTo>
                  <a:pt x="953" y="333"/>
                </a:lnTo>
                <a:lnTo>
                  <a:pt x="958" y="333"/>
                </a:lnTo>
                <a:lnTo>
                  <a:pt x="958" y="339"/>
                </a:lnTo>
                <a:lnTo>
                  <a:pt x="964" y="339"/>
                </a:lnTo>
                <a:lnTo>
                  <a:pt x="964" y="344"/>
                </a:lnTo>
                <a:lnTo>
                  <a:pt x="969" y="344"/>
                </a:lnTo>
                <a:lnTo>
                  <a:pt x="969" y="349"/>
                </a:lnTo>
                <a:lnTo>
                  <a:pt x="974" y="349"/>
                </a:lnTo>
                <a:lnTo>
                  <a:pt x="980" y="354"/>
                </a:lnTo>
                <a:lnTo>
                  <a:pt x="985" y="354"/>
                </a:lnTo>
                <a:lnTo>
                  <a:pt x="990" y="354"/>
                </a:lnTo>
                <a:lnTo>
                  <a:pt x="995" y="354"/>
                </a:lnTo>
                <a:lnTo>
                  <a:pt x="995" y="360"/>
                </a:lnTo>
                <a:lnTo>
                  <a:pt x="1001" y="360"/>
                </a:lnTo>
                <a:lnTo>
                  <a:pt x="1001" y="365"/>
                </a:lnTo>
                <a:lnTo>
                  <a:pt x="1006" y="365"/>
                </a:lnTo>
                <a:lnTo>
                  <a:pt x="1006" y="370"/>
                </a:lnTo>
                <a:lnTo>
                  <a:pt x="1006" y="376"/>
                </a:lnTo>
                <a:lnTo>
                  <a:pt x="1001" y="381"/>
                </a:lnTo>
                <a:lnTo>
                  <a:pt x="1001" y="386"/>
                </a:lnTo>
                <a:lnTo>
                  <a:pt x="995" y="391"/>
                </a:lnTo>
                <a:lnTo>
                  <a:pt x="958" y="466"/>
                </a:lnTo>
                <a:lnTo>
                  <a:pt x="953" y="471"/>
                </a:lnTo>
                <a:lnTo>
                  <a:pt x="953" y="476"/>
                </a:lnTo>
                <a:lnTo>
                  <a:pt x="948" y="476"/>
                </a:lnTo>
                <a:lnTo>
                  <a:pt x="948" y="481"/>
                </a:lnTo>
                <a:lnTo>
                  <a:pt x="943" y="481"/>
                </a:lnTo>
                <a:lnTo>
                  <a:pt x="937" y="481"/>
                </a:lnTo>
                <a:lnTo>
                  <a:pt x="932" y="481"/>
                </a:lnTo>
                <a:lnTo>
                  <a:pt x="927" y="481"/>
                </a:lnTo>
                <a:lnTo>
                  <a:pt x="927" y="487"/>
                </a:lnTo>
                <a:lnTo>
                  <a:pt x="921" y="487"/>
                </a:lnTo>
                <a:lnTo>
                  <a:pt x="921" y="492"/>
                </a:lnTo>
                <a:lnTo>
                  <a:pt x="916" y="497"/>
                </a:lnTo>
                <a:lnTo>
                  <a:pt x="911" y="503"/>
                </a:lnTo>
                <a:lnTo>
                  <a:pt x="905" y="503"/>
                </a:lnTo>
                <a:lnTo>
                  <a:pt x="884" y="524"/>
                </a:lnTo>
                <a:lnTo>
                  <a:pt x="884" y="534"/>
                </a:lnTo>
                <a:lnTo>
                  <a:pt x="911" y="556"/>
                </a:lnTo>
                <a:lnTo>
                  <a:pt x="895" y="577"/>
                </a:lnTo>
                <a:lnTo>
                  <a:pt x="874" y="603"/>
                </a:lnTo>
                <a:lnTo>
                  <a:pt x="853" y="635"/>
                </a:lnTo>
                <a:lnTo>
                  <a:pt x="847" y="640"/>
                </a:lnTo>
                <a:lnTo>
                  <a:pt x="837" y="646"/>
                </a:lnTo>
                <a:lnTo>
                  <a:pt x="826" y="661"/>
                </a:lnTo>
                <a:lnTo>
                  <a:pt x="815" y="661"/>
                </a:lnTo>
                <a:lnTo>
                  <a:pt x="800" y="656"/>
                </a:lnTo>
                <a:lnTo>
                  <a:pt x="800" y="651"/>
                </a:lnTo>
                <a:lnTo>
                  <a:pt x="794" y="656"/>
                </a:lnTo>
                <a:lnTo>
                  <a:pt x="789" y="661"/>
                </a:lnTo>
                <a:lnTo>
                  <a:pt x="784" y="667"/>
                </a:lnTo>
                <a:lnTo>
                  <a:pt x="784" y="672"/>
                </a:lnTo>
                <a:lnTo>
                  <a:pt x="778" y="672"/>
                </a:lnTo>
                <a:lnTo>
                  <a:pt x="773" y="672"/>
                </a:lnTo>
                <a:lnTo>
                  <a:pt x="768" y="672"/>
                </a:lnTo>
                <a:lnTo>
                  <a:pt x="768" y="677"/>
                </a:lnTo>
                <a:lnTo>
                  <a:pt x="763" y="677"/>
                </a:lnTo>
                <a:lnTo>
                  <a:pt x="731" y="656"/>
                </a:lnTo>
                <a:lnTo>
                  <a:pt x="704" y="656"/>
                </a:lnTo>
                <a:lnTo>
                  <a:pt x="688" y="667"/>
                </a:lnTo>
                <a:lnTo>
                  <a:pt x="678" y="677"/>
                </a:lnTo>
                <a:lnTo>
                  <a:pt x="673" y="677"/>
                </a:lnTo>
                <a:lnTo>
                  <a:pt x="673" y="683"/>
                </a:lnTo>
                <a:lnTo>
                  <a:pt x="667" y="683"/>
                </a:lnTo>
                <a:lnTo>
                  <a:pt x="662" y="683"/>
                </a:lnTo>
                <a:lnTo>
                  <a:pt x="657" y="683"/>
                </a:lnTo>
                <a:lnTo>
                  <a:pt x="651" y="683"/>
                </a:lnTo>
                <a:lnTo>
                  <a:pt x="646" y="677"/>
                </a:lnTo>
                <a:lnTo>
                  <a:pt x="641" y="677"/>
                </a:lnTo>
                <a:lnTo>
                  <a:pt x="635" y="677"/>
                </a:lnTo>
                <a:lnTo>
                  <a:pt x="620" y="683"/>
                </a:lnTo>
                <a:lnTo>
                  <a:pt x="620" y="688"/>
                </a:lnTo>
                <a:lnTo>
                  <a:pt x="614" y="693"/>
                </a:lnTo>
                <a:lnTo>
                  <a:pt x="614" y="699"/>
                </a:lnTo>
                <a:lnTo>
                  <a:pt x="609" y="699"/>
                </a:lnTo>
                <a:lnTo>
                  <a:pt x="609" y="704"/>
                </a:lnTo>
                <a:lnTo>
                  <a:pt x="604" y="709"/>
                </a:lnTo>
                <a:lnTo>
                  <a:pt x="604" y="714"/>
                </a:lnTo>
                <a:lnTo>
                  <a:pt x="604" y="720"/>
                </a:lnTo>
                <a:lnTo>
                  <a:pt x="598" y="720"/>
                </a:lnTo>
                <a:lnTo>
                  <a:pt x="577" y="736"/>
                </a:lnTo>
                <a:lnTo>
                  <a:pt x="630" y="746"/>
                </a:lnTo>
                <a:lnTo>
                  <a:pt x="635" y="746"/>
                </a:lnTo>
                <a:lnTo>
                  <a:pt x="635" y="751"/>
                </a:lnTo>
                <a:lnTo>
                  <a:pt x="641" y="751"/>
                </a:lnTo>
                <a:lnTo>
                  <a:pt x="646" y="751"/>
                </a:lnTo>
                <a:lnTo>
                  <a:pt x="646" y="757"/>
                </a:lnTo>
                <a:lnTo>
                  <a:pt x="646" y="762"/>
                </a:lnTo>
                <a:lnTo>
                  <a:pt x="646" y="767"/>
                </a:lnTo>
                <a:lnTo>
                  <a:pt x="646" y="773"/>
                </a:lnTo>
                <a:lnTo>
                  <a:pt x="651" y="773"/>
                </a:lnTo>
                <a:lnTo>
                  <a:pt x="651" y="778"/>
                </a:lnTo>
                <a:lnTo>
                  <a:pt x="651" y="783"/>
                </a:lnTo>
                <a:lnTo>
                  <a:pt x="657" y="783"/>
                </a:lnTo>
                <a:lnTo>
                  <a:pt x="662" y="789"/>
                </a:lnTo>
                <a:lnTo>
                  <a:pt x="662" y="794"/>
                </a:lnTo>
                <a:lnTo>
                  <a:pt x="667" y="794"/>
                </a:lnTo>
                <a:lnTo>
                  <a:pt x="667" y="799"/>
                </a:lnTo>
                <a:lnTo>
                  <a:pt x="667" y="804"/>
                </a:lnTo>
                <a:lnTo>
                  <a:pt x="667" y="810"/>
                </a:lnTo>
                <a:lnTo>
                  <a:pt x="662" y="810"/>
                </a:lnTo>
                <a:lnTo>
                  <a:pt x="662" y="815"/>
                </a:lnTo>
                <a:lnTo>
                  <a:pt x="667" y="815"/>
                </a:lnTo>
                <a:lnTo>
                  <a:pt x="667" y="820"/>
                </a:lnTo>
                <a:lnTo>
                  <a:pt x="667" y="826"/>
                </a:lnTo>
                <a:lnTo>
                  <a:pt x="673" y="826"/>
                </a:lnTo>
                <a:lnTo>
                  <a:pt x="673" y="831"/>
                </a:lnTo>
                <a:lnTo>
                  <a:pt x="678" y="831"/>
                </a:lnTo>
                <a:lnTo>
                  <a:pt x="678" y="836"/>
                </a:lnTo>
                <a:lnTo>
                  <a:pt x="678" y="841"/>
                </a:lnTo>
                <a:lnTo>
                  <a:pt x="683" y="841"/>
                </a:lnTo>
                <a:lnTo>
                  <a:pt x="683" y="847"/>
                </a:lnTo>
                <a:lnTo>
                  <a:pt x="688" y="847"/>
                </a:lnTo>
                <a:lnTo>
                  <a:pt x="688" y="852"/>
                </a:lnTo>
                <a:lnTo>
                  <a:pt x="694" y="852"/>
                </a:lnTo>
                <a:lnTo>
                  <a:pt x="694" y="857"/>
                </a:lnTo>
                <a:lnTo>
                  <a:pt x="699" y="857"/>
                </a:lnTo>
                <a:lnTo>
                  <a:pt x="699" y="863"/>
                </a:lnTo>
                <a:lnTo>
                  <a:pt x="704" y="868"/>
                </a:lnTo>
                <a:lnTo>
                  <a:pt x="704" y="873"/>
                </a:lnTo>
                <a:lnTo>
                  <a:pt x="710" y="873"/>
                </a:lnTo>
                <a:lnTo>
                  <a:pt x="710" y="879"/>
                </a:lnTo>
                <a:lnTo>
                  <a:pt x="710" y="884"/>
                </a:lnTo>
                <a:lnTo>
                  <a:pt x="715" y="884"/>
                </a:lnTo>
                <a:lnTo>
                  <a:pt x="725" y="900"/>
                </a:lnTo>
                <a:lnTo>
                  <a:pt x="725" y="905"/>
                </a:lnTo>
                <a:lnTo>
                  <a:pt x="720" y="905"/>
                </a:lnTo>
                <a:lnTo>
                  <a:pt x="720" y="910"/>
                </a:lnTo>
                <a:lnTo>
                  <a:pt x="678" y="953"/>
                </a:lnTo>
                <a:lnTo>
                  <a:pt x="673" y="953"/>
                </a:lnTo>
                <a:lnTo>
                  <a:pt x="667" y="953"/>
                </a:lnTo>
                <a:lnTo>
                  <a:pt x="662" y="953"/>
                </a:lnTo>
                <a:lnTo>
                  <a:pt x="657" y="953"/>
                </a:lnTo>
                <a:lnTo>
                  <a:pt x="651" y="953"/>
                </a:lnTo>
                <a:lnTo>
                  <a:pt x="651" y="947"/>
                </a:lnTo>
                <a:lnTo>
                  <a:pt x="646" y="947"/>
                </a:lnTo>
                <a:lnTo>
                  <a:pt x="641" y="947"/>
                </a:lnTo>
                <a:lnTo>
                  <a:pt x="641" y="942"/>
                </a:lnTo>
                <a:lnTo>
                  <a:pt x="635" y="942"/>
                </a:lnTo>
                <a:lnTo>
                  <a:pt x="635" y="937"/>
                </a:lnTo>
                <a:lnTo>
                  <a:pt x="630" y="937"/>
                </a:lnTo>
                <a:lnTo>
                  <a:pt x="630" y="942"/>
                </a:lnTo>
                <a:lnTo>
                  <a:pt x="630" y="937"/>
                </a:lnTo>
                <a:lnTo>
                  <a:pt x="630" y="931"/>
                </a:lnTo>
                <a:lnTo>
                  <a:pt x="625" y="931"/>
                </a:lnTo>
                <a:lnTo>
                  <a:pt x="620" y="931"/>
                </a:lnTo>
                <a:lnTo>
                  <a:pt x="620" y="926"/>
                </a:lnTo>
                <a:lnTo>
                  <a:pt x="614" y="926"/>
                </a:lnTo>
                <a:lnTo>
                  <a:pt x="609" y="921"/>
                </a:lnTo>
                <a:lnTo>
                  <a:pt x="609" y="916"/>
                </a:lnTo>
                <a:lnTo>
                  <a:pt x="604" y="916"/>
                </a:lnTo>
                <a:lnTo>
                  <a:pt x="598" y="916"/>
                </a:lnTo>
                <a:lnTo>
                  <a:pt x="598" y="910"/>
                </a:lnTo>
                <a:lnTo>
                  <a:pt x="598" y="905"/>
                </a:lnTo>
                <a:lnTo>
                  <a:pt x="593" y="905"/>
                </a:lnTo>
                <a:lnTo>
                  <a:pt x="588" y="905"/>
                </a:lnTo>
                <a:lnTo>
                  <a:pt x="583" y="905"/>
                </a:lnTo>
                <a:lnTo>
                  <a:pt x="577" y="905"/>
                </a:lnTo>
                <a:lnTo>
                  <a:pt x="577" y="910"/>
                </a:lnTo>
                <a:lnTo>
                  <a:pt x="577" y="916"/>
                </a:lnTo>
                <a:lnTo>
                  <a:pt x="572" y="916"/>
                </a:lnTo>
                <a:lnTo>
                  <a:pt x="567" y="916"/>
                </a:lnTo>
                <a:lnTo>
                  <a:pt x="561" y="916"/>
                </a:lnTo>
                <a:lnTo>
                  <a:pt x="556" y="916"/>
                </a:lnTo>
                <a:lnTo>
                  <a:pt x="556" y="910"/>
                </a:lnTo>
                <a:lnTo>
                  <a:pt x="551" y="910"/>
                </a:lnTo>
                <a:lnTo>
                  <a:pt x="545" y="910"/>
                </a:lnTo>
                <a:lnTo>
                  <a:pt x="540" y="910"/>
                </a:lnTo>
                <a:lnTo>
                  <a:pt x="535" y="910"/>
                </a:lnTo>
                <a:lnTo>
                  <a:pt x="535" y="905"/>
                </a:lnTo>
                <a:lnTo>
                  <a:pt x="530" y="905"/>
                </a:lnTo>
                <a:lnTo>
                  <a:pt x="530" y="910"/>
                </a:lnTo>
                <a:lnTo>
                  <a:pt x="524" y="910"/>
                </a:lnTo>
                <a:lnTo>
                  <a:pt x="524" y="905"/>
                </a:lnTo>
                <a:lnTo>
                  <a:pt x="524" y="910"/>
                </a:lnTo>
                <a:lnTo>
                  <a:pt x="519" y="910"/>
                </a:lnTo>
                <a:lnTo>
                  <a:pt x="519" y="916"/>
                </a:lnTo>
                <a:lnTo>
                  <a:pt x="514" y="916"/>
                </a:lnTo>
                <a:lnTo>
                  <a:pt x="514" y="921"/>
                </a:lnTo>
                <a:lnTo>
                  <a:pt x="508" y="921"/>
                </a:lnTo>
                <a:lnTo>
                  <a:pt x="503" y="921"/>
                </a:lnTo>
                <a:lnTo>
                  <a:pt x="503" y="916"/>
                </a:lnTo>
                <a:lnTo>
                  <a:pt x="503" y="921"/>
                </a:lnTo>
                <a:lnTo>
                  <a:pt x="498" y="921"/>
                </a:lnTo>
                <a:lnTo>
                  <a:pt x="498" y="916"/>
                </a:lnTo>
                <a:lnTo>
                  <a:pt x="498" y="921"/>
                </a:lnTo>
                <a:lnTo>
                  <a:pt x="493" y="921"/>
                </a:lnTo>
                <a:lnTo>
                  <a:pt x="493" y="916"/>
                </a:lnTo>
                <a:lnTo>
                  <a:pt x="487" y="916"/>
                </a:lnTo>
                <a:lnTo>
                  <a:pt x="482" y="916"/>
                </a:lnTo>
                <a:lnTo>
                  <a:pt x="482" y="910"/>
                </a:lnTo>
                <a:lnTo>
                  <a:pt x="477" y="910"/>
                </a:lnTo>
                <a:lnTo>
                  <a:pt x="477" y="905"/>
                </a:lnTo>
                <a:lnTo>
                  <a:pt x="482" y="905"/>
                </a:lnTo>
                <a:lnTo>
                  <a:pt x="477" y="905"/>
                </a:lnTo>
                <a:lnTo>
                  <a:pt x="477" y="900"/>
                </a:lnTo>
                <a:lnTo>
                  <a:pt x="477" y="894"/>
                </a:lnTo>
                <a:lnTo>
                  <a:pt x="471" y="894"/>
                </a:lnTo>
                <a:lnTo>
                  <a:pt x="471" y="889"/>
                </a:lnTo>
                <a:lnTo>
                  <a:pt x="466" y="889"/>
                </a:lnTo>
                <a:lnTo>
                  <a:pt x="461" y="884"/>
                </a:lnTo>
                <a:lnTo>
                  <a:pt x="461" y="889"/>
                </a:lnTo>
                <a:lnTo>
                  <a:pt x="461" y="884"/>
                </a:lnTo>
                <a:lnTo>
                  <a:pt x="455" y="884"/>
                </a:lnTo>
                <a:lnTo>
                  <a:pt x="455" y="879"/>
                </a:lnTo>
                <a:lnTo>
                  <a:pt x="450" y="879"/>
                </a:lnTo>
                <a:lnTo>
                  <a:pt x="450" y="873"/>
                </a:lnTo>
                <a:lnTo>
                  <a:pt x="445" y="873"/>
                </a:lnTo>
                <a:lnTo>
                  <a:pt x="440" y="873"/>
                </a:lnTo>
                <a:lnTo>
                  <a:pt x="434" y="873"/>
                </a:lnTo>
                <a:lnTo>
                  <a:pt x="434" y="879"/>
                </a:lnTo>
                <a:lnTo>
                  <a:pt x="429" y="879"/>
                </a:lnTo>
                <a:lnTo>
                  <a:pt x="424" y="879"/>
                </a:lnTo>
                <a:lnTo>
                  <a:pt x="424" y="873"/>
                </a:lnTo>
                <a:lnTo>
                  <a:pt x="418" y="873"/>
                </a:lnTo>
                <a:lnTo>
                  <a:pt x="418" y="879"/>
                </a:lnTo>
                <a:lnTo>
                  <a:pt x="413" y="879"/>
                </a:lnTo>
                <a:lnTo>
                  <a:pt x="408" y="879"/>
                </a:lnTo>
                <a:lnTo>
                  <a:pt x="408" y="884"/>
                </a:lnTo>
                <a:lnTo>
                  <a:pt x="408" y="879"/>
                </a:lnTo>
                <a:lnTo>
                  <a:pt x="403" y="879"/>
                </a:lnTo>
                <a:lnTo>
                  <a:pt x="397" y="879"/>
                </a:lnTo>
                <a:lnTo>
                  <a:pt x="392" y="879"/>
                </a:lnTo>
                <a:lnTo>
                  <a:pt x="387" y="879"/>
                </a:lnTo>
                <a:lnTo>
                  <a:pt x="387" y="873"/>
                </a:lnTo>
                <a:lnTo>
                  <a:pt x="381" y="873"/>
                </a:lnTo>
                <a:lnTo>
                  <a:pt x="381" y="868"/>
                </a:lnTo>
                <a:lnTo>
                  <a:pt x="376" y="868"/>
                </a:lnTo>
                <a:lnTo>
                  <a:pt x="376" y="863"/>
                </a:lnTo>
                <a:lnTo>
                  <a:pt x="371" y="863"/>
                </a:lnTo>
                <a:lnTo>
                  <a:pt x="365" y="863"/>
                </a:lnTo>
                <a:lnTo>
                  <a:pt x="365" y="857"/>
                </a:lnTo>
                <a:lnTo>
                  <a:pt x="360" y="857"/>
                </a:lnTo>
                <a:lnTo>
                  <a:pt x="360" y="852"/>
                </a:lnTo>
                <a:lnTo>
                  <a:pt x="355" y="852"/>
                </a:lnTo>
                <a:lnTo>
                  <a:pt x="350" y="852"/>
                </a:lnTo>
                <a:lnTo>
                  <a:pt x="350" y="847"/>
                </a:lnTo>
                <a:lnTo>
                  <a:pt x="350" y="841"/>
                </a:lnTo>
                <a:lnTo>
                  <a:pt x="344" y="841"/>
                </a:lnTo>
                <a:lnTo>
                  <a:pt x="344" y="836"/>
                </a:lnTo>
                <a:lnTo>
                  <a:pt x="339" y="836"/>
                </a:lnTo>
                <a:lnTo>
                  <a:pt x="339" y="831"/>
                </a:lnTo>
                <a:lnTo>
                  <a:pt x="339" y="836"/>
                </a:lnTo>
                <a:lnTo>
                  <a:pt x="323" y="847"/>
                </a:lnTo>
                <a:lnTo>
                  <a:pt x="313" y="847"/>
                </a:lnTo>
                <a:lnTo>
                  <a:pt x="307" y="836"/>
                </a:lnTo>
                <a:lnTo>
                  <a:pt x="307" y="841"/>
                </a:lnTo>
                <a:lnTo>
                  <a:pt x="302" y="841"/>
                </a:lnTo>
                <a:lnTo>
                  <a:pt x="302" y="836"/>
                </a:lnTo>
                <a:lnTo>
                  <a:pt x="291" y="836"/>
                </a:lnTo>
                <a:lnTo>
                  <a:pt x="275" y="826"/>
                </a:lnTo>
                <a:lnTo>
                  <a:pt x="270" y="820"/>
                </a:lnTo>
                <a:lnTo>
                  <a:pt x="265" y="820"/>
                </a:lnTo>
                <a:lnTo>
                  <a:pt x="260" y="820"/>
                </a:lnTo>
                <a:lnTo>
                  <a:pt x="254" y="804"/>
                </a:lnTo>
                <a:lnTo>
                  <a:pt x="244" y="804"/>
                </a:lnTo>
                <a:lnTo>
                  <a:pt x="223" y="804"/>
                </a:lnTo>
                <a:lnTo>
                  <a:pt x="212" y="799"/>
                </a:lnTo>
                <a:lnTo>
                  <a:pt x="196" y="794"/>
                </a:lnTo>
                <a:lnTo>
                  <a:pt x="185" y="799"/>
                </a:lnTo>
                <a:lnTo>
                  <a:pt x="170" y="773"/>
                </a:lnTo>
                <a:lnTo>
                  <a:pt x="170" y="762"/>
                </a:lnTo>
                <a:lnTo>
                  <a:pt x="159" y="757"/>
                </a:lnTo>
                <a:lnTo>
                  <a:pt x="154" y="757"/>
                </a:lnTo>
                <a:lnTo>
                  <a:pt x="154" y="751"/>
                </a:lnTo>
                <a:lnTo>
                  <a:pt x="127" y="757"/>
                </a:lnTo>
                <a:lnTo>
                  <a:pt x="90" y="757"/>
                </a:lnTo>
                <a:lnTo>
                  <a:pt x="69" y="741"/>
                </a:lnTo>
                <a:lnTo>
                  <a:pt x="64" y="736"/>
                </a:lnTo>
                <a:lnTo>
                  <a:pt x="58" y="730"/>
                </a:lnTo>
                <a:lnTo>
                  <a:pt x="48" y="725"/>
                </a:lnTo>
                <a:lnTo>
                  <a:pt x="48" y="714"/>
                </a:lnTo>
                <a:lnTo>
                  <a:pt x="53" y="714"/>
                </a:lnTo>
                <a:lnTo>
                  <a:pt x="53" y="709"/>
                </a:lnTo>
                <a:lnTo>
                  <a:pt x="58" y="709"/>
                </a:lnTo>
                <a:lnTo>
                  <a:pt x="64" y="709"/>
                </a:lnTo>
                <a:lnTo>
                  <a:pt x="64" y="704"/>
                </a:lnTo>
                <a:lnTo>
                  <a:pt x="58" y="704"/>
                </a:lnTo>
                <a:lnTo>
                  <a:pt x="58" y="699"/>
                </a:lnTo>
                <a:lnTo>
                  <a:pt x="53" y="699"/>
                </a:lnTo>
                <a:lnTo>
                  <a:pt x="53" y="693"/>
                </a:lnTo>
                <a:lnTo>
                  <a:pt x="48" y="688"/>
                </a:lnTo>
                <a:lnTo>
                  <a:pt x="43" y="688"/>
                </a:lnTo>
                <a:lnTo>
                  <a:pt x="43" y="683"/>
                </a:lnTo>
                <a:lnTo>
                  <a:pt x="37" y="683"/>
                </a:lnTo>
                <a:lnTo>
                  <a:pt x="37" y="677"/>
                </a:lnTo>
                <a:lnTo>
                  <a:pt x="32" y="677"/>
                </a:lnTo>
                <a:lnTo>
                  <a:pt x="32" y="672"/>
                </a:lnTo>
                <a:lnTo>
                  <a:pt x="27" y="672"/>
                </a:lnTo>
                <a:lnTo>
                  <a:pt x="27" y="667"/>
                </a:lnTo>
                <a:lnTo>
                  <a:pt x="32" y="667"/>
                </a:lnTo>
                <a:lnTo>
                  <a:pt x="32" y="661"/>
                </a:lnTo>
                <a:lnTo>
                  <a:pt x="37" y="661"/>
                </a:lnTo>
                <a:lnTo>
                  <a:pt x="37" y="656"/>
                </a:lnTo>
                <a:lnTo>
                  <a:pt x="43" y="656"/>
                </a:lnTo>
                <a:lnTo>
                  <a:pt x="43" y="651"/>
                </a:lnTo>
                <a:lnTo>
                  <a:pt x="48" y="651"/>
                </a:lnTo>
                <a:lnTo>
                  <a:pt x="48" y="646"/>
                </a:lnTo>
                <a:lnTo>
                  <a:pt x="48" y="640"/>
                </a:lnTo>
                <a:lnTo>
                  <a:pt x="48" y="635"/>
                </a:lnTo>
                <a:lnTo>
                  <a:pt x="43" y="630"/>
                </a:lnTo>
                <a:lnTo>
                  <a:pt x="43" y="624"/>
                </a:lnTo>
                <a:lnTo>
                  <a:pt x="43" y="619"/>
                </a:lnTo>
                <a:lnTo>
                  <a:pt x="48" y="619"/>
                </a:lnTo>
                <a:lnTo>
                  <a:pt x="43" y="619"/>
                </a:lnTo>
                <a:lnTo>
                  <a:pt x="43" y="614"/>
                </a:lnTo>
                <a:lnTo>
                  <a:pt x="43" y="609"/>
                </a:lnTo>
                <a:lnTo>
                  <a:pt x="48" y="609"/>
                </a:lnTo>
                <a:lnTo>
                  <a:pt x="48" y="603"/>
                </a:lnTo>
                <a:lnTo>
                  <a:pt x="53" y="603"/>
                </a:lnTo>
                <a:lnTo>
                  <a:pt x="53" y="609"/>
                </a:lnTo>
                <a:lnTo>
                  <a:pt x="53" y="603"/>
                </a:lnTo>
                <a:lnTo>
                  <a:pt x="58" y="603"/>
                </a:lnTo>
                <a:lnTo>
                  <a:pt x="64" y="603"/>
                </a:lnTo>
                <a:lnTo>
                  <a:pt x="69" y="603"/>
                </a:lnTo>
                <a:lnTo>
                  <a:pt x="74" y="603"/>
                </a:lnTo>
                <a:lnTo>
                  <a:pt x="74" y="598"/>
                </a:lnTo>
                <a:lnTo>
                  <a:pt x="80" y="598"/>
                </a:lnTo>
                <a:lnTo>
                  <a:pt x="80" y="593"/>
                </a:lnTo>
                <a:lnTo>
                  <a:pt x="85" y="593"/>
                </a:lnTo>
                <a:lnTo>
                  <a:pt x="85" y="587"/>
                </a:lnTo>
                <a:lnTo>
                  <a:pt x="90" y="587"/>
                </a:lnTo>
                <a:lnTo>
                  <a:pt x="90" y="582"/>
                </a:lnTo>
                <a:lnTo>
                  <a:pt x="95" y="582"/>
                </a:lnTo>
                <a:lnTo>
                  <a:pt x="95" y="577"/>
                </a:lnTo>
                <a:lnTo>
                  <a:pt x="101" y="577"/>
                </a:lnTo>
                <a:lnTo>
                  <a:pt x="101" y="571"/>
                </a:lnTo>
                <a:lnTo>
                  <a:pt x="101" y="566"/>
                </a:lnTo>
                <a:lnTo>
                  <a:pt x="106" y="561"/>
                </a:lnTo>
                <a:lnTo>
                  <a:pt x="106" y="556"/>
                </a:lnTo>
                <a:lnTo>
                  <a:pt x="106" y="550"/>
                </a:lnTo>
                <a:lnTo>
                  <a:pt x="111" y="550"/>
                </a:lnTo>
                <a:lnTo>
                  <a:pt x="106" y="550"/>
                </a:lnTo>
                <a:lnTo>
                  <a:pt x="106" y="545"/>
                </a:lnTo>
                <a:lnTo>
                  <a:pt x="106" y="540"/>
                </a:lnTo>
                <a:lnTo>
                  <a:pt x="101" y="540"/>
                </a:lnTo>
                <a:lnTo>
                  <a:pt x="106" y="540"/>
                </a:lnTo>
                <a:lnTo>
                  <a:pt x="106" y="534"/>
                </a:lnTo>
                <a:lnTo>
                  <a:pt x="101" y="534"/>
                </a:lnTo>
                <a:lnTo>
                  <a:pt x="95" y="534"/>
                </a:lnTo>
                <a:lnTo>
                  <a:pt x="95" y="529"/>
                </a:lnTo>
                <a:lnTo>
                  <a:pt x="101" y="529"/>
                </a:lnTo>
                <a:lnTo>
                  <a:pt x="101" y="524"/>
                </a:lnTo>
                <a:lnTo>
                  <a:pt x="95" y="524"/>
                </a:lnTo>
                <a:lnTo>
                  <a:pt x="95" y="529"/>
                </a:lnTo>
                <a:lnTo>
                  <a:pt x="95" y="524"/>
                </a:lnTo>
                <a:lnTo>
                  <a:pt x="101" y="524"/>
                </a:lnTo>
                <a:lnTo>
                  <a:pt x="101" y="519"/>
                </a:lnTo>
                <a:lnTo>
                  <a:pt x="101" y="513"/>
                </a:lnTo>
                <a:lnTo>
                  <a:pt x="95" y="513"/>
                </a:lnTo>
                <a:lnTo>
                  <a:pt x="95" y="508"/>
                </a:lnTo>
                <a:lnTo>
                  <a:pt x="95" y="513"/>
                </a:lnTo>
                <a:lnTo>
                  <a:pt x="95" y="508"/>
                </a:lnTo>
                <a:lnTo>
                  <a:pt x="95" y="503"/>
                </a:lnTo>
                <a:lnTo>
                  <a:pt x="101" y="503"/>
                </a:lnTo>
                <a:lnTo>
                  <a:pt x="101" y="497"/>
                </a:lnTo>
                <a:lnTo>
                  <a:pt x="101" y="503"/>
                </a:lnTo>
                <a:lnTo>
                  <a:pt x="106" y="497"/>
                </a:lnTo>
                <a:lnTo>
                  <a:pt x="101" y="497"/>
                </a:lnTo>
                <a:lnTo>
                  <a:pt x="106" y="497"/>
                </a:lnTo>
                <a:lnTo>
                  <a:pt x="101" y="492"/>
                </a:lnTo>
                <a:lnTo>
                  <a:pt x="106" y="492"/>
                </a:lnTo>
                <a:lnTo>
                  <a:pt x="106" y="487"/>
                </a:lnTo>
                <a:lnTo>
                  <a:pt x="111" y="487"/>
                </a:lnTo>
                <a:lnTo>
                  <a:pt x="106" y="487"/>
                </a:lnTo>
                <a:lnTo>
                  <a:pt x="111" y="487"/>
                </a:lnTo>
                <a:lnTo>
                  <a:pt x="111" y="481"/>
                </a:lnTo>
                <a:lnTo>
                  <a:pt x="117" y="481"/>
                </a:lnTo>
                <a:lnTo>
                  <a:pt x="122" y="481"/>
                </a:lnTo>
                <a:lnTo>
                  <a:pt x="127" y="481"/>
                </a:lnTo>
                <a:lnTo>
                  <a:pt x="127" y="487"/>
                </a:lnTo>
                <a:lnTo>
                  <a:pt x="133" y="487"/>
                </a:lnTo>
                <a:lnTo>
                  <a:pt x="133" y="481"/>
                </a:lnTo>
                <a:lnTo>
                  <a:pt x="138" y="481"/>
                </a:lnTo>
                <a:lnTo>
                  <a:pt x="138" y="476"/>
                </a:lnTo>
                <a:lnTo>
                  <a:pt x="143" y="476"/>
                </a:lnTo>
                <a:lnTo>
                  <a:pt x="143" y="471"/>
                </a:lnTo>
                <a:lnTo>
                  <a:pt x="148" y="471"/>
                </a:lnTo>
                <a:lnTo>
                  <a:pt x="148" y="466"/>
                </a:lnTo>
                <a:lnTo>
                  <a:pt x="154" y="466"/>
                </a:lnTo>
                <a:lnTo>
                  <a:pt x="159" y="466"/>
                </a:lnTo>
                <a:lnTo>
                  <a:pt x="159" y="460"/>
                </a:lnTo>
                <a:lnTo>
                  <a:pt x="164" y="460"/>
                </a:lnTo>
                <a:lnTo>
                  <a:pt x="164" y="455"/>
                </a:lnTo>
                <a:lnTo>
                  <a:pt x="170" y="455"/>
                </a:lnTo>
                <a:lnTo>
                  <a:pt x="170" y="450"/>
                </a:lnTo>
                <a:lnTo>
                  <a:pt x="164" y="450"/>
                </a:lnTo>
                <a:lnTo>
                  <a:pt x="164" y="444"/>
                </a:lnTo>
                <a:lnTo>
                  <a:pt x="170" y="439"/>
                </a:lnTo>
                <a:lnTo>
                  <a:pt x="164" y="439"/>
                </a:lnTo>
                <a:lnTo>
                  <a:pt x="164" y="434"/>
                </a:lnTo>
                <a:lnTo>
                  <a:pt x="164" y="429"/>
                </a:lnTo>
                <a:lnTo>
                  <a:pt x="164" y="423"/>
                </a:lnTo>
                <a:lnTo>
                  <a:pt x="164" y="418"/>
                </a:lnTo>
                <a:lnTo>
                  <a:pt x="164" y="413"/>
                </a:lnTo>
                <a:lnTo>
                  <a:pt x="164" y="407"/>
                </a:lnTo>
                <a:lnTo>
                  <a:pt x="170" y="407"/>
                </a:lnTo>
                <a:lnTo>
                  <a:pt x="170" y="402"/>
                </a:lnTo>
                <a:lnTo>
                  <a:pt x="159" y="397"/>
                </a:lnTo>
                <a:lnTo>
                  <a:pt x="80" y="344"/>
                </a:lnTo>
                <a:lnTo>
                  <a:pt x="0" y="307"/>
                </a:lnTo>
                <a:lnTo>
                  <a:pt x="5" y="296"/>
                </a:lnTo>
                <a:lnTo>
                  <a:pt x="11" y="275"/>
                </a:lnTo>
                <a:lnTo>
                  <a:pt x="16" y="270"/>
                </a:lnTo>
                <a:lnTo>
                  <a:pt x="21" y="249"/>
                </a:lnTo>
                <a:lnTo>
                  <a:pt x="32" y="233"/>
                </a:lnTo>
                <a:lnTo>
                  <a:pt x="32" y="222"/>
                </a:lnTo>
                <a:lnTo>
                  <a:pt x="37" y="217"/>
                </a:lnTo>
                <a:lnTo>
                  <a:pt x="48" y="227"/>
                </a:lnTo>
                <a:lnTo>
                  <a:pt x="53" y="217"/>
                </a:lnTo>
                <a:lnTo>
                  <a:pt x="64" y="217"/>
                </a:lnTo>
                <a:lnTo>
                  <a:pt x="69" y="217"/>
                </a:lnTo>
                <a:lnTo>
                  <a:pt x="90" y="190"/>
                </a:lnTo>
                <a:lnTo>
                  <a:pt x="95" y="174"/>
                </a:lnTo>
                <a:lnTo>
                  <a:pt x="101" y="164"/>
                </a:lnTo>
                <a:lnTo>
                  <a:pt x="106" y="153"/>
                </a:lnTo>
                <a:lnTo>
                  <a:pt x="111" y="148"/>
                </a:lnTo>
                <a:lnTo>
                  <a:pt x="95" y="127"/>
                </a:lnTo>
                <a:lnTo>
                  <a:pt x="101" y="121"/>
                </a:lnTo>
                <a:lnTo>
                  <a:pt x="117" y="111"/>
                </a:lnTo>
                <a:lnTo>
                  <a:pt x="138" y="100"/>
                </a:lnTo>
                <a:lnTo>
                  <a:pt x="143" y="106"/>
                </a:lnTo>
                <a:lnTo>
                  <a:pt x="143" y="100"/>
                </a:lnTo>
                <a:lnTo>
                  <a:pt x="154" y="100"/>
                </a:lnTo>
                <a:lnTo>
                  <a:pt x="154" y="90"/>
                </a:lnTo>
                <a:lnTo>
                  <a:pt x="170" y="95"/>
                </a:lnTo>
                <a:lnTo>
                  <a:pt x="175" y="90"/>
                </a:lnTo>
                <a:lnTo>
                  <a:pt x="185" y="79"/>
                </a:lnTo>
                <a:lnTo>
                  <a:pt x="196" y="69"/>
                </a:lnTo>
                <a:lnTo>
                  <a:pt x="196" y="47"/>
                </a:lnTo>
                <a:lnTo>
                  <a:pt x="201" y="47"/>
                </a:lnTo>
                <a:lnTo>
                  <a:pt x="207" y="47"/>
                </a:lnTo>
                <a:lnTo>
                  <a:pt x="212" y="47"/>
                </a:lnTo>
                <a:lnTo>
                  <a:pt x="217" y="47"/>
                </a:lnTo>
                <a:lnTo>
                  <a:pt x="223" y="47"/>
                </a:lnTo>
                <a:lnTo>
                  <a:pt x="228" y="47"/>
                </a:lnTo>
                <a:lnTo>
                  <a:pt x="233" y="47"/>
                </a:lnTo>
                <a:lnTo>
                  <a:pt x="238" y="47"/>
                </a:lnTo>
                <a:lnTo>
                  <a:pt x="244" y="47"/>
                </a:lnTo>
                <a:lnTo>
                  <a:pt x="249" y="47"/>
                </a:lnTo>
                <a:lnTo>
                  <a:pt x="254" y="47"/>
                </a:lnTo>
                <a:lnTo>
                  <a:pt x="260" y="47"/>
                </a:lnTo>
                <a:lnTo>
                  <a:pt x="260" y="42"/>
                </a:lnTo>
                <a:lnTo>
                  <a:pt x="265" y="42"/>
                </a:lnTo>
                <a:lnTo>
                  <a:pt x="265" y="37"/>
                </a:lnTo>
                <a:lnTo>
                  <a:pt x="270" y="37"/>
                </a:lnTo>
                <a:lnTo>
                  <a:pt x="270" y="31"/>
                </a:lnTo>
                <a:lnTo>
                  <a:pt x="270" y="26"/>
                </a:lnTo>
                <a:lnTo>
                  <a:pt x="275" y="26"/>
                </a:lnTo>
                <a:lnTo>
                  <a:pt x="281" y="26"/>
                </a:lnTo>
                <a:lnTo>
                  <a:pt x="286" y="26"/>
                </a:lnTo>
                <a:lnTo>
                  <a:pt x="286" y="21"/>
                </a:lnTo>
                <a:lnTo>
                  <a:pt x="291" y="26"/>
                </a:lnTo>
                <a:lnTo>
                  <a:pt x="297" y="26"/>
                </a:lnTo>
                <a:lnTo>
                  <a:pt x="302" y="26"/>
                </a:lnTo>
                <a:lnTo>
                  <a:pt x="302" y="21"/>
                </a:lnTo>
                <a:lnTo>
                  <a:pt x="307" y="21"/>
                </a:lnTo>
                <a:lnTo>
                  <a:pt x="307" y="16"/>
                </a:lnTo>
                <a:lnTo>
                  <a:pt x="313" y="16"/>
                </a:lnTo>
                <a:lnTo>
                  <a:pt x="313" y="10"/>
                </a:lnTo>
                <a:lnTo>
                  <a:pt x="318" y="10"/>
                </a:lnTo>
                <a:lnTo>
                  <a:pt x="323" y="10"/>
                </a:lnTo>
                <a:lnTo>
                  <a:pt x="328" y="5"/>
                </a:lnTo>
                <a:lnTo>
                  <a:pt x="334" y="5"/>
                </a:lnTo>
                <a:lnTo>
                  <a:pt x="339" y="5"/>
                </a:lnTo>
                <a:lnTo>
                  <a:pt x="344" y="5"/>
                </a:lnTo>
                <a:lnTo>
                  <a:pt x="350" y="5"/>
                </a:lnTo>
                <a:lnTo>
                  <a:pt x="355" y="5"/>
                </a:lnTo>
                <a:lnTo>
                  <a:pt x="355" y="0"/>
                </a:lnTo>
                <a:lnTo>
                  <a:pt x="360" y="5"/>
                </a:lnTo>
                <a:lnTo>
                  <a:pt x="365" y="5"/>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17" name="Freeform 17"/>
          <p:cNvSpPr>
            <a:spLocks/>
          </p:cNvSpPr>
          <p:nvPr/>
        </p:nvSpPr>
        <p:spPr bwMode="auto">
          <a:xfrm>
            <a:off x="4714875" y="3554413"/>
            <a:ext cx="1697037" cy="2201862"/>
          </a:xfrm>
          <a:custGeom>
            <a:avLst/>
            <a:gdLst>
              <a:gd name="T0" fmla="*/ 794 w 1069"/>
              <a:gd name="T1" fmla="*/ 21 h 1387"/>
              <a:gd name="T2" fmla="*/ 847 w 1069"/>
              <a:gd name="T3" fmla="*/ 48 h 1387"/>
              <a:gd name="T4" fmla="*/ 863 w 1069"/>
              <a:gd name="T5" fmla="*/ 96 h 1387"/>
              <a:gd name="T6" fmla="*/ 900 w 1069"/>
              <a:gd name="T7" fmla="*/ 122 h 1387"/>
              <a:gd name="T8" fmla="*/ 905 w 1069"/>
              <a:gd name="T9" fmla="*/ 276 h 1387"/>
              <a:gd name="T10" fmla="*/ 963 w 1069"/>
              <a:gd name="T11" fmla="*/ 302 h 1387"/>
              <a:gd name="T12" fmla="*/ 995 w 1069"/>
              <a:gd name="T13" fmla="*/ 339 h 1387"/>
              <a:gd name="T14" fmla="*/ 1011 w 1069"/>
              <a:gd name="T15" fmla="*/ 403 h 1387"/>
              <a:gd name="T16" fmla="*/ 1069 w 1069"/>
              <a:gd name="T17" fmla="*/ 408 h 1387"/>
              <a:gd name="T18" fmla="*/ 1053 w 1069"/>
              <a:gd name="T19" fmla="*/ 429 h 1387"/>
              <a:gd name="T20" fmla="*/ 1022 w 1069"/>
              <a:gd name="T21" fmla="*/ 461 h 1387"/>
              <a:gd name="T22" fmla="*/ 995 w 1069"/>
              <a:gd name="T23" fmla="*/ 551 h 1387"/>
              <a:gd name="T24" fmla="*/ 831 w 1069"/>
              <a:gd name="T25" fmla="*/ 614 h 1387"/>
              <a:gd name="T26" fmla="*/ 821 w 1069"/>
              <a:gd name="T27" fmla="*/ 715 h 1387"/>
              <a:gd name="T28" fmla="*/ 768 w 1069"/>
              <a:gd name="T29" fmla="*/ 789 h 1387"/>
              <a:gd name="T30" fmla="*/ 709 w 1069"/>
              <a:gd name="T31" fmla="*/ 858 h 1387"/>
              <a:gd name="T32" fmla="*/ 678 w 1069"/>
              <a:gd name="T33" fmla="*/ 921 h 1387"/>
              <a:gd name="T34" fmla="*/ 662 w 1069"/>
              <a:gd name="T35" fmla="*/ 996 h 1387"/>
              <a:gd name="T36" fmla="*/ 678 w 1069"/>
              <a:gd name="T37" fmla="*/ 1064 h 1387"/>
              <a:gd name="T38" fmla="*/ 667 w 1069"/>
              <a:gd name="T39" fmla="*/ 1112 h 1387"/>
              <a:gd name="T40" fmla="*/ 635 w 1069"/>
              <a:gd name="T41" fmla="*/ 1160 h 1387"/>
              <a:gd name="T42" fmla="*/ 614 w 1069"/>
              <a:gd name="T43" fmla="*/ 1223 h 1387"/>
              <a:gd name="T44" fmla="*/ 561 w 1069"/>
              <a:gd name="T45" fmla="*/ 1271 h 1387"/>
              <a:gd name="T46" fmla="*/ 492 w 1069"/>
              <a:gd name="T47" fmla="*/ 1319 h 1387"/>
              <a:gd name="T48" fmla="*/ 439 w 1069"/>
              <a:gd name="T49" fmla="*/ 1366 h 1387"/>
              <a:gd name="T50" fmla="*/ 381 w 1069"/>
              <a:gd name="T51" fmla="*/ 1371 h 1387"/>
              <a:gd name="T52" fmla="*/ 413 w 1069"/>
              <a:gd name="T53" fmla="*/ 1308 h 1387"/>
              <a:gd name="T54" fmla="*/ 386 w 1069"/>
              <a:gd name="T55" fmla="*/ 1244 h 1387"/>
              <a:gd name="T56" fmla="*/ 371 w 1069"/>
              <a:gd name="T57" fmla="*/ 1281 h 1387"/>
              <a:gd name="T58" fmla="*/ 339 w 1069"/>
              <a:gd name="T59" fmla="*/ 1303 h 1387"/>
              <a:gd name="T60" fmla="*/ 275 w 1069"/>
              <a:gd name="T61" fmla="*/ 1313 h 1387"/>
              <a:gd name="T62" fmla="*/ 233 w 1069"/>
              <a:gd name="T63" fmla="*/ 1308 h 1387"/>
              <a:gd name="T64" fmla="*/ 180 w 1069"/>
              <a:gd name="T65" fmla="*/ 1345 h 1387"/>
              <a:gd name="T66" fmla="*/ 132 w 1069"/>
              <a:gd name="T67" fmla="*/ 1345 h 1387"/>
              <a:gd name="T68" fmla="*/ 132 w 1069"/>
              <a:gd name="T69" fmla="*/ 1313 h 1387"/>
              <a:gd name="T70" fmla="*/ 164 w 1069"/>
              <a:gd name="T71" fmla="*/ 1276 h 1387"/>
              <a:gd name="T72" fmla="*/ 180 w 1069"/>
              <a:gd name="T73" fmla="*/ 1229 h 1387"/>
              <a:gd name="T74" fmla="*/ 201 w 1069"/>
              <a:gd name="T75" fmla="*/ 1186 h 1387"/>
              <a:gd name="T76" fmla="*/ 196 w 1069"/>
              <a:gd name="T77" fmla="*/ 1128 h 1387"/>
              <a:gd name="T78" fmla="*/ 164 w 1069"/>
              <a:gd name="T79" fmla="*/ 1160 h 1387"/>
              <a:gd name="T80" fmla="*/ 127 w 1069"/>
              <a:gd name="T81" fmla="*/ 1181 h 1387"/>
              <a:gd name="T82" fmla="*/ 0 w 1069"/>
              <a:gd name="T83" fmla="*/ 1017 h 1387"/>
              <a:gd name="T84" fmla="*/ 11 w 1069"/>
              <a:gd name="T85" fmla="*/ 953 h 1387"/>
              <a:gd name="T86" fmla="*/ 106 w 1069"/>
              <a:gd name="T87" fmla="*/ 1017 h 1387"/>
              <a:gd name="T88" fmla="*/ 127 w 1069"/>
              <a:gd name="T89" fmla="*/ 959 h 1387"/>
              <a:gd name="T90" fmla="*/ 296 w 1069"/>
              <a:gd name="T91" fmla="*/ 794 h 1387"/>
              <a:gd name="T92" fmla="*/ 328 w 1069"/>
              <a:gd name="T93" fmla="*/ 768 h 1387"/>
              <a:gd name="T94" fmla="*/ 376 w 1069"/>
              <a:gd name="T95" fmla="*/ 710 h 1387"/>
              <a:gd name="T96" fmla="*/ 482 w 1069"/>
              <a:gd name="T97" fmla="*/ 710 h 1387"/>
              <a:gd name="T98" fmla="*/ 551 w 1069"/>
              <a:gd name="T99" fmla="*/ 614 h 1387"/>
              <a:gd name="T100" fmla="*/ 492 w 1069"/>
              <a:gd name="T101" fmla="*/ 614 h 1387"/>
              <a:gd name="T102" fmla="*/ 455 w 1069"/>
              <a:gd name="T103" fmla="*/ 583 h 1387"/>
              <a:gd name="T104" fmla="*/ 408 w 1069"/>
              <a:gd name="T105" fmla="*/ 567 h 1387"/>
              <a:gd name="T106" fmla="*/ 392 w 1069"/>
              <a:gd name="T107" fmla="*/ 514 h 1387"/>
              <a:gd name="T108" fmla="*/ 397 w 1069"/>
              <a:gd name="T109" fmla="*/ 440 h 1387"/>
              <a:gd name="T110" fmla="*/ 439 w 1069"/>
              <a:gd name="T111" fmla="*/ 397 h 1387"/>
              <a:gd name="T112" fmla="*/ 439 w 1069"/>
              <a:gd name="T113" fmla="*/ 313 h 1387"/>
              <a:gd name="T114" fmla="*/ 482 w 1069"/>
              <a:gd name="T115" fmla="*/ 212 h 1387"/>
              <a:gd name="T116" fmla="*/ 609 w 1069"/>
              <a:gd name="T117" fmla="*/ 69 h 1387"/>
              <a:gd name="T118" fmla="*/ 709 w 1069"/>
              <a:gd name="T119" fmla="*/ 0 h 13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69"/>
              <a:gd name="T181" fmla="*/ 0 h 1387"/>
              <a:gd name="T182" fmla="*/ 1069 w 1069"/>
              <a:gd name="T183" fmla="*/ 1387 h 138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69" h="1387">
                <a:moveTo>
                  <a:pt x="715" y="6"/>
                </a:moveTo>
                <a:lnTo>
                  <a:pt x="720" y="6"/>
                </a:lnTo>
                <a:lnTo>
                  <a:pt x="725" y="6"/>
                </a:lnTo>
                <a:lnTo>
                  <a:pt x="725" y="0"/>
                </a:lnTo>
                <a:lnTo>
                  <a:pt x="736" y="0"/>
                </a:lnTo>
                <a:lnTo>
                  <a:pt x="741" y="6"/>
                </a:lnTo>
                <a:lnTo>
                  <a:pt x="746" y="11"/>
                </a:lnTo>
                <a:lnTo>
                  <a:pt x="752" y="11"/>
                </a:lnTo>
                <a:lnTo>
                  <a:pt x="757" y="16"/>
                </a:lnTo>
                <a:lnTo>
                  <a:pt x="762" y="16"/>
                </a:lnTo>
                <a:lnTo>
                  <a:pt x="768" y="16"/>
                </a:lnTo>
                <a:lnTo>
                  <a:pt x="773" y="16"/>
                </a:lnTo>
                <a:lnTo>
                  <a:pt x="778" y="21"/>
                </a:lnTo>
                <a:lnTo>
                  <a:pt x="783" y="21"/>
                </a:lnTo>
                <a:lnTo>
                  <a:pt x="789" y="21"/>
                </a:lnTo>
                <a:lnTo>
                  <a:pt x="794" y="21"/>
                </a:lnTo>
                <a:lnTo>
                  <a:pt x="805" y="21"/>
                </a:lnTo>
                <a:lnTo>
                  <a:pt x="810" y="21"/>
                </a:lnTo>
                <a:lnTo>
                  <a:pt x="810" y="27"/>
                </a:lnTo>
                <a:lnTo>
                  <a:pt x="815" y="27"/>
                </a:lnTo>
                <a:lnTo>
                  <a:pt x="821" y="27"/>
                </a:lnTo>
                <a:lnTo>
                  <a:pt x="821" y="32"/>
                </a:lnTo>
                <a:lnTo>
                  <a:pt x="821" y="27"/>
                </a:lnTo>
                <a:lnTo>
                  <a:pt x="826" y="27"/>
                </a:lnTo>
                <a:lnTo>
                  <a:pt x="826" y="32"/>
                </a:lnTo>
                <a:lnTo>
                  <a:pt x="831" y="32"/>
                </a:lnTo>
                <a:lnTo>
                  <a:pt x="831" y="37"/>
                </a:lnTo>
                <a:lnTo>
                  <a:pt x="836" y="37"/>
                </a:lnTo>
                <a:lnTo>
                  <a:pt x="836" y="43"/>
                </a:lnTo>
                <a:lnTo>
                  <a:pt x="842" y="43"/>
                </a:lnTo>
                <a:lnTo>
                  <a:pt x="842" y="48"/>
                </a:lnTo>
                <a:lnTo>
                  <a:pt x="847" y="48"/>
                </a:lnTo>
                <a:lnTo>
                  <a:pt x="847" y="53"/>
                </a:lnTo>
                <a:lnTo>
                  <a:pt x="842" y="53"/>
                </a:lnTo>
                <a:lnTo>
                  <a:pt x="842" y="59"/>
                </a:lnTo>
                <a:lnTo>
                  <a:pt x="836" y="59"/>
                </a:lnTo>
                <a:lnTo>
                  <a:pt x="836" y="64"/>
                </a:lnTo>
                <a:lnTo>
                  <a:pt x="842" y="64"/>
                </a:lnTo>
                <a:lnTo>
                  <a:pt x="847" y="64"/>
                </a:lnTo>
                <a:lnTo>
                  <a:pt x="847" y="69"/>
                </a:lnTo>
                <a:lnTo>
                  <a:pt x="847" y="74"/>
                </a:lnTo>
                <a:lnTo>
                  <a:pt x="847" y="80"/>
                </a:lnTo>
                <a:lnTo>
                  <a:pt x="847" y="85"/>
                </a:lnTo>
                <a:lnTo>
                  <a:pt x="852" y="85"/>
                </a:lnTo>
                <a:lnTo>
                  <a:pt x="852" y="90"/>
                </a:lnTo>
                <a:lnTo>
                  <a:pt x="852" y="96"/>
                </a:lnTo>
                <a:lnTo>
                  <a:pt x="858" y="96"/>
                </a:lnTo>
                <a:lnTo>
                  <a:pt x="863" y="96"/>
                </a:lnTo>
                <a:lnTo>
                  <a:pt x="863" y="101"/>
                </a:lnTo>
                <a:lnTo>
                  <a:pt x="868" y="101"/>
                </a:lnTo>
                <a:lnTo>
                  <a:pt x="873" y="101"/>
                </a:lnTo>
                <a:lnTo>
                  <a:pt x="873" y="106"/>
                </a:lnTo>
                <a:lnTo>
                  <a:pt x="879" y="106"/>
                </a:lnTo>
                <a:lnTo>
                  <a:pt x="879" y="111"/>
                </a:lnTo>
                <a:lnTo>
                  <a:pt x="884" y="111"/>
                </a:lnTo>
                <a:lnTo>
                  <a:pt x="884" y="117"/>
                </a:lnTo>
                <a:lnTo>
                  <a:pt x="879" y="117"/>
                </a:lnTo>
                <a:lnTo>
                  <a:pt x="879" y="122"/>
                </a:lnTo>
                <a:lnTo>
                  <a:pt x="879" y="117"/>
                </a:lnTo>
                <a:lnTo>
                  <a:pt x="884" y="117"/>
                </a:lnTo>
                <a:lnTo>
                  <a:pt x="884" y="122"/>
                </a:lnTo>
                <a:lnTo>
                  <a:pt x="889" y="122"/>
                </a:lnTo>
                <a:lnTo>
                  <a:pt x="895" y="122"/>
                </a:lnTo>
                <a:lnTo>
                  <a:pt x="900" y="122"/>
                </a:lnTo>
                <a:lnTo>
                  <a:pt x="900" y="127"/>
                </a:lnTo>
                <a:lnTo>
                  <a:pt x="905" y="127"/>
                </a:lnTo>
                <a:lnTo>
                  <a:pt x="911" y="127"/>
                </a:lnTo>
                <a:lnTo>
                  <a:pt x="916" y="127"/>
                </a:lnTo>
                <a:lnTo>
                  <a:pt x="916" y="133"/>
                </a:lnTo>
                <a:lnTo>
                  <a:pt x="916" y="138"/>
                </a:lnTo>
                <a:lnTo>
                  <a:pt x="916" y="133"/>
                </a:lnTo>
                <a:lnTo>
                  <a:pt x="911" y="133"/>
                </a:lnTo>
                <a:lnTo>
                  <a:pt x="905" y="133"/>
                </a:lnTo>
                <a:lnTo>
                  <a:pt x="900" y="138"/>
                </a:lnTo>
                <a:lnTo>
                  <a:pt x="895" y="138"/>
                </a:lnTo>
                <a:lnTo>
                  <a:pt x="895" y="186"/>
                </a:lnTo>
                <a:lnTo>
                  <a:pt x="895" y="270"/>
                </a:lnTo>
                <a:lnTo>
                  <a:pt x="900" y="270"/>
                </a:lnTo>
                <a:lnTo>
                  <a:pt x="900" y="276"/>
                </a:lnTo>
                <a:lnTo>
                  <a:pt x="905" y="276"/>
                </a:lnTo>
                <a:lnTo>
                  <a:pt x="911" y="276"/>
                </a:lnTo>
                <a:lnTo>
                  <a:pt x="916" y="276"/>
                </a:lnTo>
                <a:lnTo>
                  <a:pt x="921" y="276"/>
                </a:lnTo>
                <a:lnTo>
                  <a:pt x="921" y="281"/>
                </a:lnTo>
                <a:lnTo>
                  <a:pt x="926" y="281"/>
                </a:lnTo>
                <a:lnTo>
                  <a:pt x="926" y="286"/>
                </a:lnTo>
                <a:lnTo>
                  <a:pt x="932" y="286"/>
                </a:lnTo>
                <a:lnTo>
                  <a:pt x="937" y="286"/>
                </a:lnTo>
                <a:lnTo>
                  <a:pt x="942" y="286"/>
                </a:lnTo>
                <a:lnTo>
                  <a:pt x="942" y="291"/>
                </a:lnTo>
                <a:lnTo>
                  <a:pt x="948" y="291"/>
                </a:lnTo>
                <a:lnTo>
                  <a:pt x="948" y="297"/>
                </a:lnTo>
                <a:lnTo>
                  <a:pt x="953" y="297"/>
                </a:lnTo>
                <a:lnTo>
                  <a:pt x="958" y="297"/>
                </a:lnTo>
                <a:lnTo>
                  <a:pt x="963" y="297"/>
                </a:lnTo>
                <a:lnTo>
                  <a:pt x="963" y="302"/>
                </a:lnTo>
                <a:lnTo>
                  <a:pt x="963" y="297"/>
                </a:lnTo>
                <a:lnTo>
                  <a:pt x="969" y="297"/>
                </a:lnTo>
                <a:lnTo>
                  <a:pt x="974" y="297"/>
                </a:lnTo>
                <a:lnTo>
                  <a:pt x="979" y="297"/>
                </a:lnTo>
                <a:lnTo>
                  <a:pt x="979" y="291"/>
                </a:lnTo>
                <a:lnTo>
                  <a:pt x="985" y="291"/>
                </a:lnTo>
                <a:lnTo>
                  <a:pt x="990" y="291"/>
                </a:lnTo>
                <a:lnTo>
                  <a:pt x="995" y="297"/>
                </a:lnTo>
                <a:lnTo>
                  <a:pt x="1022" y="339"/>
                </a:lnTo>
                <a:lnTo>
                  <a:pt x="1016" y="334"/>
                </a:lnTo>
                <a:lnTo>
                  <a:pt x="1011" y="339"/>
                </a:lnTo>
                <a:lnTo>
                  <a:pt x="1006" y="339"/>
                </a:lnTo>
                <a:lnTo>
                  <a:pt x="1001" y="339"/>
                </a:lnTo>
                <a:lnTo>
                  <a:pt x="1001" y="334"/>
                </a:lnTo>
                <a:lnTo>
                  <a:pt x="995" y="334"/>
                </a:lnTo>
                <a:lnTo>
                  <a:pt x="995" y="339"/>
                </a:lnTo>
                <a:lnTo>
                  <a:pt x="990" y="339"/>
                </a:lnTo>
                <a:lnTo>
                  <a:pt x="995" y="344"/>
                </a:lnTo>
                <a:lnTo>
                  <a:pt x="990" y="355"/>
                </a:lnTo>
                <a:lnTo>
                  <a:pt x="990" y="360"/>
                </a:lnTo>
                <a:lnTo>
                  <a:pt x="990" y="366"/>
                </a:lnTo>
                <a:lnTo>
                  <a:pt x="990" y="371"/>
                </a:lnTo>
                <a:lnTo>
                  <a:pt x="990" y="376"/>
                </a:lnTo>
                <a:lnTo>
                  <a:pt x="995" y="376"/>
                </a:lnTo>
                <a:lnTo>
                  <a:pt x="995" y="381"/>
                </a:lnTo>
                <a:lnTo>
                  <a:pt x="995" y="387"/>
                </a:lnTo>
                <a:lnTo>
                  <a:pt x="995" y="392"/>
                </a:lnTo>
                <a:lnTo>
                  <a:pt x="995" y="397"/>
                </a:lnTo>
                <a:lnTo>
                  <a:pt x="995" y="403"/>
                </a:lnTo>
                <a:lnTo>
                  <a:pt x="1001" y="403"/>
                </a:lnTo>
                <a:lnTo>
                  <a:pt x="1006" y="403"/>
                </a:lnTo>
                <a:lnTo>
                  <a:pt x="1011" y="403"/>
                </a:lnTo>
                <a:lnTo>
                  <a:pt x="1016" y="403"/>
                </a:lnTo>
                <a:lnTo>
                  <a:pt x="1022" y="403"/>
                </a:lnTo>
                <a:lnTo>
                  <a:pt x="1027" y="403"/>
                </a:lnTo>
                <a:lnTo>
                  <a:pt x="1027" y="408"/>
                </a:lnTo>
                <a:lnTo>
                  <a:pt x="1032" y="408"/>
                </a:lnTo>
                <a:lnTo>
                  <a:pt x="1032" y="403"/>
                </a:lnTo>
                <a:lnTo>
                  <a:pt x="1032" y="408"/>
                </a:lnTo>
                <a:lnTo>
                  <a:pt x="1038" y="408"/>
                </a:lnTo>
                <a:lnTo>
                  <a:pt x="1038" y="403"/>
                </a:lnTo>
                <a:lnTo>
                  <a:pt x="1043" y="403"/>
                </a:lnTo>
                <a:lnTo>
                  <a:pt x="1043" y="408"/>
                </a:lnTo>
                <a:lnTo>
                  <a:pt x="1048" y="408"/>
                </a:lnTo>
                <a:lnTo>
                  <a:pt x="1053" y="408"/>
                </a:lnTo>
                <a:lnTo>
                  <a:pt x="1059" y="408"/>
                </a:lnTo>
                <a:lnTo>
                  <a:pt x="1064" y="408"/>
                </a:lnTo>
                <a:lnTo>
                  <a:pt x="1069" y="408"/>
                </a:lnTo>
                <a:lnTo>
                  <a:pt x="1069" y="413"/>
                </a:lnTo>
                <a:lnTo>
                  <a:pt x="1064" y="413"/>
                </a:lnTo>
                <a:lnTo>
                  <a:pt x="1059" y="413"/>
                </a:lnTo>
                <a:lnTo>
                  <a:pt x="1059" y="419"/>
                </a:lnTo>
                <a:lnTo>
                  <a:pt x="1059" y="413"/>
                </a:lnTo>
                <a:lnTo>
                  <a:pt x="1059" y="419"/>
                </a:lnTo>
                <a:lnTo>
                  <a:pt x="1053" y="419"/>
                </a:lnTo>
                <a:lnTo>
                  <a:pt x="1059" y="419"/>
                </a:lnTo>
                <a:lnTo>
                  <a:pt x="1053" y="424"/>
                </a:lnTo>
                <a:lnTo>
                  <a:pt x="1053" y="429"/>
                </a:lnTo>
                <a:lnTo>
                  <a:pt x="1053" y="424"/>
                </a:lnTo>
                <a:lnTo>
                  <a:pt x="1053" y="429"/>
                </a:lnTo>
                <a:lnTo>
                  <a:pt x="1053" y="424"/>
                </a:lnTo>
                <a:lnTo>
                  <a:pt x="1053" y="429"/>
                </a:lnTo>
                <a:lnTo>
                  <a:pt x="1048" y="429"/>
                </a:lnTo>
                <a:lnTo>
                  <a:pt x="1053" y="429"/>
                </a:lnTo>
                <a:lnTo>
                  <a:pt x="1048" y="429"/>
                </a:lnTo>
                <a:lnTo>
                  <a:pt x="1053" y="429"/>
                </a:lnTo>
                <a:lnTo>
                  <a:pt x="1053" y="434"/>
                </a:lnTo>
                <a:lnTo>
                  <a:pt x="1048" y="434"/>
                </a:lnTo>
                <a:lnTo>
                  <a:pt x="1048" y="440"/>
                </a:lnTo>
                <a:lnTo>
                  <a:pt x="1043" y="440"/>
                </a:lnTo>
                <a:lnTo>
                  <a:pt x="1043" y="445"/>
                </a:lnTo>
                <a:lnTo>
                  <a:pt x="1038" y="445"/>
                </a:lnTo>
                <a:lnTo>
                  <a:pt x="1043" y="445"/>
                </a:lnTo>
                <a:lnTo>
                  <a:pt x="1038" y="445"/>
                </a:lnTo>
                <a:lnTo>
                  <a:pt x="1038" y="450"/>
                </a:lnTo>
                <a:lnTo>
                  <a:pt x="1038" y="456"/>
                </a:lnTo>
                <a:lnTo>
                  <a:pt x="1038" y="461"/>
                </a:lnTo>
                <a:lnTo>
                  <a:pt x="1032" y="461"/>
                </a:lnTo>
                <a:lnTo>
                  <a:pt x="1027" y="461"/>
                </a:lnTo>
                <a:lnTo>
                  <a:pt x="1022" y="461"/>
                </a:lnTo>
                <a:lnTo>
                  <a:pt x="1022" y="456"/>
                </a:lnTo>
                <a:lnTo>
                  <a:pt x="1022" y="461"/>
                </a:lnTo>
                <a:lnTo>
                  <a:pt x="1022" y="456"/>
                </a:lnTo>
                <a:lnTo>
                  <a:pt x="1016" y="456"/>
                </a:lnTo>
                <a:lnTo>
                  <a:pt x="1016" y="461"/>
                </a:lnTo>
                <a:lnTo>
                  <a:pt x="1011" y="461"/>
                </a:lnTo>
                <a:lnTo>
                  <a:pt x="1016" y="461"/>
                </a:lnTo>
                <a:lnTo>
                  <a:pt x="1011" y="466"/>
                </a:lnTo>
                <a:lnTo>
                  <a:pt x="1006" y="466"/>
                </a:lnTo>
                <a:lnTo>
                  <a:pt x="1006" y="471"/>
                </a:lnTo>
                <a:lnTo>
                  <a:pt x="1001" y="471"/>
                </a:lnTo>
                <a:lnTo>
                  <a:pt x="1001" y="477"/>
                </a:lnTo>
                <a:lnTo>
                  <a:pt x="1001" y="482"/>
                </a:lnTo>
                <a:lnTo>
                  <a:pt x="995" y="482"/>
                </a:lnTo>
                <a:lnTo>
                  <a:pt x="995" y="487"/>
                </a:lnTo>
                <a:lnTo>
                  <a:pt x="995" y="551"/>
                </a:lnTo>
                <a:lnTo>
                  <a:pt x="995" y="593"/>
                </a:lnTo>
                <a:lnTo>
                  <a:pt x="969" y="604"/>
                </a:lnTo>
                <a:lnTo>
                  <a:pt x="900" y="604"/>
                </a:lnTo>
                <a:lnTo>
                  <a:pt x="895" y="604"/>
                </a:lnTo>
                <a:lnTo>
                  <a:pt x="889" y="604"/>
                </a:lnTo>
                <a:lnTo>
                  <a:pt x="884" y="599"/>
                </a:lnTo>
                <a:lnTo>
                  <a:pt x="879" y="599"/>
                </a:lnTo>
                <a:lnTo>
                  <a:pt x="873" y="599"/>
                </a:lnTo>
                <a:lnTo>
                  <a:pt x="868" y="599"/>
                </a:lnTo>
                <a:lnTo>
                  <a:pt x="868" y="593"/>
                </a:lnTo>
                <a:lnTo>
                  <a:pt x="863" y="593"/>
                </a:lnTo>
                <a:lnTo>
                  <a:pt x="858" y="593"/>
                </a:lnTo>
                <a:lnTo>
                  <a:pt x="852" y="593"/>
                </a:lnTo>
                <a:lnTo>
                  <a:pt x="847" y="593"/>
                </a:lnTo>
                <a:lnTo>
                  <a:pt x="842" y="593"/>
                </a:lnTo>
                <a:lnTo>
                  <a:pt x="831" y="614"/>
                </a:lnTo>
                <a:lnTo>
                  <a:pt x="831" y="651"/>
                </a:lnTo>
                <a:lnTo>
                  <a:pt x="831" y="662"/>
                </a:lnTo>
                <a:lnTo>
                  <a:pt x="831" y="667"/>
                </a:lnTo>
                <a:lnTo>
                  <a:pt x="831" y="673"/>
                </a:lnTo>
                <a:lnTo>
                  <a:pt x="836" y="673"/>
                </a:lnTo>
                <a:lnTo>
                  <a:pt x="836" y="678"/>
                </a:lnTo>
                <a:lnTo>
                  <a:pt x="836" y="683"/>
                </a:lnTo>
                <a:lnTo>
                  <a:pt x="836" y="689"/>
                </a:lnTo>
                <a:lnTo>
                  <a:pt x="831" y="694"/>
                </a:lnTo>
                <a:lnTo>
                  <a:pt x="826" y="694"/>
                </a:lnTo>
                <a:lnTo>
                  <a:pt x="821" y="699"/>
                </a:lnTo>
                <a:lnTo>
                  <a:pt x="821" y="704"/>
                </a:lnTo>
                <a:lnTo>
                  <a:pt x="821" y="710"/>
                </a:lnTo>
                <a:lnTo>
                  <a:pt x="826" y="710"/>
                </a:lnTo>
                <a:lnTo>
                  <a:pt x="826" y="715"/>
                </a:lnTo>
                <a:lnTo>
                  <a:pt x="821" y="715"/>
                </a:lnTo>
                <a:lnTo>
                  <a:pt x="821" y="720"/>
                </a:lnTo>
                <a:lnTo>
                  <a:pt x="821" y="726"/>
                </a:lnTo>
                <a:lnTo>
                  <a:pt x="815" y="726"/>
                </a:lnTo>
                <a:lnTo>
                  <a:pt x="810" y="726"/>
                </a:lnTo>
                <a:lnTo>
                  <a:pt x="810" y="731"/>
                </a:lnTo>
                <a:lnTo>
                  <a:pt x="799" y="736"/>
                </a:lnTo>
                <a:lnTo>
                  <a:pt x="799" y="741"/>
                </a:lnTo>
                <a:lnTo>
                  <a:pt x="794" y="741"/>
                </a:lnTo>
                <a:lnTo>
                  <a:pt x="794" y="747"/>
                </a:lnTo>
                <a:lnTo>
                  <a:pt x="789" y="752"/>
                </a:lnTo>
                <a:lnTo>
                  <a:pt x="783" y="757"/>
                </a:lnTo>
                <a:lnTo>
                  <a:pt x="783" y="763"/>
                </a:lnTo>
                <a:lnTo>
                  <a:pt x="778" y="768"/>
                </a:lnTo>
                <a:lnTo>
                  <a:pt x="778" y="773"/>
                </a:lnTo>
                <a:lnTo>
                  <a:pt x="773" y="779"/>
                </a:lnTo>
                <a:lnTo>
                  <a:pt x="768" y="789"/>
                </a:lnTo>
                <a:lnTo>
                  <a:pt x="768" y="794"/>
                </a:lnTo>
                <a:lnTo>
                  <a:pt x="752" y="800"/>
                </a:lnTo>
                <a:lnTo>
                  <a:pt x="746" y="810"/>
                </a:lnTo>
                <a:lnTo>
                  <a:pt x="741" y="810"/>
                </a:lnTo>
                <a:lnTo>
                  <a:pt x="736" y="816"/>
                </a:lnTo>
                <a:lnTo>
                  <a:pt x="736" y="821"/>
                </a:lnTo>
                <a:lnTo>
                  <a:pt x="736" y="826"/>
                </a:lnTo>
                <a:lnTo>
                  <a:pt x="731" y="831"/>
                </a:lnTo>
                <a:lnTo>
                  <a:pt x="731" y="837"/>
                </a:lnTo>
                <a:lnTo>
                  <a:pt x="725" y="837"/>
                </a:lnTo>
                <a:lnTo>
                  <a:pt x="725" y="842"/>
                </a:lnTo>
                <a:lnTo>
                  <a:pt x="725" y="847"/>
                </a:lnTo>
                <a:lnTo>
                  <a:pt x="720" y="847"/>
                </a:lnTo>
                <a:lnTo>
                  <a:pt x="715" y="853"/>
                </a:lnTo>
                <a:lnTo>
                  <a:pt x="709" y="853"/>
                </a:lnTo>
                <a:lnTo>
                  <a:pt x="709" y="858"/>
                </a:lnTo>
                <a:lnTo>
                  <a:pt x="704" y="863"/>
                </a:lnTo>
                <a:lnTo>
                  <a:pt x="699" y="869"/>
                </a:lnTo>
                <a:lnTo>
                  <a:pt x="699" y="874"/>
                </a:lnTo>
                <a:lnTo>
                  <a:pt x="699" y="879"/>
                </a:lnTo>
                <a:lnTo>
                  <a:pt x="693" y="879"/>
                </a:lnTo>
                <a:lnTo>
                  <a:pt x="693" y="884"/>
                </a:lnTo>
                <a:lnTo>
                  <a:pt x="688" y="884"/>
                </a:lnTo>
                <a:lnTo>
                  <a:pt x="688" y="890"/>
                </a:lnTo>
                <a:lnTo>
                  <a:pt x="683" y="890"/>
                </a:lnTo>
                <a:lnTo>
                  <a:pt x="683" y="895"/>
                </a:lnTo>
                <a:lnTo>
                  <a:pt x="678" y="895"/>
                </a:lnTo>
                <a:lnTo>
                  <a:pt x="672" y="900"/>
                </a:lnTo>
                <a:lnTo>
                  <a:pt x="672" y="906"/>
                </a:lnTo>
                <a:lnTo>
                  <a:pt x="678" y="911"/>
                </a:lnTo>
                <a:lnTo>
                  <a:pt x="678" y="916"/>
                </a:lnTo>
                <a:lnTo>
                  <a:pt x="678" y="921"/>
                </a:lnTo>
                <a:lnTo>
                  <a:pt x="683" y="927"/>
                </a:lnTo>
                <a:lnTo>
                  <a:pt x="678" y="927"/>
                </a:lnTo>
                <a:lnTo>
                  <a:pt x="683" y="932"/>
                </a:lnTo>
                <a:lnTo>
                  <a:pt x="683" y="937"/>
                </a:lnTo>
                <a:lnTo>
                  <a:pt x="683" y="943"/>
                </a:lnTo>
                <a:lnTo>
                  <a:pt x="683" y="948"/>
                </a:lnTo>
                <a:lnTo>
                  <a:pt x="678" y="948"/>
                </a:lnTo>
                <a:lnTo>
                  <a:pt x="672" y="953"/>
                </a:lnTo>
                <a:lnTo>
                  <a:pt x="672" y="959"/>
                </a:lnTo>
                <a:lnTo>
                  <a:pt x="672" y="964"/>
                </a:lnTo>
                <a:lnTo>
                  <a:pt x="672" y="969"/>
                </a:lnTo>
                <a:lnTo>
                  <a:pt x="667" y="974"/>
                </a:lnTo>
                <a:lnTo>
                  <a:pt x="667" y="980"/>
                </a:lnTo>
                <a:lnTo>
                  <a:pt x="662" y="985"/>
                </a:lnTo>
                <a:lnTo>
                  <a:pt x="662" y="990"/>
                </a:lnTo>
                <a:lnTo>
                  <a:pt x="662" y="996"/>
                </a:lnTo>
                <a:lnTo>
                  <a:pt x="656" y="1001"/>
                </a:lnTo>
                <a:lnTo>
                  <a:pt x="656" y="1006"/>
                </a:lnTo>
                <a:lnTo>
                  <a:pt x="656" y="1011"/>
                </a:lnTo>
                <a:lnTo>
                  <a:pt x="651" y="1017"/>
                </a:lnTo>
                <a:lnTo>
                  <a:pt x="656" y="1017"/>
                </a:lnTo>
                <a:lnTo>
                  <a:pt x="656" y="1022"/>
                </a:lnTo>
                <a:lnTo>
                  <a:pt x="656" y="1027"/>
                </a:lnTo>
                <a:lnTo>
                  <a:pt x="662" y="1027"/>
                </a:lnTo>
                <a:lnTo>
                  <a:pt x="662" y="1033"/>
                </a:lnTo>
                <a:lnTo>
                  <a:pt x="667" y="1038"/>
                </a:lnTo>
                <a:lnTo>
                  <a:pt x="662" y="1043"/>
                </a:lnTo>
                <a:lnTo>
                  <a:pt x="662" y="1049"/>
                </a:lnTo>
                <a:lnTo>
                  <a:pt x="662" y="1054"/>
                </a:lnTo>
                <a:lnTo>
                  <a:pt x="667" y="1054"/>
                </a:lnTo>
                <a:lnTo>
                  <a:pt x="672" y="1059"/>
                </a:lnTo>
                <a:lnTo>
                  <a:pt x="678" y="1064"/>
                </a:lnTo>
                <a:lnTo>
                  <a:pt x="672" y="1064"/>
                </a:lnTo>
                <a:lnTo>
                  <a:pt x="667" y="1070"/>
                </a:lnTo>
                <a:lnTo>
                  <a:pt x="672" y="1070"/>
                </a:lnTo>
                <a:lnTo>
                  <a:pt x="672" y="1075"/>
                </a:lnTo>
                <a:lnTo>
                  <a:pt x="672" y="1080"/>
                </a:lnTo>
                <a:lnTo>
                  <a:pt x="667" y="1080"/>
                </a:lnTo>
                <a:lnTo>
                  <a:pt x="667" y="1086"/>
                </a:lnTo>
                <a:lnTo>
                  <a:pt x="667" y="1091"/>
                </a:lnTo>
                <a:lnTo>
                  <a:pt x="672" y="1091"/>
                </a:lnTo>
                <a:lnTo>
                  <a:pt x="678" y="1096"/>
                </a:lnTo>
                <a:lnTo>
                  <a:pt x="683" y="1101"/>
                </a:lnTo>
                <a:lnTo>
                  <a:pt x="683" y="1107"/>
                </a:lnTo>
                <a:lnTo>
                  <a:pt x="678" y="1107"/>
                </a:lnTo>
                <a:lnTo>
                  <a:pt x="678" y="1112"/>
                </a:lnTo>
                <a:lnTo>
                  <a:pt x="672" y="1112"/>
                </a:lnTo>
                <a:lnTo>
                  <a:pt x="667" y="1112"/>
                </a:lnTo>
                <a:lnTo>
                  <a:pt x="662" y="1112"/>
                </a:lnTo>
                <a:lnTo>
                  <a:pt x="656" y="1112"/>
                </a:lnTo>
                <a:lnTo>
                  <a:pt x="656" y="1117"/>
                </a:lnTo>
                <a:lnTo>
                  <a:pt x="656" y="1123"/>
                </a:lnTo>
                <a:lnTo>
                  <a:pt x="656" y="1128"/>
                </a:lnTo>
                <a:lnTo>
                  <a:pt x="651" y="1128"/>
                </a:lnTo>
                <a:lnTo>
                  <a:pt x="651" y="1133"/>
                </a:lnTo>
                <a:lnTo>
                  <a:pt x="646" y="1128"/>
                </a:lnTo>
                <a:lnTo>
                  <a:pt x="641" y="1128"/>
                </a:lnTo>
                <a:lnTo>
                  <a:pt x="646" y="1133"/>
                </a:lnTo>
                <a:lnTo>
                  <a:pt x="651" y="1139"/>
                </a:lnTo>
                <a:lnTo>
                  <a:pt x="646" y="1144"/>
                </a:lnTo>
                <a:lnTo>
                  <a:pt x="641" y="1144"/>
                </a:lnTo>
                <a:lnTo>
                  <a:pt x="641" y="1149"/>
                </a:lnTo>
                <a:lnTo>
                  <a:pt x="641" y="1154"/>
                </a:lnTo>
                <a:lnTo>
                  <a:pt x="635" y="1160"/>
                </a:lnTo>
                <a:lnTo>
                  <a:pt x="635" y="1165"/>
                </a:lnTo>
                <a:lnTo>
                  <a:pt x="635" y="1170"/>
                </a:lnTo>
                <a:lnTo>
                  <a:pt x="630" y="1170"/>
                </a:lnTo>
                <a:lnTo>
                  <a:pt x="630" y="1176"/>
                </a:lnTo>
                <a:lnTo>
                  <a:pt x="625" y="1176"/>
                </a:lnTo>
                <a:lnTo>
                  <a:pt x="625" y="1181"/>
                </a:lnTo>
                <a:lnTo>
                  <a:pt x="625" y="1186"/>
                </a:lnTo>
                <a:lnTo>
                  <a:pt x="625" y="1191"/>
                </a:lnTo>
                <a:lnTo>
                  <a:pt x="625" y="1197"/>
                </a:lnTo>
                <a:lnTo>
                  <a:pt x="619" y="1202"/>
                </a:lnTo>
                <a:lnTo>
                  <a:pt x="619" y="1207"/>
                </a:lnTo>
                <a:lnTo>
                  <a:pt x="614" y="1213"/>
                </a:lnTo>
                <a:lnTo>
                  <a:pt x="619" y="1213"/>
                </a:lnTo>
                <a:lnTo>
                  <a:pt x="619" y="1218"/>
                </a:lnTo>
                <a:lnTo>
                  <a:pt x="619" y="1223"/>
                </a:lnTo>
                <a:lnTo>
                  <a:pt x="614" y="1223"/>
                </a:lnTo>
                <a:lnTo>
                  <a:pt x="614" y="1229"/>
                </a:lnTo>
                <a:lnTo>
                  <a:pt x="609" y="1234"/>
                </a:lnTo>
                <a:lnTo>
                  <a:pt x="609" y="1239"/>
                </a:lnTo>
                <a:lnTo>
                  <a:pt x="609" y="1244"/>
                </a:lnTo>
                <a:lnTo>
                  <a:pt x="609" y="1250"/>
                </a:lnTo>
                <a:lnTo>
                  <a:pt x="603" y="1250"/>
                </a:lnTo>
                <a:lnTo>
                  <a:pt x="598" y="1250"/>
                </a:lnTo>
                <a:lnTo>
                  <a:pt x="593" y="1255"/>
                </a:lnTo>
                <a:lnTo>
                  <a:pt x="588" y="1255"/>
                </a:lnTo>
                <a:lnTo>
                  <a:pt x="582" y="1255"/>
                </a:lnTo>
                <a:lnTo>
                  <a:pt x="582" y="1260"/>
                </a:lnTo>
                <a:lnTo>
                  <a:pt x="577" y="1260"/>
                </a:lnTo>
                <a:lnTo>
                  <a:pt x="572" y="1260"/>
                </a:lnTo>
                <a:lnTo>
                  <a:pt x="566" y="1266"/>
                </a:lnTo>
                <a:lnTo>
                  <a:pt x="561" y="1266"/>
                </a:lnTo>
                <a:lnTo>
                  <a:pt x="561" y="1271"/>
                </a:lnTo>
                <a:lnTo>
                  <a:pt x="556" y="1271"/>
                </a:lnTo>
                <a:lnTo>
                  <a:pt x="551" y="1271"/>
                </a:lnTo>
                <a:lnTo>
                  <a:pt x="545" y="1276"/>
                </a:lnTo>
                <a:lnTo>
                  <a:pt x="540" y="1281"/>
                </a:lnTo>
                <a:lnTo>
                  <a:pt x="535" y="1281"/>
                </a:lnTo>
                <a:lnTo>
                  <a:pt x="535" y="1287"/>
                </a:lnTo>
                <a:lnTo>
                  <a:pt x="529" y="1287"/>
                </a:lnTo>
                <a:lnTo>
                  <a:pt x="524" y="1292"/>
                </a:lnTo>
                <a:lnTo>
                  <a:pt x="519" y="1292"/>
                </a:lnTo>
                <a:lnTo>
                  <a:pt x="513" y="1297"/>
                </a:lnTo>
                <a:lnTo>
                  <a:pt x="508" y="1297"/>
                </a:lnTo>
                <a:lnTo>
                  <a:pt x="503" y="1303"/>
                </a:lnTo>
                <a:lnTo>
                  <a:pt x="498" y="1308"/>
                </a:lnTo>
                <a:lnTo>
                  <a:pt x="498" y="1313"/>
                </a:lnTo>
                <a:lnTo>
                  <a:pt x="492" y="1313"/>
                </a:lnTo>
                <a:lnTo>
                  <a:pt x="492" y="1319"/>
                </a:lnTo>
                <a:lnTo>
                  <a:pt x="492" y="1324"/>
                </a:lnTo>
                <a:lnTo>
                  <a:pt x="487" y="1324"/>
                </a:lnTo>
                <a:lnTo>
                  <a:pt x="487" y="1329"/>
                </a:lnTo>
                <a:lnTo>
                  <a:pt x="482" y="1334"/>
                </a:lnTo>
                <a:lnTo>
                  <a:pt x="476" y="1334"/>
                </a:lnTo>
                <a:lnTo>
                  <a:pt x="476" y="1340"/>
                </a:lnTo>
                <a:lnTo>
                  <a:pt x="471" y="1340"/>
                </a:lnTo>
                <a:lnTo>
                  <a:pt x="471" y="1345"/>
                </a:lnTo>
                <a:lnTo>
                  <a:pt x="466" y="1350"/>
                </a:lnTo>
                <a:lnTo>
                  <a:pt x="461" y="1350"/>
                </a:lnTo>
                <a:lnTo>
                  <a:pt x="461" y="1356"/>
                </a:lnTo>
                <a:lnTo>
                  <a:pt x="455" y="1356"/>
                </a:lnTo>
                <a:lnTo>
                  <a:pt x="450" y="1361"/>
                </a:lnTo>
                <a:lnTo>
                  <a:pt x="445" y="1361"/>
                </a:lnTo>
                <a:lnTo>
                  <a:pt x="445" y="1366"/>
                </a:lnTo>
                <a:lnTo>
                  <a:pt x="439" y="1366"/>
                </a:lnTo>
                <a:lnTo>
                  <a:pt x="439" y="1371"/>
                </a:lnTo>
                <a:lnTo>
                  <a:pt x="434" y="1371"/>
                </a:lnTo>
                <a:lnTo>
                  <a:pt x="429" y="1371"/>
                </a:lnTo>
                <a:lnTo>
                  <a:pt x="429" y="1377"/>
                </a:lnTo>
                <a:lnTo>
                  <a:pt x="423" y="1377"/>
                </a:lnTo>
                <a:lnTo>
                  <a:pt x="418" y="1382"/>
                </a:lnTo>
                <a:lnTo>
                  <a:pt x="413" y="1382"/>
                </a:lnTo>
                <a:lnTo>
                  <a:pt x="408" y="1382"/>
                </a:lnTo>
                <a:lnTo>
                  <a:pt x="402" y="1387"/>
                </a:lnTo>
                <a:lnTo>
                  <a:pt x="397" y="1387"/>
                </a:lnTo>
                <a:lnTo>
                  <a:pt x="397" y="1382"/>
                </a:lnTo>
                <a:lnTo>
                  <a:pt x="392" y="1382"/>
                </a:lnTo>
                <a:lnTo>
                  <a:pt x="386" y="1382"/>
                </a:lnTo>
                <a:lnTo>
                  <a:pt x="386" y="1377"/>
                </a:lnTo>
                <a:lnTo>
                  <a:pt x="381" y="1377"/>
                </a:lnTo>
                <a:lnTo>
                  <a:pt x="381" y="1371"/>
                </a:lnTo>
                <a:lnTo>
                  <a:pt x="381" y="1366"/>
                </a:lnTo>
                <a:lnTo>
                  <a:pt x="386" y="1366"/>
                </a:lnTo>
                <a:lnTo>
                  <a:pt x="386" y="1361"/>
                </a:lnTo>
                <a:lnTo>
                  <a:pt x="392" y="1361"/>
                </a:lnTo>
                <a:lnTo>
                  <a:pt x="392" y="1356"/>
                </a:lnTo>
                <a:lnTo>
                  <a:pt x="397" y="1356"/>
                </a:lnTo>
                <a:lnTo>
                  <a:pt x="397" y="1350"/>
                </a:lnTo>
                <a:lnTo>
                  <a:pt x="402" y="1345"/>
                </a:lnTo>
                <a:lnTo>
                  <a:pt x="402" y="1340"/>
                </a:lnTo>
                <a:lnTo>
                  <a:pt x="408" y="1340"/>
                </a:lnTo>
                <a:lnTo>
                  <a:pt x="408" y="1334"/>
                </a:lnTo>
                <a:lnTo>
                  <a:pt x="413" y="1329"/>
                </a:lnTo>
                <a:lnTo>
                  <a:pt x="413" y="1324"/>
                </a:lnTo>
                <a:lnTo>
                  <a:pt x="413" y="1319"/>
                </a:lnTo>
                <a:lnTo>
                  <a:pt x="413" y="1313"/>
                </a:lnTo>
                <a:lnTo>
                  <a:pt x="413" y="1308"/>
                </a:lnTo>
                <a:lnTo>
                  <a:pt x="408" y="1303"/>
                </a:lnTo>
                <a:lnTo>
                  <a:pt x="408" y="1297"/>
                </a:lnTo>
                <a:lnTo>
                  <a:pt x="402" y="1297"/>
                </a:lnTo>
                <a:lnTo>
                  <a:pt x="402" y="1292"/>
                </a:lnTo>
                <a:lnTo>
                  <a:pt x="397" y="1292"/>
                </a:lnTo>
                <a:lnTo>
                  <a:pt x="397" y="1287"/>
                </a:lnTo>
                <a:lnTo>
                  <a:pt x="392" y="1287"/>
                </a:lnTo>
                <a:lnTo>
                  <a:pt x="392" y="1281"/>
                </a:lnTo>
                <a:lnTo>
                  <a:pt x="392" y="1276"/>
                </a:lnTo>
                <a:lnTo>
                  <a:pt x="392" y="1271"/>
                </a:lnTo>
                <a:lnTo>
                  <a:pt x="392" y="1266"/>
                </a:lnTo>
                <a:lnTo>
                  <a:pt x="392" y="1260"/>
                </a:lnTo>
                <a:lnTo>
                  <a:pt x="392" y="1255"/>
                </a:lnTo>
                <a:lnTo>
                  <a:pt x="386" y="1255"/>
                </a:lnTo>
                <a:lnTo>
                  <a:pt x="386" y="1250"/>
                </a:lnTo>
                <a:lnTo>
                  <a:pt x="386" y="1244"/>
                </a:lnTo>
                <a:lnTo>
                  <a:pt x="381" y="1244"/>
                </a:lnTo>
                <a:lnTo>
                  <a:pt x="381" y="1250"/>
                </a:lnTo>
                <a:lnTo>
                  <a:pt x="381" y="1255"/>
                </a:lnTo>
                <a:lnTo>
                  <a:pt x="381" y="1250"/>
                </a:lnTo>
                <a:lnTo>
                  <a:pt x="376" y="1250"/>
                </a:lnTo>
                <a:lnTo>
                  <a:pt x="376" y="1255"/>
                </a:lnTo>
                <a:lnTo>
                  <a:pt x="381" y="1255"/>
                </a:lnTo>
                <a:lnTo>
                  <a:pt x="381" y="1260"/>
                </a:lnTo>
                <a:lnTo>
                  <a:pt x="376" y="1260"/>
                </a:lnTo>
                <a:lnTo>
                  <a:pt x="376" y="1266"/>
                </a:lnTo>
                <a:lnTo>
                  <a:pt x="381" y="1266"/>
                </a:lnTo>
                <a:lnTo>
                  <a:pt x="376" y="1266"/>
                </a:lnTo>
                <a:lnTo>
                  <a:pt x="376" y="1271"/>
                </a:lnTo>
                <a:lnTo>
                  <a:pt x="376" y="1276"/>
                </a:lnTo>
                <a:lnTo>
                  <a:pt x="371" y="1276"/>
                </a:lnTo>
                <a:lnTo>
                  <a:pt x="371" y="1281"/>
                </a:lnTo>
                <a:lnTo>
                  <a:pt x="365" y="1281"/>
                </a:lnTo>
                <a:lnTo>
                  <a:pt x="365" y="1287"/>
                </a:lnTo>
                <a:lnTo>
                  <a:pt x="360" y="1287"/>
                </a:lnTo>
                <a:lnTo>
                  <a:pt x="360" y="1292"/>
                </a:lnTo>
                <a:lnTo>
                  <a:pt x="355" y="1292"/>
                </a:lnTo>
                <a:lnTo>
                  <a:pt x="360" y="1292"/>
                </a:lnTo>
                <a:lnTo>
                  <a:pt x="360" y="1297"/>
                </a:lnTo>
                <a:lnTo>
                  <a:pt x="355" y="1297"/>
                </a:lnTo>
                <a:lnTo>
                  <a:pt x="355" y="1303"/>
                </a:lnTo>
                <a:lnTo>
                  <a:pt x="349" y="1303"/>
                </a:lnTo>
                <a:lnTo>
                  <a:pt x="355" y="1303"/>
                </a:lnTo>
                <a:lnTo>
                  <a:pt x="355" y="1308"/>
                </a:lnTo>
                <a:lnTo>
                  <a:pt x="349" y="1308"/>
                </a:lnTo>
                <a:lnTo>
                  <a:pt x="349" y="1303"/>
                </a:lnTo>
                <a:lnTo>
                  <a:pt x="344" y="1303"/>
                </a:lnTo>
                <a:lnTo>
                  <a:pt x="339" y="1303"/>
                </a:lnTo>
                <a:lnTo>
                  <a:pt x="339" y="1308"/>
                </a:lnTo>
                <a:lnTo>
                  <a:pt x="333" y="1308"/>
                </a:lnTo>
                <a:lnTo>
                  <a:pt x="328" y="1308"/>
                </a:lnTo>
                <a:lnTo>
                  <a:pt x="328" y="1313"/>
                </a:lnTo>
                <a:lnTo>
                  <a:pt x="328" y="1308"/>
                </a:lnTo>
                <a:lnTo>
                  <a:pt x="323" y="1308"/>
                </a:lnTo>
                <a:lnTo>
                  <a:pt x="318" y="1308"/>
                </a:lnTo>
                <a:lnTo>
                  <a:pt x="312" y="1308"/>
                </a:lnTo>
                <a:lnTo>
                  <a:pt x="307" y="1308"/>
                </a:lnTo>
                <a:lnTo>
                  <a:pt x="302" y="1308"/>
                </a:lnTo>
                <a:lnTo>
                  <a:pt x="296" y="1308"/>
                </a:lnTo>
                <a:lnTo>
                  <a:pt x="291" y="1308"/>
                </a:lnTo>
                <a:lnTo>
                  <a:pt x="286" y="1308"/>
                </a:lnTo>
                <a:lnTo>
                  <a:pt x="281" y="1308"/>
                </a:lnTo>
                <a:lnTo>
                  <a:pt x="281" y="1313"/>
                </a:lnTo>
                <a:lnTo>
                  <a:pt x="275" y="1313"/>
                </a:lnTo>
                <a:lnTo>
                  <a:pt x="270" y="1313"/>
                </a:lnTo>
                <a:lnTo>
                  <a:pt x="265" y="1313"/>
                </a:lnTo>
                <a:lnTo>
                  <a:pt x="265" y="1308"/>
                </a:lnTo>
                <a:lnTo>
                  <a:pt x="259" y="1308"/>
                </a:lnTo>
                <a:lnTo>
                  <a:pt x="259" y="1303"/>
                </a:lnTo>
                <a:lnTo>
                  <a:pt x="259" y="1308"/>
                </a:lnTo>
                <a:lnTo>
                  <a:pt x="259" y="1303"/>
                </a:lnTo>
                <a:lnTo>
                  <a:pt x="254" y="1303"/>
                </a:lnTo>
                <a:lnTo>
                  <a:pt x="254" y="1308"/>
                </a:lnTo>
                <a:lnTo>
                  <a:pt x="254" y="1303"/>
                </a:lnTo>
                <a:lnTo>
                  <a:pt x="254" y="1297"/>
                </a:lnTo>
                <a:lnTo>
                  <a:pt x="249" y="1297"/>
                </a:lnTo>
                <a:lnTo>
                  <a:pt x="243" y="1297"/>
                </a:lnTo>
                <a:lnTo>
                  <a:pt x="243" y="1303"/>
                </a:lnTo>
                <a:lnTo>
                  <a:pt x="238" y="1303"/>
                </a:lnTo>
                <a:lnTo>
                  <a:pt x="233" y="1308"/>
                </a:lnTo>
                <a:lnTo>
                  <a:pt x="228" y="1313"/>
                </a:lnTo>
                <a:lnTo>
                  <a:pt x="222" y="1313"/>
                </a:lnTo>
                <a:lnTo>
                  <a:pt x="222" y="1308"/>
                </a:lnTo>
                <a:lnTo>
                  <a:pt x="217" y="1313"/>
                </a:lnTo>
                <a:lnTo>
                  <a:pt x="212" y="1313"/>
                </a:lnTo>
                <a:lnTo>
                  <a:pt x="206" y="1313"/>
                </a:lnTo>
                <a:lnTo>
                  <a:pt x="206" y="1319"/>
                </a:lnTo>
                <a:lnTo>
                  <a:pt x="206" y="1324"/>
                </a:lnTo>
                <a:lnTo>
                  <a:pt x="206" y="1329"/>
                </a:lnTo>
                <a:lnTo>
                  <a:pt x="201" y="1329"/>
                </a:lnTo>
                <a:lnTo>
                  <a:pt x="201" y="1334"/>
                </a:lnTo>
                <a:lnTo>
                  <a:pt x="196" y="1334"/>
                </a:lnTo>
                <a:lnTo>
                  <a:pt x="191" y="1334"/>
                </a:lnTo>
                <a:lnTo>
                  <a:pt x="191" y="1340"/>
                </a:lnTo>
                <a:lnTo>
                  <a:pt x="185" y="1345"/>
                </a:lnTo>
                <a:lnTo>
                  <a:pt x="180" y="1345"/>
                </a:lnTo>
                <a:lnTo>
                  <a:pt x="175" y="1350"/>
                </a:lnTo>
                <a:lnTo>
                  <a:pt x="169" y="1350"/>
                </a:lnTo>
                <a:lnTo>
                  <a:pt x="169" y="1356"/>
                </a:lnTo>
                <a:lnTo>
                  <a:pt x="164" y="1356"/>
                </a:lnTo>
                <a:lnTo>
                  <a:pt x="164" y="1361"/>
                </a:lnTo>
                <a:lnTo>
                  <a:pt x="159" y="1361"/>
                </a:lnTo>
                <a:lnTo>
                  <a:pt x="153" y="1361"/>
                </a:lnTo>
                <a:lnTo>
                  <a:pt x="148" y="1361"/>
                </a:lnTo>
                <a:lnTo>
                  <a:pt x="148" y="1356"/>
                </a:lnTo>
                <a:lnTo>
                  <a:pt x="143" y="1356"/>
                </a:lnTo>
                <a:lnTo>
                  <a:pt x="138" y="1356"/>
                </a:lnTo>
                <a:lnTo>
                  <a:pt x="138" y="1350"/>
                </a:lnTo>
                <a:lnTo>
                  <a:pt x="132" y="1350"/>
                </a:lnTo>
                <a:lnTo>
                  <a:pt x="132" y="1345"/>
                </a:lnTo>
                <a:lnTo>
                  <a:pt x="138" y="1345"/>
                </a:lnTo>
                <a:lnTo>
                  <a:pt x="132" y="1345"/>
                </a:lnTo>
                <a:lnTo>
                  <a:pt x="127" y="1345"/>
                </a:lnTo>
                <a:lnTo>
                  <a:pt x="127" y="1340"/>
                </a:lnTo>
                <a:lnTo>
                  <a:pt x="122" y="1345"/>
                </a:lnTo>
                <a:lnTo>
                  <a:pt x="122" y="1340"/>
                </a:lnTo>
                <a:lnTo>
                  <a:pt x="116" y="1340"/>
                </a:lnTo>
                <a:lnTo>
                  <a:pt x="116" y="1334"/>
                </a:lnTo>
                <a:lnTo>
                  <a:pt x="116" y="1329"/>
                </a:lnTo>
                <a:lnTo>
                  <a:pt x="116" y="1324"/>
                </a:lnTo>
                <a:lnTo>
                  <a:pt x="116" y="1319"/>
                </a:lnTo>
                <a:lnTo>
                  <a:pt x="122" y="1313"/>
                </a:lnTo>
                <a:lnTo>
                  <a:pt x="122" y="1319"/>
                </a:lnTo>
                <a:lnTo>
                  <a:pt x="122" y="1313"/>
                </a:lnTo>
                <a:lnTo>
                  <a:pt x="122" y="1319"/>
                </a:lnTo>
                <a:lnTo>
                  <a:pt x="127" y="1319"/>
                </a:lnTo>
                <a:lnTo>
                  <a:pt x="127" y="1313"/>
                </a:lnTo>
                <a:lnTo>
                  <a:pt x="132" y="1313"/>
                </a:lnTo>
                <a:lnTo>
                  <a:pt x="132" y="1308"/>
                </a:lnTo>
                <a:lnTo>
                  <a:pt x="138" y="1308"/>
                </a:lnTo>
                <a:lnTo>
                  <a:pt x="143" y="1308"/>
                </a:lnTo>
                <a:lnTo>
                  <a:pt x="143" y="1303"/>
                </a:lnTo>
                <a:lnTo>
                  <a:pt x="148" y="1303"/>
                </a:lnTo>
                <a:lnTo>
                  <a:pt x="148" y="1297"/>
                </a:lnTo>
                <a:lnTo>
                  <a:pt x="153" y="1292"/>
                </a:lnTo>
                <a:lnTo>
                  <a:pt x="153" y="1297"/>
                </a:lnTo>
                <a:lnTo>
                  <a:pt x="153" y="1292"/>
                </a:lnTo>
                <a:lnTo>
                  <a:pt x="159" y="1292"/>
                </a:lnTo>
                <a:lnTo>
                  <a:pt x="153" y="1292"/>
                </a:lnTo>
                <a:lnTo>
                  <a:pt x="153" y="1287"/>
                </a:lnTo>
                <a:lnTo>
                  <a:pt x="159" y="1287"/>
                </a:lnTo>
                <a:lnTo>
                  <a:pt x="159" y="1281"/>
                </a:lnTo>
                <a:lnTo>
                  <a:pt x="164" y="1281"/>
                </a:lnTo>
                <a:lnTo>
                  <a:pt x="164" y="1276"/>
                </a:lnTo>
                <a:lnTo>
                  <a:pt x="169" y="1276"/>
                </a:lnTo>
                <a:lnTo>
                  <a:pt x="169" y="1271"/>
                </a:lnTo>
                <a:lnTo>
                  <a:pt x="169" y="1266"/>
                </a:lnTo>
                <a:lnTo>
                  <a:pt x="175" y="1266"/>
                </a:lnTo>
                <a:lnTo>
                  <a:pt x="175" y="1260"/>
                </a:lnTo>
                <a:lnTo>
                  <a:pt x="175" y="1255"/>
                </a:lnTo>
                <a:lnTo>
                  <a:pt x="180" y="1255"/>
                </a:lnTo>
                <a:lnTo>
                  <a:pt x="180" y="1250"/>
                </a:lnTo>
                <a:lnTo>
                  <a:pt x="180" y="1244"/>
                </a:lnTo>
                <a:lnTo>
                  <a:pt x="185" y="1244"/>
                </a:lnTo>
                <a:lnTo>
                  <a:pt x="180" y="1244"/>
                </a:lnTo>
                <a:lnTo>
                  <a:pt x="180" y="1239"/>
                </a:lnTo>
                <a:lnTo>
                  <a:pt x="180" y="1234"/>
                </a:lnTo>
                <a:lnTo>
                  <a:pt x="185" y="1234"/>
                </a:lnTo>
                <a:lnTo>
                  <a:pt x="185" y="1229"/>
                </a:lnTo>
                <a:lnTo>
                  <a:pt x="180" y="1229"/>
                </a:lnTo>
                <a:lnTo>
                  <a:pt x="185" y="1229"/>
                </a:lnTo>
                <a:lnTo>
                  <a:pt x="185" y="1223"/>
                </a:lnTo>
                <a:lnTo>
                  <a:pt x="185" y="1218"/>
                </a:lnTo>
                <a:lnTo>
                  <a:pt x="191" y="1218"/>
                </a:lnTo>
                <a:lnTo>
                  <a:pt x="191" y="1213"/>
                </a:lnTo>
                <a:lnTo>
                  <a:pt x="196" y="1213"/>
                </a:lnTo>
                <a:lnTo>
                  <a:pt x="196" y="1207"/>
                </a:lnTo>
                <a:lnTo>
                  <a:pt x="201" y="1207"/>
                </a:lnTo>
                <a:lnTo>
                  <a:pt x="201" y="1213"/>
                </a:lnTo>
                <a:lnTo>
                  <a:pt x="201" y="1207"/>
                </a:lnTo>
                <a:lnTo>
                  <a:pt x="201" y="1202"/>
                </a:lnTo>
                <a:lnTo>
                  <a:pt x="206" y="1202"/>
                </a:lnTo>
                <a:lnTo>
                  <a:pt x="201" y="1202"/>
                </a:lnTo>
                <a:lnTo>
                  <a:pt x="201" y="1197"/>
                </a:lnTo>
                <a:lnTo>
                  <a:pt x="201" y="1191"/>
                </a:lnTo>
                <a:lnTo>
                  <a:pt x="201" y="1186"/>
                </a:lnTo>
                <a:lnTo>
                  <a:pt x="201" y="1181"/>
                </a:lnTo>
                <a:lnTo>
                  <a:pt x="196" y="1181"/>
                </a:lnTo>
                <a:lnTo>
                  <a:pt x="196" y="1176"/>
                </a:lnTo>
                <a:lnTo>
                  <a:pt x="196" y="1170"/>
                </a:lnTo>
                <a:lnTo>
                  <a:pt x="196" y="1165"/>
                </a:lnTo>
                <a:lnTo>
                  <a:pt x="191" y="1165"/>
                </a:lnTo>
                <a:lnTo>
                  <a:pt x="191" y="1160"/>
                </a:lnTo>
                <a:lnTo>
                  <a:pt x="196" y="1160"/>
                </a:lnTo>
                <a:lnTo>
                  <a:pt x="196" y="1154"/>
                </a:lnTo>
                <a:lnTo>
                  <a:pt x="191" y="1154"/>
                </a:lnTo>
                <a:lnTo>
                  <a:pt x="191" y="1149"/>
                </a:lnTo>
                <a:lnTo>
                  <a:pt x="196" y="1149"/>
                </a:lnTo>
                <a:lnTo>
                  <a:pt x="191" y="1144"/>
                </a:lnTo>
                <a:lnTo>
                  <a:pt x="191" y="1139"/>
                </a:lnTo>
                <a:lnTo>
                  <a:pt x="191" y="1133"/>
                </a:lnTo>
                <a:lnTo>
                  <a:pt x="196" y="1128"/>
                </a:lnTo>
                <a:lnTo>
                  <a:pt x="191" y="1128"/>
                </a:lnTo>
                <a:lnTo>
                  <a:pt x="196" y="1128"/>
                </a:lnTo>
                <a:lnTo>
                  <a:pt x="191" y="1128"/>
                </a:lnTo>
                <a:lnTo>
                  <a:pt x="191" y="1123"/>
                </a:lnTo>
                <a:lnTo>
                  <a:pt x="191" y="1128"/>
                </a:lnTo>
                <a:lnTo>
                  <a:pt x="185" y="1128"/>
                </a:lnTo>
                <a:lnTo>
                  <a:pt x="185" y="1133"/>
                </a:lnTo>
                <a:lnTo>
                  <a:pt x="180" y="1133"/>
                </a:lnTo>
                <a:lnTo>
                  <a:pt x="180" y="1139"/>
                </a:lnTo>
                <a:lnTo>
                  <a:pt x="180" y="1144"/>
                </a:lnTo>
                <a:lnTo>
                  <a:pt x="175" y="1144"/>
                </a:lnTo>
                <a:lnTo>
                  <a:pt x="175" y="1149"/>
                </a:lnTo>
                <a:lnTo>
                  <a:pt x="169" y="1149"/>
                </a:lnTo>
                <a:lnTo>
                  <a:pt x="169" y="1154"/>
                </a:lnTo>
                <a:lnTo>
                  <a:pt x="164" y="1154"/>
                </a:lnTo>
                <a:lnTo>
                  <a:pt x="164" y="1160"/>
                </a:lnTo>
                <a:lnTo>
                  <a:pt x="159" y="1160"/>
                </a:lnTo>
                <a:lnTo>
                  <a:pt x="159" y="1154"/>
                </a:lnTo>
                <a:lnTo>
                  <a:pt x="159" y="1160"/>
                </a:lnTo>
                <a:lnTo>
                  <a:pt x="159" y="1165"/>
                </a:lnTo>
                <a:lnTo>
                  <a:pt x="153" y="1165"/>
                </a:lnTo>
                <a:lnTo>
                  <a:pt x="148" y="1165"/>
                </a:lnTo>
                <a:lnTo>
                  <a:pt x="148" y="1170"/>
                </a:lnTo>
                <a:lnTo>
                  <a:pt x="148" y="1165"/>
                </a:lnTo>
                <a:lnTo>
                  <a:pt x="148" y="1170"/>
                </a:lnTo>
                <a:lnTo>
                  <a:pt x="143" y="1170"/>
                </a:lnTo>
                <a:lnTo>
                  <a:pt x="143" y="1176"/>
                </a:lnTo>
                <a:lnTo>
                  <a:pt x="138" y="1176"/>
                </a:lnTo>
                <a:lnTo>
                  <a:pt x="132" y="1176"/>
                </a:lnTo>
                <a:lnTo>
                  <a:pt x="132" y="1181"/>
                </a:lnTo>
                <a:lnTo>
                  <a:pt x="127" y="1176"/>
                </a:lnTo>
                <a:lnTo>
                  <a:pt x="127" y="1181"/>
                </a:lnTo>
                <a:lnTo>
                  <a:pt x="127" y="1176"/>
                </a:lnTo>
                <a:lnTo>
                  <a:pt x="122" y="1154"/>
                </a:lnTo>
                <a:lnTo>
                  <a:pt x="79" y="1123"/>
                </a:lnTo>
                <a:lnTo>
                  <a:pt x="11" y="1070"/>
                </a:lnTo>
                <a:lnTo>
                  <a:pt x="11" y="1064"/>
                </a:lnTo>
                <a:lnTo>
                  <a:pt x="11" y="1049"/>
                </a:lnTo>
                <a:lnTo>
                  <a:pt x="5" y="1049"/>
                </a:lnTo>
                <a:lnTo>
                  <a:pt x="11" y="1049"/>
                </a:lnTo>
                <a:lnTo>
                  <a:pt x="11" y="1043"/>
                </a:lnTo>
                <a:lnTo>
                  <a:pt x="11" y="1038"/>
                </a:lnTo>
                <a:lnTo>
                  <a:pt x="11" y="1033"/>
                </a:lnTo>
                <a:lnTo>
                  <a:pt x="11" y="1027"/>
                </a:lnTo>
                <a:lnTo>
                  <a:pt x="11" y="1022"/>
                </a:lnTo>
                <a:lnTo>
                  <a:pt x="5" y="1022"/>
                </a:lnTo>
                <a:lnTo>
                  <a:pt x="0" y="1022"/>
                </a:lnTo>
                <a:lnTo>
                  <a:pt x="0" y="1017"/>
                </a:lnTo>
                <a:lnTo>
                  <a:pt x="5" y="1017"/>
                </a:lnTo>
                <a:lnTo>
                  <a:pt x="5" y="1011"/>
                </a:lnTo>
                <a:lnTo>
                  <a:pt x="5" y="1006"/>
                </a:lnTo>
                <a:lnTo>
                  <a:pt x="11" y="1006"/>
                </a:lnTo>
                <a:lnTo>
                  <a:pt x="11" y="1001"/>
                </a:lnTo>
                <a:lnTo>
                  <a:pt x="11" y="996"/>
                </a:lnTo>
                <a:lnTo>
                  <a:pt x="11" y="990"/>
                </a:lnTo>
                <a:lnTo>
                  <a:pt x="11" y="985"/>
                </a:lnTo>
                <a:lnTo>
                  <a:pt x="5" y="985"/>
                </a:lnTo>
                <a:lnTo>
                  <a:pt x="5" y="980"/>
                </a:lnTo>
                <a:lnTo>
                  <a:pt x="0" y="980"/>
                </a:lnTo>
                <a:lnTo>
                  <a:pt x="0" y="974"/>
                </a:lnTo>
                <a:lnTo>
                  <a:pt x="5" y="974"/>
                </a:lnTo>
                <a:lnTo>
                  <a:pt x="5" y="969"/>
                </a:lnTo>
                <a:lnTo>
                  <a:pt x="5" y="964"/>
                </a:lnTo>
                <a:lnTo>
                  <a:pt x="11" y="953"/>
                </a:lnTo>
                <a:lnTo>
                  <a:pt x="101" y="974"/>
                </a:lnTo>
                <a:lnTo>
                  <a:pt x="106" y="974"/>
                </a:lnTo>
                <a:lnTo>
                  <a:pt x="111" y="974"/>
                </a:lnTo>
                <a:lnTo>
                  <a:pt x="111" y="980"/>
                </a:lnTo>
                <a:lnTo>
                  <a:pt x="111" y="985"/>
                </a:lnTo>
                <a:lnTo>
                  <a:pt x="106" y="985"/>
                </a:lnTo>
                <a:lnTo>
                  <a:pt x="111" y="985"/>
                </a:lnTo>
                <a:lnTo>
                  <a:pt x="111" y="990"/>
                </a:lnTo>
                <a:lnTo>
                  <a:pt x="106" y="990"/>
                </a:lnTo>
                <a:lnTo>
                  <a:pt x="111" y="990"/>
                </a:lnTo>
                <a:lnTo>
                  <a:pt x="111" y="996"/>
                </a:lnTo>
                <a:lnTo>
                  <a:pt x="111" y="1001"/>
                </a:lnTo>
                <a:lnTo>
                  <a:pt x="111" y="1006"/>
                </a:lnTo>
                <a:lnTo>
                  <a:pt x="111" y="1011"/>
                </a:lnTo>
                <a:lnTo>
                  <a:pt x="106" y="1011"/>
                </a:lnTo>
                <a:lnTo>
                  <a:pt x="106" y="1017"/>
                </a:lnTo>
                <a:lnTo>
                  <a:pt x="111" y="1017"/>
                </a:lnTo>
                <a:lnTo>
                  <a:pt x="116" y="1017"/>
                </a:lnTo>
                <a:lnTo>
                  <a:pt x="116" y="1011"/>
                </a:lnTo>
                <a:lnTo>
                  <a:pt x="116" y="1006"/>
                </a:lnTo>
                <a:lnTo>
                  <a:pt x="116" y="1001"/>
                </a:lnTo>
                <a:lnTo>
                  <a:pt x="116" y="996"/>
                </a:lnTo>
                <a:lnTo>
                  <a:pt x="122" y="990"/>
                </a:lnTo>
                <a:lnTo>
                  <a:pt x="122" y="985"/>
                </a:lnTo>
                <a:lnTo>
                  <a:pt x="122" y="980"/>
                </a:lnTo>
                <a:lnTo>
                  <a:pt x="122" y="974"/>
                </a:lnTo>
                <a:lnTo>
                  <a:pt x="116" y="974"/>
                </a:lnTo>
                <a:lnTo>
                  <a:pt x="116" y="969"/>
                </a:lnTo>
                <a:lnTo>
                  <a:pt x="122" y="969"/>
                </a:lnTo>
                <a:lnTo>
                  <a:pt x="122" y="964"/>
                </a:lnTo>
                <a:lnTo>
                  <a:pt x="127" y="964"/>
                </a:lnTo>
                <a:lnTo>
                  <a:pt x="127" y="959"/>
                </a:lnTo>
                <a:lnTo>
                  <a:pt x="127" y="953"/>
                </a:lnTo>
                <a:lnTo>
                  <a:pt x="132" y="948"/>
                </a:lnTo>
                <a:lnTo>
                  <a:pt x="132" y="943"/>
                </a:lnTo>
                <a:lnTo>
                  <a:pt x="132" y="937"/>
                </a:lnTo>
                <a:lnTo>
                  <a:pt x="127" y="937"/>
                </a:lnTo>
                <a:lnTo>
                  <a:pt x="132" y="932"/>
                </a:lnTo>
                <a:lnTo>
                  <a:pt x="217" y="853"/>
                </a:lnTo>
                <a:lnTo>
                  <a:pt x="222" y="847"/>
                </a:lnTo>
                <a:lnTo>
                  <a:pt x="228" y="842"/>
                </a:lnTo>
                <a:lnTo>
                  <a:pt x="238" y="826"/>
                </a:lnTo>
                <a:lnTo>
                  <a:pt x="265" y="794"/>
                </a:lnTo>
                <a:lnTo>
                  <a:pt x="286" y="794"/>
                </a:lnTo>
                <a:lnTo>
                  <a:pt x="291" y="794"/>
                </a:lnTo>
                <a:lnTo>
                  <a:pt x="291" y="789"/>
                </a:lnTo>
                <a:lnTo>
                  <a:pt x="296" y="789"/>
                </a:lnTo>
                <a:lnTo>
                  <a:pt x="296" y="794"/>
                </a:lnTo>
                <a:lnTo>
                  <a:pt x="302" y="794"/>
                </a:lnTo>
                <a:lnTo>
                  <a:pt x="302" y="800"/>
                </a:lnTo>
                <a:lnTo>
                  <a:pt x="307" y="800"/>
                </a:lnTo>
                <a:lnTo>
                  <a:pt x="307" y="794"/>
                </a:lnTo>
                <a:lnTo>
                  <a:pt x="312" y="794"/>
                </a:lnTo>
                <a:lnTo>
                  <a:pt x="312" y="789"/>
                </a:lnTo>
                <a:lnTo>
                  <a:pt x="318" y="789"/>
                </a:lnTo>
                <a:lnTo>
                  <a:pt x="323" y="789"/>
                </a:lnTo>
                <a:lnTo>
                  <a:pt x="323" y="794"/>
                </a:lnTo>
                <a:lnTo>
                  <a:pt x="328" y="794"/>
                </a:lnTo>
                <a:lnTo>
                  <a:pt x="328" y="789"/>
                </a:lnTo>
                <a:lnTo>
                  <a:pt x="333" y="784"/>
                </a:lnTo>
                <a:lnTo>
                  <a:pt x="333" y="779"/>
                </a:lnTo>
                <a:lnTo>
                  <a:pt x="333" y="773"/>
                </a:lnTo>
                <a:lnTo>
                  <a:pt x="333" y="768"/>
                </a:lnTo>
                <a:lnTo>
                  <a:pt x="328" y="768"/>
                </a:lnTo>
                <a:lnTo>
                  <a:pt x="328" y="763"/>
                </a:lnTo>
                <a:lnTo>
                  <a:pt x="333" y="763"/>
                </a:lnTo>
                <a:lnTo>
                  <a:pt x="328" y="763"/>
                </a:lnTo>
                <a:lnTo>
                  <a:pt x="328" y="757"/>
                </a:lnTo>
                <a:lnTo>
                  <a:pt x="328" y="752"/>
                </a:lnTo>
                <a:lnTo>
                  <a:pt x="333" y="752"/>
                </a:lnTo>
                <a:lnTo>
                  <a:pt x="349" y="731"/>
                </a:lnTo>
                <a:lnTo>
                  <a:pt x="349" y="726"/>
                </a:lnTo>
                <a:lnTo>
                  <a:pt x="349" y="720"/>
                </a:lnTo>
                <a:lnTo>
                  <a:pt x="355" y="720"/>
                </a:lnTo>
                <a:lnTo>
                  <a:pt x="360" y="720"/>
                </a:lnTo>
                <a:lnTo>
                  <a:pt x="365" y="720"/>
                </a:lnTo>
                <a:lnTo>
                  <a:pt x="365" y="715"/>
                </a:lnTo>
                <a:lnTo>
                  <a:pt x="371" y="715"/>
                </a:lnTo>
                <a:lnTo>
                  <a:pt x="376" y="715"/>
                </a:lnTo>
                <a:lnTo>
                  <a:pt x="376" y="710"/>
                </a:lnTo>
                <a:lnTo>
                  <a:pt x="381" y="710"/>
                </a:lnTo>
                <a:lnTo>
                  <a:pt x="386" y="710"/>
                </a:lnTo>
                <a:lnTo>
                  <a:pt x="397" y="710"/>
                </a:lnTo>
                <a:lnTo>
                  <a:pt x="408" y="710"/>
                </a:lnTo>
                <a:lnTo>
                  <a:pt x="423" y="710"/>
                </a:lnTo>
                <a:lnTo>
                  <a:pt x="429" y="715"/>
                </a:lnTo>
                <a:lnTo>
                  <a:pt x="434" y="715"/>
                </a:lnTo>
                <a:lnTo>
                  <a:pt x="439" y="715"/>
                </a:lnTo>
                <a:lnTo>
                  <a:pt x="450" y="720"/>
                </a:lnTo>
                <a:lnTo>
                  <a:pt x="455" y="720"/>
                </a:lnTo>
                <a:lnTo>
                  <a:pt x="466" y="720"/>
                </a:lnTo>
                <a:lnTo>
                  <a:pt x="471" y="726"/>
                </a:lnTo>
                <a:lnTo>
                  <a:pt x="476" y="726"/>
                </a:lnTo>
                <a:lnTo>
                  <a:pt x="476" y="720"/>
                </a:lnTo>
                <a:lnTo>
                  <a:pt x="482" y="720"/>
                </a:lnTo>
                <a:lnTo>
                  <a:pt x="482" y="710"/>
                </a:lnTo>
                <a:lnTo>
                  <a:pt x="487" y="699"/>
                </a:lnTo>
                <a:lnTo>
                  <a:pt x="498" y="683"/>
                </a:lnTo>
                <a:lnTo>
                  <a:pt x="508" y="667"/>
                </a:lnTo>
                <a:lnTo>
                  <a:pt x="513" y="651"/>
                </a:lnTo>
                <a:lnTo>
                  <a:pt x="519" y="651"/>
                </a:lnTo>
                <a:lnTo>
                  <a:pt x="519" y="646"/>
                </a:lnTo>
                <a:lnTo>
                  <a:pt x="524" y="646"/>
                </a:lnTo>
                <a:lnTo>
                  <a:pt x="524" y="641"/>
                </a:lnTo>
                <a:lnTo>
                  <a:pt x="529" y="641"/>
                </a:lnTo>
                <a:lnTo>
                  <a:pt x="529" y="636"/>
                </a:lnTo>
                <a:lnTo>
                  <a:pt x="535" y="636"/>
                </a:lnTo>
                <a:lnTo>
                  <a:pt x="540" y="630"/>
                </a:lnTo>
                <a:lnTo>
                  <a:pt x="545" y="625"/>
                </a:lnTo>
                <a:lnTo>
                  <a:pt x="545" y="620"/>
                </a:lnTo>
                <a:lnTo>
                  <a:pt x="551" y="620"/>
                </a:lnTo>
                <a:lnTo>
                  <a:pt x="551" y="614"/>
                </a:lnTo>
                <a:lnTo>
                  <a:pt x="545" y="614"/>
                </a:lnTo>
                <a:lnTo>
                  <a:pt x="540" y="614"/>
                </a:lnTo>
                <a:lnTo>
                  <a:pt x="540" y="609"/>
                </a:lnTo>
                <a:lnTo>
                  <a:pt x="535" y="609"/>
                </a:lnTo>
                <a:lnTo>
                  <a:pt x="529" y="609"/>
                </a:lnTo>
                <a:lnTo>
                  <a:pt x="524" y="609"/>
                </a:lnTo>
                <a:lnTo>
                  <a:pt x="519" y="609"/>
                </a:lnTo>
                <a:lnTo>
                  <a:pt x="513" y="609"/>
                </a:lnTo>
                <a:lnTo>
                  <a:pt x="508" y="609"/>
                </a:lnTo>
                <a:lnTo>
                  <a:pt x="503" y="609"/>
                </a:lnTo>
                <a:lnTo>
                  <a:pt x="503" y="614"/>
                </a:lnTo>
                <a:lnTo>
                  <a:pt x="498" y="609"/>
                </a:lnTo>
                <a:lnTo>
                  <a:pt x="498" y="614"/>
                </a:lnTo>
                <a:lnTo>
                  <a:pt x="492" y="614"/>
                </a:lnTo>
                <a:lnTo>
                  <a:pt x="492" y="609"/>
                </a:lnTo>
                <a:lnTo>
                  <a:pt x="492" y="614"/>
                </a:lnTo>
                <a:lnTo>
                  <a:pt x="487" y="609"/>
                </a:lnTo>
                <a:lnTo>
                  <a:pt x="482" y="609"/>
                </a:lnTo>
                <a:lnTo>
                  <a:pt x="487" y="609"/>
                </a:lnTo>
                <a:lnTo>
                  <a:pt x="487" y="604"/>
                </a:lnTo>
                <a:lnTo>
                  <a:pt x="487" y="599"/>
                </a:lnTo>
                <a:lnTo>
                  <a:pt x="487" y="593"/>
                </a:lnTo>
                <a:lnTo>
                  <a:pt x="487" y="588"/>
                </a:lnTo>
                <a:lnTo>
                  <a:pt x="487" y="593"/>
                </a:lnTo>
                <a:lnTo>
                  <a:pt x="482" y="593"/>
                </a:lnTo>
                <a:lnTo>
                  <a:pt x="482" y="588"/>
                </a:lnTo>
                <a:lnTo>
                  <a:pt x="476" y="588"/>
                </a:lnTo>
                <a:lnTo>
                  <a:pt x="471" y="588"/>
                </a:lnTo>
                <a:lnTo>
                  <a:pt x="466" y="588"/>
                </a:lnTo>
                <a:lnTo>
                  <a:pt x="461" y="588"/>
                </a:lnTo>
                <a:lnTo>
                  <a:pt x="455" y="588"/>
                </a:lnTo>
                <a:lnTo>
                  <a:pt x="455" y="583"/>
                </a:lnTo>
                <a:lnTo>
                  <a:pt x="450" y="583"/>
                </a:lnTo>
                <a:lnTo>
                  <a:pt x="450" y="577"/>
                </a:lnTo>
                <a:lnTo>
                  <a:pt x="445" y="577"/>
                </a:lnTo>
                <a:lnTo>
                  <a:pt x="445" y="572"/>
                </a:lnTo>
                <a:lnTo>
                  <a:pt x="439" y="572"/>
                </a:lnTo>
                <a:lnTo>
                  <a:pt x="439" y="567"/>
                </a:lnTo>
                <a:lnTo>
                  <a:pt x="434" y="567"/>
                </a:lnTo>
                <a:lnTo>
                  <a:pt x="434" y="572"/>
                </a:lnTo>
                <a:lnTo>
                  <a:pt x="429" y="572"/>
                </a:lnTo>
                <a:lnTo>
                  <a:pt x="423" y="572"/>
                </a:lnTo>
                <a:lnTo>
                  <a:pt x="423" y="567"/>
                </a:lnTo>
                <a:lnTo>
                  <a:pt x="418" y="567"/>
                </a:lnTo>
                <a:lnTo>
                  <a:pt x="418" y="561"/>
                </a:lnTo>
                <a:lnTo>
                  <a:pt x="413" y="561"/>
                </a:lnTo>
                <a:lnTo>
                  <a:pt x="408" y="561"/>
                </a:lnTo>
                <a:lnTo>
                  <a:pt x="408" y="567"/>
                </a:lnTo>
                <a:lnTo>
                  <a:pt x="402" y="567"/>
                </a:lnTo>
                <a:lnTo>
                  <a:pt x="397" y="567"/>
                </a:lnTo>
                <a:lnTo>
                  <a:pt x="402" y="561"/>
                </a:lnTo>
                <a:lnTo>
                  <a:pt x="397" y="561"/>
                </a:lnTo>
                <a:lnTo>
                  <a:pt x="397" y="556"/>
                </a:lnTo>
                <a:lnTo>
                  <a:pt x="397" y="551"/>
                </a:lnTo>
                <a:lnTo>
                  <a:pt x="392" y="551"/>
                </a:lnTo>
                <a:lnTo>
                  <a:pt x="392" y="546"/>
                </a:lnTo>
                <a:lnTo>
                  <a:pt x="392" y="540"/>
                </a:lnTo>
                <a:lnTo>
                  <a:pt x="392" y="535"/>
                </a:lnTo>
                <a:lnTo>
                  <a:pt x="386" y="535"/>
                </a:lnTo>
                <a:lnTo>
                  <a:pt x="381" y="530"/>
                </a:lnTo>
                <a:lnTo>
                  <a:pt x="386" y="530"/>
                </a:lnTo>
                <a:lnTo>
                  <a:pt x="386" y="524"/>
                </a:lnTo>
                <a:lnTo>
                  <a:pt x="386" y="519"/>
                </a:lnTo>
                <a:lnTo>
                  <a:pt x="392" y="514"/>
                </a:lnTo>
                <a:lnTo>
                  <a:pt x="397" y="514"/>
                </a:lnTo>
                <a:lnTo>
                  <a:pt x="397" y="509"/>
                </a:lnTo>
                <a:lnTo>
                  <a:pt x="402" y="503"/>
                </a:lnTo>
                <a:lnTo>
                  <a:pt x="402" y="498"/>
                </a:lnTo>
                <a:lnTo>
                  <a:pt x="397" y="498"/>
                </a:lnTo>
                <a:lnTo>
                  <a:pt x="397" y="493"/>
                </a:lnTo>
                <a:lnTo>
                  <a:pt x="397" y="487"/>
                </a:lnTo>
                <a:lnTo>
                  <a:pt x="397" y="482"/>
                </a:lnTo>
                <a:lnTo>
                  <a:pt x="397" y="477"/>
                </a:lnTo>
                <a:lnTo>
                  <a:pt x="392" y="471"/>
                </a:lnTo>
                <a:lnTo>
                  <a:pt x="392" y="466"/>
                </a:lnTo>
                <a:lnTo>
                  <a:pt x="392" y="461"/>
                </a:lnTo>
                <a:lnTo>
                  <a:pt x="392" y="456"/>
                </a:lnTo>
                <a:lnTo>
                  <a:pt x="397" y="450"/>
                </a:lnTo>
                <a:lnTo>
                  <a:pt x="397" y="445"/>
                </a:lnTo>
                <a:lnTo>
                  <a:pt x="397" y="440"/>
                </a:lnTo>
                <a:lnTo>
                  <a:pt x="402" y="440"/>
                </a:lnTo>
                <a:lnTo>
                  <a:pt x="402" y="434"/>
                </a:lnTo>
                <a:lnTo>
                  <a:pt x="402" y="429"/>
                </a:lnTo>
                <a:lnTo>
                  <a:pt x="408" y="429"/>
                </a:lnTo>
                <a:lnTo>
                  <a:pt x="408" y="424"/>
                </a:lnTo>
                <a:lnTo>
                  <a:pt x="408" y="419"/>
                </a:lnTo>
                <a:lnTo>
                  <a:pt x="413" y="419"/>
                </a:lnTo>
                <a:lnTo>
                  <a:pt x="413" y="413"/>
                </a:lnTo>
                <a:lnTo>
                  <a:pt x="413" y="408"/>
                </a:lnTo>
                <a:lnTo>
                  <a:pt x="418" y="408"/>
                </a:lnTo>
                <a:lnTo>
                  <a:pt x="418" y="403"/>
                </a:lnTo>
                <a:lnTo>
                  <a:pt x="423" y="403"/>
                </a:lnTo>
                <a:lnTo>
                  <a:pt x="429" y="403"/>
                </a:lnTo>
                <a:lnTo>
                  <a:pt x="429" y="397"/>
                </a:lnTo>
                <a:lnTo>
                  <a:pt x="434" y="397"/>
                </a:lnTo>
                <a:lnTo>
                  <a:pt x="439" y="397"/>
                </a:lnTo>
                <a:lnTo>
                  <a:pt x="439" y="392"/>
                </a:lnTo>
                <a:lnTo>
                  <a:pt x="439" y="387"/>
                </a:lnTo>
                <a:lnTo>
                  <a:pt x="439" y="381"/>
                </a:lnTo>
                <a:lnTo>
                  <a:pt x="439" y="376"/>
                </a:lnTo>
                <a:lnTo>
                  <a:pt x="439" y="371"/>
                </a:lnTo>
                <a:lnTo>
                  <a:pt x="439" y="366"/>
                </a:lnTo>
                <a:lnTo>
                  <a:pt x="439" y="360"/>
                </a:lnTo>
                <a:lnTo>
                  <a:pt x="439" y="355"/>
                </a:lnTo>
                <a:lnTo>
                  <a:pt x="439" y="350"/>
                </a:lnTo>
                <a:lnTo>
                  <a:pt x="439" y="344"/>
                </a:lnTo>
                <a:lnTo>
                  <a:pt x="439" y="339"/>
                </a:lnTo>
                <a:lnTo>
                  <a:pt x="439" y="334"/>
                </a:lnTo>
                <a:lnTo>
                  <a:pt x="439" y="329"/>
                </a:lnTo>
                <a:lnTo>
                  <a:pt x="439" y="323"/>
                </a:lnTo>
                <a:lnTo>
                  <a:pt x="439" y="318"/>
                </a:lnTo>
                <a:lnTo>
                  <a:pt x="439" y="313"/>
                </a:lnTo>
                <a:lnTo>
                  <a:pt x="434" y="313"/>
                </a:lnTo>
                <a:lnTo>
                  <a:pt x="434" y="307"/>
                </a:lnTo>
                <a:lnTo>
                  <a:pt x="439" y="307"/>
                </a:lnTo>
                <a:lnTo>
                  <a:pt x="439" y="302"/>
                </a:lnTo>
                <a:lnTo>
                  <a:pt x="445" y="302"/>
                </a:lnTo>
                <a:lnTo>
                  <a:pt x="445" y="297"/>
                </a:lnTo>
                <a:lnTo>
                  <a:pt x="450" y="297"/>
                </a:lnTo>
                <a:lnTo>
                  <a:pt x="450" y="291"/>
                </a:lnTo>
                <a:lnTo>
                  <a:pt x="439" y="276"/>
                </a:lnTo>
                <a:lnTo>
                  <a:pt x="455" y="276"/>
                </a:lnTo>
                <a:lnTo>
                  <a:pt x="461" y="276"/>
                </a:lnTo>
                <a:lnTo>
                  <a:pt x="461" y="270"/>
                </a:lnTo>
                <a:lnTo>
                  <a:pt x="466" y="249"/>
                </a:lnTo>
                <a:lnTo>
                  <a:pt x="476" y="217"/>
                </a:lnTo>
                <a:lnTo>
                  <a:pt x="476" y="212"/>
                </a:lnTo>
                <a:lnTo>
                  <a:pt x="482" y="212"/>
                </a:lnTo>
                <a:lnTo>
                  <a:pt x="487" y="212"/>
                </a:lnTo>
                <a:lnTo>
                  <a:pt x="487" y="207"/>
                </a:lnTo>
                <a:lnTo>
                  <a:pt x="503" y="212"/>
                </a:lnTo>
                <a:lnTo>
                  <a:pt x="508" y="191"/>
                </a:lnTo>
                <a:lnTo>
                  <a:pt x="508" y="186"/>
                </a:lnTo>
                <a:lnTo>
                  <a:pt x="508" y="180"/>
                </a:lnTo>
                <a:lnTo>
                  <a:pt x="508" y="175"/>
                </a:lnTo>
                <a:lnTo>
                  <a:pt x="508" y="154"/>
                </a:lnTo>
                <a:lnTo>
                  <a:pt x="508" y="149"/>
                </a:lnTo>
                <a:lnTo>
                  <a:pt x="508" y="138"/>
                </a:lnTo>
                <a:lnTo>
                  <a:pt x="498" y="90"/>
                </a:lnTo>
                <a:lnTo>
                  <a:pt x="540" y="64"/>
                </a:lnTo>
                <a:lnTo>
                  <a:pt x="572" y="48"/>
                </a:lnTo>
                <a:lnTo>
                  <a:pt x="577" y="48"/>
                </a:lnTo>
                <a:lnTo>
                  <a:pt x="609" y="64"/>
                </a:lnTo>
                <a:lnTo>
                  <a:pt x="609" y="69"/>
                </a:lnTo>
                <a:lnTo>
                  <a:pt x="614" y="64"/>
                </a:lnTo>
                <a:lnTo>
                  <a:pt x="625" y="64"/>
                </a:lnTo>
                <a:lnTo>
                  <a:pt x="678" y="59"/>
                </a:lnTo>
                <a:lnTo>
                  <a:pt x="678" y="53"/>
                </a:lnTo>
                <a:lnTo>
                  <a:pt x="678" y="48"/>
                </a:lnTo>
                <a:lnTo>
                  <a:pt x="683" y="43"/>
                </a:lnTo>
                <a:lnTo>
                  <a:pt x="688" y="37"/>
                </a:lnTo>
                <a:lnTo>
                  <a:pt x="688" y="32"/>
                </a:lnTo>
                <a:lnTo>
                  <a:pt x="688" y="27"/>
                </a:lnTo>
                <a:lnTo>
                  <a:pt x="688" y="16"/>
                </a:lnTo>
                <a:lnTo>
                  <a:pt x="693" y="11"/>
                </a:lnTo>
                <a:lnTo>
                  <a:pt x="693" y="6"/>
                </a:lnTo>
                <a:lnTo>
                  <a:pt x="693" y="0"/>
                </a:lnTo>
                <a:lnTo>
                  <a:pt x="699" y="0"/>
                </a:lnTo>
                <a:lnTo>
                  <a:pt x="704" y="0"/>
                </a:lnTo>
                <a:lnTo>
                  <a:pt x="709" y="0"/>
                </a:lnTo>
                <a:lnTo>
                  <a:pt x="715" y="0"/>
                </a:lnTo>
                <a:lnTo>
                  <a:pt x="715" y="6"/>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18" name="Freeform 18"/>
          <p:cNvSpPr>
            <a:spLocks noEditPoints="1"/>
          </p:cNvSpPr>
          <p:nvPr/>
        </p:nvSpPr>
        <p:spPr bwMode="auto">
          <a:xfrm>
            <a:off x="6126162" y="5832475"/>
            <a:ext cx="1295400" cy="688975"/>
          </a:xfrm>
          <a:custGeom>
            <a:avLst/>
            <a:gdLst>
              <a:gd name="T0" fmla="*/ 779 w 816"/>
              <a:gd name="T1" fmla="*/ 48 h 434"/>
              <a:gd name="T2" fmla="*/ 747 w 816"/>
              <a:gd name="T3" fmla="*/ 58 h 434"/>
              <a:gd name="T4" fmla="*/ 747 w 816"/>
              <a:gd name="T5" fmla="*/ 53 h 434"/>
              <a:gd name="T6" fmla="*/ 736 w 816"/>
              <a:gd name="T7" fmla="*/ 42 h 434"/>
              <a:gd name="T8" fmla="*/ 752 w 816"/>
              <a:gd name="T9" fmla="*/ 42 h 434"/>
              <a:gd name="T10" fmla="*/ 773 w 816"/>
              <a:gd name="T11" fmla="*/ 74 h 434"/>
              <a:gd name="T12" fmla="*/ 805 w 816"/>
              <a:gd name="T13" fmla="*/ 69 h 434"/>
              <a:gd name="T14" fmla="*/ 810 w 816"/>
              <a:gd name="T15" fmla="*/ 69 h 434"/>
              <a:gd name="T16" fmla="*/ 794 w 816"/>
              <a:gd name="T17" fmla="*/ 90 h 434"/>
              <a:gd name="T18" fmla="*/ 810 w 816"/>
              <a:gd name="T19" fmla="*/ 101 h 434"/>
              <a:gd name="T20" fmla="*/ 810 w 816"/>
              <a:gd name="T21" fmla="*/ 116 h 434"/>
              <a:gd name="T22" fmla="*/ 800 w 816"/>
              <a:gd name="T23" fmla="*/ 138 h 434"/>
              <a:gd name="T24" fmla="*/ 768 w 816"/>
              <a:gd name="T25" fmla="*/ 154 h 434"/>
              <a:gd name="T26" fmla="*/ 736 w 816"/>
              <a:gd name="T27" fmla="*/ 175 h 434"/>
              <a:gd name="T28" fmla="*/ 710 w 816"/>
              <a:gd name="T29" fmla="*/ 201 h 434"/>
              <a:gd name="T30" fmla="*/ 683 w 816"/>
              <a:gd name="T31" fmla="*/ 222 h 434"/>
              <a:gd name="T32" fmla="*/ 646 w 816"/>
              <a:gd name="T33" fmla="*/ 238 h 434"/>
              <a:gd name="T34" fmla="*/ 620 w 816"/>
              <a:gd name="T35" fmla="*/ 249 h 434"/>
              <a:gd name="T36" fmla="*/ 593 w 816"/>
              <a:gd name="T37" fmla="*/ 270 h 434"/>
              <a:gd name="T38" fmla="*/ 551 w 816"/>
              <a:gd name="T39" fmla="*/ 275 h 434"/>
              <a:gd name="T40" fmla="*/ 514 w 816"/>
              <a:gd name="T41" fmla="*/ 286 h 434"/>
              <a:gd name="T42" fmla="*/ 487 w 816"/>
              <a:gd name="T43" fmla="*/ 312 h 434"/>
              <a:gd name="T44" fmla="*/ 456 w 816"/>
              <a:gd name="T45" fmla="*/ 328 h 434"/>
              <a:gd name="T46" fmla="*/ 424 w 816"/>
              <a:gd name="T47" fmla="*/ 349 h 434"/>
              <a:gd name="T48" fmla="*/ 387 w 816"/>
              <a:gd name="T49" fmla="*/ 349 h 434"/>
              <a:gd name="T50" fmla="*/ 350 w 816"/>
              <a:gd name="T51" fmla="*/ 349 h 434"/>
              <a:gd name="T52" fmla="*/ 313 w 816"/>
              <a:gd name="T53" fmla="*/ 349 h 434"/>
              <a:gd name="T54" fmla="*/ 281 w 816"/>
              <a:gd name="T55" fmla="*/ 360 h 434"/>
              <a:gd name="T56" fmla="*/ 249 w 816"/>
              <a:gd name="T57" fmla="*/ 386 h 434"/>
              <a:gd name="T58" fmla="*/ 212 w 816"/>
              <a:gd name="T59" fmla="*/ 392 h 434"/>
              <a:gd name="T60" fmla="*/ 186 w 816"/>
              <a:gd name="T61" fmla="*/ 413 h 434"/>
              <a:gd name="T62" fmla="*/ 159 w 816"/>
              <a:gd name="T63" fmla="*/ 434 h 434"/>
              <a:gd name="T64" fmla="*/ 122 w 816"/>
              <a:gd name="T65" fmla="*/ 418 h 434"/>
              <a:gd name="T66" fmla="*/ 96 w 816"/>
              <a:gd name="T67" fmla="*/ 408 h 434"/>
              <a:gd name="T68" fmla="*/ 85 w 816"/>
              <a:gd name="T69" fmla="*/ 386 h 434"/>
              <a:gd name="T70" fmla="*/ 48 w 816"/>
              <a:gd name="T71" fmla="*/ 386 h 434"/>
              <a:gd name="T72" fmla="*/ 27 w 816"/>
              <a:gd name="T73" fmla="*/ 360 h 434"/>
              <a:gd name="T74" fmla="*/ 16 w 816"/>
              <a:gd name="T75" fmla="*/ 323 h 434"/>
              <a:gd name="T76" fmla="*/ 6 w 816"/>
              <a:gd name="T77" fmla="*/ 286 h 434"/>
              <a:gd name="T78" fmla="*/ 6 w 816"/>
              <a:gd name="T79" fmla="*/ 254 h 434"/>
              <a:gd name="T80" fmla="*/ 212 w 816"/>
              <a:gd name="T81" fmla="*/ 138 h 434"/>
              <a:gd name="T82" fmla="*/ 249 w 816"/>
              <a:gd name="T83" fmla="*/ 138 h 434"/>
              <a:gd name="T84" fmla="*/ 292 w 816"/>
              <a:gd name="T85" fmla="*/ 143 h 434"/>
              <a:gd name="T86" fmla="*/ 318 w 816"/>
              <a:gd name="T87" fmla="*/ 122 h 434"/>
              <a:gd name="T88" fmla="*/ 355 w 816"/>
              <a:gd name="T89" fmla="*/ 111 h 434"/>
              <a:gd name="T90" fmla="*/ 387 w 816"/>
              <a:gd name="T91" fmla="*/ 90 h 434"/>
              <a:gd name="T92" fmla="*/ 403 w 816"/>
              <a:gd name="T93" fmla="*/ 111 h 434"/>
              <a:gd name="T94" fmla="*/ 445 w 816"/>
              <a:gd name="T95" fmla="*/ 79 h 434"/>
              <a:gd name="T96" fmla="*/ 493 w 816"/>
              <a:gd name="T97" fmla="*/ 74 h 434"/>
              <a:gd name="T98" fmla="*/ 509 w 816"/>
              <a:gd name="T99" fmla="*/ 111 h 434"/>
              <a:gd name="T100" fmla="*/ 546 w 816"/>
              <a:gd name="T101" fmla="*/ 159 h 434"/>
              <a:gd name="T102" fmla="*/ 551 w 816"/>
              <a:gd name="T103" fmla="*/ 127 h 434"/>
              <a:gd name="T104" fmla="*/ 562 w 816"/>
              <a:gd name="T105" fmla="*/ 90 h 434"/>
              <a:gd name="T106" fmla="*/ 657 w 816"/>
              <a:gd name="T107" fmla="*/ 16 h 434"/>
              <a:gd name="T108" fmla="*/ 662 w 816"/>
              <a:gd name="T109" fmla="*/ 16 h 434"/>
              <a:gd name="T110" fmla="*/ 678 w 816"/>
              <a:gd name="T111" fmla="*/ 5 h 434"/>
              <a:gd name="T112" fmla="*/ 710 w 816"/>
              <a:gd name="T113" fmla="*/ 21 h 434"/>
              <a:gd name="T114" fmla="*/ 704 w 816"/>
              <a:gd name="T115" fmla="*/ 42 h 434"/>
              <a:gd name="T116" fmla="*/ 720 w 816"/>
              <a:gd name="T117" fmla="*/ 53 h 434"/>
              <a:gd name="T118" fmla="*/ 736 w 816"/>
              <a:gd name="T119" fmla="*/ 58 h 43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6"/>
              <a:gd name="T181" fmla="*/ 0 h 434"/>
              <a:gd name="T182" fmla="*/ 816 w 816"/>
              <a:gd name="T183" fmla="*/ 434 h 43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6" h="434">
                <a:moveTo>
                  <a:pt x="794" y="58"/>
                </a:moveTo>
                <a:lnTo>
                  <a:pt x="789" y="58"/>
                </a:lnTo>
                <a:lnTo>
                  <a:pt x="794" y="53"/>
                </a:lnTo>
                <a:lnTo>
                  <a:pt x="794" y="58"/>
                </a:lnTo>
                <a:close/>
                <a:moveTo>
                  <a:pt x="784" y="42"/>
                </a:moveTo>
                <a:lnTo>
                  <a:pt x="784" y="48"/>
                </a:lnTo>
                <a:lnTo>
                  <a:pt x="784" y="42"/>
                </a:lnTo>
                <a:lnTo>
                  <a:pt x="779" y="42"/>
                </a:lnTo>
                <a:lnTo>
                  <a:pt x="779" y="48"/>
                </a:lnTo>
                <a:lnTo>
                  <a:pt x="779" y="42"/>
                </a:lnTo>
                <a:lnTo>
                  <a:pt x="773" y="42"/>
                </a:lnTo>
                <a:lnTo>
                  <a:pt x="773" y="37"/>
                </a:lnTo>
                <a:lnTo>
                  <a:pt x="779" y="37"/>
                </a:lnTo>
                <a:lnTo>
                  <a:pt x="779" y="42"/>
                </a:lnTo>
                <a:lnTo>
                  <a:pt x="784" y="42"/>
                </a:lnTo>
                <a:close/>
                <a:moveTo>
                  <a:pt x="742" y="58"/>
                </a:moveTo>
                <a:lnTo>
                  <a:pt x="742" y="64"/>
                </a:lnTo>
                <a:lnTo>
                  <a:pt x="747" y="58"/>
                </a:lnTo>
                <a:lnTo>
                  <a:pt x="742" y="58"/>
                </a:lnTo>
                <a:lnTo>
                  <a:pt x="747" y="58"/>
                </a:lnTo>
                <a:lnTo>
                  <a:pt x="742" y="58"/>
                </a:lnTo>
                <a:lnTo>
                  <a:pt x="742" y="53"/>
                </a:lnTo>
                <a:lnTo>
                  <a:pt x="747" y="53"/>
                </a:lnTo>
                <a:lnTo>
                  <a:pt x="747" y="58"/>
                </a:lnTo>
                <a:lnTo>
                  <a:pt x="747" y="53"/>
                </a:lnTo>
                <a:lnTo>
                  <a:pt x="742" y="53"/>
                </a:lnTo>
                <a:lnTo>
                  <a:pt x="747" y="53"/>
                </a:lnTo>
                <a:lnTo>
                  <a:pt x="752" y="53"/>
                </a:lnTo>
                <a:lnTo>
                  <a:pt x="752" y="48"/>
                </a:lnTo>
                <a:lnTo>
                  <a:pt x="747" y="48"/>
                </a:lnTo>
                <a:lnTo>
                  <a:pt x="747" y="42"/>
                </a:lnTo>
                <a:lnTo>
                  <a:pt x="742" y="42"/>
                </a:lnTo>
                <a:lnTo>
                  <a:pt x="736" y="42"/>
                </a:lnTo>
                <a:lnTo>
                  <a:pt x="731" y="48"/>
                </a:lnTo>
                <a:lnTo>
                  <a:pt x="731" y="42"/>
                </a:lnTo>
                <a:lnTo>
                  <a:pt x="736" y="42"/>
                </a:lnTo>
                <a:lnTo>
                  <a:pt x="736" y="37"/>
                </a:lnTo>
                <a:lnTo>
                  <a:pt x="742" y="37"/>
                </a:lnTo>
                <a:lnTo>
                  <a:pt x="742" y="32"/>
                </a:lnTo>
                <a:lnTo>
                  <a:pt x="747" y="32"/>
                </a:lnTo>
                <a:lnTo>
                  <a:pt x="747" y="26"/>
                </a:lnTo>
                <a:lnTo>
                  <a:pt x="747" y="32"/>
                </a:lnTo>
                <a:lnTo>
                  <a:pt x="747" y="37"/>
                </a:lnTo>
                <a:lnTo>
                  <a:pt x="747" y="42"/>
                </a:lnTo>
                <a:lnTo>
                  <a:pt x="752" y="42"/>
                </a:lnTo>
                <a:lnTo>
                  <a:pt x="757" y="48"/>
                </a:lnTo>
                <a:lnTo>
                  <a:pt x="763" y="48"/>
                </a:lnTo>
                <a:lnTo>
                  <a:pt x="768" y="48"/>
                </a:lnTo>
                <a:lnTo>
                  <a:pt x="768" y="53"/>
                </a:lnTo>
                <a:lnTo>
                  <a:pt x="768" y="58"/>
                </a:lnTo>
                <a:lnTo>
                  <a:pt x="773" y="58"/>
                </a:lnTo>
                <a:lnTo>
                  <a:pt x="773" y="64"/>
                </a:lnTo>
                <a:lnTo>
                  <a:pt x="773" y="69"/>
                </a:lnTo>
                <a:lnTo>
                  <a:pt x="773" y="74"/>
                </a:lnTo>
                <a:lnTo>
                  <a:pt x="779" y="74"/>
                </a:lnTo>
                <a:lnTo>
                  <a:pt x="779" y="79"/>
                </a:lnTo>
                <a:lnTo>
                  <a:pt x="784" y="79"/>
                </a:lnTo>
                <a:lnTo>
                  <a:pt x="789" y="79"/>
                </a:lnTo>
                <a:lnTo>
                  <a:pt x="794" y="79"/>
                </a:lnTo>
                <a:lnTo>
                  <a:pt x="800" y="79"/>
                </a:lnTo>
                <a:lnTo>
                  <a:pt x="805" y="79"/>
                </a:lnTo>
                <a:lnTo>
                  <a:pt x="805" y="74"/>
                </a:lnTo>
                <a:lnTo>
                  <a:pt x="805" y="69"/>
                </a:lnTo>
                <a:lnTo>
                  <a:pt x="800" y="69"/>
                </a:lnTo>
                <a:lnTo>
                  <a:pt x="794" y="69"/>
                </a:lnTo>
                <a:lnTo>
                  <a:pt x="794" y="64"/>
                </a:lnTo>
                <a:lnTo>
                  <a:pt x="800" y="64"/>
                </a:lnTo>
                <a:lnTo>
                  <a:pt x="800" y="58"/>
                </a:lnTo>
                <a:lnTo>
                  <a:pt x="805" y="58"/>
                </a:lnTo>
                <a:lnTo>
                  <a:pt x="805" y="64"/>
                </a:lnTo>
                <a:lnTo>
                  <a:pt x="810" y="64"/>
                </a:lnTo>
                <a:lnTo>
                  <a:pt x="810" y="69"/>
                </a:lnTo>
                <a:lnTo>
                  <a:pt x="810" y="74"/>
                </a:lnTo>
                <a:lnTo>
                  <a:pt x="816" y="74"/>
                </a:lnTo>
                <a:lnTo>
                  <a:pt x="816" y="79"/>
                </a:lnTo>
                <a:lnTo>
                  <a:pt x="816" y="85"/>
                </a:lnTo>
                <a:lnTo>
                  <a:pt x="810" y="85"/>
                </a:lnTo>
                <a:lnTo>
                  <a:pt x="805" y="85"/>
                </a:lnTo>
                <a:lnTo>
                  <a:pt x="805" y="90"/>
                </a:lnTo>
                <a:lnTo>
                  <a:pt x="800" y="90"/>
                </a:lnTo>
                <a:lnTo>
                  <a:pt x="794" y="90"/>
                </a:lnTo>
                <a:lnTo>
                  <a:pt x="794" y="95"/>
                </a:lnTo>
                <a:lnTo>
                  <a:pt x="800" y="95"/>
                </a:lnTo>
                <a:lnTo>
                  <a:pt x="800" y="90"/>
                </a:lnTo>
                <a:lnTo>
                  <a:pt x="805" y="90"/>
                </a:lnTo>
                <a:lnTo>
                  <a:pt x="810" y="90"/>
                </a:lnTo>
                <a:lnTo>
                  <a:pt x="810" y="95"/>
                </a:lnTo>
                <a:lnTo>
                  <a:pt x="810" y="101"/>
                </a:lnTo>
                <a:lnTo>
                  <a:pt x="805" y="101"/>
                </a:lnTo>
                <a:lnTo>
                  <a:pt x="810" y="101"/>
                </a:lnTo>
                <a:lnTo>
                  <a:pt x="810" y="106"/>
                </a:lnTo>
                <a:lnTo>
                  <a:pt x="805" y="106"/>
                </a:lnTo>
                <a:lnTo>
                  <a:pt x="805" y="111"/>
                </a:lnTo>
                <a:lnTo>
                  <a:pt x="805" y="106"/>
                </a:lnTo>
                <a:lnTo>
                  <a:pt x="805" y="111"/>
                </a:lnTo>
                <a:lnTo>
                  <a:pt x="810" y="111"/>
                </a:lnTo>
                <a:lnTo>
                  <a:pt x="810" y="116"/>
                </a:lnTo>
                <a:lnTo>
                  <a:pt x="810" y="111"/>
                </a:lnTo>
                <a:lnTo>
                  <a:pt x="810" y="116"/>
                </a:lnTo>
                <a:lnTo>
                  <a:pt x="810" y="122"/>
                </a:lnTo>
                <a:lnTo>
                  <a:pt x="805" y="122"/>
                </a:lnTo>
                <a:lnTo>
                  <a:pt x="805" y="127"/>
                </a:lnTo>
                <a:lnTo>
                  <a:pt x="805" y="122"/>
                </a:lnTo>
                <a:lnTo>
                  <a:pt x="810" y="122"/>
                </a:lnTo>
                <a:lnTo>
                  <a:pt x="805" y="127"/>
                </a:lnTo>
                <a:lnTo>
                  <a:pt x="805" y="132"/>
                </a:lnTo>
                <a:lnTo>
                  <a:pt x="800" y="132"/>
                </a:lnTo>
                <a:lnTo>
                  <a:pt x="800" y="138"/>
                </a:lnTo>
                <a:lnTo>
                  <a:pt x="794" y="138"/>
                </a:lnTo>
                <a:lnTo>
                  <a:pt x="794" y="143"/>
                </a:lnTo>
                <a:lnTo>
                  <a:pt x="794" y="148"/>
                </a:lnTo>
                <a:lnTo>
                  <a:pt x="789" y="148"/>
                </a:lnTo>
                <a:lnTo>
                  <a:pt x="789" y="154"/>
                </a:lnTo>
                <a:lnTo>
                  <a:pt x="784" y="154"/>
                </a:lnTo>
                <a:lnTo>
                  <a:pt x="779" y="154"/>
                </a:lnTo>
                <a:lnTo>
                  <a:pt x="773" y="154"/>
                </a:lnTo>
                <a:lnTo>
                  <a:pt x="768" y="154"/>
                </a:lnTo>
                <a:lnTo>
                  <a:pt x="763" y="154"/>
                </a:lnTo>
                <a:lnTo>
                  <a:pt x="757" y="154"/>
                </a:lnTo>
                <a:lnTo>
                  <a:pt x="757" y="159"/>
                </a:lnTo>
                <a:lnTo>
                  <a:pt x="752" y="159"/>
                </a:lnTo>
                <a:lnTo>
                  <a:pt x="747" y="164"/>
                </a:lnTo>
                <a:lnTo>
                  <a:pt x="742" y="164"/>
                </a:lnTo>
                <a:lnTo>
                  <a:pt x="742" y="169"/>
                </a:lnTo>
                <a:lnTo>
                  <a:pt x="736" y="169"/>
                </a:lnTo>
                <a:lnTo>
                  <a:pt x="736" y="175"/>
                </a:lnTo>
                <a:lnTo>
                  <a:pt x="731" y="180"/>
                </a:lnTo>
                <a:lnTo>
                  <a:pt x="726" y="180"/>
                </a:lnTo>
                <a:lnTo>
                  <a:pt x="726" y="185"/>
                </a:lnTo>
                <a:lnTo>
                  <a:pt x="720" y="185"/>
                </a:lnTo>
                <a:lnTo>
                  <a:pt x="720" y="191"/>
                </a:lnTo>
                <a:lnTo>
                  <a:pt x="715" y="191"/>
                </a:lnTo>
                <a:lnTo>
                  <a:pt x="715" y="196"/>
                </a:lnTo>
                <a:lnTo>
                  <a:pt x="710" y="196"/>
                </a:lnTo>
                <a:lnTo>
                  <a:pt x="710" y="201"/>
                </a:lnTo>
                <a:lnTo>
                  <a:pt x="704" y="201"/>
                </a:lnTo>
                <a:lnTo>
                  <a:pt x="704" y="206"/>
                </a:lnTo>
                <a:lnTo>
                  <a:pt x="699" y="206"/>
                </a:lnTo>
                <a:lnTo>
                  <a:pt x="694" y="206"/>
                </a:lnTo>
                <a:lnTo>
                  <a:pt x="694" y="212"/>
                </a:lnTo>
                <a:lnTo>
                  <a:pt x="689" y="212"/>
                </a:lnTo>
                <a:lnTo>
                  <a:pt x="689" y="217"/>
                </a:lnTo>
                <a:lnTo>
                  <a:pt x="683" y="217"/>
                </a:lnTo>
                <a:lnTo>
                  <a:pt x="683" y="222"/>
                </a:lnTo>
                <a:lnTo>
                  <a:pt x="678" y="222"/>
                </a:lnTo>
                <a:lnTo>
                  <a:pt x="678" y="228"/>
                </a:lnTo>
                <a:lnTo>
                  <a:pt x="673" y="228"/>
                </a:lnTo>
                <a:lnTo>
                  <a:pt x="673" y="233"/>
                </a:lnTo>
                <a:lnTo>
                  <a:pt x="667" y="233"/>
                </a:lnTo>
                <a:lnTo>
                  <a:pt x="662" y="233"/>
                </a:lnTo>
                <a:lnTo>
                  <a:pt x="657" y="238"/>
                </a:lnTo>
                <a:lnTo>
                  <a:pt x="652" y="238"/>
                </a:lnTo>
                <a:lnTo>
                  <a:pt x="646" y="238"/>
                </a:lnTo>
                <a:lnTo>
                  <a:pt x="641" y="238"/>
                </a:lnTo>
                <a:lnTo>
                  <a:pt x="636" y="238"/>
                </a:lnTo>
                <a:lnTo>
                  <a:pt x="636" y="244"/>
                </a:lnTo>
                <a:lnTo>
                  <a:pt x="636" y="238"/>
                </a:lnTo>
                <a:lnTo>
                  <a:pt x="630" y="238"/>
                </a:lnTo>
                <a:lnTo>
                  <a:pt x="630" y="244"/>
                </a:lnTo>
                <a:lnTo>
                  <a:pt x="625" y="244"/>
                </a:lnTo>
                <a:lnTo>
                  <a:pt x="625" y="249"/>
                </a:lnTo>
                <a:lnTo>
                  <a:pt x="620" y="249"/>
                </a:lnTo>
                <a:lnTo>
                  <a:pt x="620" y="254"/>
                </a:lnTo>
                <a:lnTo>
                  <a:pt x="614" y="254"/>
                </a:lnTo>
                <a:lnTo>
                  <a:pt x="609" y="254"/>
                </a:lnTo>
                <a:lnTo>
                  <a:pt x="609" y="259"/>
                </a:lnTo>
                <a:lnTo>
                  <a:pt x="604" y="259"/>
                </a:lnTo>
                <a:lnTo>
                  <a:pt x="604" y="265"/>
                </a:lnTo>
                <a:lnTo>
                  <a:pt x="599" y="265"/>
                </a:lnTo>
                <a:lnTo>
                  <a:pt x="593" y="265"/>
                </a:lnTo>
                <a:lnTo>
                  <a:pt x="593" y="270"/>
                </a:lnTo>
                <a:lnTo>
                  <a:pt x="588" y="270"/>
                </a:lnTo>
                <a:lnTo>
                  <a:pt x="583" y="270"/>
                </a:lnTo>
                <a:lnTo>
                  <a:pt x="577" y="270"/>
                </a:lnTo>
                <a:lnTo>
                  <a:pt x="572" y="270"/>
                </a:lnTo>
                <a:lnTo>
                  <a:pt x="572" y="275"/>
                </a:lnTo>
                <a:lnTo>
                  <a:pt x="567" y="275"/>
                </a:lnTo>
                <a:lnTo>
                  <a:pt x="562" y="275"/>
                </a:lnTo>
                <a:lnTo>
                  <a:pt x="556" y="275"/>
                </a:lnTo>
                <a:lnTo>
                  <a:pt x="551" y="275"/>
                </a:lnTo>
                <a:lnTo>
                  <a:pt x="546" y="275"/>
                </a:lnTo>
                <a:lnTo>
                  <a:pt x="540" y="275"/>
                </a:lnTo>
                <a:lnTo>
                  <a:pt x="540" y="281"/>
                </a:lnTo>
                <a:lnTo>
                  <a:pt x="535" y="281"/>
                </a:lnTo>
                <a:lnTo>
                  <a:pt x="530" y="281"/>
                </a:lnTo>
                <a:lnTo>
                  <a:pt x="530" y="286"/>
                </a:lnTo>
                <a:lnTo>
                  <a:pt x="524" y="286"/>
                </a:lnTo>
                <a:lnTo>
                  <a:pt x="519" y="286"/>
                </a:lnTo>
                <a:lnTo>
                  <a:pt x="514" y="286"/>
                </a:lnTo>
                <a:lnTo>
                  <a:pt x="514" y="291"/>
                </a:lnTo>
                <a:lnTo>
                  <a:pt x="509" y="296"/>
                </a:lnTo>
                <a:lnTo>
                  <a:pt x="503" y="296"/>
                </a:lnTo>
                <a:lnTo>
                  <a:pt x="503" y="302"/>
                </a:lnTo>
                <a:lnTo>
                  <a:pt x="498" y="302"/>
                </a:lnTo>
                <a:lnTo>
                  <a:pt x="493" y="302"/>
                </a:lnTo>
                <a:lnTo>
                  <a:pt x="493" y="307"/>
                </a:lnTo>
                <a:lnTo>
                  <a:pt x="487" y="307"/>
                </a:lnTo>
                <a:lnTo>
                  <a:pt x="487" y="312"/>
                </a:lnTo>
                <a:lnTo>
                  <a:pt x="482" y="312"/>
                </a:lnTo>
                <a:lnTo>
                  <a:pt x="477" y="312"/>
                </a:lnTo>
                <a:lnTo>
                  <a:pt x="477" y="318"/>
                </a:lnTo>
                <a:lnTo>
                  <a:pt x="472" y="318"/>
                </a:lnTo>
                <a:lnTo>
                  <a:pt x="466" y="318"/>
                </a:lnTo>
                <a:lnTo>
                  <a:pt x="466" y="323"/>
                </a:lnTo>
                <a:lnTo>
                  <a:pt x="461" y="323"/>
                </a:lnTo>
                <a:lnTo>
                  <a:pt x="456" y="323"/>
                </a:lnTo>
                <a:lnTo>
                  <a:pt x="456" y="328"/>
                </a:lnTo>
                <a:lnTo>
                  <a:pt x="450" y="328"/>
                </a:lnTo>
                <a:lnTo>
                  <a:pt x="445" y="334"/>
                </a:lnTo>
                <a:lnTo>
                  <a:pt x="445" y="339"/>
                </a:lnTo>
                <a:lnTo>
                  <a:pt x="440" y="339"/>
                </a:lnTo>
                <a:lnTo>
                  <a:pt x="440" y="344"/>
                </a:lnTo>
                <a:lnTo>
                  <a:pt x="434" y="344"/>
                </a:lnTo>
                <a:lnTo>
                  <a:pt x="429" y="344"/>
                </a:lnTo>
                <a:lnTo>
                  <a:pt x="429" y="349"/>
                </a:lnTo>
                <a:lnTo>
                  <a:pt x="424" y="349"/>
                </a:lnTo>
                <a:lnTo>
                  <a:pt x="424" y="355"/>
                </a:lnTo>
                <a:lnTo>
                  <a:pt x="419" y="355"/>
                </a:lnTo>
                <a:lnTo>
                  <a:pt x="413" y="355"/>
                </a:lnTo>
                <a:lnTo>
                  <a:pt x="408" y="355"/>
                </a:lnTo>
                <a:lnTo>
                  <a:pt x="403" y="355"/>
                </a:lnTo>
                <a:lnTo>
                  <a:pt x="397" y="355"/>
                </a:lnTo>
                <a:lnTo>
                  <a:pt x="397" y="349"/>
                </a:lnTo>
                <a:lnTo>
                  <a:pt x="392" y="349"/>
                </a:lnTo>
                <a:lnTo>
                  <a:pt x="387" y="349"/>
                </a:lnTo>
                <a:lnTo>
                  <a:pt x="387" y="344"/>
                </a:lnTo>
                <a:lnTo>
                  <a:pt x="382" y="344"/>
                </a:lnTo>
                <a:lnTo>
                  <a:pt x="376" y="344"/>
                </a:lnTo>
                <a:lnTo>
                  <a:pt x="376" y="349"/>
                </a:lnTo>
                <a:lnTo>
                  <a:pt x="371" y="349"/>
                </a:lnTo>
                <a:lnTo>
                  <a:pt x="366" y="349"/>
                </a:lnTo>
                <a:lnTo>
                  <a:pt x="360" y="349"/>
                </a:lnTo>
                <a:lnTo>
                  <a:pt x="355" y="349"/>
                </a:lnTo>
                <a:lnTo>
                  <a:pt x="350" y="349"/>
                </a:lnTo>
                <a:lnTo>
                  <a:pt x="350" y="355"/>
                </a:lnTo>
                <a:lnTo>
                  <a:pt x="344" y="355"/>
                </a:lnTo>
                <a:lnTo>
                  <a:pt x="339" y="355"/>
                </a:lnTo>
                <a:lnTo>
                  <a:pt x="334" y="355"/>
                </a:lnTo>
                <a:lnTo>
                  <a:pt x="329" y="355"/>
                </a:lnTo>
                <a:lnTo>
                  <a:pt x="323" y="355"/>
                </a:lnTo>
                <a:lnTo>
                  <a:pt x="318" y="355"/>
                </a:lnTo>
                <a:lnTo>
                  <a:pt x="313" y="355"/>
                </a:lnTo>
                <a:lnTo>
                  <a:pt x="313" y="349"/>
                </a:lnTo>
                <a:lnTo>
                  <a:pt x="307" y="349"/>
                </a:lnTo>
                <a:lnTo>
                  <a:pt x="302" y="349"/>
                </a:lnTo>
                <a:lnTo>
                  <a:pt x="302" y="355"/>
                </a:lnTo>
                <a:lnTo>
                  <a:pt x="297" y="349"/>
                </a:lnTo>
                <a:lnTo>
                  <a:pt x="297" y="355"/>
                </a:lnTo>
                <a:lnTo>
                  <a:pt x="292" y="355"/>
                </a:lnTo>
                <a:lnTo>
                  <a:pt x="286" y="355"/>
                </a:lnTo>
                <a:lnTo>
                  <a:pt x="286" y="360"/>
                </a:lnTo>
                <a:lnTo>
                  <a:pt x="281" y="360"/>
                </a:lnTo>
                <a:lnTo>
                  <a:pt x="281" y="365"/>
                </a:lnTo>
                <a:lnTo>
                  <a:pt x="276" y="365"/>
                </a:lnTo>
                <a:lnTo>
                  <a:pt x="276" y="371"/>
                </a:lnTo>
                <a:lnTo>
                  <a:pt x="270" y="371"/>
                </a:lnTo>
                <a:lnTo>
                  <a:pt x="270" y="376"/>
                </a:lnTo>
                <a:lnTo>
                  <a:pt x="265" y="376"/>
                </a:lnTo>
                <a:lnTo>
                  <a:pt x="260" y="376"/>
                </a:lnTo>
                <a:lnTo>
                  <a:pt x="254" y="381"/>
                </a:lnTo>
                <a:lnTo>
                  <a:pt x="249" y="386"/>
                </a:lnTo>
                <a:lnTo>
                  <a:pt x="244" y="386"/>
                </a:lnTo>
                <a:lnTo>
                  <a:pt x="239" y="386"/>
                </a:lnTo>
                <a:lnTo>
                  <a:pt x="233" y="381"/>
                </a:lnTo>
                <a:lnTo>
                  <a:pt x="233" y="386"/>
                </a:lnTo>
                <a:lnTo>
                  <a:pt x="228" y="386"/>
                </a:lnTo>
                <a:lnTo>
                  <a:pt x="223" y="386"/>
                </a:lnTo>
                <a:lnTo>
                  <a:pt x="217" y="386"/>
                </a:lnTo>
                <a:lnTo>
                  <a:pt x="212" y="386"/>
                </a:lnTo>
                <a:lnTo>
                  <a:pt x="212" y="392"/>
                </a:lnTo>
                <a:lnTo>
                  <a:pt x="207" y="392"/>
                </a:lnTo>
                <a:lnTo>
                  <a:pt x="207" y="397"/>
                </a:lnTo>
                <a:lnTo>
                  <a:pt x="202" y="397"/>
                </a:lnTo>
                <a:lnTo>
                  <a:pt x="202" y="402"/>
                </a:lnTo>
                <a:lnTo>
                  <a:pt x="196" y="402"/>
                </a:lnTo>
                <a:lnTo>
                  <a:pt x="196" y="408"/>
                </a:lnTo>
                <a:lnTo>
                  <a:pt x="191" y="408"/>
                </a:lnTo>
                <a:lnTo>
                  <a:pt x="191" y="413"/>
                </a:lnTo>
                <a:lnTo>
                  <a:pt x="186" y="413"/>
                </a:lnTo>
                <a:lnTo>
                  <a:pt x="180" y="413"/>
                </a:lnTo>
                <a:lnTo>
                  <a:pt x="180" y="418"/>
                </a:lnTo>
                <a:lnTo>
                  <a:pt x="175" y="418"/>
                </a:lnTo>
                <a:lnTo>
                  <a:pt x="175" y="424"/>
                </a:lnTo>
                <a:lnTo>
                  <a:pt x="170" y="424"/>
                </a:lnTo>
                <a:lnTo>
                  <a:pt x="170" y="429"/>
                </a:lnTo>
                <a:lnTo>
                  <a:pt x="164" y="429"/>
                </a:lnTo>
                <a:lnTo>
                  <a:pt x="164" y="434"/>
                </a:lnTo>
                <a:lnTo>
                  <a:pt x="159" y="434"/>
                </a:lnTo>
                <a:lnTo>
                  <a:pt x="154" y="434"/>
                </a:lnTo>
                <a:lnTo>
                  <a:pt x="149" y="434"/>
                </a:lnTo>
                <a:lnTo>
                  <a:pt x="149" y="429"/>
                </a:lnTo>
                <a:lnTo>
                  <a:pt x="143" y="429"/>
                </a:lnTo>
                <a:lnTo>
                  <a:pt x="143" y="424"/>
                </a:lnTo>
                <a:lnTo>
                  <a:pt x="138" y="424"/>
                </a:lnTo>
                <a:lnTo>
                  <a:pt x="133" y="424"/>
                </a:lnTo>
                <a:lnTo>
                  <a:pt x="127" y="424"/>
                </a:lnTo>
                <a:lnTo>
                  <a:pt x="122" y="418"/>
                </a:lnTo>
                <a:lnTo>
                  <a:pt x="122" y="413"/>
                </a:lnTo>
                <a:lnTo>
                  <a:pt x="117" y="413"/>
                </a:lnTo>
                <a:lnTo>
                  <a:pt x="117" y="408"/>
                </a:lnTo>
                <a:lnTo>
                  <a:pt x="112" y="408"/>
                </a:lnTo>
                <a:lnTo>
                  <a:pt x="112" y="402"/>
                </a:lnTo>
                <a:lnTo>
                  <a:pt x="106" y="402"/>
                </a:lnTo>
                <a:lnTo>
                  <a:pt x="101" y="402"/>
                </a:lnTo>
                <a:lnTo>
                  <a:pt x="96" y="402"/>
                </a:lnTo>
                <a:lnTo>
                  <a:pt x="96" y="408"/>
                </a:lnTo>
                <a:lnTo>
                  <a:pt x="96" y="402"/>
                </a:lnTo>
                <a:lnTo>
                  <a:pt x="90" y="402"/>
                </a:lnTo>
                <a:lnTo>
                  <a:pt x="96" y="402"/>
                </a:lnTo>
                <a:lnTo>
                  <a:pt x="90" y="402"/>
                </a:lnTo>
                <a:lnTo>
                  <a:pt x="90" y="397"/>
                </a:lnTo>
                <a:lnTo>
                  <a:pt x="90" y="392"/>
                </a:lnTo>
                <a:lnTo>
                  <a:pt x="90" y="386"/>
                </a:lnTo>
                <a:lnTo>
                  <a:pt x="85" y="392"/>
                </a:lnTo>
                <a:lnTo>
                  <a:pt x="85" y="386"/>
                </a:lnTo>
                <a:lnTo>
                  <a:pt x="80" y="386"/>
                </a:lnTo>
                <a:lnTo>
                  <a:pt x="80" y="392"/>
                </a:lnTo>
                <a:lnTo>
                  <a:pt x="74" y="392"/>
                </a:lnTo>
                <a:lnTo>
                  <a:pt x="74" y="386"/>
                </a:lnTo>
                <a:lnTo>
                  <a:pt x="69" y="386"/>
                </a:lnTo>
                <a:lnTo>
                  <a:pt x="64" y="386"/>
                </a:lnTo>
                <a:lnTo>
                  <a:pt x="59" y="386"/>
                </a:lnTo>
                <a:lnTo>
                  <a:pt x="53" y="386"/>
                </a:lnTo>
                <a:lnTo>
                  <a:pt x="48" y="386"/>
                </a:lnTo>
                <a:lnTo>
                  <a:pt x="43" y="386"/>
                </a:lnTo>
                <a:lnTo>
                  <a:pt x="43" y="381"/>
                </a:lnTo>
                <a:lnTo>
                  <a:pt x="37" y="381"/>
                </a:lnTo>
                <a:lnTo>
                  <a:pt x="37" y="376"/>
                </a:lnTo>
                <a:lnTo>
                  <a:pt x="32" y="376"/>
                </a:lnTo>
                <a:lnTo>
                  <a:pt x="32" y="371"/>
                </a:lnTo>
                <a:lnTo>
                  <a:pt x="32" y="365"/>
                </a:lnTo>
                <a:lnTo>
                  <a:pt x="27" y="365"/>
                </a:lnTo>
                <a:lnTo>
                  <a:pt x="27" y="360"/>
                </a:lnTo>
                <a:lnTo>
                  <a:pt x="27" y="355"/>
                </a:lnTo>
                <a:lnTo>
                  <a:pt x="27" y="349"/>
                </a:lnTo>
                <a:lnTo>
                  <a:pt x="27" y="344"/>
                </a:lnTo>
                <a:lnTo>
                  <a:pt x="22" y="344"/>
                </a:lnTo>
                <a:lnTo>
                  <a:pt x="22" y="339"/>
                </a:lnTo>
                <a:lnTo>
                  <a:pt x="16" y="339"/>
                </a:lnTo>
                <a:lnTo>
                  <a:pt x="16" y="334"/>
                </a:lnTo>
                <a:lnTo>
                  <a:pt x="16" y="328"/>
                </a:lnTo>
                <a:lnTo>
                  <a:pt x="16" y="323"/>
                </a:lnTo>
                <a:lnTo>
                  <a:pt x="16" y="318"/>
                </a:lnTo>
                <a:lnTo>
                  <a:pt x="16" y="312"/>
                </a:lnTo>
                <a:lnTo>
                  <a:pt x="11" y="307"/>
                </a:lnTo>
                <a:lnTo>
                  <a:pt x="11" y="302"/>
                </a:lnTo>
                <a:lnTo>
                  <a:pt x="6" y="302"/>
                </a:lnTo>
                <a:lnTo>
                  <a:pt x="6" y="296"/>
                </a:lnTo>
                <a:lnTo>
                  <a:pt x="11" y="296"/>
                </a:lnTo>
                <a:lnTo>
                  <a:pt x="6" y="291"/>
                </a:lnTo>
                <a:lnTo>
                  <a:pt x="6" y="286"/>
                </a:lnTo>
                <a:lnTo>
                  <a:pt x="11" y="286"/>
                </a:lnTo>
                <a:lnTo>
                  <a:pt x="6" y="286"/>
                </a:lnTo>
                <a:lnTo>
                  <a:pt x="6" y="281"/>
                </a:lnTo>
                <a:lnTo>
                  <a:pt x="11" y="281"/>
                </a:lnTo>
                <a:lnTo>
                  <a:pt x="6" y="275"/>
                </a:lnTo>
                <a:lnTo>
                  <a:pt x="6" y="270"/>
                </a:lnTo>
                <a:lnTo>
                  <a:pt x="6" y="265"/>
                </a:lnTo>
                <a:lnTo>
                  <a:pt x="6" y="259"/>
                </a:lnTo>
                <a:lnTo>
                  <a:pt x="6" y="254"/>
                </a:lnTo>
                <a:lnTo>
                  <a:pt x="6" y="249"/>
                </a:lnTo>
                <a:lnTo>
                  <a:pt x="0" y="249"/>
                </a:lnTo>
                <a:lnTo>
                  <a:pt x="0" y="244"/>
                </a:lnTo>
                <a:lnTo>
                  <a:pt x="0" y="238"/>
                </a:lnTo>
                <a:lnTo>
                  <a:pt x="0" y="233"/>
                </a:lnTo>
                <a:lnTo>
                  <a:pt x="64" y="228"/>
                </a:lnTo>
                <a:lnTo>
                  <a:pt x="117" y="175"/>
                </a:lnTo>
                <a:lnTo>
                  <a:pt x="212" y="143"/>
                </a:lnTo>
                <a:lnTo>
                  <a:pt x="212" y="138"/>
                </a:lnTo>
                <a:lnTo>
                  <a:pt x="217" y="138"/>
                </a:lnTo>
                <a:lnTo>
                  <a:pt x="223" y="138"/>
                </a:lnTo>
                <a:lnTo>
                  <a:pt x="228" y="138"/>
                </a:lnTo>
                <a:lnTo>
                  <a:pt x="233" y="138"/>
                </a:lnTo>
                <a:lnTo>
                  <a:pt x="233" y="132"/>
                </a:lnTo>
                <a:lnTo>
                  <a:pt x="239" y="132"/>
                </a:lnTo>
                <a:lnTo>
                  <a:pt x="244" y="132"/>
                </a:lnTo>
                <a:lnTo>
                  <a:pt x="249" y="132"/>
                </a:lnTo>
                <a:lnTo>
                  <a:pt x="249" y="138"/>
                </a:lnTo>
                <a:lnTo>
                  <a:pt x="254" y="138"/>
                </a:lnTo>
                <a:lnTo>
                  <a:pt x="254" y="143"/>
                </a:lnTo>
                <a:lnTo>
                  <a:pt x="260" y="143"/>
                </a:lnTo>
                <a:lnTo>
                  <a:pt x="265" y="143"/>
                </a:lnTo>
                <a:lnTo>
                  <a:pt x="270" y="143"/>
                </a:lnTo>
                <a:lnTo>
                  <a:pt x="276" y="143"/>
                </a:lnTo>
                <a:lnTo>
                  <a:pt x="281" y="143"/>
                </a:lnTo>
                <a:lnTo>
                  <a:pt x="286" y="143"/>
                </a:lnTo>
                <a:lnTo>
                  <a:pt x="292" y="143"/>
                </a:lnTo>
                <a:lnTo>
                  <a:pt x="297" y="143"/>
                </a:lnTo>
                <a:lnTo>
                  <a:pt x="297" y="138"/>
                </a:lnTo>
                <a:lnTo>
                  <a:pt x="297" y="132"/>
                </a:lnTo>
                <a:lnTo>
                  <a:pt x="302" y="132"/>
                </a:lnTo>
                <a:lnTo>
                  <a:pt x="302" y="127"/>
                </a:lnTo>
                <a:lnTo>
                  <a:pt x="307" y="127"/>
                </a:lnTo>
                <a:lnTo>
                  <a:pt x="313" y="127"/>
                </a:lnTo>
                <a:lnTo>
                  <a:pt x="318" y="127"/>
                </a:lnTo>
                <a:lnTo>
                  <a:pt x="318" y="122"/>
                </a:lnTo>
                <a:lnTo>
                  <a:pt x="323" y="122"/>
                </a:lnTo>
                <a:lnTo>
                  <a:pt x="329" y="122"/>
                </a:lnTo>
                <a:lnTo>
                  <a:pt x="329" y="116"/>
                </a:lnTo>
                <a:lnTo>
                  <a:pt x="334" y="116"/>
                </a:lnTo>
                <a:lnTo>
                  <a:pt x="339" y="116"/>
                </a:lnTo>
                <a:lnTo>
                  <a:pt x="344" y="116"/>
                </a:lnTo>
                <a:lnTo>
                  <a:pt x="344" y="111"/>
                </a:lnTo>
                <a:lnTo>
                  <a:pt x="350" y="111"/>
                </a:lnTo>
                <a:lnTo>
                  <a:pt x="355" y="111"/>
                </a:lnTo>
                <a:lnTo>
                  <a:pt x="355" y="106"/>
                </a:lnTo>
                <a:lnTo>
                  <a:pt x="360" y="106"/>
                </a:lnTo>
                <a:lnTo>
                  <a:pt x="366" y="106"/>
                </a:lnTo>
                <a:lnTo>
                  <a:pt x="366" y="101"/>
                </a:lnTo>
                <a:lnTo>
                  <a:pt x="371" y="101"/>
                </a:lnTo>
                <a:lnTo>
                  <a:pt x="376" y="95"/>
                </a:lnTo>
                <a:lnTo>
                  <a:pt x="382" y="95"/>
                </a:lnTo>
                <a:lnTo>
                  <a:pt x="387" y="95"/>
                </a:lnTo>
                <a:lnTo>
                  <a:pt x="387" y="90"/>
                </a:lnTo>
                <a:lnTo>
                  <a:pt x="392" y="90"/>
                </a:lnTo>
                <a:lnTo>
                  <a:pt x="397" y="90"/>
                </a:lnTo>
                <a:lnTo>
                  <a:pt x="403" y="90"/>
                </a:lnTo>
                <a:lnTo>
                  <a:pt x="403" y="95"/>
                </a:lnTo>
                <a:lnTo>
                  <a:pt x="403" y="101"/>
                </a:lnTo>
                <a:lnTo>
                  <a:pt x="403" y="106"/>
                </a:lnTo>
                <a:lnTo>
                  <a:pt x="408" y="106"/>
                </a:lnTo>
                <a:lnTo>
                  <a:pt x="408" y="111"/>
                </a:lnTo>
                <a:lnTo>
                  <a:pt x="403" y="111"/>
                </a:lnTo>
                <a:lnTo>
                  <a:pt x="403" y="116"/>
                </a:lnTo>
                <a:lnTo>
                  <a:pt x="413" y="106"/>
                </a:lnTo>
                <a:lnTo>
                  <a:pt x="413" y="101"/>
                </a:lnTo>
                <a:lnTo>
                  <a:pt x="419" y="101"/>
                </a:lnTo>
                <a:lnTo>
                  <a:pt x="419" y="95"/>
                </a:lnTo>
                <a:lnTo>
                  <a:pt x="424" y="95"/>
                </a:lnTo>
                <a:lnTo>
                  <a:pt x="429" y="85"/>
                </a:lnTo>
                <a:lnTo>
                  <a:pt x="440" y="85"/>
                </a:lnTo>
                <a:lnTo>
                  <a:pt x="445" y="79"/>
                </a:lnTo>
                <a:lnTo>
                  <a:pt x="450" y="79"/>
                </a:lnTo>
                <a:lnTo>
                  <a:pt x="456" y="74"/>
                </a:lnTo>
                <a:lnTo>
                  <a:pt x="461" y="74"/>
                </a:lnTo>
                <a:lnTo>
                  <a:pt x="466" y="74"/>
                </a:lnTo>
                <a:lnTo>
                  <a:pt x="472" y="74"/>
                </a:lnTo>
                <a:lnTo>
                  <a:pt x="477" y="74"/>
                </a:lnTo>
                <a:lnTo>
                  <a:pt x="482" y="74"/>
                </a:lnTo>
                <a:lnTo>
                  <a:pt x="487" y="74"/>
                </a:lnTo>
                <a:lnTo>
                  <a:pt x="493" y="74"/>
                </a:lnTo>
                <a:lnTo>
                  <a:pt x="493" y="79"/>
                </a:lnTo>
                <a:lnTo>
                  <a:pt x="493" y="85"/>
                </a:lnTo>
                <a:lnTo>
                  <a:pt x="498" y="85"/>
                </a:lnTo>
                <a:lnTo>
                  <a:pt x="503" y="90"/>
                </a:lnTo>
                <a:lnTo>
                  <a:pt x="503" y="95"/>
                </a:lnTo>
                <a:lnTo>
                  <a:pt x="503" y="101"/>
                </a:lnTo>
                <a:lnTo>
                  <a:pt x="503" y="106"/>
                </a:lnTo>
                <a:lnTo>
                  <a:pt x="509" y="106"/>
                </a:lnTo>
                <a:lnTo>
                  <a:pt x="509" y="111"/>
                </a:lnTo>
                <a:lnTo>
                  <a:pt x="509" y="116"/>
                </a:lnTo>
                <a:lnTo>
                  <a:pt x="514" y="116"/>
                </a:lnTo>
                <a:lnTo>
                  <a:pt x="514" y="122"/>
                </a:lnTo>
                <a:lnTo>
                  <a:pt x="519" y="122"/>
                </a:lnTo>
                <a:lnTo>
                  <a:pt x="519" y="127"/>
                </a:lnTo>
                <a:lnTo>
                  <a:pt x="519" y="132"/>
                </a:lnTo>
                <a:lnTo>
                  <a:pt x="524" y="127"/>
                </a:lnTo>
                <a:lnTo>
                  <a:pt x="540" y="159"/>
                </a:lnTo>
                <a:lnTo>
                  <a:pt x="546" y="159"/>
                </a:lnTo>
                <a:lnTo>
                  <a:pt x="551" y="159"/>
                </a:lnTo>
                <a:lnTo>
                  <a:pt x="556" y="159"/>
                </a:lnTo>
                <a:lnTo>
                  <a:pt x="556" y="154"/>
                </a:lnTo>
                <a:lnTo>
                  <a:pt x="556" y="148"/>
                </a:lnTo>
                <a:lnTo>
                  <a:pt x="556" y="143"/>
                </a:lnTo>
                <a:lnTo>
                  <a:pt x="556" y="138"/>
                </a:lnTo>
                <a:lnTo>
                  <a:pt x="556" y="132"/>
                </a:lnTo>
                <a:lnTo>
                  <a:pt x="556" y="127"/>
                </a:lnTo>
                <a:lnTo>
                  <a:pt x="551" y="127"/>
                </a:lnTo>
                <a:lnTo>
                  <a:pt x="551" y="122"/>
                </a:lnTo>
                <a:lnTo>
                  <a:pt x="556" y="116"/>
                </a:lnTo>
                <a:lnTo>
                  <a:pt x="556" y="111"/>
                </a:lnTo>
                <a:lnTo>
                  <a:pt x="562" y="111"/>
                </a:lnTo>
                <a:lnTo>
                  <a:pt x="562" y="106"/>
                </a:lnTo>
                <a:lnTo>
                  <a:pt x="567" y="106"/>
                </a:lnTo>
                <a:lnTo>
                  <a:pt x="567" y="101"/>
                </a:lnTo>
                <a:lnTo>
                  <a:pt x="567" y="95"/>
                </a:lnTo>
                <a:lnTo>
                  <a:pt x="562" y="90"/>
                </a:lnTo>
                <a:lnTo>
                  <a:pt x="562" y="85"/>
                </a:lnTo>
                <a:lnTo>
                  <a:pt x="556" y="85"/>
                </a:lnTo>
                <a:lnTo>
                  <a:pt x="572" y="64"/>
                </a:lnTo>
                <a:lnTo>
                  <a:pt x="609" y="53"/>
                </a:lnTo>
                <a:lnTo>
                  <a:pt x="646" y="16"/>
                </a:lnTo>
                <a:lnTo>
                  <a:pt x="652" y="16"/>
                </a:lnTo>
                <a:lnTo>
                  <a:pt x="657" y="16"/>
                </a:lnTo>
                <a:lnTo>
                  <a:pt x="657" y="11"/>
                </a:lnTo>
                <a:lnTo>
                  <a:pt x="657" y="16"/>
                </a:lnTo>
                <a:lnTo>
                  <a:pt x="662" y="16"/>
                </a:lnTo>
                <a:lnTo>
                  <a:pt x="662" y="21"/>
                </a:lnTo>
                <a:lnTo>
                  <a:pt x="657" y="21"/>
                </a:lnTo>
                <a:lnTo>
                  <a:pt x="657" y="26"/>
                </a:lnTo>
                <a:lnTo>
                  <a:pt x="662" y="26"/>
                </a:lnTo>
                <a:lnTo>
                  <a:pt x="662" y="21"/>
                </a:lnTo>
                <a:lnTo>
                  <a:pt x="667" y="21"/>
                </a:lnTo>
                <a:lnTo>
                  <a:pt x="667" y="16"/>
                </a:lnTo>
                <a:lnTo>
                  <a:pt x="662" y="16"/>
                </a:lnTo>
                <a:lnTo>
                  <a:pt x="662" y="11"/>
                </a:lnTo>
                <a:lnTo>
                  <a:pt x="657" y="11"/>
                </a:lnTo>
                <a:lnTo>
                  <a:pt x="657" y="5"/>
                </a:lnTo>
                <a:lnTo>
                  <a:pt x="662" y="5"/>
                </a:lnTo>
                <a:lnTo>
                  <a:pt x="662" y="0"/>
                </a:lnTo>
                <a:lnTo>
                  <a:pt x="667" y="0"/>
                </a:lnTo>
                <a:lnTo>
                  <a:pt x="667" y="5"/>
                </a:lnTo>
                <a:lnTo>
                  <a:pt x="673" y="5"/>
                </a:lnTo>
                <a:lnTo>
                  <a:pt x="678" y="5"/>
                </a:lnTo>
                <a:lnTo>
                  <a:pt x="678" y="11"/>
                </a:lnTo>
                <a:lnTo>
                  <a:pt x="683" y="11"/>
                </a:lnTo>
                <a:lnTo>
                  <a:pt x="689" y="11"/>
                </a:lnTo>
                <a:lnTo>
                  <a:pt x="694" y="11"/>
                </a:lnTo>
                <a:lnTo>
                  <a:pt x="694" y="16"/>
                </a:lnTo>
                <a:lnTo>
                  <a:pt x="699" y="16"/>
                </a:lnTo>
                <a:lnTo>
                  <a:pt x="704" y="16"/>
                </a:lnTo>
                <a:lnTo>
                  <a:pt x="710" y="16"/>
                </a:lnTo>
                <a:lnTo>
                  <a:pt x="710" y="21"/>
                </a:lnTo>
                <a:lnTo>
                  <a:pt x="715" y="21"/>
                </a:lnTo>
                <a:lnTo>
                  <a:pt x="715" y="26"/>
                </a:lnTo>
                <a:lnTo>
                  <a:pt x="710" y="26"/>
                </a:lnTo>
                <a:lnTo>
                  <a:pt x="710" y="32"/>
                </a:lnTo>
                <a:lnTo>
                  <a:pt x="710" y="37"/>
                </a:lnTo>
                <a:lnTo>
                  <a:pt x="710" y="42"/>
                </a:lnTo>
                <a:lnTo>
                  <a:pt x="710" y="48"/>
                </a:lnTo>
                <a:lnTo>
                  <a:pt x="710" y="42"/>
                </a:lnTo>
                <a:lnTo>
                  <a:pt x="704" y="42"/>
                </a:lnTo>
                <a:lnTo>
                  <a:pt x="704" y="48"/>
                </a:lnTo>
                <a:lnTo>
                  <a:pt x="704" y="53"/>
                </a:lnTo>
                <a:lnTo>
                  <a:pt x="710" y="53"/>
                </a:lnTo>
                <a:lnTo>
                  <a:pt x="715" y="53"/>
                </a:lnTo>
                <a:lnTo>
                  <a:pt x="715" y="48"/>
                </a:lnTo>
                <a:lnTo>
                  <a:pt x="710" y="48"/>
                </a:lnTo>
                <a:lnTo>
                  <a:pt x="715" y="48"/>
                </a:lnTo>
                <a:lnTo>
                  <a:pt x="715" y="53"/>
                </a:lnTo>
                <a:lnTo>
                  <a:pt x="720" y="53"/>
                </a:lnTo>
                <a:lnTo>
                  <a:pt x="720" y="48"/>
                </a:lnTo>
                <a:lnTo>
                  <a:pt x="726" y="48"/>
                </a:lnTo>
                <a:lnTo>
                  <a:pt x="726" y="42"/>
                </a:lnTo>
                <a:lnTo>
                  <a:pt x="731" y="42"/>
                </a:lnTo>
                <a:lnTo>
                  <a:pt x="731" y="48"/>
                </a:lnTo>
                <a:lnTo>
                  <a:pt x="736" y="48"/>
                </a:lnTo>
                <a:lnTo>
                  <a:pt x="736" y="53"/>
                </a:lnTo>
                <a:lnTo>
                  <a:pt x="742" y="53"/>
                </a:lnTo>
                <a:lnTo>
                  <a:pt x="736" y="58"/>
                </a:lnTo>
                <a:lnTo>
                  <a:pt x="742" y="58"/>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19" name="Freeform 19"/>
          <p:cNvSpPr>
            <a:spLocks/>
          </p:cNvSpPr>
          <p:nvPr/>
        </p:nvSpPr>
        <p:spPr bwMode="auto">
          <a:xfrm>
            <a:off x="2814637" y="1285875"/>
            <a:ext cx="1270000" cy="1025525"/>
          </a:xfrm>
          <a:custGeom>
            <a:avLst/>
            <a:gdLst>
              <a:gd name="T0" fmla="*/ 387 w 800"/>
              <a:gd name="T1" fmla="*/ 212 h 646"/>
              <a:gd name="T2" fmla="*/ 493 w 800"/>
              <a:gd name="T3" fmla="*/ 196 h 646"/>
              <a:gd name="T4" fmla="*/ 482 w 800"/>
              <a:gd name="T5" fmla="*/ 233 h 646"/>
              <a:gd name="T6" fmla="*/ 668 w 800"/>
              <a:gd name="T7" fmla="*/ 201 h 646"/>
              <a:gd name="T8" fmla="*/ 699 w 800"/>
              <a:gd name="T9" fmla="*/ 227 h 646"/>
              <a:gd name="T10" fmla="*/ 726 w 800"/>
              <a:gd name="T11" fmla="*/ 222 h 646"/>
              <a:gd name="T12" fmla="*/ 747 w 800"/>
              <a:gd name="T13" fmla="*/ 222 h 646"/>
              <a:gd name="T14" fmla="*/ 768 w 800"/>
              <a:gd name="T15" fmla="*/ 233 h 646"/>
              <a:gd name="T16" fmla="*/ 784 w 800"/>
              <a:gd name="T17" fmla="*/ 249 h 646"/>
              <a:gd name="T18" fmla="*/ 795 w 800"/>
              <a:gd name="T19" fmla="*/ 265 h 646"/>
              <a:gd name="T20" fmla="*/ 779 w 800"/>
              <a:gd name="T21" fmla="*/ 296 h 646"/>
              <a:gd name="T22" fmla="*/ 758 w 800"/>
              <a:gd name="T23" fmla="*/ 323 h 646"/>
              <a:gd name="T24" fmla="*/ 731 w 800"/>
              <a:gd name="T25" fmla="*/ 328 h 646"/>
              <a:gd name="T26" fmla="*/ 705 w 800"/>
              <a:gd name="T27" fmla="*/ 333 h 646"/>
              <a:gd name="T28" fmla="*/ 689 w 800"/>
              <a:gd name="T29" fmla="*/ 349 h 646"/>
              <a:gd name="T30" fmla="*/ 662 w 800"/>
              <a:gd name="T31" fmla="*/ 344 h 646"/>
              <a:gd name="T32" fmla="*/ 641 w 800"/>
              <a:gd name="T33" fmla="*/ 349 h 646"/>
              <a:gd name="T34" fmla="*/ 641 w 800"/>
              <a:gd name="T35" fmla="*/ 381 h 646"/>
              <a:gd name="T36" fmla="*/ 662 w 800"/>
              <a:gd name="T37" fmla="*/ 392 h 646"/>
              <a:gd name="T38" fmla="*/ 620 w 800"/>
              <a:gd name="T39" fmla="*/ 434 h 646"/>
              <a:gd name="T40" fmla="*/ 604 w 800"/>
              <a:gd name="T41" fmla="*/ 482 h 646"/>
              <a:gd name="T42" fmla="*/ 588 w 800"/>
              <a:gd name="T43" fmla="*/ 513 h 646"/>
              <a:gd name="T44" fmla="*/ 588 w 800"/>
              <a:gd name="T45" fmla="*/ 535 h 646"/>
              <a:gd name="T46" fmla="*/ 578 w 800"/>
              <a:gd name="T47" fmla="*/ 577 h 646"/>
              <a:gd name="T48" fmla="*/ 535 w 800"/>
              <a:gd name="T49" fmla="*/ 609 h 646"/>
              <a:gd name="T50" fmla="*/ 482 w 800"/>
              <a:gd name="T51" fmla="*/ 630 h 646"/>
              <a:gd name="T52" fmla="*/ 472 w 800"/>
              <a:gd name="T53" fmla="*/ 640 h 646"/>
              <a:gd name="T54" fmla="*/ 450 w 800"/>
              <a:gd name="T55" fmla="*/ 630 h 646"/>
              <a:gd name="T56" fmla="*/ 424 w 800"/>
              <a:gd name="T57" fmla="*/ 619 h 646"/>
              <a:gd name="T58" fmla="*/ 398 w 800"/>
              <a:gd name="T59" fmla="*/ 609 h 646"/>
              <a:gd name="T60" fmla="*/ 376 w 800"/>
              <a:gd name="T61" fmla="*/ 582 h 646"/>
              <a:gd name="T62" fmla="*/ 350 w 800"/>
              <a:gd name="T63" fmla="*/ 577 h 646"/>
              <a:gd name="T64" fmla="*/ 339 w 800"/>
              <a:gd name="T65" fmla="*/ 598 h 646"/>
              <a:gd name="T66" fmla="*/ 345 w 800"/>
              <a:gd name="T67" fmla="*/ 614 h 646"/>
              <a:gd name="T68" fmla="*/ 345 w 800"/>
              <a:gd name="T69" fmla="*/ 640 h 646"/>
              <a:gd name="T70" fmla="*/ 270 w 800"/>
              <a:gd name="T71" fmla="*/ 609 h 646"/>
              <a:gd name="T72" fmla="*/ 270 w 800"/>
              <a:gd name="T73" fmla="*/ 577 h 646"/>
              <a:gd name="T74" fmla="*/ 260 w 800"/>
              <a:gd name="T75" fmla="*/ 566 h 646"/>
              <a:gd name="T76" fmla="*/ 233 w 800"/>
              <a:gd name="T77" fmla="*/ 577 h 646"/>
              <a:gd name="T78" fmla="*/ 207 w 800"/>
              <a:gd name="T79" fmla="*/ 598 h 646"/>
              <a:gd name="T80" fmla="*/ 186 w 800"/>
              <a:gd name="T81" fmla="*/ 603 h 646"/>
              <a:gd name="T82" fmla="*/ 175 w 800"/>
              <a:gd name="T83" fmla="*/ 582 h 646"/>
              <a:gd name="T84" fmla="*/ 154 w 800"/>
              <a:gd name="T85" fmla="*/ 577 h 646"/>
              <a:gd name="T86" fmla="*/ 143 w 800"/>
              <a:gd name="T87" fmla="*/ 566 h 646"/>
              <a:gd name="T88" fmla="*/ 117 w 800"/>
              <a:gd name="T89" fmla="*/ 556 h 646"/>
              <a:gd name="T90" fmla="*/ 85 w 800"/>
              <a:gd name="T91" fmla="*/ 556 h 646"/>
              <a:gd name="T92" fmla="*/ 69 w 800"/>
              <a:gd name="T93" fmla="*/ 545 h 646"/>
              <a:gd name="T94" fmla="*/ 64 w 800"/>
              <a:gd name="T95" fmla="*/ 519 h 646"/>
              <a:gd name="T96" fmla="*/ 53 w 800"/>
              <a:gd name="T97" fmla="*/ 497 h 646"/>
              <a:gd name="T98" fmla="*/ 43 w 800"/>
              <a:gd name="T99" fmla="*/ 471 h 646"/>
              <a:gd name="T100" fmla="*/ 32 w 800"/>
              <a:gd name="T101" fmla="*/ 429 h 646"/>
              <a:gd name="T102" fmla="*/ 27 w 800"/>
              <a:gd name="T103" fmla="*/ 402 h 646"/>
              <a:gd name="T104" fmla="*/ 43 w 800"/>
              <a:gd name="T105" fmla="*/ 386 h 646"/>
              <a:gd name="T106" fmla="*/ 43 w 800"/>
              <a:gd name="T107" fmla="*/ 360 h 646"/>
              <a:gd name="T108" fmla="*/ 32 w 800"/>
              <a:gd name="T109" fmla="*/ 339 h 646"/>
              <a:gd name="T110" fmla="*/ 27 w 800"/>
              <a:gd name="T111" fmla="*/ 312 h 646"/>
              <a:gd name="T112" fmla="*/ 22 w 800"/>
              <a:gd name="T113" fmla="*/ 286 h 646"/>
              <a:gd name="T114" fmla="*/ 6 w 800"/>
              <a:gd name="T115" fmla="*/ 270 h 646"/>
              <a:gd name="T116" fmla="*/ 0 w 800"/>
              <a:gd name="T117" fmla="*/ 243 h 646"/>
              <a:gd name="T118" fmla="*/ 48 w 800"/>
              <a:gd name="T119" fmla="*/ 201 h 646"/>
              <a:gd name="T120" fmla="*/ 323 w 800"/>
              <a:gd name="T121" fmla="*/ 53 h 646"/>
              <a:gd name="T122" fmla="*/ 313 w 800"/>
              <a:gd name="T123" fmla="*/ 238 h 64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0"/>
              <a:gd name="T187" fmla="*/ 0 h 646"/>
              <a:gd name="T188" fmla="*/ 800 w 800"/>
              <a:gd name="T189" fmla="*/ 646 h 64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0" h="646">
                <a:moveTo>
                  <a:pt x="313" y="238"/>
                </a:moveTo>
                <a:lnTo>
                  <a:pt x="339" y="233"/>
                </a:lnTo>
                <a:lnTo>
                  <a:pt x="355" y="233"/>
                </a:lnTo>
                <a:lnTo>
                  <a:pt x="371" y="227"/>
                </a:lnTo>
                <a:lnTo>
                  <a:pt x="387" y="222"/>
                </a:lnTo>
                <a:lnTo>
                  <a:pt x="387" y="212"/>
                </a:lnTo>
                <a:lnTo>
                  <a:pt x="355" y="153"/>
                </a:lnTo>
                <a:lnTo>
                  <a:pt x="392" y="90"/>
                </a:lnTo>
                <a:lnTo>
                  <a:pt x="466" y="85"/>
                </a:lnTo>
                <a:lnTo>
                  <a:pt x="472" y="116"/>
                </a:lnTo>
                <a:lnTo>
                  <a:pt x="488" y="180"/>
                </a:lnTo>
                <a:lnTo>
                  <a:pt x="493" y="196"/>
                </a:lnTo>
                <a:lnTo>
                  <a:pt x="493" y="212"/>
                </a:lnTo>
                <a:lnTo>
                  <a:pt x="488" y="217"/>
                </a:lnTo>
                <a:lnTo>
                  <a:pt x="493" y="222"/>
                </a:lnTo>
                <a:lnTo>
                  <a:pt x="488" y="222"/>
                </a:lnTo>
                <a:lnTo>
                  <a:pt x="482" y="222"/>
                </a:lnTo>
                <a:lnTo>
                  <a:pt x="482" y="233"/>
                </a:lnTo>
                <a:lnTo>
                  <a:pt x="488" y="233"/>
                </a:lnTo>
                <a:lnTo>
                  <a:pt x="488" y="254"/>
                </a:lnTo>
                <a:lnTo>
                  <a:pt x="540" y="275"/>
                </a:lnTo>
                <a:lnTo>
                  <a:pt x="662" y="222"/>
                </a:lnTo>
                <a:lnTo>
                  <a:pt x="662" y="196"/>
                </a:lnTo>
                <a:lnTo>
                  <a:pt x="668" y="201"/>
                </a:lnTo>
                <a:lnTo>
                  <a:pt x="673" y="201"/>
                </a:lnTo>
                <a:lnTo>
                  <a:pt x="678" y="206"/>
                </a:lnTo>
                <a:lnTo>
                  <a:pt x="678" y="212"/>
                </a:lnTo>
                <a:lnTo>
                  <a:pt x="689" y="222"/>
                </a:lnTo>
                <a:lnTo>
                  <a:pt x="694" y="227"/>
                </a:lnTo>
                <a:lnTo>
                  <a:pt x="699" y="227"/>
                </a:lnTo>
                <a:lnTo>
                  <a:pt x="705" y="227"/>
                </a:lnTo>
                <a:lnTo>
                  <a:pt x="710" y="227"/>
                </a:lnTo>
                <a:lnTo>
                  <a:pt x="715" y="227"/>
                </a:lnTo>
                <a:lnTo>
                  <a:pt x="720" y="227"/>
                </a:lnTo>
                <a:lnTo>
                  <a:pt x="720" y="222"/>
                </a:lnTo>
                <a:lnTo>
                  <a:pt x="726" y="222"/>
                </a:lnTo>
                <a:lnTo>
                  <a:pt x="731" y="222"/>
                </a:lnTo>
                <a:lnTo>
                  <a:pt x="736" y="222"/>
                </a:lnTo>
                <a:lnTo>
                  <a:pt x="736" y="227"/>
                </a:lnTo>
                <a:lnTo>
                  <a:pt x="742" y="227"/>
                </a:lnTo>
                <a:lnTo>
                  <a:pt x="747" y="227"/>
                </a:lnTo>
                <a:lnTo>
                  <a:pt x="747" y="222"/>
                </a:lnTo>
                <a:lnTo>
                  <a:pt x="752" y="222"/>
                </a:lnTo>
                <a:lnTo>
                  <a:pt x="758" y="222"/>
                </a:lnTo>
                <a:lnTo>
                  <a:pt x="758" y="227"/>
                </a:lnTo>
                <a:lnTo>
                  <a:pt x="763" y="227"/>
                </a:lnTo>
                <a:lnTo>
                  <a:pt x="763" y="233"/>
                </a:lnTo>
                <a:lnTo>
                  <a:pt x="768" y="233"/>
                </a:lnTo>
                <a:lnTo>
                  <a:pt x="773" y="233"/>
                </a:lnTo>
                <a:lnTo>
                  <a:pt x="773" y="238"/>
                </a:lnTo>
                <a:lnTo>
                  <a:pt x="779" y="238"/>
                </a:lnTo>
                <a:lnTo>
                  <a:pt x="779" y="243"/>
                </a:lnTo>
                <a:lnTo>
                  <a:pt x="784" y="243"/>
                </a:lnTo>
                <a:lnTo>
                  <a:pt x="784" y="249"/>
                </a:lnTo>
                <a:lnTo>
                  <a:pt x="789" y="249"/>
                </a:lnTo>
                <a:lnTo>
                  <a:pt x="795" y="249"/>
                </a:lnTo>
                <a:lnTo>
                  <a:pt x="800" y="249"/>
                </a:lnTo>
                <a:lnTo>
                  <a:pt x="800" y="254"/>
                </a:lnTo>
                <a:lnTo>
                  <a:pt x="800" y="259"/>
                </a:lnTo>
                <a:lnTo>
                  <a:pt x="795" y="265"/>
                </a:lnTo>
                <a:lnTo>
                  <a:pt x="795" y="270"/>
                </a:lnTo>
                <a:lnTo>
                  <a:pt x="795" y="275"/>
                </a:lnTo>
                <a:lnTo>
                  <a:pt x="795" y="280"/>
                </a:lnTo>
                <a:lnTo>
                  <a:pt x="789" y="286"/>
                </a:lnTo>
                <a:lnTo>
                  <a:pt x="784" y="291"/>
                </a:lnTo>
                <a:lnTo>
                  <a:pt x="779" y="296"/>
                </a:lnTo>
                <a:lnTo>
                  <a:pt x="773" y="307"/>
                </a:lnTo>
                <a:lnTo>
                  <a:pt x="768" y="312"/>
                </a:lnTo>
                <a:lnTo>
                  <a:pt x="768" y="317"/>
                </a:lnTo>
                <a:lnTo>
                  <a:pt x="763" y="317"/>
                </a:lnTo>
                <a:lnTo>
                  <a:pt x="763" y="323"/>
                </a:lnTo>
                <a:lnTo>
                  <a:pt x="758" y="323"/>
                </a:lnTo>
                <a:lnTo>
                  <a:pt x="752" y="323"/>
                </a:lnTo>
                <a:lnTo>
                  <a:pt x="752" y="328"/>
                </a:lnTo>
                <a:lnTo>
                  <a:pt x="747" y="328"/>
                </a:lnTo>
                <a:lnTo>
                  <a:pt x="742" y="328"/>
                </a:lnTo>
                <a:lnTo>
                  <a:pt x="736" y="328"/>
                </a:lnTo>
                <a:lnTo>
                  <a:pt x="731" y="328"/>
                </a:lnTo>
                <a:lnTo>
                  <a:pt x="726" y="328"/>
                </a:lnTo>
                <a:lnTo>
                  <a:pt x="720" y="328"/>
                </a:lnTo>
                <a:lnTo>
                  <a:pt x="715" y="328"/>
                </a:lnTo>
                <a:lnTo>
                  <a:pt x="715" y="333"/>
                </a:lnTo>
                <a:lnTo>
                  <a:pt x="710" y="333"/>
                </a:lnTo>
                <a:lnTo>
                  <a:pt x="705" y="333"/>
                </a:lnTo>
                <a:lnTo>
                  <a:pt x="705" y="339"/>
                </a:lnTo>
                <a:lnTo>
                  <a:pt x="705" y="344"/>
                </a:lnTo>
                <a:lnTo>
                  <a:pt x="699" y="344"/>
                </a:lnTo>
                <a:lnTo>
                  <a:pt x="699" y="349"/>
                </a:lnTo>
                <a:lnTo>
                  <a:pt x="694" y="349"/>
                </a:lnTo>
                <a:lnTo>
                  <a:pt x="689" y="349"/>
                </a:lnTo>
                <a:lnTo>
                  <a:pt x="683" y="349"/>
                </a:lnTo>
                <a:lnTo>
                  <a:pt x="678" y="349"/>
                </a:lnTo>
                <a:lnTo>
                  <a:pt x="678" y="344"/>
                </a:lnTo>
                <a:lnTo>
                  <a:pt x="673" y="344"/>
                </a:lnTo>
                <a:lnTo>
                  <a:pt x="668" y="344"/>
                </a:lnTo>
                <a:lnTo>
                  <a:pt x="662" y="344"/>
                </a:lnTo>
                <a:lnTo>
                  <a:pt x="662" y="339"/>
                </a:lnTo>
                <a:lnTo>
                  <a:pt x="657" y="339"/>
                </a:lnTo>
                <a:lnTo>
                  <a:pt x="652" y="339"/>
                </a:lnTo>
                <a:lnTo>
                  <a:pt x="646" y="344"/>
                </a:lnTo>
                <a:lnTo>
                  <a:pt x="641" y="344"/>
                </a:lnTo>
                <a:lnTo>
                  <a:pt x="641" y="349"/>
                </a:lnTo>
                <a:lnTo>
                  <a:pt x="636" y="355"/>
                </a:lnTo>
                <a:lnTo>
                  <a:pt x="636" y="360"/>
                </a:lnTo>
                <a:lnTo>
                  <a:pt x="636" y="365"/>
                </a:lnTo>
                <a:lnTo>
                  <a:pt x="641" y="370"/>
                </a:lnTo>
                <a:lnTo>
                  <a:pt x="641" y="376"/>
                </a:lnTo>
                <a:lnTo>
                  <a:pt x="641" y="381"/>
                </a:lnTo>
                <a:lnTo>
                  <a:pt x="646" y="381"/>
                </a:lnTo>
                <a:lnTo>
                  <a:pt x="646" y="386"/>
                </a:lnTo>
                <a:lnTo>
                  <a:pt x="652" y="386"/>
                </a:lnTo>
                <a:lnTo>
                  <a:pt x="657" y="386"/>
                </a:lnTo>
                <a:lnTo>
                  <a:pt x="657" y="392"/>
                </a:lnTo>
                <a:lnTo>
                  <a:pt x="662" y="392"/>
                </a:lnTo>
                <a:lnTo>
                  <a:pt x="668" y="392"/>
                </a:lnTo>
                <a:lnTo>
                  <a:pt x="646" y="439"/>
                </a:lnTo>
                <a:lnTo>
                  <a:pt x="641" y="439"/>
                </a:lnTo>
                <a:lnTo>
                  <a:pt x="630" y="439"/>
                </a:lnTo>
                <a:lnTo>
                  <a:pt x="625" y="434"/>
                </a:lnTo>
                <a:lnTo>
                  <a:pt x="620" y="434"/>
                </a:lnTo>
                <a:lnTo>
                  <a:pt x="615" y="429"/>
                </a:lnTo>
                <a:lnTo>
                  <a:pt x="609" y="429"/>
                </a:lnTo>
                <a:lnTo>
                  <a:pt x="604" y="434"/>
                </a:lnTo>
                <a:lnTo>
                  <a:pt x="593" y="476"/>
                </a:lnTo>
                <a:lnTo>
                  <a:pt x="599" y="476"/>
                </a:lnTo>
                <a:lnTo>
                  <a:pt x="604" y="482"/>
                </a:lnTo>
                <a:lnTo>
                  <a:pt x="604" y="487"/>
                </a:lnTo>
                <a:lnTo>
                  <a:pt x="604" y="492"/>
                </a:lnTo>
                <a:lnTo>
                  <a:pt x="599" y="492"/>
                </a:lnTo>
                <a:lnTo>
                  <a:pt x="588" y="492"/>
                </a:lnTo>
                <a:lnTo>
                  <a:pt x="588" y="497"/>
                </a:lnTo>
                <a:lnTo>
                  <a:pt x="588" y="513"/>
                </a:lnTo>
                <a:lnTo>
                  <a:pt x="593" y="513"/>
                </a:lnTo>
                <a:lnTo>
                  <a:pt x="599" y="519"/>
                </a:lnTo>
                <a:lnTo>
                  <a:pt x="593" y="524"/>
                </a:lnTo>
                <a:lnTo>
                  <a:pt x="593" y="529"/>
                </a:lnTo>
                <a:lnTo>
                  <a:pt x="588" y="529"/>
                </a:lnTo>
                <a:lnTo>
                  <a:pt x="588" y="535"/>
                </a:lnTo>
                <a:lnTo>
                  <a:pt x="583" y="535"/>
                </a:lnTo>
                <a:lnTo>
                  <a:pt x="583" y="540"/>
                </a:lnTo>
                <a:lnTo>
                  <a:pt x="583" y="545"/>
                </a:lnTo>
                <a:lnTo>
                  <a:pt x="583" y="550"/>
                </a:lnTo>
                <a:lnTo>
                  <a:pt x="583" y="556"/>
                </a:lnTo>
                <a:lnTo>
                  <a:pt x="578" y="577"/>
                </a:lnTo>
                <a:lnTo>
                  <a:pt x="578" y="582"/>
                </a:lnTo>
                <a:lnTo>
                  <a:pt x="572" y="593"/>
                </a:lnTo>
                <a:lnTo>
                  <a:pt x="567" y="593"/>
                </a:lnTo>
                <a:lnTo>
                  <a:pt x="556" y="598"/>
                </a:lnTo>
                <a:lnTo>
                  <a:pt x="540" y="603"/>
                </a:lnTo>
                <a:lnTo>
                  <a:pt x="535" y="609"/>
                </a:lnTo>
                <a:lnTo>
                  <a:pt x="530" y="609"/>
                </a:lnTo>
                <a:lnTo>
                  <a:pt x="530" y="614"/>
                </a:lnTo>
                <a:lnTo>
                  <a:pt x="509" y="630"/>
                </a:lnTo>
                <a:lnTo>
                  <a:pt x="493" y="630"/>
                </a:lnTo>
                <a:lnTo>
                  <a:pt x="488" y="630"/>
                </a:lnTo>
                <a:lnTo>
                  <a:pt x="482" y="630"/>
                </a:lnTo>
                <a:lnTo>
                  <a:pt x="482" y="625"/>
                </a:lnTo>
                <a:lnTo>
                  <a:pt x="477" y="625"/>
                </a:lnTo>
                <a:lnTo>
                  <a:pt x="477" y="630"/>
                </a:lnTo>
                <a:lnTo>
                  <a:pt x="477" y="635"/>
                </a:lnTo>
                <a:lnTo>
                  <a:pt x="472" y="635"/>
                </a:lnTo>
                <a:lnTo>
                  <a:pt x="472" y="640"/>
                </a:lnTo>
                <a:lnTo>
                  <a:pt x="466" y="640"/>
                </a:lnTo>
                <a:lnTo>
                  <a:pt x="461" y="640"/>
                </a:lnTo>
                <a:lnTo>
                  <a:pt x="456" y="640"/>
                </a:lnTo>
                <a:lnTo>
                  <a:pt x="456" y="635"/>
                </a:lnTo>
                <a:lnTo>
                  <a:pt x="450" y="635"/>
                </a:lnTo>
                <a:lnTo>
                  <a:pt x="450" y="630"/>
                </a:lnTo>
                <a:lnTo>
                  <a:pt x="445" y="630"/>
                </a:lnTo>
                <a:lnTo>
                  <a:pt x="445" y="625"/>
                </a:lnTo>
                <a:lnTo>
                  <a:pt x="440" y="625"/>
                </a:lnTo>
                <a:lnTo>
                  <a:pt x="435" y="625"/>
                </a:lnTo>
                <a:lnTo>
                  <a:pt x="429" y="625"/>
                </a:lnTo>
                <a:lnTo>
                  <a:pt x="424" y="619"/>
                </a:lnTo>
                <a:lnTo>
                  <a:pt x="419" y="614"/>
                </a:lnTo>
                <a:lnTo>
                  <a:pt x="413" y="614"/>
                </a:lnTo>
                <a:lnTo>
                  <a:pt x="408" y="614"/>
                </a:lnTo>
                <a:lnTo>
                  <a:pt x="403" y="614"/>
                </a:lnTo>
                <a:lnTo>
                  <a:pt x="403" y="609"/>
                </a:lnTo>
                <a:lnTo>
                  <a:pt x="398" y="609"/>
                </a:lnTo>
                <a:lnTo>
                  <a:pt x="398" y="603"/>
                </a:lnTo>
                <a:lnTo>
                  <a:pt x="392" y="598"/>
                </a:lnTo>
                <a:lnTo>
                  <a:pt x="392" y="593"/>
                </a:lnTo>
                <a:lnTo>
                  <a:pt x="387" y="587"/>
                </a:lnTo>
                <a:lnTo>
                  <a:pt x="382" y="582"/>
                </a:lnTo>
                <a:lnTo>
                  <a:pt x="376" y="582"/>
                </a:lnTo>
                <a:lnTo>
                  <a:pt x="376" y="577"/>
                </a:lnTo>
                <a:lnTo>
                  <a:pt x="371" y="577"/>
                </a:lnTo>
                <a:lnTo>
                  <a:pt x="366" y="577"/>
                </a:lnTo>
                <a:lnTo>
                  <a:pt x="360" y="577"/>
                </a:lnTo>
                <a:lnTo>
                  <a:pt x="355" y="577"/>
                </a:lnTo>
                <a:lnTo>
                  <a:pt x="350" y="577"/>
                </a:lnTo>
                <a:lnTo>
                  <a:pt x="350" y="582"/>
                </a:lnTo>
                <a:lnTo>
                  <a:pt x="345" y="582"/>
                </a:lnTo>
                <a:lnTo>
                  <a:pt x="345" y="587"/>
                </a:lnTo>
                <a:lnTo>
                  <a:pt x="345" y="593"/>
                </a:lnTo>
                <a:lnTo>
                  <a:pt x="339" y="593"/>
                </a:lnTo>
                <a:lnTo>
                  <a:pt x="339" y="598"/>
                </a:lnTo>
                <a:lnTo>
                  <a:pt x="339" y="603"/>
                </a:lnTo>
                <a:lnTo>
                  <a:pt x="334" y="603"/>
                </a:lnTo>
                <a:lnTo>
                  <a:pt x="339" y="603"/>
                </a:lnTo>
                <a:lnTo>
                  <a:pt x="339" y="609"/>
                </a:lnTo>
                <a:lnTo>
                  <a:pt x="339" y="614"/>
                </a:lnTo>
                <a:lnTo>
                  <a:pt x="345" y="614"/>
                </a:lnTo>
                <a:lnTo>
                  <a:pt x="345" y="619"/>
                </a:lnTo>
                <a:lnTo>
                  <a:pt x="345" y="625"/>
                </a:lnTo>
                <a:lnTo>
                  <a:pt x="350" y="625"/>
                </a:lnTo>
                <a:lnTo>
                  <a:pt x="350" y="630"/>
                </a:lnTo>
                <a:lnTo>
                  <a:pt x="350" y="635"/>
                </a:lnTo>
                <a:lnTo>
                  <a:pt x="345" y="640"/>
                </a:lnTo>
                <a:lnTo>
                  <a:pt x="334" y="646"/>
                </a:lnTo>
                <a:lnTo>
                  <a:pt x="318" y="635"/>
                </a:lnTo>
                <a:lnTo>
                  <a:pt x="313" y="630"/>
                </a:lnTo>
                <a:lnTo>
                  <a:pt x="292" y="614"/>
                </a:lnTo>
                <a:lnTo>
                  <a:pt x="270" y="614"/>
                </a:lnTo>
                <a:lnTo>
                  <a:pt x="270" y="609"/>
                </a:lnTo>
                <a:lnTo>
                  <a:pt x="270" y="603"/>
                </a:lnTo>
                <a:lnTo>
                  <a:pt x="270" y="598"/>
                </a:lnTo>
                <a:lnTo>
                  <a:pt x="270" y="593"/>
                </a:lnTo>
                <a:lnTo>
                  <a:pt x="270" y="587"/>
                </a:lnTo>
                <a:lnTo>
                  <a:pt x="270" y="582"/>
                </a:lnTo>
                <a:lnTo>
                  <a:pt x="270" y="577"/>
                </a:lnTo>
                <a:lnTo>
                  <a:pt x="265" y="577"/>
                </a:lnTo>
                <a:lnTo>
                  <a:pt x="265" y="572"/>
                </a:lnTo>
                <a:lnTo>
                  <a:pt x="265" y="566"/>
                </a:lnTo>
                <a:lnTo>
                  <a:pt x="265" y="561"/>
                </a:lnTo>
                <a:lnTo>
                  <a:pt x="260" y="561"/>
                </a:lnTo>
                <a:lnTo>
                  <a:pt x="260" y="566"/>
                </a:lnTo>
                <a:lnTo>
                  <a:pt x="255" y="566"/>
                </a:lnTo>
                <a:lnTo>
                  <a:pt x="249" y="566"/>
                </a:lnTo>
                <a:lnTo>
                  <a:pt x="244" y="572"/>
                </a:lnTo>
                <a:lnTo>
                  <a:pt x="239" y="572"/>
                </a:lnTo>
                <a:lnTo>
                  <a:pt x="239" y="577"/>
                </a:lnTo>
                <a:lnTo>
                  <a:pt x="233" y="577"/>
                </a:lnTo>
                <a:lnTo>
                  <a:pt x="228" y="577"/>
                </a:lnTo>
                <a:lnTo>
                  <a:pt x="223" y="582"/>
                </a:lnTo>
                <a:lnTo>
                  <a:pt x="218" y="587"/>
                </a:lnTo>
                <a:lnTo>
                  <a:pt x="212" y="587"/>
                </a:lnTo>
                <a:lnTo>
                  <a:pt x="212" y="593"/>
                </a:lnTo>
                <a:lnTo>
                  <a:pt x="207" y="598"/>
                </a:lnTo>
                <a:lnTo>
                  <a:pt x="207" y="603"/>
                </a:lnTo>
                <a:lnTo>
                  <a:pt x="202" y="603"/>
                </a:lnTo>
                <a:lnTo>
                  <a:pt x="202" y="609"/>
                </a:lnTo>
                <a:lnTo>
                  <a:pt x="196" y="603"/>
                </a:lnTo>
                <a:lnTo>
                  <a:pt x="191" y="603"/>
                </a:lnTo>
                <a:lnTo>
                  <a:pt x="186" y="603"/>
                </a:lnTo>
                <a:lnTo>
                  <a:pt x="186" y="598"/>
                </a:lnTo>
                <a:lnTo>
                  <a:pt x="180" y="598"/>
                </a:lnTo>
                <a:lnTo>
                  <a:pt x="180" y="593"/>
                </a:lnTo>
                <a:lnTo>
                  <a:pt x="175" y="593"/>
                </a:lnTo>
                <a:lnTo>
                  <a:pt x="175" y="587"/>
                </a:lnTo>
                <a:lnTo>
                  <a:pt x="175" y="582"/>
                </a:lnTo>
                <a:lnTo>
                  <a:pt x="170" y="582"/>
                </a:lnTo>
                <a:lnTo>
                  <a:pt x="165" y="582"/>
                </a:lnTo>
                <a:lnTo>
                  <a:pt x="165" y="587"/>
                </a:lnTo>
                <a:lnTo>
                  <a:pt x="159" y="587"/>
                </a:lnTo>
                <a:lnTo>
                  <a:pt x="154" y="582"/>
                </a:lnTo>
                <a:lnTo>
                  <a:pt x="154" y="577"/>
                </a:lnTo>
                <a:lnTo>
                  <a:pt x="154" y="572"/>
                </a:lnTo>
                <a:lnTo>
                  <a:pt x="154" y="566"/>
                </a:lnTo>
                <a:lnTo>
                  <a:pt x="149" y="566"/>
                </a:lnTo>
                <a:lnTo>
                  <a:pt x="149" y="561"/>
                </a:lnTo>
                <a:lnTo>
                  <a:pt x="143" y="561"/>
                </a:lnTo>
                <a:lnTo>
                  <a:pt x="143" y="566"/>
                </a:lnTo>
                <a:lnTo>
                  <a:pt x="138" y="566"/>
                </a:lnTo>
                <a:lnTo>
                  <a:pt x="133" y="561"/>
                </a:lnTo>
                <a:lnTo>
                  <a:pt x="128" y="561"/>
                </a:lnTo>
                <a:lnTo>
                  <a:pt x="122" y="561"/>
                </a:lnTo>
                <a:lnTo>
                  <a:pt x="122" y="556"/>
                </a:lnTo>
                <a:lnTo>
                  <a:pt x="117" y="556"/>
                </a:lnTo>
                <a:lnTo>
                  <a:pt x="112" y="556"/>
                </a:lnTo>
                <a:lnTo>
                  <a:pt x="106" y="556"/>
                </a:lnTo>
                <a:lnTo>
                  <a:pt x="101" y="550"/>
                </a:lnTo>
                <a:lnTo>
                  <a:pt x="96" y="550"/>
                </a:lnTo>
                <a:lnTo>
                  <a:pt x="90" y="550"/>
                </a:lnTo>
                <a:lnTo>
                  <a:pt x="85" y="556"/>
                </a:lnTo>
                <a:lnTo>
                  <a:pt x="80" y="556"/>
                </a:lnTo>
                <a:lnTo>
                  <a:pt x="75" y="556"/>
                </a:lnTo>
                <a:lnTo>
                  <a:pt x="69" y="556"/>
                </a:lnTo>
                <a:lnTo>
                  <a:pt x="64" y="556"/>
                </a:lnTo>
                <a:lnTo>
                  <a:pt x="64" y="550"/>
                </a:lnTo>
                <a:lnTo>
                  <a:pt x="69" y="545"/>
                </a:lnTo>
                <a:lnTo>
                  <a:pt x="69" y="540"/>
                </a:lnTo>
                <a:lnTo>
                  <a:pt x="69" y="535"/>
                </a:lnTo>
                <a:lnTo>
                  <a:pt x="64" y="535"/>
                </a:lnTo>
                <a:lnTo>
                  <a:pt x="64" y="529"/>
                </a:lnTo>
                <a:lnTo>
                  <a:pt x="64" y="524"/>
                </a:lnTo>
                <a:lnTo>
                  <a:pt x="64" y="519"/>
                </a:lnTo>
                <a:lnTo>
                  <a:pt x="59" y="519"/>
                </a:lnTo>
                <a:lnTo>
                  <a:pt x="59" y="513"/>
                </a:lnTo>
                <a:lnTo>
                  <a:pt x="59" y="508"/>
                </a:lnTo>
                <a:lnTo>
                  <a:pt x="59" y="503"/>
                </a:lnTo>
                <a:lnTo>
                  <a:pt x="53" y="503"/>
                </a:lnTo>
                <a:lnTo>
                  <a:pt x="53" y="497"/>
                </a:lnTo>
                <a:lnTo>
                  <a:pt x="48" y="497"/>
                </a:lnTo>
                <a:lnTo>
                  <a:pt x="48" y="492"/>
                </a:lnTo>
                <a:lnTo>
                  <a:pt x="48" y="487"/>
                </a:lnTo>
                <a:lnTo>
                  <a:pt x="48" y="482"/>
                </a:lnTo>
                <a:lnTo>
                  <a:pt x="48" y="476"/>
                </a:lnTo>
                <a:lnTo>
                  <a:pt x="43" y="471"/>
                </a:lnTo>
                <a:lnTo>
                  <a:pt x="43" y="460"/>
                </a:lnTo>
                <a:lnTo>
                  <a:pt x="38" y="455"/>
                </a:lnTo>
                <a:lnTo>
                  <a:pt x="38" y="450"/>
                </a:lnTo>
                <a:lnTo>
                  <a:pt x="32" y="439"/>
                </a:lnTo>
                <a:lnTo>
                  <a:pt x="32" y="434"/>
                </a:lnTo>
                <a:lnTo>
                  <a:pt x="32" y="429"/>
                </a:lnTo>
                <a:lnTo>
                  <a:pt x="27" y="429"/>
                </a:lnTo>
                <a:lnTo>
                  <a:pt x="27" y="423"/>
                </a:lnTo>
                <a:lnTo>
                  <a:pt x="27" y="418"/>
                </a:lnTo>
                <a:lnTo>
                  <a:pt x="27" y="413"/>
                </a:lnTo>
                <a:lnTo>
                  <a:pt x="27" y="407"/>
                </a:lnTo>
                <a:lnTo>
                  <a:pt x="27" y="402"/>
                </a:lnTo>
                <a:lnTo>
                  <a:pt x="27" y="397"/>
                </a:lnTo>
                <a:lnTo>
                  <a:pt x="32" y="397"/>
                </a:lnTo>
                <a:lnTo>
                  <a:pt x="32" y="392"/>
                </a:lnTo>
                <a:lnTo>
                  <a:pt x="38" y="392"/>
                </a:lnTo>
                <a:lnTo>
                  <a:pt x="38" y="386"/>
                </a:lnTo>
                <a:lnTo>
                  <a:pt x="43" y="386"/>
                </a:lnTo>
                <a:lnTo>
                  <a:pt x="43" y="381"/>
                </a:lnTo>
                <a:lnTo>
                  <a:pt x="43" y="376"/>
                </a:lnTo>
                <a:lnTo>
                  <a:pt x="48" y="376"/>
                </a:lnTo>
                <a:lnTo>
                  <a:pt x="48" y="370"/>
                </a:lnTo>
                <a:lnTo>
                  <a:pt x="43" y="365"/>
                </a:lnTo>
                <a:lnTo>
                  <a:pt x="43" y="360"/>
                </a:lnTo>
                <a:lnTo>
                  <a:pt x="43" y="355"/>
                </a:lnTo>
                <a:lnTo>
                  <a:pt x="43" y="349"/>
                </a:lnTo>
                <a:lnTo>
                  <a:pt x="38" y="349"/>
                </a:lnTo>
                <a:lnTo>
                  <a:pt x="38" y="344"/>
                </a:lnTo>
                <a:lnTo>
                  <a:pt x="38" y="339"/>
                </a:lnTo>
                <a:lnTo>
                  <a:pt x="32" y="339"/>
                </a:lnTo>
                <a:lnTo>
                  <a:pt x="32" y="333"/>
                </a:lnTo>
                <a:lnTo>
                  <a:pt x="32" y="328"/>
                </a:lnTo>
                <a:lnTo>
                  <a:pt x="32" y="323"/>
                </a:lnTo>
                <a:lnTo>
                  <a:pt x="27" y="323"/>
                </a:lnTo>
                <a:lnTo>
                  <a:pt x="27" y="317"/>
                </a:lnTo>
                <a:lnTo>
                  <a:pt x="27" y="312"/>
                </a:lnTo>
                <a:lnTo>
                  <a:pt x="27" y="307"/>
                </a:lnTo>
                <a:lnTo>
                  <a:pt x="27" y="302"/>
                </a:lnTo>
                <a:lnTo>
                  <a:pt x="27" y="296"/>
                </a:lnTo>
                <a:lnTo>
                  <a:pt x="22" y="296"/>
                </a:lnTo>
                <a:lnTo>
                  <a:pt x="22" y="291"/>
                </a:lnTo>
                <a:lnTo>
                  <a:pt x="22" y="286"/>
                </a:lnTo>
                <a:lnTo>
                  <a:pt x="22" y="280"/>
                </a:lnTo>
                <a:lnTo>
                  <a:pt x="16" y="280"/>
                </a:lnTo>
                <a:lnTo>
                  <a:pt x="16" y="275"/>
                </a:lnTo>
                <a:lnTo>
                  <a:pt x="11" y="275"/>
                </a:lnTo>
                <a:lnTo>
                  <a:pt x="11" y="270"/>
                </a:lnTo>
                <a:lnTo>
                  <a:pt x="6" y="270"/>
                </a:lnTo>
                <a:lnTo>
                  <a:pt x="6" y="265"/>
                </a:lnTo>
                <a:lnTo>
                  <a:pt x="0" y="265"/>
                </a:lnTo>
                <a:lnTo>
                  <a:pt x="0" y="259"/>
                </a:lnTo>
                <a:lnTo>
                  <a:pt x="0" y="254"/>
                </a:lnTo>
                <a:lnTo>
                  <a:pt x="0" y="249"/>
                </a:lnTo>
                <a:lnTo>
                  <a:pt x="0" y="243"/>
                </a:lnTo>
                <a:lnTo>
                  <a:pt x="6" y="243"/>
                </a:lnTo>
                <a:lnTo>
                  <a:pt x="6" y="238"/>
                </a:lnTo>
                <a:lnTo>
                  <a:pt x="11" y="238"/>
                </a:lnTo>
                <a:lnTo>
                  <a:pt x="11" y="233"/>
                </a:lnTo>
                <a:lnTo>
                  <a:pt x="32" y="212"/>
                </a:lnTo>
                <a:lnTo>
                  <a:pt x="48" y="201"/>
                </a:lnTo>
                <a:lnTo>
                  <a:pt x="90" y="164"/>
                </a:lnTo>
                <a:lnTo>
                  <a:pt x="133" y="132"/>
                </a:lnTo>
                <a:lnTo>
                  <a:pt x="318" y="0"/>
                </a:lnTo>
                <a:lnTo>
                  <a:pt x="318" y="21"/>
                </a:lnTo>
                <a:lnTo>
                  <a:pt x="318" y="42"/>
                </a:lnTo>
                <a:lnTo>
                  <a:pt x="323" y="53"/>
                </a:lnTo>
                <a:lnTo>
                  <a:pt x="323" y="58"/>
                </a:lnTo>
                <a:lnTo>
                  <a:pt x="323" y="69"/>
                </a:lnTo>
                <a:lnTo>
                  <a:pt x="318" y="100"/>
                </a:lnTo>
                <a:lnTo>
                  <a:pt x="318" y="127"/>
                </a:lnTo>
                <a:lnTo>
                  <a:pt x="318" y="137"/>
                </a:lnTo>
                <a:lnTo>
                  <a:pt x="313" y="238"/>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20" name="Freeform 20"/>
          <p:cNvSpPr>
            <a:spLocks noEditPoints="1"/>
          </p:cNvSpPr>
          <p:nvPr/>
        </p:nvSpPr>
        <p:spPr bwMode="auto">
          <a:xfrm>
            <a:off x="6018212" y="3579813"/>
            <a:ext cx="1125538" cy="1344612"/>
          </a:xfrm>
          <a:custGeom>
            <a:avLst/>
            <a:gdLst>
              <a:gd name="T0" fmla="*/ 656 w 709"/>
              <a:gd name="T1" fmla="*/ 725 h 847"/>
              <a:gd name="T2" fmla="*/ 672 w 709"/>
              <a:gd name="T3" fmla="*/ 704 h 847"/>
              <a:gd name="T4" fmla="*/ 577 w 709"/>
              <a:gd name="T5" fmla="*/ 694 h 847"/>
              <a:gd name="T6" fmla="*/ 709 w 709"/>
              <a:gd name="T7" fmla="*/ 620 h 847"/>
              <a:gd name="T8" fmla="*/ 688 w 709"/>
              <a:gd name="T9" fmla="*/ 667 h 847"/>
              <a:gd name="T10" fmla="*/ 651 w 709"/>
              <a:gd name="T11" fmla="*/ 694 h 847"/>
              <a:gd name="T12" fmla="*/ 614 w 709"/>
              <a:gd name="T13" fmla="*/ 710 h 847"/>
              <a:gd name="T14" fmla="*/ 619 w 709"/>
              <a:gd name="T15" fmla="*/ 683 h 847"/>
              <a:gd name="T16" fmla="*/ 640 w 709"/>
              <a:gd name="T17" fmla="*/ 651 h 847"/>
              <a:gd name="T18" fmla="*/ 672 w 709"/>
              <a:gd name="T19" fmla="*/ 630 h 847"/>
              <a:gd name="T20" fmla="*/ 630 w 709"/>
              <a:gd name="T21" fmla="*/ 588 h 847"/>
              <a:gd name="T22" fmla="*/ 407 w 709"/>
              <a:gd name="T23" fmla="*/ 207 h 847"/>
              <a:gd name="T24" fmla="*/ 412 w 709"/>
              <a:gd name="T25" fmla="*/ 201 h 847"/>
              <a:gd name="T26" fmla="*/ 492 w 709"/>
              <a:gd name="T27" fmla="*/ 800 h 847"/>
              <a:gd name="T28" fmla="*/ 487 w 709"/>
              <a:gd name="T29" fmla="*/ 805 h 847"/>
              <a:gd name="T30" fmla="*/ 301 w 709"/>
              <a:gd name="T31" fmla="*/ 837 h 847"/>
              <a:gd name="T32" fmla="*/ 15 w 709"/>
              <a:gd name="T33" fmla="*/ 699 h 847"/>
              <a:gd name="T34" fmla="*/ 10 w 709"/>
              <a:gd name="T35" fmla="*/ 635 h 847"/>
              <a:gd name="T36" fmla="*/ 148 w 709"/>
              <a:gd name="T37" fmla="*/ 588 h 847"/>
              <a:gd name="T38" fmla="*/ 201 w 709"/>
              <a:gd name="T39" fmla="*/ 440 h 847"/>
              <a:gd name="T40" fmla="*/ 227 w 709"/>
              <a:gd name="T41" fmla="*/ 418 h 847"/>
              <a:gd name="T42" fmla="*/ 238 w 709"/>
              <a:gd name="T43" fmla="*/ 397 h 847"/>
              <a:gd name="T44" fmla="*/ 211 w 709"/>
              <a:gd name="T45" fmla="*/ 387 h 847"/>
              <a:gd name="T46" fmla="*/ 169 w 709"/>
              <a:gd name="T47" fmla="*/ 360 h 847"/>
              <a:gd name="T48" fmla="*/ 174 w 709"/>
              <a:gd name="T49" fmla="*/ 281 h 847"/>
              <a:gd name="T50" fmla="*/ 121 w 709"/>
              <a:gd name="T51" fmla="*/ 270 h 847"/>
              <a:gd name="T52" fmla="*/ 79 w 709"/>
              <a:gd name="T53" fmla="*/ 122 h 847"/>
              <a:gd name="T54" fmla="*/ 58 w 709"/>
              <a:gd name="T55" fmla="*/ 101 h 847"/>
              <a:gd name="T56" fmla="*/ 31 w 709"/>
              <a:gd name="T57" fmla="*/ 69 h 847"/>
              <a:gd name="T58" fmla="*/ 15 w 709"/>
              <a:gd name="T59" fmla="*/ 27 h 847"/>
              <a:gd name="T60" fmla="*/ 127 w 709"/>
              <a:gd name="T61" fmla="*/ 5 h 847"/>
              <a:gd name="T62" fmla="*/ 164 w 709"/>
              <a:gd name="T63" fmla="*/ 27 h 847"/>
              <a:gd name="T64" fmla="*/ 206 w 709"/>
              <a:gd name="T65" fmla="*/ 53 h 847"/>
              <a:gd name="T66" fmla="*/ 259 w 709"/>
              <a:gd name="T67" fmla="*/ 48 h 847"/>
              <a:gd name="T68" fmla="*/ 301 w 709"/>
              <a:gd name="T69" fmla="*/ 37 h 847"/>
              <a:gd name="T70" fmla="*/ 333 w 709"/>
              <a:gd name="T71" fmla="*/ 53 h 847"/>
              <a:gd name="T72" fmla="*/ 354 w 709"/>
              <a:gd name="T73" fmla="*/ 101 h 847"/>
              <a:gd name="T74" fmla="*/ 349 w 709"/>
              <a:gd name="T75" fmla="*/ 154 h 847"/>
              <a:gd name="T76" fmla="*/ 375 w 709"/>
              <a:gd name="T77" fmla="*/ 196 h 847"/>
              <a:gd name="T78" fmla="*/ 418 w 709"/>
              <a:gd name="T79" fmla="*/ 212 h 847"/>
              <a:gd name="T80" fmla="*/ 434 w 709"/>
              <a:gd name="T81" fmla="*/ 249 h 847"/>
              <a:gd name="T82" fmla="*/ 418 w 709"/>
              <a:gd name="T83" fmla="*/ 291 h 847"/>
              <a:gd name="T84" fmla="*/ 439 w 709"/>
              <a:gd name="T85" fmla="*/ 334 h 847"/>
              <a:gd name="T86" fmla="*/ 428 w 709"/>
              <a:gd name="T87" fmla="*/ 387 h 847"/>
              <a:gd name="T88" fmla="*/ 481 w 709"/>
              <a:gd name="T89" fmla="*/ 365 h 847"/>
              <a:gd name="T90" fmla="*/ 545 w 709"/>
              <a:gd name="T91" fmla="*/ 376 h 847"/>
              <a:gd name="T92" fmla="*/ 540 w 709"/>
              <a:gd name="T93" fmla="*/ 440 h 847"/>
              <a:gd name="T94" fmla="*/ 534 w 709"/>
              <a:gd name="T95" fmla="*/ 471 h 847"/>
              <a:gd name="T96" fmla="*/ 518 w 709"/>
              <a:gd name="T97" fmla="*/ 508 h 847"/>
              <a:gd name="T98" fmla="*/ 497 w 709"/>
              <a:gd name="T99" fmla="*/ 567 h 847"/>
              <a:gd name="T100" fmla="*/ 502 w 709"/>
              <a:gd name="T101" fmla="*/ 620 h 847"/>
              <a:gd name="T102" fmla="*/ 487 w 709"/>
              <a:gd name="T103" fmla="*/ 651 h 847"/>
              <a:gd name="T104" fmla="*/ 518 w 709"/>
              <a:gd name="T105" fmla="*/ 625 h 847"/>
              <a:gd name="T106" fmla="*/ 508 w 709"/>
              <a:gd name="T107" fmla="*/ 657 h 847"/>
              <a:gd name="T108" fmla="*/ 508 w 709"/>
              <a:gd name="T109" fmla="*/ 667 h 847"/>
              <a:gd name="T110" fmla="*/ 529 w 709"/>
              <a:gd name="T111" fmla="*/ 651 h 847"/>
              <a:gd name="T112" fmla="*/ 540 w 709"/>
              <a:gd name="T113" fmla="*/ 651 h 847"/>
              <a:gd name="T114" fmla="*/ 540 w 709"/>
              <a:gd name="T115" fmla="*/ 678 h 847"/>
              <a:gd name="T116" fmla="*/ 550 w 709"/>
              <a:gd name="T117" fmla="*/ 710 h 847"/>
              <a:gd name="T118" fmla="*/ 529 w 709"/>
              <a:gd name="T119" fmla="*/ 736 h 847"/>
              <a:gd name="T120" fmla="*/ 524 w 709"/>
              <a:gd name="T121" fmla="*/ 757 h 847"/>
              <a:gd name="T122" fmla="*/ 518 w 709"/>
              <a:gd name="T123" fmla="*/ 789 h 8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09"/>
              <a:gd name="T187" fmla="*/ 0 h 847"/>
              <a:gd name="T188" fmla="*/ 709 w 709"/>
              <a:gd name="T189" fmla="*/ 847 h 84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09" h="847">
                <a:moveTo>
                  <a:pt x="513" y="810"/>
                </a:moveTo>
                <a:lnTo>
                  <a:pt x="518" y="810"/>
                </a:lnTo>
                <a:lnTo>
                  <a:pt x="513" y="810"/>
                </a:lnTo>
                <a:close/>
                <a:moveTo>
                  <a:pt x="651" y="731"/>
                </a:moveTo>
                <a:lnTo>
                  <a:pt x="651" y="736"/>
                </a:lnTo>
                <a:lnTo>
                  <a:pt x="645" y="736"/>
                </a:lnTo>
                <a:lnTo>
                  <a:pt x="645" y="731"/>
                </a:lnTo>
                <a:lnTo>
                  <a:pt x="640" y="731"/>
                </a:lnTo>
                <a:lnTo>
                  <a:pt x="645" y="731"/>
                </a:lnTo>
                <a:lnTo>
                  <a:pt x="651" y="731"/>
                </a:lnTo>
                <a:close/>
                <a:moveTo>
                  <a:pt x="656" y="725"/>
                </a:moveTo>
                <a:lnTo>
                  <a:pt x="661" y="725"/>
                </a:lnTo>
                <a:lnTo>
                  <a:pt x="656" y="725"/>
                </a:lnTo>
                <a:close/>
                <a:moveTo>
                  <a:pt x="656" y="720"/>
                </a:moveTo>
                <a:lnTo>
                  <a:pt x="656" y="725"/>
                </a:lnTo>
                <a:lnTo>
                  <a:pt x="656" y="720"/>
                </a:lnTo>
                <a:close/>
                <a:moveTo>
                  <a:pt x="656" y="720"/>
                </a:moveTo>
                <a:lnTo>
                  <a:pt x="656" y="715"/>
                </a:lnTo>
                <a:lnTo>
                  <a:pt x="651" y="715"/>
                </a:lnTo>
                <a:lnTo>
                  <a:pt x="651" y="710"/>
                </a:lnTo>
                <a:lnTo>
                  <a:pt x="656" y="710"/>
                </a:lnTo>
                <a:lnTo>
                  <a:pt x="656" y="704"/>
                </a:lnTo>
                <a:lnTo>
                  <a:pt x="661" y="704"/>
                </a:lnTo>
                <a:lnTo>
                  <a:pt x="661" y="710"/>
                </a:lnTo>
                <a:lnTo>
                  <a:pt x="667" y="710"/>
                </a:lnTo>
                <a:lnTo>
                  <a:pt x="667" y="704"/>
                </a:lnTo>
                <a:lnTo>
                  <a:pt x="672" y="699"/>
                </a:lnTo>
                <a:lnTo>
                  <a:pt x="672" y="704"/>
                </a:lnTo>
                <a:lnTo>
                  <a:pt x="672" y="699"/>
                </a:lnTo>
                <a:lnTo>
                  <a:pt x="672" y="704"/>
                </a:lnTo>
                <a:lnTo>
                  <a:pt x="677" y="704"/>
                </a:lnTo>
                <a:lnTo>
                  <a:pt x="672" y="704"/>
                </a:lnTo>
                <a:lnTo>
                  <a:pt x="672" y="710"/>
                </a:lnTo>
                <a:lnTo>
                  <a:pt x="672" y="715"/>
                </a:lnTo>
                <a:lnTo>
                  <a:pt x="667" y="715"/>
                </a:lnTo>
                <a:lnTo>
                  <a:pt x="667" y="720"/>
                </a:lnTo>
                <a:lnTo>
                  <a:pt x="661" y="720"/>
                </a:lnTo>
                <a:lnTo>
                  <a:pt x="661" y="725"/>
                </a:lnTo>
                <a:lnTo>
                  <a:pt x="661" y="720"/>
                </a:lnTo>
                <a:lnTo>
                  <a:pt x="656" y="720"/>
                </a:lnTo>
                <a:close/>
                <a:moveTo>
                  <a:pt x="577" y="694"/>
                </a:moveTo>
                <a:lnTo>
                  <a:pt x="582" y="694"/>
                </a:lnTo>
                <a:lnTo>
                  <a:pt x="582" y="699"/>
                </a:lnTo>
                <a:lnTo>
                  <a:pt x="577" y="699"/>
                </a:lnTo>
                <a:lnTo>
                  <a:pt x="577" y="694"/>
                </a:lnTo>
                <a:lnTo>
                  <a:pt x="571" y="694"/>
                </a:lnTo>
                <a:lnTo>
                  <a:pt x="577" y="694"/>
                </a:lnTo>
                <a:close/>
                <a:moveTo>
                  <a:pt x="497" y="646"/>
                </a:moveTo>
                <a:lnTo>
                  <a:pt x="492" y="646"/>
                </a:lnTo>
                <a:lnTo>
                  <a:pt x="497" y="646"/>
                </a:lnTo>
                <a:close/>
                <a:moveTo>
                  <a:pt x="545" y="641"/>
                </a:moveTo>
                <a:lnTo>
                  <a:pt x="540" y="641"/>
                </a:lnTo>
                <a:lnTo>
                  <a:pt x="540" y="635"/>
                </a:lnTo>
                <a:lnTo>
                  <a:pt x="545" y="641"/>
                </a:lnTo>
                <a:close/>
                <a:moveTo>
                  <a:pt x="709" y="593"/>
                </a:moveTo>
                <a:lnTo>
                  <a:pt x="709" y="598"/>
                </a:lnTo>
                <a:lnTo>
                  <a:pt x="709" y="604"/>
                </a:lnTo>
                <a:lnTo>
                  <a:pt x="709" y="609"/>
                </a:lnTo>
                <a:lnTo>
                  <a:pt x="709" y="614"/>
                </a:lnTo>
                <a:lnTo>
                  <a:pt x="709" y="620"/>
                </a:lnTo>
                <a:lnTo>
                  <a:pt x="704" y="620"/>
                </a:lnTo>
                <a:lnTo>
                  <a:pt x="704" y="625"/>
                </a:lnTo>
                <a:lnTo>
                  <a:pt x="704" y="630"/>
                </a:lnTo>
                <a:lnTo>
                  <a:pt x="704" y="635"/>
                </a:lnTo>
                <a:lnTo>
                  <a:pt x="704" y="641"/>
                </a:lnTo>
                <a:lnTo>
                  <a:pt x="698" y="641"/>
                </a:lnTo>
                <a:lnTo>
                  <a:pt x="698" y="646"/>
                </a:lnTo>
                <a:lnTo>
                  <a:pt x="698" y="651"/>
                </a:lnTo>
                <a:lnTo>
                  <a:pt x="698" y="657"/>
                </a:lnTo>
                <a:lnTo>
                  <a:pt x="693" y="657"/>
                </a:lnTo>
                <a:lnTo>
                  <a:pt x="693" y="662"/>
                </a:lnTo>
                <a:lnTo>
                  <a:pt x="688" y="662"/>
                </a:lnTo>
                <a:lnTo>
                  <a:pt x="688" y="667"/>
                </a:lnTo>
                <a:lnTo>
                  <a:pt x="693" y="667"/>
                </a:lnTo>
                <a:lnTo>
                  <a:pt x="688" y="667"/>
                </a:lnTo>
                <a:lnTo>
                  <a:pt x="688" y="673"/>
                </a:lnTo>
                <a:lnTo>
                  <a:pt x="688" y="678"/>
                </a:lnTo>
                <a:lnTo>
                  <a:pt x="682" y="678"/>
                </a:lnTo>
                <a:lnTo>
                  <a:pt x="682" y="683"/>
                </a:lnTo>
                <a:lnTo>
                  <a:pt x="677" y="688"/>
                </a:lnTo>
                <a:lnTo>
                  <a:pt x="672" y="688"/>
                </a:lnTo>
                <a:lnTo>
                  <a:pt x="677" y="688"/>
                </a:lnTo>
                <a:lnTo>
                  <a:pt x="677" y="694"/>
                </a:lnTo>
                <a:lnTo>
                  <a:pt x="672" y="694"/>
                </a:lnTo>
                <a:lnTo>
                  <a:pt x="672" y="688"/>
                </a:lnTo>
                <a:lnTo>
                  <a:pt x="667" y="683"/>
                </a:lnTo>
                <a:lnTo>
                  <a:pt x="661" y="683"/>
                </a:lnTo>
                <a:lnTo>
                  <a:pt x="656" y="688"/>
                </a:lnTo>
                <a:lnTo>
                  <a:pt x="656" y="694"/>
                </a:lnTo>
                <a:lnTo>
                  <a:pt x="651" y="694"/>
                </a:lnTo>
                <a:lnTo>
                  <a:pt x="651" y="699"/>
                </a:lnTo>
                <a:lnTo>
                  <a:pt x="656" y="699"/>
                </a:lnTo>
                <a:lnTo>
                  <a:pt x="651" y="699"/>
                </a:lnTo>
                <a:lnTo>
                  <a:pt x="651" y="704"/>
                </a:lnTo>
                <a:lnTo>
                  <a:pt x="651" y="710"/>
                </a:lnTo>
                <a:lnTo>
                  <a:pt x="645" y="710"/>
                </a:lnTo>
                <a:lnTo>
                  <a:pt x="640" y="710"/>
                </a:lnTo>
                <a:lnTo>
                  <a:pt x="640" y="715"/>
                </a:lnTo>
                <a:lnTo>
                  <a:pt x="635" y="715"/>
                </a:lnTo>
                <a:lnTo>
                  <a:pt x="630" y="715"/>
                </a:lnTo>
                <a:lnTo>
                  <a:pt x="624" y="715"/>
                </a:lnTo>
                <a:lnTo>
                  <a:pt x="624" y="710"/>
                </a:lnTo>
                <a:lnTo>
                  <a:pt x="619" y="710"/>
                </a:lnTo>
                <a:lnTo>
                  <a:pt x="619" y="715"/>
                </a:lnTo>
                <a:lnTo>
                  <a:pt x="614" y="710"/>
                </a:lnTo>
                <a:lnTo>
                  <a:pt x="614" y="715"/>
                </a:lnTo>
                <a:lnTo>
                  <a:pt x="608" y="710"/>
                </a:lnTo>
                <a:lnTo>
                  <a:pt x="614" y="710"/>
                </a:lnTo>
                <a:lnTo>
                  <a:pt x="608" y="710"/>
                </a:lnTo>
                <a:lnTo>
                  <a:pt x="608" y="704"/>
                </a:lnTo>
                <a:lnTo>
                  <a:pt x="603" y="704"/>
                </a:lnTo>
                <a:lnTo>
                  <a:pt x="603" y="699"/>
                </a:lnTo>
                <a:lnTo>
                  <a:pt x="598" y="699"/>
                </a:lnTo>
                <a:lnTo>
                  <a:pt x="598" y="694"/>
                </a:lnTo>
                <a:lnTo>
                  <a:pt x="598" y="688"/>
                </a:lnTo>
                <a:lnTo>
                  <a:pt x="603" y="688"/>
                </a:lnTo>
                <a:lnTo>
                  <a:pt x="608" y="688"/>
                </a:lnTo>
                <a:lnTo>
                  <a:pt x="614" y="688"/>
                </a:lnTo>
                <a:lnTo>
                  <a:pt x="619" y="688"/>
                </a:lnTo>
                <a:lnTo>
                  <a:pt x="619" y="683"/>
                </a:lnTo>
                <a:lnTo>
                  <a:pt x="624" y="683"/>
                </a:lnTo>
                <a:lnTo>
                  <a:pt x="624" y="678"/>
                </a:lnTo>
                <a:lnTo>
                  <a:pt x="630" y="673"/>
                </a:lnTo>
                <a:lnTo>
                  <a:pt x="630" y="667"/>
                </a:lnTo>
                <a:lnTo>
                  <a:pt x="635" y="667"/>
                </a:lnTo>
                <a:lnTo>
                  <a:pt x="635" y="662"/>
                </a:lnTo>
                <a:lnTo>
                  <a:pt x="630" y="662"/>
                </a:lnTo>
                <a:lnTo>
                  <a:pt x="635" y="662"/>
                </a:lnTo>
                <a:lnTo>
                  <a:pt x="630" y="662"/>
                </a:lnTo>
                <a:lnTo>
                  <a:pt x="630" y="657"/>
                </a:lnTo>
                <a:lnTo>
                  <a:pt x="635" y="657"/>
                </a:lnTo>
                <a:lnTo>
                  <a:pt x="630" y="657"/>
                </a:lnTo>
                <a:lnTo>
                  <a:pt x="635" y="657"/>
                </a:lnTo>
                <a:lnTo>
                  <a:pt x="635" y="651"/>
                </a:lnTo>
                <a:lnTo>
                  <a:pt x="640" y="651"/>
                </a:lnTo>
                <a:lnTo>
                  <a:pt x="645" y="651"/>
                </a:lnTo>
                <a:lnTo>
                  <a:pt x="651" y="651"/>
                </a:lnTo>
                <a:lnTo>
                  <a:pt x="656" y="646"/>
                </a:lnTo>
                <a:lnTo>
                  <a:pt x="661" y="646"/>
                </a:lnTo>
                <a:lnTo>
                  <a:pt x="667" y="646"/>
                </a:lnTo>
                <a:lnTo>
                  <a:pt x="667" y="641"/>
                </a:lnTo>
                <a:lnTo>
                  <a:pt x="661" y="641"/>
                </a:lnTo>
                <a:lnTo>
                  <a:pt x="661" y="646"/>
                </a:lnTo>
                <a:lnTo>
                  <a:pt x="661" y="641"/>
                </a:lnTo>
                <a:lnTo>
                  <a:pt x="656" y="641"/>
                </a:lnTo>
                <a:lnTo>
                  <a:pt x="661" y="641"/>
                </a:lnTo>
                <a:lnTo>
                  <a:pt x="661" y="635"/>
                </a:lnTo>
                <a:lnTo>
                  <a:pt x="667" y="635"/>
                </a:lnTo>
                <a:lnTo>
                  <a:pt x="667" y="630"/>
                </a:lnTo>
                <a:lnTo>
                  <a:pt x="672" y="630"/>
                </a:lnTo>
                <a:lnTo>
                  <a:pt x="677" y="630"/>
                </a:lnTo>
                <a:lnTo>
                  <a:pt x="677" y="625"/>
                </a:lnTo>
                <a:lnTo>
                  <a:pt x="682" y="625"/>
                </a:lnTo>
                <a:lnTo>
                  <a:pt x="682" y="620"/>
                </a:lnTo>
                <a:lnTo>
                  <a:pt x="688" y="620"/>
                </a:lnTo>
                <a:lnTo>
                  <a:pt x="688" y="614"/>
                </a:lnTo>
                <a:lnTo>
                  <a:pt x="693" y="614"/>
                </a:lnTo>
                <a:lnTo>
                  <a:pt x="693" y="609"/>
                </a:lnTo>
                <a:lnTo>
                  <a:pt x="693" y="604"/>
                </a:lnTo>
                <a:lnTo>
                  <a:pt x="698" y="604"/>
                </a:lnTo>
                <a:lnTo>
                  <a:pt x="698" y="598"/>
                </a:lnTo>
                <a:lnTo>
                  <a:pt x="704" y="598"/>
                </a:lnTo>
                <a:lnTo>
                  <a:pt x="704" y="593"/>
                </a:lnTo>
                <a:lnTo>
                  <a:pt x="709" y="593"/>
                </a:lnTo>
                <a:close/>
                <a:moveTo>
                  <a:pt x="630" y="588"/>
                </a:moveTo>
                <a:lnTo>
                  <a:pt x="630" y="583"/>
                </a:lnTo>
                <a:lnTo>
                  <a:pt x="630" y="588"/>
                </a:lnTo>
                <a:close/>
                <a:moveTo>
                  <a:pt x="534" y="561"/>
                </a:moveTo>
                <a:lnTo>
                  <a:pt x="529" y="561"/>
                </a:lnTo>
                <a:lnTo>
                  <a:pt x="534" y="561"/>
                </a:lnTo>
                <a:lnTo>
                  <a:pt x="534" y="556"/>
                </a:lnTo>
                <a:lnTo>
                  <a:pt x="534" y="561"/>
                </a:lnTo>
                <a:close/>
                <a:moveTo>
                  <a:pt x="540" y="519"/>
                </a:moveTo>
                <a:lnTo>
                  <a:pt x="534" y="519"/>
                </a:lnTo>
                <a:lnTo>
                  <a:pt x="529" y="519"/>
                </a:lnTo>
                <a:lnTo>
                  <a:pt x="529" y="514"/>
                </a:lnTo>
                <a:lnTo>
                  <a:pt x="534" y="514"/>
                </a:lnTo>
                <a:lnTo>
                  <a:pt x="540" y="514"/>
                </a:lnTo>
                <a:lnTo>
                  <a:pt x="540" y="519"/>
                </a:lnTo>
                <a:close/>
                <a:moveTo>
                  <a:pt x="407" y="207"/>
                </a:moveTo>
                <a:lnTo>
                  <a:pt x="402" y="207"/>
                </a:lnTo>
                <a:lnTo>
                  <a:pt x="402" y="201"/>
                </a:lnTo>
                <a:lnTo>
                  <a:pt x="407" y="207"/>
                </a:lnTo>
                <a:lnTo>
                  <a:pt x="402" y="207"/>
                </a:lnTo>
                <a:lnTo>
                  <a:pt x="407" y="207"/>
                </a:lnTo>
                <a:close/>
                <a:moveTo>
                  <a:pt x="397" y="207"/>
                </a:moveTo>
                <a:lnTo>
                  <a:pt x="391" y="207"/>
                </a:lnTo>
                <a:lnTo>
                  <a:pt x="391" y="201"/>
                </a:lnTo>
                <a:lnTo>
                  <a:pt x="397" y="201"/>
                </a:lnTo>
                <a:lnTo>
                  <a:pt x="397" y="207"/>
                </a:lnTo>
                <a:close/>
                <a:moveTo>
                  <a:pt x="412" y="201"/>
                </a:moveTo>
                <a:lnTo>
                  <a:pt x="407" y="201"/>
                </a:lnTo>
                <a:lnTo>
                  <a:pt x="402" y="201"/>
                </a:lnTo>
                <a:lnTo>
                  <a:pt x="407" y="201"/>
                </a:lnTo>
                <a:lnTo>
                  <a:pt x="412" y="201"/>
                </a:lnTo>
                <a:close/>
                <a:moveTo>
                  <a:pt x="402" y="201"/>
                </a:moveTo>
                <a:lnTo>
                  <a:pt x="397" y="201"/>
                </a:lnTo>
                <a:lnTo>
                  <a:pt x="402" y="201"/>
                </a:lnTo>
                <a:close/>
                <a:moveTo>
                  <a:pt x="513" y="810"/>
                </a:moveTo>
                <a:lnTo>
                  <a:pt x="508" y="810"/>
                </a:lnTo>
                <a:lnTo>
                  <a:pt x="502" y="805"/>
                </a:lnTo>
                <a:lnTo>
                  <a:pt x="502" y="800"/>
                </a:lnTo>
                <a:lnTo>
                  <a:pt x="497" y="794"/>
                </a:lnTo>
                <a:lnTo>
                  <a:pt x="497" y="800"/>
                </a:lnTo>
                <a:lnTo>
                  <a:pt x="502" y="800"/>
                </a:lnTo>
                <a:lnTo>
                  <a:pt x="497" y="805"/>
                </a:lnTo>
                <a:lnTo>
                  <a:pt x="497" y="800"/>
                </a:lnTo>
                <a:lnTo>
                  <a:pt x="492" y="800"/>
                </a:lnTo>
                <a:lnTo>
                  <a:pt x="487" y="800"/>
                </a:lnTo>
                <a:lnTo>
                  <a:pt x="492" y="800"/>
                </a:lnTo>
                <a:lnTo>
                  <a:pt x="492" y="805"/>
                </a:lnTo>
                <a:lnTo>
                  <a:pt x="497" y="805"/>
                </a:lnTo>
                <a:lnTo>
                  <a:pt x="502" y="805"/>
                </a:lnTo>
                <a:lnTo>
                  <a:pt x="502" y="810"/>
                </a:lnTo>
                <a:lnTo>
                  <a:pt x="502" y="815"/>
                </a:lnTo>
                <a:lnTo>
                  <a:pt x="502" y="810"/>
                </a:lnTo>
                <a:lnTo>
                  <a:pt x="497" y="815"/>
                </a:lnTo>
                <a:lnTo>
                  <a:pt x="497" y="810"/>
                </a:lnTo>
                <a:lnTo>
                  <a:pt x="492" y="810"/>
                </a:lnTo>
                <a:lnTo>
                  <a:pt x="492" y="805"/>
                </a:lnTo>
                <a:lnTo>
                  <a:pt x="492" y="810"/>
                </a:lnTo>
                <a:lnTo>
                  <a:pt x="492" y="815"/>
                </a:lnTo>
                <a:lnTo>
                  <a:pt x="487" y="815"/>
                </a:lnTo>
                <a:lnTo>
                  <a:pt x="487" y="810"/>
                </a:lnTo>
                <a:lnTo>
                  <a:pt x="487" y="805"/>
                </a:lnTo>
                <a:lnTo>
                  <a:pt x="402" y="821"/>
                </a:lnTo>
                <a:lnTo>
                  <a:pt x="397" y="821"/>
                </a:lnTo>
                <a:lnTo>
                  <a:pt x="391" y="821"/>
                </a:lnTo>
                <a:lnTo>
                  <a:pt x="386" y="821"/>
                </a:lnTo>
                <a:lnTo>
                  <a:pt x="386" y="826"/>
                </a:lnTo>
                <a:lnTo>
                  <a:pt x="381" y="826"/>
                </a:lnTo>
                <a:lnTo>
                  <a:pt x="338" y="837"/>
                </a:lnTo>
                <a:lnTo>
                  <a:pt x="333" y="837"/>
                </a:lnTo>
                <a:lnTo>
                  <a:pt x="328" y="831"/>
                </a:lnTo>
                <a:lnTo>
                  <a:pt x="322" y="831"/>
                </a:lnTo>
                <a:lnTo>
                  <a:pt x="317" y="831"/>
                </a:lnTo>
                <a:lnTo>
                  <a:pt x="312" y="831"/>
                </a:lnTo>
                <a:lnTo>
                  <a:pt x="312" y="837"/>
                </a:lnTo>
                <a:lnTo>
                  <a:pt x="307" y="837"/>
                </a:lnTo>
                <a:lnTo>
                  <a:pt x="301" y="837"/>
                </a:lnTo>
                <a:lnTo>
                  <a:pt x="291" y="837"/>
                </a:lnTo>
                <a:lnTo>
                  <a:pt x="291" y="842"/>
                </a:lnTo>
                <a:lnTo>
                  <a:pt x="285" y="842"/>
                </a:lnTo>
                <a:lnTo>
                  <a:pt x="285" y="847"/>
                </a:lnTo>
                <a:lnTo>
                  <a:pt x="280" y="847"/>
                </a:lnTo>
                <a:lnTo>
                  <a:pt x="280" y="842"/>
                </a:lnTo>
                <a:lnTo>
                  <a:pt x="275" y="842"/>
                </a:lnTo>
                <a:lnTo>
                  <a:pt x="68" y="752"/>
                </a:lnTo>
                <a:lnTo>
                  <a:pt x="63" y="747"/>
                </a:lnTo>
                <a:lnTo>
                  <a:pt x="58" y="741"/>
                </a:lnTo>
                <a:lnTo>
                  <a:pt x="47" y="731"/>
                </a:lnTo>
                <a:lnTo>
                  <a:pt x="42" y="725"/>
                </a:lnTo>
                <a:lnTo>
                  <a:pt x="31" y="715"/>
                </a:lnTo>
                <a:lnTo>
                  <a:pt x="21" y="710"/>
                </a:lnTo>
                <a:lnTo>
                  <a:pt x="15" y="699"/>
                </a:lnTo>
                <a:lnTo>
                  <a:pt x="5" y="699"/>
                </a:lnTo>
                <a:lnTo>
                  <a:pt x="5" y="694"/>
                </a:lnTo>
                <a:lnTo>
                  <a:pt x="0" y="694"/>
                </a:lnTo>
                <a:lnTo>
                  <a:pt x="0" y="688"/>
                </a:lnTo>
                <a:lnTo>
                  <a:pt x="0" y="683"/>
                </a:lnTo>
                <a:lnTo>
                  <a:pt x="5" y="678"/>
                </a:lnTo>
                <a:lnTo>
                  <a:pt x="10" y="678"/>
                </a:lnTo>
                <a:lnTo>
                  <a:pt x="15" y="673"/>
                </a:lnTo>
                <a:lnTo>
                  <a:pt x="15" y="667"/>
                </a:lnTo>
                <a:lnTo>
                  <a:pt x="15" y="662"/>
                </a:lnTo>
                <a:lnTo>
                  <a:pt x="15" y="657"/>
                </a:lnTo>
                <a:lnTo>
                  <a:pt x="10" y="657"/>
                </a:lnTo>
                <a:lnTo>
                  <a:pt x="10" y="651"/>
                </a:lnTo>
                <a:lnTo>
                  <a:pt x="10" y="646"/>
                </a:lnTo>
                <a:lnTo>
                  <a:pt x="10" y="635"/>
                </a:lnTo>
                <a:lnTo>
                  <a:pt x="10" y="598"/>
                </a:lnTo>
                <a:lnTo>
                  <a:pt x="21" y="577"/>
                </a:lnTo>
                <a:lnTo>
                  <a:pt x="26" y="577"/>
                </a:lnTo>
                <a:lnTo>
                  <a:pt x="31" y="577"/>
                </a:lnTo>
                <a:lnTo>
                  <a:pt x="37" y="577"/>
                </a:lnTo>
                <a:lnTo>
                  <a:pt x="42" y="577"/>
                </a:lnTo>
                <a:lnTo>
                  <a:pt x="47" y="577"/>
                </a:lnTo>
                <a:lnTo>
                  <a:pt x="47" y="583"/>
                </a:lnTo>
                <a:lnTo>
                  <a:pt x="52" y="583"/>
                </a:lnTo>
                <a:lnTo>
                  <a:pt x="58" y="583"/>
                </a:lnTo>
                <a:lnTo>
                  <a:pt x="63" y="583"/>
                </a:lnTo>
                <a:lnTo>
                  <a:pt x="68" y="588"/>
                </a:lnTo>
                <a:lnTo>
                  <a:pt x="74" y="588"/>
                </a:lnTo>
                <a:lnTo>
                  <a:pt x="79" y="588"/>
                </a:lnTo>
                <a:lnTo>
                  <a:pt x="148" y="588"/>
                </a:lnTo>
                <a:lnTo>
                  <a:pt x="174" y="577"/>
                </a:lnTo>
                <a:lnTo>
                  <a:pt x="174" y="535"/>
                </a:lnTo>
                <a:lnTo>
                  <a:pt x="174" y="471"/>
                </a:lnTo>
                <a:lnTo>
                  <a:pt x="174" y="466"/>
                </a:lnTo>
                <a:lnTo>
                  <a:pt x="180" y="466"/>
                </a:lnTo>
                <a:lnTo>
                  <a:pt x="180" y="461"/>
                </a:lnTo>
                <a:lnTo>
                  <a:pt x="180" y="455"/>
                </a:lnTo>
                <a:lnTo>
                  <a:pt x="185" y="455"/>
                </a:lnTo>
                <a:lnTo>
                  <a:pt x="185" y="450"/>
                </a:lnTo>
                <a:lnTo>
                  <a:pt x="190" y="450"/>
                </a:lnTo>
                <a:lnTo>
                  <a:pt x="195" y="445"/>
                </a:lnTo>
                <a:lnTo>
                  <a:pt x="190" y="445"/>
                </a:lnTo>
                <a:lnTo>
                  <a:pt x="195" y="445"/>
                </a:lnTo>
                <a:lnTo>
                  <a:pt x="195" y="440"/>
                </a:lnTo>
                <a:lnTo>
                  <a:pt x="201" y="440"/>
                </a:lnTo>
                <a:lnTo>
                  <a:pt x="201" y="445"/>
                </a:lnTo>
                <a:lnTo>
                  <a:pt x="201" y="440"/>
                </a:lnTo>
                <a:lnTo>
                  <a:pt x="201" y="445"/>
                </a:lnTo>
                <a:lnTo>
                  <a:pt x="206" y="445"/>
                </a:lnTo>
                <a:lnTo>
                  <a:pt x="211" y="445"/>
                </a:lnTo>
                <a:lnTo>
                  <a:pt x="217" y="445"/>
                </a:lnTo>
                <a:lnTo>
                  <a:pt x="217" y="440"/>
                </a:lnTo>
                <a:lnTo>
                  <a:pt x="217" y="434"/>
                </a:lnTo>
                <a:lnTo>
                  <a:pt x="217" y="429"/>
                </a:lnTo>
                <a:lnTo>
                  <a:pt x="222" y="429"/>
                </a:lnTo>
                <a:lnTo>
                  <a:pt x="217" y="429"/>
                </a:lnTo>
                <a:lnTo>
                  <a:pt x="222" y="429"/>
                </a:lnTo>
                <a:lnTo>
                  <a:pt x="222" y="424"/>
                </a:lnTo>
                <a:lnTo>
                  <a:pt x="227" y="424"/>
                </a:lnTo>
                <a:lnTo>
                  <a:pt x="227" y="418"/>
                </a:lnTo>
                <a:lnTo>
                  <a:pt x="232" y="418"/>
                </a:lnTo>
                <a:lnTo>
                  <a:pt x="232" y="413"/>
                </a:lnTo>
                <a:lnTo>
                  <a:pt x="227" y="413"/>
                </a:lnTo>
                <a:lnTo>
                  <a:pt x="232" y="413"/>
                </a:lnTo>
                <a:lnTo>
                  <a:pt x="227" y="413"/>
                </a:lnTo>
                <a:lnTo>
                  <a:pt x="232" y="413"/>
                </a:lnTo>
                <a:lnTo>
                  <a:pt x="232" y="408"/>
                </a:lnTo>
                <a:lnTo>
                  <a:pt x="232" y="413"/>
                </a:lnTo>
                <a:lnTo>
                  <a:pt x="232" y="408"/>
                </a:lnTo>
                <a:lnTo>
                  <a:pt x="232" y="413"/>
                </a:lnTo>
                <a:lnTo>
                  <a:pt x="232" y="408"/>
                </a:lnTo>
                <a:lnTo>
                  <a:pt x="238" y="403"/>
                </a:lnTo>
                <a:lnTo>
                  <a:pt x="232" y="403"/>
                </a:lnTo>
                <a:lnTo>
                  <a:pt x="238" y="403"/>
                </a:lnTo>
                <a:lnTo>
                  <a:pt x="238" y="397"/>
                </a:lnTo>
                <a:lnTo>
                  <a:pt x="238" y="403"/>
                </a:lnTo>
                <a:lnTo>
                  <a:pt x="238" y="397"/>
                </a:lnTo>
                <a:lnTo>
                  <a:pt x="243" y="397"/>
                </a:lnTo>
                <a:lnTo>
                  <a:pt x="248" y="397"/>
                </a:lnTo>
                <a:lnTo>
                  <a:pt x="248" y="392"/>
                </a:lnTo>
                <a:lnTo>
                  <a:pt x="243" y="392"/>
                </a:lnTo>
                <a:lnTo>
                  <a:pt x="238" y="392"/>
                </a:lnTo>
                <a:lnTo>
                  <a:pt x="232" y="392"/>
                </a:lnTo>
                <a:lnTo>
                  <a:pt x="227" y="392"/>
                </a:lnTo>
                <a:lnTo>
                  <a:pt x="222" y="392"/>
                </a:lnTo>
                <a:lnTo>
                  <a:pt x="222" y="387"/>
                </a:lnTo>
                <a:lnTo>
                  <a:pt x="217" y="387"/>
                </a:lnTo>
                <a:lnTo>
                  <a:pt x="217" y="392"/>
                </a:lnTo>
                <a:lnTo>
                  <a:pt x="211" y="392"/>
                </a:lnTo>
                <a:lnTo>
                  <a:pt x="211" y="387"/>
                </a:lnTo>
                <a:lnTo>
                  <a:pt x="211" y="392"/>
                </a:lnTo>
                <a:lnTo>
                  <a:pt x="206" y="392"/>
                </a:lnTo>
                <a:lnTo>
                  <a:pt x="206" y="387"/>
                </a:lnTo>
                <a:lnTo>
                  <a:pt x="201" y="387"/>
                </a:lnTo>
                <a:lnTo>
                  <a:pt x="195" y="387"/>
                </a:lnTo>
                <a:lnTo>
                  <a:pt x="190" y="387"/>
                </a:lnTo>
                <a:lnTo>
                  <a:pt x="185" y="387"/>
                </a:lnTo>
                <a:lnTo>
                  <a:pt x="180" y="387"/>
                </a:lnTo>
                <a:lnTo>
                  <a:pt x="174" y="387"/>
                </a:lnTo>
                <a:lnTo>
                  <a:pt x="174" y="381"/>
                </a:lnTo>
                <a:lnTo>
                  <a:pt x="174" y="376"/>
                </a:lnTo>
                <a:lnTo>
                  <a:pt x="174" y="371"/>
                </a:lnTo>
                <a:lnTo>
                  <a:pt x="174" y="365"/>
                </a:lnTo>
                <a:lnTo>
                  <a:pt x="174" y="360"/>
                </a:lnTo>
                <a:lnTo>
                  <a:pt x="169" y="360"/>
                </a:lnTo>
                <a:lnTo>
                  <a:pt x="169" y="355"/>
                </a:lnTo>
                <a:lnTo>
                  <a:pt x="169" y="350"/>
                </a:lnTo>
                <a:lnTo>
                  <a:pt x="169" y="344"/>
                </a:lnTo>
                <a:lnTo>
                  <a:pt x="169" y="339"/>
                </a:lnTo>
                <a:lnTo>
                  <a:pt x="174" y="328"/>
                </a:lnTo>
                <a:lnTo>
                  <a:pt x="169" y="323"/>
                </a:lnTo>
                <a:lnTo>
                  <a:pt x="174" y="323"/>
                </a:lnTo>
                <a:lnTo>
                  <a:pt x="174" y="318"/>
                </a:lnTo>
                <a:lnTo>
                  <a:pt x="180" y="318"/>
                </a:lnTo>
                <a:lnTo>
                  <a:pt x="180" y="323"/>
                </a:lnTo>
                <a:lnTo>
                  <a:pt x="185" y="323"/>
                </a:lnTo>
                <a:lnTo>
                  <a:pt x="190" y="323"/>
                </a:lnTo>
                <a:lnTo>
                  <a:pt x="195" y="318"/>
                </a:lnTo>
                <a:lnTo>
                  <a:pt x="201" y="323"/>
                </a:lnTo>
                <a:lnTo>
                  <a:pt x="174" y="281"/>
                </a:lnTo>
                <a:lnTo>
                  <a:pt x="169" y="275"/>
                </a:lnTo>
                <a:lnTo>
                  <a:pt x="164" y="275"/>
                </a:lnTo>
                <a:lnTo>
                  <a:pt x="158" y="275"/>
                </a:lnTo>
                <a:lnTo>
                  <a:pt x="158" y="281"/>
                </a:lnTo>
                <a:lnTo>
                  <a:pt x="153" y="281"/>
                </a:lnTo>
                <a:lnTo>
                  <a:pt x="148" y="281"/>
                </a:lnTo>
                <a:lnTo>
                  <a:pt x="142" y="281"/>
                </a:lnTo>
                <a:lnTo>
                  <a:pt x="142" y="286"/>
                </a:lnTo>
                <a:lnTo>
                  <a:pt x="142" y="281"/>
                </a:lnTo>
                <a:lnTo>
                  <a:pt x="137" y="281"/>
                </a:lnTo>
                <a:lnTo>
                  <a:pt x="132" y="281"/>
                </a:lnTo>
                <a:lnTo>
                  <a:pt x="127" y="281"/>
                </a:lnTo>
                <a:lnTo>
                  <a:pt x="127" y="275"/>
                </a:lnTo>
                <a:lnTo>
                  <a:pt x="121" y="275"/>
                </a:lnTo>
                <a:lnTo>
                  <a:pt x="121" y="270"/>
                </a:lnTo>
                <a:lnTo>
                  <a:pt x="116" y="270"/>
                </a:lnTo>
                <a:lnTo>
                  <a:pt x="111" y="270"/>
                </a:lnTo>
                <a:lnTo>
                  <a:pt x="105" y="270"/>
                </a:lnTo>
                <a:lnTo>
                  <a:pt x="105" y="265"/>
                </a:lnTo>
                <a:lnTo>
                  <a:pt x="100" y="265"/>
                </a:lnTo>
                <a:lnTo>
                  <a:pt x="100" y="260"/>
                </a:lnTo>
                <a:lnTo>
                  <a:pt x="95" y="260"/>
                </a:lnTo>
                <a:lnTo>
                  <a:pt x="90" y="260"/>
                </a:lnTo>
                <a:lnTo>
                  <a:pt x="84" y="260"/>
                </a:lnTo>
                <a:lnTo>
                  <a:pt x="79" y="260"/>
                </a:lnTo>
                <a:lnTo>
                  <a:pt x="79" y="254"/>
                </a:lnTo>
                <a:lnTo>
                  <a:pt x="74" y="254"/>
                </a:lnTo>
                <a:lnTo>
                  <a:pt x="74" y="170"/>
                </a:lnTo>
                <a:lnTo>
                  <a:pt x="74" y="122"/>
                </a:lnTo>
                <a:lnTo>
                  <a:pt x="79" y="122"/>
                </a:lnTo>
                <a:lnTo>
                  <a:pt x="84" y="117"/>
                </a:lnTo>
                <a:lnTo>
                  <a:pt x="90" y="117"/>
                </a:lnTo>
                <a:lnTo>
                  <a:pt x="95" y="117"/>
                </a:lnTo>
                <a:lnTo>
                  <a:pt x="95" y="122"/>
                </a:lnTo>
                <a:lnTo>
                  <a:pt x="95" y="117"/>
                </a:lnTo>
                <a:lnTo>
                  <a:pt x="95" y="111"/>
                </a:lnTo>
                <a:lnTo>
                  <a:pt x="90" y="111"/>
                </a:lnTo>
                <a:lnTo>
                  <a:pt x="84" y="111"/>
                </a:lnTo>
                <a:lnTo>
                  <a:pt x="79" y="111"/>
                </a:lnTo>
                <a:lnTo>
                  <a:pt x="79" y="106"/>
                </a:lnTo>
                <a:lnTo>
                  <a:pt x="74" y="106"/>
                </a:lnTo>
                <a:lnTo>
                  <a:pt x="68" y="106"/>
                </a:lnTo>
                <a:lnTo>
                  <a:pt x="63" y="106"/>
                </a:lnTo>
                <a:lnTo>
                  <a:pt x="63" y="101"/>
                </a:lnTo>
                <a:lnTo>
                  <a:pt x="58" y="101"/>
                </a:lnTo>
                <a:lnTo>
                  <a:pt x="58" y="106"/>
                </a:lnTo>
                <a:lnTo>
                  <a:pt x="58" y="101"/>
                </a:lnTo>
                <a:lnTo>
                  <a:pt x="63" y="101"/>
                </a:lnTo>
                <a:lnTo>
                  <a:pt x="63" y="95"/>
                </a:lnTo>
                <a:lnTo>
                  <a:pt x="58" y="95"/>
                </a:lnTo>
                <a:lnTo>
                  <a:pt x="58" y="90"/>
                </a:lnTo>
                <a:lnTo>
                  <a:pt x="52" y="90"/>
                </a:lnTo>
                <a:lnTo>
                  <a:pt x="52" y="85"/>
                </a:lnTo>
                <a:lnTo>
                  <a:pt x="47" y="85"/>
                </a:lnTo>
                <a:lnTo>
                  <a:pt x="42" y="85"/>
                </a:lnTo>
                <a:lnTo>
                  <a:pt x="42" y="80"/>
                </a:lnTo>
                <a:lnTo>
                  <a:pt x="37" y="80"/>
                </a:lnTo>
                <a:lnTo>
                  <a:pt x="31" y="80"/>
                </a:lnTo>
                <a:lnTo>
                  <a:pt x="31" y="74"/>
                </a:lnTo>
                <a:lnTo>
                  <a:pt x="31" y="69"/>
                </a:lnTo>
                <a:lnTo>
                  <a:pt x="26" y="69"/>
                </a:lnTo>
                <a:lnTo>
                  <a:pt x="26" y="64"/>
                </a:lnTo>
                <a:lnTo>
                  <a:pt x="26" y="58"/>
                </a:lnTo>
                <a:lnTo>
                  <a:pt x="26" y="53"/>
                </a:lnTo>
                <a:lnTo>
                  <a:pt x="26" y="48"/>
                </a:lnTo>
                <a:lnTo>
                  <a:pt x="21" y="48"/>
                </a:lnTo>
                <a:lnTo>
                  <a:pt x="15" y="48"/>
                </a:lnTo>
                <a:lnTo>
                  <a:pt x="15" y="43"/>
                </a:lnTo>
                <a:lnTo>
                  <a:pt x="21" y="43"/>
                </a:lnTo>
                <a:lnTo>
                  <a:pt x="21" y="37"/>
                </a:lnTo>
                <a:lnTo>
                  <a:pt x="26" y="37"/>
                </a:lnTo>
                <a:lnTo>
                  <a:pt x="26" y="32"/>
                </a:lnTo>
                <a:lnTo>
                  <a:pt x="21" y="32"/>
                </a:lnTo>
                <a:lnTo>
                  <a:pt x="21" y="27"/>
                </a:lnTo>
                <a:lnTo>
                  <a:pt x="15" y="27"/>
                </a:lnTo>
                <a:lnTo>
                  <a:pt x="15" y="21"/>
                </a:lnTo>
                <a:lnTo>
                  <a:pt x="10" y="21"/>
                </a:lnTo>
                <a:lnTo>
                  <a:pt x="10" y="16"/>
                </a:lnTo>
                <a:lnTo>
                  <a:pt x="5" y="16"/>
                </a:lnTo>
                <a:lnTo>
                  <a:pt x="5" y="11"/>
                </a:lnTo>
                <a:lnTo>
                  <a:pt x="21" y="11"/>
                </a:lnTo>
                <a:lnTo>
                  <a:pt x="100" y="0"/>
                </a:lnTo>
                <a:lnTo>
                  <a:pt x="105" y="0"/>
                </a:lnTo>
                <a:lnTo>
                  <a:pt x="111" y="0"/>
                </a:lnTo>
                <a:lnTo>
                  <a:pt x="116" y="0"/>
                </a:lnTo>
                <a:lnTo>
                  <a:pt x="116" y="5"/>
                </a:lnTo>
                <a:lnTo>
                  <a:pt x="116" y="0"/>
                </a:lnTo>
                <a:lnTo>
                  <a:pt x="121" y="0"/>
                </a:lnTo>
                <a:lnTo>
                  <a:pt x="127" y="0"/>
                </a:lnTo>
                <a:lnTo>
                  <a:pt x="127" y="5"/>
                </a:lnTo>
                <a:lnTo>
                  <a:pt x="132" y="5"/>
                </a:lnTo>
                <a:lnTo>
                  <a:pt x="137" y="5"/>
                </a:lnTo>
                <a:lnTo>
                  <a:pt x="137" y="11"/>
                </a:lnTo>
                <a:lnTo>
                  <a:pt x="137" y="16"/>
                </a:lnTo>
                <a:lnTo>
                  <a:pt x="137" y="11"/>
                </a:lnTo>
                <a:lnTo>
                  <a:pt x="142" y="11"/>
                </a:lnTo>
                <a:lnTo>
                  <a:pt x="142" y="16"/>
                </a:lnTo>
                <a:lnTo>
                  <a:pt x="148" y="21"/>
                </a:lnTo>
                <a:lnTo>
                  <a:pt x="153" y="27"/>
                </a:lnTo>
                <a:lnTo>
                  <a:pt x="153" y="21"/>
                </a:lnTo>
                <a:lnTo>
                  <a:pt x="153" y="27"/>
                </a:lnTo>
                <a:lnTo>
                  <a:pt x="158" y="27"/>
                </a:lnTo>
                <a:lnTo>
                  <a:pt x="158" y="21"/>
                </a:lnTo>
                <a:lnTo>
                  <a:pt x="164" y="21"/>
                </a:lnTo>
                <a:lnTo>
                  <a:pt x="164" y="27"/>
                </a:lnTo>
                <a:lnTo>
                  <a:pt x="169" y="27"/>
                </a:lnTo>
                <a:lnTo>
                  <a:pt x="174" y="27"/>
                </a:lnTo>
                <a:lnTo>
                  <a:pt x="180" y="27"/>
                </a:lnTo>
                <a:lnTo>
                  <a:pt x="180" y="32"/>
                </a:lnTo>
                <a:lnTo>
                  <a:pt x="185" y="32"/>
                </a:lnTo>
                <a:lnTo>
                  <a:pt x="185" y="37"/>
                </a:lnTo>
                <a:lnTo>
                  <a:pt x="190" y="37"/>
                </a:lnTo>
                <a:lnTo>
                  <a:pt x="190" y="43"/>
                </a:lnTo>
                <a:lnTo>
                  <a:pt x="195" y="43"/>
                </a:lnTo>
                <a:lnTo>
                  <a:pt x="195" y="48"/>
                </a:lnTo>
                <a:lnTo>
                  <a:pt x="201" y="48"/>
                </a:lnTo>
                <a:lnTo>
                  <a:pt x="201" y="43"/>
                </a:lnTo>
                <a:lnTo>
                  <a:pt x="206" y="43"/>
                </a:lnTo>
                <a:lnTo>
                  <a:pt x="206" y="48"/>
                </a:lnTo>
                <a:lnTo>
                  <a:pt x="206" y="53"/>
                </a:lnTo>
                <a:lnTo>
                  <a:pt x="211" y="53"/>
                </a:lnTo>
                <a:lnTo>
                  <a:pt x="217" y="53"/>
                </a:lnTo>
                <a:lnTo>
                  <a:pt x="222" y="53"/>
                </a:lnTo>
                <a:lnTo>
                  <a:pt x="227" y="53"/>
                </a:lnTo>
                <a:lnTo>
                  <a:pt x="232" y="53"/>
                </a:lnTo>
                <a:lnTo>
                  <a:pt x="232" y="48"/>
                </a:lnTo>
                <a:lnTo>
                  <a:pt x="232" y="53"/>
                </a:lnTo>
                <a:lnTo>
                  <a:pt x="238" y="53"/>
                </a:lnTo>
                <a:lnTo>
                  <a:pt x="238" y="48"/>
                </a:lnTo>
                <a:lnTo>
                  <a:pt x="238" y="53"/>
                </a:lnTo>
                <a:lnTo>
                  <a:pt x="243" y="53"/>
                </a:lnTo>
                <a:lnTo>
                  <a:pt x="248" y="53"/>
                </a:lnTo>
                <a:lnTo>
                  <a:pt x="248" y="48"/>
                </a:lnTo>
                <a:lnTo>
                  <a:pt x="254" y="48"/>
                </a:lnTo>
                <a:lnTo>
                  <a:pt x="259" y="48"/>
                </a:lnTo>
                <a:lnTo>
                  <a:pt x="254" y="53"/>
                </a:lnTo>
                <a:lnTo>
                  <a:pt x="259" y="53"/>
                </a:lnTo>
                <a:lnTo>
                  <a:pt x="264" y="53"/>
                </a:lnTo>
                <a:lnTo>
                  <a:pt x="264" y="48"/>
                </a:lnTo>
                <a:lnTo>
                  <a:pt x="270" y="48"/>
                </a:lnTo>
                <a:lnTo>
                  <a:pt x="270" y="43"/>
                </a:lnTo>
                <a:lnTo>
                  <a:pt x="275" y="43"/>
                </a:lnTo>
                <a:lnTo>
                  <a:pt x="280" y="43"/>
                </a:lnTo>
                <a:lnTo>
                  <a:pt x="280" y="37"/>
                </a:lnTo>
                <a:lnTo>
                  <a:pt x="285" y="37"/>
                </a:lnTo>
                <a:lnTo>
                  <a:pt x="285" y="32"/>
                </a:lnTo>
                <a:lnTo>
                  <a:pt x="291" y="32"/>
                </a:lnTo>
                <a:lnTo>
                  <a:pt x="296" y="32"/>
                </a:lnTo>
                <a:lnTo>
                  <a:pt x="296" y="37"/>
                </a:lnTo>
                <a:lnTo>
                  <a:pt x="301" y="37"/>
                </a:lnTo>
                <a:lnTo>
                  <a:pt x="301" y="32"/>
                </a:lnTo>
                <a:lnTo>
                  <a:pt x="307" y="32"/>
                </a:lnTo>
                <a:lnTo>
                  <a:pt x="307" y="27"/>
                </a:lnTo>
                <a:lnTo>
                  <a:pt x="312" y="27"/>
                </a:lnTo>
                <a:lnTo>
                  <a:pt x="312" y="32"/>
                </a:lnTo>
                <a:lnTo>
                  <a:pt x="317" y="32"/>
                </a:lnTo>
                <a:lnTo>
                  <a:pt x="322" y="32"/>
                </a:lnTo>
                <a:lnTo>
                  <a:pt x="328" y="32"/>
                </a:lnTo>
                <a:lnTo>
                  <a:pt x="328" y="37"/>
                </a:lnTo>
                <a:lnTo>
                  <a:pt x="333" y="37"/>
                </a:lnTo>
                <a:lnTo>
                  <a:pt x="338" y="37"/>
                </a:lnTo>
                <a:lnTo>
                  <a:pt x="333" y="37"/>
                </a:lnTo>
                <a:lnTo>
                  <a:pt x="333" y="43"/>
                </a:lnTo>
                <a:lnTo>
                  <a:pt x="333" y="48"/>
                </a:lnTo>
                <a:lnTo>
                  <a:pt x="333" y="53"/>
                </a:lnTo>
                <a:lnTo>
                  <a:pt x="328" y="53"/>
                </a:lnTo>
                <a:lnTo>
                  <a:pt x="328" y="58"/>
                </a:lnTo>
                <a:lnTo>
                  <a:pt x="328" y="64"/>
                </a:lnTo>
                <a:lnTo>
                  <a:pt x="328" y="69"/>
                </a:lnTo>
                <a:lnTo>
                  <a:pt x="333" y="69"/>
                </a:lnTo>
                <a:lnTo>
                  <a:pt x="333" y="74"/>
                </a:lnTo>
                <a:lnTo>
                  <a:pt x="333" y="80"/>
                </a:lnTo>
                <a:lnTo>
                  <a:pt x="338" y="80"/>
                </a:lnTo>
                <a:lnTo>
                  <a:pt x="338" y="85"/>
                </a:lnTo>
                <a:lnTo>
                  <a:pt x="344" y="85"/>
                </a:lnTo>
                <a:lnTo>
                  <a:pt x="344" y="90"/>
                </a:lnTo>
                <a:lnTo>
                  <a:pt x="344" y="95"/>
                </a:lnTo>
                <a:lnTo>
                  <a:pt x="349" y="95"/>
                </a:lnTo>
                <a:lnTo>
                  <a:pt x="349" y="101"/>
                </a:lnTo>
                <a:lnTo>
                  <a:pt x="354" y="101"/>
                </a:lnTo>
                <a:lnTo>
                  <a:pt x="354" y="106"/>
                </a:lnTo>
                <a:lnTo>
                  <a:pt x="354" y="101"/>
                </a:lnTo>
                <a:lnTo>
                  <a:pt x="354" y="106"/>
                </a:lnTo>
                <a:lnTo>
                  <a:pt x="354" y="111"/>
                </a:lnTo>
                <a:lnTo>
                  <a:pt x="354" y="117"/>
                </a:lnTo>
                <a:lnTo>
                  <a:pt x="354" y="122"/>
                </a:lnTo>
                <a:lnTo>
                  <a:pt x="360" y="122"/>
                </a:lnTo>
                <a:lnTo>
                  <a:pt x="354" y="122"/>
                </a:lnTo>
                <a:lnTo>
                  <a:pt x="354" y="127"/>
                </a:lnTo>
                <a:lnTo>
                  <a:pt x="354" y="133"/>
                </a:lnTo>
                <a:lnTo>
                  <a:pt x="354" y="138"/>
                </a:lnTo>
                <a:lnTo>
                  <a:pt x="349" y="138"/>
                </a:lnTo>
                <a:lnTo>
                  <a:pt x="349" y="143"/>
                </a:lnTo>
                <a:lnTo>
                  <a:pt x="349" y="148"/>
                </a:lnTo>
                <a:lnTo>
                  <a:pt x="349" y="154"/>
                </a:lnTo>
                <a:lnTo>
                  <a:pt x="349" y="159"/>
                </a:lnTo>
                <a:lnTo>
                  <a:pt x="349" y="164"/>
                </a:lnTo>
                <a:lnTo>
                  <a:pt x="354" y="164"/>
                </a:lnTo>
                <a:lnTo>
                  <a:pt x="354" y="170"/>
                </a:lnTo>
                <a:lnTo>
                  <a:pt x="354" y="175"/>
                </a:lnTo>
                <a:lnTo>
                  <a:pt x="354" y="180"/>
                </a:lnTo>
                <a:lnTo>
                  <a:pt x="354" y="175"/>
                </a:lnTo>
                <a:lnTo>
                  <a:pt x="360" y="175"/>
                </a:lnTo>
                <a:lnTo>
                  <a:pt x="360" y="180"/>
                </a:lnTo>
                <a:lnTo>
                  <a:pt x="365" y="180"/>
                </a:lnTo>
                <a:lnTo>
                  <a:pt x="365" y="185"/>
                </a:lnTo>
                <a:lnTo>
                  <a:pt x="370" y="185"/>
                </a:lnTo>
                <a:lnTo>
                  <a:pt x="370" y="191"/>
                </a:lnTo>
                <a:lnTo>
                  <a:pt x="370" y="196"/>
                </a:lnTo>
                <a:lnTo>
                  <a:pt x="375" y="196"/>
                </a:lnTo>
                <a:lnTo>
                  <a:pt x="375" y="201"/>
                </a:lnTo>
                <a:lnTo>
                  <a:pt x="381" y="201"/>
                </a:lnTo>
                <a:lnTo>
                  <a:pt x="386" y="201"/>
                </a:lnTo>
                <a:lnTo>
                  <a:pt x="391" y="201"/>
                </a:lnTo>
                <a:lnTo>
                  <a:pt x="391" y="207"/>
                </a:lnTo>
                <a:lnTo>
                  <a:pt x="397" y="207"/>
                </a:lnTo>
                <a:lnTo>
                  <a:pt x="402" y="207"/>
                </a:lnTo>
                <a:lnTo>
                  <a:pt x="407" y="207"/>
                </a:lnTo>
                <a:lnTo>
                  <a:pt x="407" y="212"/>
                </a:lnTo>
                <a:lnTo>
                  <a:pt x="412" y="212"/>
                </a:lnTo>
                <a:lnTo>
                  <a:pt x="412" y="207"/>
                </a:lnTo>
                <a:lnTo>
                  <a:pt x="418" y="207"/>
                </a:lnTo>
                <a:lnTo>
                  <a:pt x="412" y="207"/>
                </a:lnTo>
                <a:lnTo>
                  <a:pt x="418" y="207"/>
                </a:lnTo>
                <a:lnTo>
                  <a:pt x="418" y="212"/>
                </a:lnTo>
                <a:lnTo>
                  <a:pt x="423" y="212"/>
                </a:lnTo>
                <a:lnTo>
                  <a:pt x="423" y="217"/>
                </a:lnTo>
                <a:lnTo>
                  <a:pt x="423" y="212"/>
                </a:lnTo>
                <a:lnTo>
                  <a:pt x="428" y="217"/>
                </a:lnTo>
                <a:lnTo>
                  <a:pt x="428" y="223"/>
                </a:lnTo>
                <a:lnTo>
                  <a:pt x="434" y="223"/>
                </a:lnTo>
                <a:lnTo>
                  <a:pt x="434" y="228"/>
                </a:lnTo>
                <a:lnTo>
                  <a:pt x="439" y="228"/>
                </a:lnTo>
                <a:lnTo>
                  <a:pt x="439" y="233"/>
                </a:lnTo>
                <a:lnTo>
                  <a:pt x="444" y="233"/>
                </a:lnTo>
                <a:lnTo>
                  <a:pt x="444" y="238"/>
                </a:lnTo>
                <a:lnTo>
                  <a:pt x="439" y="238"/>
                </a:lnTo>
                <a:lnTo>
                  <a:pt x="439" y="244"/>
                </a:lnTo>
                <a:lnTo>
                  <a:pt x="434" y="244"/>
                </a:lnTo>
                <a:lnTo>
                  <a:pt x="434" y="249"/>
                </a:lnTo>
                <a:lnTo>
                  <a:pt x="434" y="244"/>
                </a:lnTo>
                <a:lnTo>
                  <a:pt x="434" y="249"/>
                </a:lnTo>
                <a:lnTo>
                  <a:pt x="428" y="249"/>
                </a:lnTo>
                <a:lnTo>
                  <a:pt x="428" y="254"/>
                </a:lnTo>
                <a:lnTo>
                  <a:pt x="428" y="260"/>
                </a:lnTo>
                <a:lnTo>
                  <a:pt x="423" y="260"/>
                </a:lnTo>
                <a:lnTo>
                  <a:pt x="428" y="260"/>
                </a:lnTo>
                <a:lnTo>
                  <a:pt x="428" y="265"/>
                </a:lnTo>
                <a:lnTo>
                  <a:pt x="423" y="265"/>
                </a:lnTo>
                <a:lnTo>
                  <a:pt x="423" y="270"/>
                </a:lnTo>
                <a:lnTo>
                  <a:pt x="423" y="275"/>
                </a:lnTo>
                <a:lnTo>
                  <a:pt x="423" y="281"/>
                </a:lnTo>
                <a:lnTo>
                  <a:pt x="423" y="286"/>
                </a:lnTo>
                <a:lnTo>
                  <a:pt x="418" y="286"/>
                </a:lnTo>
                <a:lnTo>
                  <a:pt x="418" y="291"/>
                </a:lnTo>
                <a:lnTo>
                  <a:pt x="418" y="297"/>
                </a:lnTo>
                <a:lnTo>
                  <a:pt x="412" y="297"/>
                </a:lnTo>
                <a:lnTo>
                  <a:pt x="412" y="302"/>
                </a:lnTo>
                <a:lnTo>
                  <a:pt x="407" y="302"/>
                </a:lnTo>
                <a:lnTo>
                  <a:pt x="407" y="307"/>
                </a:lnTo>
                <a:lnTo>
                  <a:pt x="412" y="313"/>
                </a:lnTo>
                <a:lnTo>
                  <a:pt x="418" y="313"/>
                </a:lnTo>
                <a:lnTo>
                  <a:pt x="418" y="318"/>
                </a:lnTo>
                <a:lnTo>
                  <a:pt x="418" y="323"/>
                </a:lnTo>
                <a:lnTo>
                  <a:pt x="423" y="323"/>
                </a:lnTo>
                <a:lnTo>
                  <a:pt x="423" y="328"/>
                </a:lnTo>
                <a:lnTo>
                  <a:pt x="428" y="328"/>
                </a:lnTo>
                <a:lnTo>
                  <a:pt x="434" y="328"/>
                </a:lnTo>
                <a:lnTo>
                  <a:pt x="439" y="328"/>
                </a:lnTo>
                <a:lnTo>
                  <a:pt x="439" y="334"/>
                </a:lnTo>
                <a:lnTo>
                  <a:pt x="439" y="339"/>
                </a:lnTo>
                <a:lnTo>
                  <a:pt x="439" y="344"/>
                </a:lnTo>
                <a:lnTo>
                  <a:pt x="439" y="350"/>
                </a:lnTo>
                <a:lnTo>
                  <a:pt x="439" y="355"/>
                </a:lnTo>
                <a:lnTo>
                  <a:pt x="434" y="355"/>
                </a:lnTo>
                <a:lnTo>
                  <a:pt x="434" y="360"/>
                </a:lnTo>
                <a:lnTo>
                  <a:pt x="428" y="360"/>
                </a:lnTo>
                <a:lnTo>
                  <a:pt x="428" y="365"/>
                </a:lnTo>
                <a:lnTo>
                  <a:pt x="428" y="371"/>
                </a:lnTo>
                <a:lnTo>
                  <a:pt x="423" y="371"/>
                </a:lnTo>
                <a:lnTo>
                  <a:pt x="423" y="376"/>
                </a:lnTo>
                <a:lnTo>
                  <a:pt x="418" y="376"/>
                </a:lnTo>
                <a:lnTo>
                  <a:pt x="423" y="381"/>
                </a:lnTo>
                <a:lnTo>
                  <a:pt x="428" y="381"/>
                </a:lnTo>
                <a:lnTo>
                  <a:pt x="428" y="387"/>
                </a:lnTo>
                <a:lnTo>
                  <a:pt x="434" y="387"/>
                </a:lnTo>
                <a:lnTo>
                  <a:pt x="439" y="392"/>
                </a:lnTo>
                <a:lnTo>
                  <a:pt x="439" y="387"/>
                </a:lnTo>
                <a:lnTo>
                  <a:pt x="444" y="387"/>
                </a:lnTo>
                <a:lnTo>
                  <a:pt x="444" y="381"/>
                </a:lnTo>
                <a:lnTo>
                  <a:pt x="450" y="381"/>
                </a:lnTo>
                <a:lnTo>
                  <a:pt x="455" y="381"/>
                </a:lnTo>
                <a:lnTo>
                  <a:pt x="455" y="376"/>
                </a:lnTo>
                <a:lnTo>
                  <a:pt x="460" y="376"/>
                </a:lnTo>
                <a:lnTo>
                  <a:pt x="465" y="376"/>
                </a:lnTo>
                <a:lnTo>
                  <a:pt x="471" y="376"/>
                </a:lnTo>
                <a:lnTo>
                  <a:pt x="476" y="376"/>
                </a:lnTo>
                <a:lnTo>
                  <a:pt x="476" y="371"/>
                </a:lnTo>
                <a:lnTo>
                  <a:pt x="481" y="371"/>
                </a:lnTo>
                <a:lnTo>
                  <a:pt x="481" y="365"/>
                </a:lnTo>
                <a:lnTo>
                  <a:pt x="487" y="365"/>
                </a:lnTo>
                <a:lnTo>
                  <a:pt x="487" y="360"/>
                </a:lnTo>
                <a:lnTo>
                  <a:pt x="492" y="360"/>
                </a:lnTo>
                <a:lnTo>
                  <a:pt x="492" y="365"/>
                </a:lnTo>
                <a:lnTo>
                  <a:pt x="497" y="365"/>
                </a:lnTo>
                <a:lnTo>
                  <a:pt x="502" y="365"/>
                </a:lnTo>
                <a:lnTo>
                  <a:pt x="508" y="371"/>
                </a:lnTo>
                <a:lnTo>
                  <a:pt x="513" y="371"/>
                </a:lnTo>
                <a:lnTo>
                  <a:pt x="518" y="371"/>
                </a:lnTo>
                <a:lnTo>
                  <a:pt x="524" y="371"/>
                </a:lnTo>
                <a:lnTo>
                  <a:pt x="529" y="371"/>
                </a:lnTo>
                <a:lnTo>
                  <a:pt x="534" y="371"/>
                </a:lnTo>
                <a:lnTo>
                  <a:pt x="534" y="376"/>
                </a:lnTo>
                <a:lnTo>
                  <a:pt x="540" y="376"/>
                </a:lnTo>
                <a:lnTo>
                  <a:pt x="545" y="376"/>
                </a:lnTo>
                <a:lnTo>
                  <a:pt x="550" y="376"/>
                </a:lnTo>
                <a:lnTo>
                  <a:pt x="550" y="381"/>
                </a:lnTo>
                <a:lnTo>
                  <a:pt x="550" y="387"/>
                </a:lnTo>
                <a:lnTo>
                  <a:pt x="550" y="392"/>
                </a:lnTo>
                <a:lnTo>
                  <a:pt x="545" y="397"/>
                </a:lnTo>
                <a:lnTo>
                  <a:pt x="545" y="403"/>
                </a:lnTo>
                <a:lnTo>
                  <a:pt x="545" y="408"/>
                </a:lnTo>
                <a:lnTo>
                  <a:pt x="540" y="413"/>
                </a:lnTo>
                <a:lnTo>
                  <a:pt x="540" y="418"/>
                </a:lnTo>
                <a:lnTo>
                  <a:pt x="540" y="424"/>
                </a:lnTo>
                <a:lnTo>
                  <a:pt x="540" y="429"/>
                </a:lnTo>
                <a:lnTo>
                  <a:pt x="534" y="429"/>
                </a:lnTo>
                <a:lnTo>
                  <a:pt x="534" y="434"/>
                </a:lnTo>
                <a:lnTo>
                  <a:pt x="534" y="440"/>
                </a:lnTo>
                <a:lnTo>
                  <a:pt x="540" y="440"/>
                </a:lnTo>
                <a:lnTo>
                  <a:pt x="540" y="434"/>
                </a:lnTo>
                <a:lnTo>
                  <a:pt x="545" y="434"/>
                </a:lnTo>
                <a:lnTo>
                  <a:pt x="545" y="440"/>
                </a:lnTo>
                <a:lnTo>
                  <a:pt x="550" y="440"/>
                </a:lnTo>
                <a:lnTo>
                  <a:pt x="550" y="445"/>
                </a:lnTo>
                <a:lnTo>
                  <a:pt x="545" y="445"/>
                </a:lnTo>
                <a:lnTo>
                  <a:pt x="545" y="450"/>
                </a:lnTo>
                <a:lnTo>
                  <a:pt x="545" y="455"/>
                </a:lnTo>
                <a:lnTo>
                  <a:pt x="545" y="461"/>
                </a:lnTo>
                <a:lnTo>
                  <a:pt x="545" y="466"/>
                </a:lnTo>
                <a:lnTo>
                  <a:pt x="540" y="466"/>
                </a:lnTo>
                <a:lnTo>
                  <a:pt x="540" y="461"/>
                </a:lnTo>
                <a:lnTo>
                  <a:pt x="540" y="466"/>
                </a:lnTo>
                <a:lnTo>
                  <a:pt x="534" y="466"/>
                </a:lnTo>
                <a:lnTo>
                  <a:pt x="534" y="471"/>
                </a:lnTo>
                <a:lnTo>
                  <a:pt x="529" y="471"/>
                </a:lnTo>
                <a:lnTo>
                  <a:pt x="529" y="477"/>
                </a:lnTo>
                <a:lnTo>
                  <a:pt x="529" y="482"/>
                </a:lnTo>
                <a:lnTo>
                  <a:pt x="524" y="482"/>
                </a:lnTo>
                <a:lnTo>
                  <a:pt x="524" y="487"/>
                </a:lnTo>
                <a:lnTo>
                  <a:pt x="518" y="487"/>
                </a:lnTo>
                <a:lnTo>
                  <a:pt x="518" y="493"/>
                </a:lnTo>
                <a:lnTo>
                  <a:pt x="518" y="498"/>
                </a:lnTo>
                <a:lnTo>
                  <a:pt x="518" y="493"/>
                </a:lnTo>
                <a:lnTo>
                  <a:pt x="518" y="487"/>
                </a:lnTo>
                <a:lnTo>
                  <a:pt x="524" y="487"/>
                </a:lnTo>
                <a:lnTo>
                  <a:pt x="524" y="493"/>
                </a:lnTo>
                <a:lnTo>
                  <a:pt x="518" y="498"/>
                </a:lnTo>
                <a:lnTo>
                  <a:pt x="518" y="503"/>
                </a:lnTo>
                <a:lnTo>
                  <a:pt x="518" y="508"/>
                </a:lnTo>
                <a:lnTo>
                  <a:pt x="518" y="514"/>
                </a:lnTo>
                <a:lnTo>
                  <a:pt x="518" y="519"/>
                </a:lnTo>
                <a:lnTo>
                  <a:pt x="513" y="514"/>
                </a:lnTo>
                <a:lnTo>
                  <a:pt x="513" y="519"/>
                </a:lnTo>
                <a:lnTo>
                  <a:pt x="513" y="524"/>
                </a:lnTo>
                <a:lnTo>
                  <a:pt x="508" y="524"/>
                </a:lnTo>
                <a:lnTo>
                  <a:pt x="508" y="530"/>
                </a:lnTo>
                <a:lnTo>
                  <a:pt x="508" y="535"/>
                </a:lnTo>
                <a:lnTo>
                  <a:pt x="502" y="535"/>
                </a:lnTo>
                <a:lnTo>
                  <a:pt x="502" y="540"/>
                </a:lnTo>
                <a:lnTo>
                  <a:pt x="502" y="545"/>
                </a:lnTo>
                <a:lnTo>
                  <a:pt x="502" y="551"/>
                </a:lnTo>
                <a:lnTo>
                  <a:pt x="502" y="556"/>
                </a:lnTo>
                <a:lnTo>
                  <a:pt x="497" y="561"/>
                </a:lnTo>
                <a:lnTo>
                  <a:pt x="497" y="567"/>
                </a:lnTo>
                <a:lnTo>
                  <a:pt x="497" y="572"/>
                </a:lnTo>
                <a:lnTo>
                  <a:pt x="492" y="572"/>
                </a:lnTo>
                <a:lnTo>
                  <a:pt x="492" y="577"/>
                </a:lnTo>
                <a:lnTo>
                  <a:pt x="492" y="583"/>
                </a:lnTo>
                <a:lnTo>
                  <a:pt x="497" y="583"/>
                </a:lnTo>
                <a:lnTo>
                  <a:pt x="497" y="588"/>
                </a:lnTo>
                <a:lnTo>
                  <a:pt x="497" y="593"/>
                </a:lnTo>
                <a:lnTo>
                  <a:pt x="497" y="598"/>
                </a:lnTo>
                <a:lnTo>
                  <a:pt x="502" y="598"/>
                </a:lnTo>
                <a:lnTo>
                  <a:pt x="502" y="604"/>
                </a:lnTo>
                <a:lnTo>
                  <a:pt x="502" y="609"/>
                </a:lnTo>
                <a:lnTo>
                  <a:pt x="502" y="614"/>
                </a:lnTo>
                <a:lnTo>
                  <a:pt x="497" y="614"/>
                </a:lnTo>
                <a:lnTo>
                  <a:pt x="497" y="620"/>
                </a:lnTo>
                <a:lnTo>
                  <a:pt x="502" y="620"/>
                </a:lnTo>
                <a:lnTo>
                  <a:pt x="502" y="625"/>
                </a:lnTo>
                <a:lnTo>
                  <a:pt x="502" y="630"/>
                </a:lnTo>
                <a:lnTo>
                  <a:pt x="502" y="635"/>
                </a:lnTo>
                <a:lnTo>
                  <a:pt x="497" y="635"/>
                </a:lnTo>
                <a:lnTo>
                  <a:pt x="497" y="641"/>
                </a:lnTo>
                <a:lnTo>
                  <a:pt x="497" y="646"/>
                </a:lnTo>
                <a:lnTo>
                  <a:pt x="492" y="646"/>
                </a:lnTo>
                <a:lnTo>
                  <a:pt x="492" y="651"/>
                </a:lnTo>
                <a:lnTo>
                  <a:pt x="487" y="651"/>
                </a:lnTo>
                <a:lnTo>
                  <a:pt x="481" y="651"/>
                </a:lnTo>
                <a:lnTo>
                  <a:pt x="481" y="657"/>
                </a:lnTo>
                <a:lnTo>
                  <a:pt x="481" y="662"/>
                </a:lnTo>
                <a:lnTo>
                  <a:pt x="481" y="657"/>
                </a:lnTo>
                <a:lnTo>
                  <a:pt x="487" y="657"/>
                </a:lnTo>
                <a:lnTo>
                  <a:pt x="487" y="651"/>
                </a:lnTo>
                <a:lnTo>
                  <a:pt x="492" y="651"/>
                </a:lnTo>
                <a:lnTo>
                  <a:pt x="497" y="651"/>
                </a:lnTo>
                <a:lnTo>
                  <a:pt x="497" y="657"/>
                </a:lnTo>
                <a:lnTo>
                  <a:pt x="497" y="651"/>
                </a:lnTo>
                <a:lnTo>
                  <a:pt x="497" y="646"/>
                </a:lnTo>
                <a:lnTo>
                  <a:pt x="497" y="641"/>
                </a:lnTo>
                <a:lnTo>
                  <a:pt x="502" y="641"/>
                </a:lnTo>
                <a:lnTo>
                  <a:pt x="502" y="635"/>
                </a:lnTo>
                <a:lnTo>
                  <a:pt x="508" y="635"/>
                </a:lnTo>
                <a:lnTo>
                  <a:pt x="508" y="630"/>
                </a:lnTo>
                <a:lnTo>
                  <a:pt x="508" y="625"/>
                </a:lnTo>
                <a:lnTo>
                  <a:pt x="508" y="620"/>
                </a:lnTo>
                <a:lnTo>
                  <a:pt x="513" y="620"/>
                </a:lnTo>
                <a:lnTo>
                  <a:pt x="513" y="625"/>
                </a:lnTo>
                <a:lnTo>
                  <a:pt x="518" y="625"/>
                </a:lnTo>
                <a:lnTo>
                  <a:pt x="518" y="630"/>
                </a:lnTo>
                <a:lnTo>
                  <a:pt x="518" y="635"/>
                </a:lnTo>
                <a:lnTo>
                  <a:pt x="513" y="641"/>
                </a:lnTo>
                <a:lnTo>
                  <a:pt x="513" y="646"/>
                </a:lnTo>
                <a:lnTo>
                  <a:pt x="508" y="646"/>
                </a:lnTo>
                <a:lnTo>
                  <a:pt x="508" y="651"/>
                </a:lnTo>
                <a:lnTo>
                  <a:pt x="508" y="657"/>
                </a:lnTo>
                <a:lnTo>
                  <a:pt x="502" y="657"/>
                </a:lnTo>
                <a:lnTo>
                  <a:pt x="502" y="662"/>
                </a:lnTo>
                <a:lnTo>
                  <a:pt x="497" y="662"/>
                </a:lnTo>
                <a:lnTo>
                  <a:pt x="497" y="667"/>
                </a:lnTo>
                <a:lnTo>
                  <a:pt x="497" y="662"/>
                </a:lnTo>
                <a:lnTo>
                  <a:pt x="502" y="662"/>
                </a:lnTo>
                <a:lnTo>
                  <a:pt x="502" y="657"/>
                </a:lnTo>
                <a:lnTo>
                  <a:pt x="508" y="657"/>
                </a:lnTo>
                <a:lnTo>
                  <a:pt x="508" y="651"/>
                </a:lnTo>
                <a:lnTo>
                  <a:pt x="513" y="646"/>
                </a:lnTo>
                <a:lnTo>
                  <a:pt x="513" y="641"/>
                </a:lnTo>
                <a:lnTo>
                  <a:pt x="518" y="641"/>
                </a:lnTo>
                <a:lnTo>
                  <a:pt x="524" y="641"/>
                </a:lnTo>
                <a:lnTo>
                  <a:pt x="529" y="646"/>
                </a:lnTo>
                <a:lnTo>
                  <a:pt x="524" y="646"/>
                </a:lnTo>
                <a:lnTo>
                  <a:pt x="518" y="646"/>
                </a:lnTo>
                <a:lnTo>
                  <a:pt x="513" y="646"/>
                </a:lnTo>
                <a:lnTo>
                  <a:pt x="513" y="651"/>
                </a:lnTo>
                <a:lnTo>
                  <a:pt x="518" y="651"/>
                </a:lnTo>
                <a:lnTo>
                  <a:pt x="513" y="657"/>
                </a:lnTo>
                <a:lnTo>
                  <a:pt x="513" y="662"/>
                </a:lnTo>
                <a:lnTo>
                  <a:pt x="508" y="662"/>
                </a:lnTo>
                <a:lnTo>
                  <a:pt x="508" y="667"/>
                </a:lnTo>
                <a:lnTo>
                  <a:pt x="502" y="667"/>
                </a:lnTo>
                <a:lnTo>
                  <a:pt x="502" y="673"/>
                </a:lnTo>
                <a:lnTo>
                  <a:pt x="502" y="667"/>
                </a:lnTo>
                <a:lnTo>
                  <a:pt x="508" y="667"/>
                </a:lnTo>
                <a:lnTo>
                  <a:pt x="513" y="662"/>
                </a:lnTo>
                <a:lnTo>
                  <a:pt x="513" y="657"/>
                </a:lnTo>
                <a:lnTo>
                  <a:pt x="518" y="657"/>
                </a:lnTo>
                <a:lnTo>
                  <a:pt x="518" y="651"/>
                </a:lnTo>
                <a:lnTo>
                  <a:pt x="518" y="646"/>
                </a:lnTo>
                <a:lnTo>
                  <a:pt x="524" y="651"/>
                </a:lnTo>
                <a:lnTo>
                  <a:pt x="524" y="657"/>
                </a:lnTo>
                <a:lnTo>
                  <a:pt x="524" y="651"/>
                </a:lnTo>
                <a:lnTo>
                  <a:pt x="524" y="657"/>
                </a:lnTo>
                <a:lnTo>
                  <a:pt x="529" y="657"/>
                </a:lnTo>
                <a:lnTo>
                  <a:pt x="529" y="651"/>
                </a:lnTo>
                <a:lnTo>
                  <a:pt x="524" y="651"/>
                </a:lnTo>
                <a:lnTo>
                  <a:pt x="529" y="646"/>
                </a:lnTo>
                <a:lnTo>
                  <a:pt x="529" y="641"/>
                </a:lnTo>
                <a:lnTo>
                  <a:pt x="524" y="641"/>
                </a:lnTo>
                <a:lnTo>
                  <a:pt x="518" y="635"/>
                </a:lnTo>
                <a:lnTo>
                  <a:pt x="524" y="635"/>
                </a:lnTo>
                <a:lnTo>
                  <a:pt x="529" y="635"/>
                </a:lnTo>
                <a:lnTo>
                  <a:pt x="529" y="641"/>
                </a:lnTo>
                <a:lnTo>
                  <a:pt x="534" y="641"/>
                </a:lnTo>
                <a:lnTo>
                  <a:pt x="540" y="646"/>
                </a:lnTo>
                <a:lnTo>
                  <a:pt x="534" y="646"/>
                </a:lnTo>
                <a:lnTo>
                  <a:pt x="534" y="651"/>
                </a:lnTo>
                <a:lnTo>
                  <a:pt x="534" y="657"/>
                </a:lnTo>
                <a:lnTo>
                  <a:pt x="534" y="651"/>
                </a:lnTo>
                <a:lnTo>
                  <a:pt x="540" y="651"/>
                </a:lnTo>
                <a:lnTo>
                  <a:pt x="540" y="646"/>
                </a:lnTo>
                <a:lnTo>
                  <a:pt x="545" y="646"/>
                </a:lnTo>
                <a:lnTo>
                  <a:pt x="545" y="651"/>
                </a:lnTo>
                <a:lnTo>
                  <a:pt x="545" y="657"/>
                </a:lnTo>
                <a:lnTo>
                  <a:pt x="545" y="662"/>
                </a:lnTo>
                <a:lnTo>
                  <a:pt x="545" y="657"/>
                </a:lnTo>
                <a:lnTo>
                  <a:pt x="545" y="651"/>
                </a:lnTo>
                <a:lnTo>
                  <a:pt x="550" y="651"/>
                </a:lnTo>
                <a:lnTo>
                  <a:pt x="550" y="657"/>
                </a:lnTo>
                <a:lnTo>
                  <a:pt x="550" y="662"/>
                </a:lnTo>
                <a:lnTo>
                  <a:pt x="550" y="667"/>
                </a:lnTo>
                <a:lnTo>
                  <a:pt x="545" y="667"/>
                </a:lnTo>
                <a:lnTo>
                  <a:pt x="545" y="673"/>
                </a:lnTo>
                <a:lnTo>
                  <a:pt x="545" y="678"/>
                </a:lnTo>
                <a:lnTo>
                  <a:pt x="540" y="678"/>
                </a:lnTo>
                <a:lnTo>
                  <a:pt x="540" y="683"/>
                </a:lnTo>
                <a:lnTo>
                  <a:pt x="534" y="683"/>
                </a:lnTo>
                <a:lnTo>
                  <a:pt x="534" y="688"/>
                </a:lnTo>
                <a:lnTo>
                  <a:pt x="540" y="683"/>
                </a:lnTo>
                <a:lnTo>
                  <a:pt x="540" y="688"/>
                </a:lnTo>
                <a:lnTo>
                  <a:pt x="545" y="688"/>
                </a:lnTo>
                <a:lnTo>
                  <a:pt x="545" y="694"/>
                </a:lnTo>
                <a:lnTo>
                  <a:pt x="545" y="699"/>
                </a:lnTo>
                <a:lnTo>
                  <a:pt x="545" y="704"/>
                </a:lnTo>
                <a:lnTo>
                  <a:pt x="545" y="710"/>
                </a:lnTo>
                <a:lnTo>
                  <a:pt x="545" y="715"/>
                </a:lnTo>
                <a:lnTo>
                  <a:pt x="550" y="715"/>
                </a:lnTo>
                <a:lnTo>
                  <a:pt x="545" y="715"/>
                </a:lnTo>
                <a:lnTo>
                  <a:pt x="545" y="710"/>
                </a:lnTo>
                <a:lnTo>
                  <a:pt x="550" y="710"/>
                </a:lnTo>
                <a:lnTo>
                  <a:pt x="550" y="704"/>
                </a:lnTo>
                <a:lnTo>
                  <a:pt x="550" y="710"/>
                </a:lnTo>
                <a:lnTo>
                  <a:pt x="550" y="715"/>
                </a:lnTo>
                <a:lnTo>
                  <a:pt x="550" y="720"/>
                </a:lnTo>
                <a:lnTo>
                  <a:pt x="550" y="725"/>
                </a:lnTo>
                <a:lnTo>
                  <a:pt x="545" y="725"/>
                </a:lnTo>
                <a:lnTo>
                  <a:pt x="545" y="731"/>
                </a:lnTo>
                <a:lnTo>
                  <a:pt x="545" y="736"/>
                </a:lnTo>
                <a:lnTo>
                  <a:pt x="545" y="741"/>
                </a:lnTo>
                <a:lnTo>
                  <a:pt x="540" y="741"/>
                </a:lnTo>
                <a:lnTo>
                  <a:pt x="540" y="736"/>
                </a:lnTo>
                <a:lnTo>
                  <a:pt x="534" y="736"/>
                </a:lnTo>
                <a:lnTo>
                  <a:pt x="534" y="741"/>
                </a:lnTo>
                <a:lnTo>
                  <a:pt x="534" y="736"/>
                </a:lnTo>
                <a:lnTo>
                  <a:pt x="529" y="736"/>
                </a:lnTo>
                <a:lnTo>
                  <a:pt x="529" y="741"/>
                </a:lnTo>
                <a:lnTo>
                  <a:pt x="534" y="741"/>
                </a:lnTo>
                <a:lnTo>
                  <a:pt x="540" y="741"/>
                </a:lnTo>
                <a:lnTo>
                  <a:pt x="534" y="741"/>
                </a:lnTo>
                <a:lnTo>
                  <a:pt x="540" y="741"/>
                </a:lnTo>
                <a:lnTo>
                  <a:pt x="540" y="747"/>
                </a:lnTo>
                <a:lnTo>
                  <a:pt x="534" y="747"/>
                </a:lnTo>
                <a:lnTo>
                  <a:pt x="534" y="752"/>
                </a:lnTo>
                <a:lnTo>
                  <a:pt x="534" y="757"/>
                </a:lnTo>
                <a:lnTo>
                  <a:pt x="529" y="757"/>
                </a:lnTo>
                <a:lnTo>
                  <a:pt x="529" y="763"/>
                </a:lnTo>
                <a:lnTo>
                  <a:pt x="524" y="763"/>
                </a:lnTo>
                <a:lnTo>
                  <a:pt x="524" y="757"/>
                </a:lnTo>
                <a:lnTo>
                  <a:pt x="518" y="757"/>
                </a:lnTo>
                <a:lnTo>
                  <a:pt x="524" y="757"/>
                </a:lnTo>
                <a:lnTo>
                  <a:pt x="524" y="763"/>
                </a:lnTo>
                <a:lnTo>
                  <a:pt x="529" y="763"/>
                </a:lnTo>
                <a:lnTo>
                  <a:pt x="529" y="768"/>
                </a:lnTo>
                <a:lnTo>
                  <a:pt x="524" y="768"/>
                </a:lnTo>
                <a:lnTo>
                  <a:pt x="524" y="773"/>
                </a:lnTo>
                <a:lnTo>
                  <a:pt x="524" y="778"/>
                </a:lnTo>
                <a:lnTo>
                  <a:pt x="524" y="784"/>
                </a:lnTo>
                <a:lnTo>
                  <a:pt x="518" y="784"/>
                </a:lnTo>
                <a:lnTo>
                  <a:pt x="518" y="778"/>
                </a:lnTo>
                <a:lnTo>
                  <a:pt x="513" y="778"/>
                </a:lnTo>
                <a:lnTo>
                  <a:pt x="508" y="778"/>
                </a:lnTo>
                <a:lnTo>
                  <a:pt x="513" y="778"/>
                </a:lnTo>
                <a:lnTo>
                  <a:pt x="513" y="784"/>
                </a:lnTo>
                <a:lnTo>
                  <a:pt x="518" y="784"/>
                </a:lnTo>
                <a:lnTo>
                  <a:pt x="518" y="789"/>
                </a:lnTo>
                <a:lnTo>
                  <a:pt x="518" y="794"/>
                </a:lnTo>
                <a:lnTo>
                  <a:pt x="513" y="794"/>
                </a:lnTo>
                <a:lnTo>
                  <a:pt x="513" y="800"/>
                </a:lnTo>
                <a:lnTo>
                  <a:pt x="513" y="805"/>
                </a:lnTo>
                <a:lnTo>
                  <a:pt x="518" y="805"/>
                </a:lnTo>
                <a:lnTo>
                  <a:pt x="513" y="805"/>
                </a:lnTo>
                <a:lnTo>
                  <a:pt x="513" y="800"/>
                </a:lnTo>
                <a:lnTo>
                  <a:pt x="508" y="800"/>
                </a:lnTo>
                <a:lnTo>
                  <a:pt x="508" y="794"/>
                </a:lnTo>
                <a:lnTo>
                  <a:pt x="508" y="800"/>
                </a:lnTo>
                <a:lnTo>
                  <a:pt x="508" y="805"/>
                </a:lnTo>
                <a:lnTo>
                  <a:pt x="513" y="805"/>
                </a:lnTo>
                <a:lnTo>
                  <a:pt x="513" y="810"/>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21" name="Freeform 21"/>
          <p:cNvSpPr>
            <a:spLocks/>
          </p:cNvSpPr>
          <p:nvPr/>
        </p:nvSpPr>
        <p:spPr bwMode="auto">
          <a:xfrm>
            <a:off x="1865312" y="3235325"/>
            <a:ext cx="1479550" cy="2043113"/>
          </a:xfrm>
          <a:custGeom>
            <a:avLst/>
            <a:gdLst>
              <a:gd name="T0" fmla="*/ 403 w 932"/>
              <a:gd name="T1" fmla="*/ 170 h 1287"/>
              <a:gd name="T2" fmla="*/ 429 w 932"/>
              <a:gd name="T3" fmla="*/ 180 h 1287"/>
              <a:gd name="T4" fmla="*/ 456 w 932"/>
              <a:gd name="T5" fmla="*/ 196 h 1287"/>
              <a:gd name="T6" fmla="*/ 508 w 932"/>
              <a:gd name="T7" fmla="*/ 207 h 1287"/>
              <a:gd name="T8" fmla="*/ 551 w 932"/>
              <a:gd name="T9" fmla="*/ 207 h 1287"/>
              <a:gd name="T10" fmla="*/ 583 w 932"/>
              <a:gd name="T11" fmla="*/ 201 h 1287"/>
              <a:gd name="T12" fmla="*/ 593 w 932"/>
              <a:gd name="T13" fmla="*/ 196 h 1287"/>
              <a:gd name="T14" fmla="*/ 636 w 932"/>
              <a:gd name="T15" fmla="*/ 175 h 1287"/>
              <a:gd name="T16" fmla="*/ 683 w 932"/>
              <a:gd name="T17" fmla="*/ 185 h 1287"/>
              <a:gd name="T18" fmla="*/ 710 w 932"/>
              <a:gd name="T19" fmla="*/ 207 h 1287"/>
              <a:gd name="T20" fmla="*/ 715 w 932"/>
              <a:gd name="T21" fmla="*/ 233 h 1287"/>
              <a:gd name="T22" fmla="*/ 726 w 932"/>
              <a:gd name="T23" fmla="*/ 265 h 1287"/>
              <a:gd name="T24" fmla="*/ 741 w 932"/>
              <a:gd name="T25" fmla="*/ 291 h 1287"/>
              <a:gd name="T26" fmla="*/ 757 w 932"/>
              <a:gd name="T27" fmla="*/ 328 h 1287"/>
              <a:gd name="T28" fmla="*/ 800 w 932"/>
              <a:gd name="T29" fmla="*/ 339 h 1287"/>
              <a:gd name="T30" fmla="*/ 831 w 932"/>
              <a:gd name="T31" fmla="*/ 360 h 1287"/>
              <a:gd name="T32" fmla="*/ 874 w 932"/>
              <a:gd name="T33" fmla="*/ 371 h 1287"/>
              <a:gd name="T34" fmla="*/ 921 w 932"/>
              <a:gd name="T35" fmla="*/ 392 h 1287"/>
              <a:gd name="T36" fmla="*/ 921 w 932"/>
              <a:gd name="T37" fmla="*/ 434 h 1287"/>
              <a:gd name="T38" fmla="*/ 890 w 932"/>
              <a:gd name="T39" fmla="*/ 482 h 1287"/>
              <a:gd name="T40" fmla="*/ 884 w 932"/>
              <a:gd name="T41" fmla="*/ 535 h 1287"/>
              <a:gd name="T42" fmla="*/ 884 w 932"/>
              <a:gd name="T43" fmla="*/ 598 h 1287"/>
              <a:gd name="T44" fmla="*/ 784 w 932"/>
              <a:gd name="T45" fmla="*/ 672 h 1287"/>
              <a:gd name="T46" fmla="*/ 715 w 932"/>
              <a:gd name="T47" fmla="*/ 773 h 1287"/>
              <a:gd name="T48" fmla="*/ 847 w 932"/>
              <a:gd name="T49" fmla="*/ 964 h 1287"/>
              <a:gd name="T50" fmla="*/ 847 w 932"/>
              <a:gd name="T51" fmla="*/ 1011 h 1287"/>
              <a:gd name="T52" fmla="*/ 810 w 932"/>
              <a:gd name="T53" fmla="*/ 1038 h 1287"/>
              <a:gd name="T54" fmla="*/ 784 w 932"/>
              <a:gd name="T55" fmla="*/ 1048 h 1287"/>
              <a:gd name="T56" fmla="*/ 784 w 932"/>
              <a:gd name="T57" fmla="*/ 1075 h 1287"/>
              <a:gd name="T58" fmla="*/ 789 w 932"/>
              <a:gd name="T59" fmla="*/ 1091 h 1287"/>
              <a:gd name="T60" fmla="*/ 773 w 932"/>
              <a:gd name="T61" fmla="*/ 1133 h 1287"/>
              <a:gd name="T62" fmla="*/ 736 w 932"/>
              <a:gd name="T63" fmla="*/ 1160 h 1287"/>
              <a:gd name="T64" fmla="*/ 731 w 932"/>
              <a:gd name="T65" fmla="*/ 1191 h 1287"/>
              <a:gd name="T66" fmla="*/ 715 w 932"/>
              <a:gd name="T67" fmla="*/ 1228 h 1287"/>
              <a:gd name="T68" fmla="*/ 741 w 932"/>
              <a:gd name="T69" fmla="*/ 1260 h 1287"/>
              <a:gd name="T70" fmla="*/ 683 w 932"/>
              <a:gd name="T71" fmla="*/ 1287 h 1287"/>
              <a:gd name="T72" fmla="*/ 673 w 932"/>
              <a:gd name="T73" fmla="*/ 1244 h 1287"/>
              <a:gd name="T74" fmla="*/ 577 w 932"/>
              <a:gd name="T75" fmla="*/ 1228 h 1287"/>
              <a:gd name="T76" fmla="*/ 546 w 932"/>
              <a:gd name="T77" fmla="*/ 1197 h 1287"/>
              <a:gd name="T78" fmla="*/ 535 w 932"/>
              <a:gd name="T79" fmla="*/ 1160 h 1287"/>
              <a:gd name="T80" fmla="*/ 508 w 932"/>
              <a:gd name="T81" fmla="*/ 1144 h 1287"/>
              <a:gd name="T82" fmla="*/ 466 w 932"/>
              <a:gd name="T83" fmla="*/ 1133 h 1287"/>
              <a:gd name="T84" fmla="*/ 413 w 932"/>
              <a:gd name="T85" fmla="*/ 1128 h 1287"/>
              <a:gd name="T86" fmla="*/ 371 w 932"/>
              <a:gd name="T87" fmla="*/ 1128 h 1287"/>
              <a:gd name="T88" fmla="*/ 339 w 932"/>
              <a:gd name="T89" fmla="*/ 1091 h 1287"/>
              <a:gd name="T90" fmla="*/ 307 w 932"/>
              <a:gd name="T91" fmla="*/ 1054 h 1287"/>
              <a:gd name="T92" fmla="*/ 281 w 932"/>
              <a:gd name="T93" fmla="*/ 1011 h 1287"/>
              <a:gd name="T94" fmla="*/ 265 w 932"/>
              <a:gd name="T95" fmla="*/ 953 h 1287"/>
              <a:gd name="T96" fmla="*/ 244 w 932"/>
              <a:gd name="T97" fmla="*/ 911 h 1287"/>
              <a:gd name="T98" fmla="*/ 228 w 932"/>
              <a:gd name="T99" fmla="*/ 863 h 1287"/>
              <a:gd name="T100" fmla="*/ 207 w 932"/>
              <a:gd name="T101" fmla="*/ 815 h 1287"/>
              <a:gd name="T102" fmla="*/ 186 w 932"/>
              <a:gd name="T103" fmla="*/ 768 h 1287"/>
              <a:gd name="T104" fmla="*/ 170 w 932"/>
              <a:gd name="T105" fmla="*/ 720 h 1287"/>
              <a:gd name="T106" fmla="*/ 154 w 932"/>
              <a:gd name="T107" fmla="*/ 667 h 1287"/>
              <a:gd name="T108" fmla="*/ 133 w 932"/>
              <a:gd name="T109" fmla="*/ 620 h 1287"/>
              <a:gd name="T110" fmla="*/ 58 w 932"/>
              <a:gd name="T111" fmla="*/ 551 h 1287"/>
              <a:gd name="T112" fmla="*/ 111 w 932"/>
              <a:gd name="T113" fmla="*/ 445 h 1287"/>
              <a:gd name="T114" fmla="*/ 133 w 932"/>
              <a:gd name="T115" fmla="*/ 413 h 1287"/>
              <a:gd name="T116" fmla="*/ 154 w 932"/>
              <a:gd name="T117" fmla="*/ 381 h 1287"/>
              <a:gd name="T118" fmla="*/ 154 w 932"/>
              <a:gd name="T119" fmla="*/ 339 h 1287"/>
              <a:gd name="T120" fmla="*/ 154 w 932"/>
              <a:gd name="T121" fmla="*/ 0 h 1287"/>
              <a:gd name="T122" fmla="*/ 376 w 932"/>
              <a:gd name="T123" fmla="*/ 127 h 12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32"/>
              <a:gd name="T187" fmla="*/ 0 h 1287"/>
              <a:gd name="T188" fmla="*/ 932 w 932"/>
              <a:gd name="T189" fmla="*/ 1287 h 128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32" h="1287">
                <a:moveTo>
                  <a:pt x="397" y="143"/>
                </a:moveTo>
                <a:lnTo>
                  <a:pt x="403" y="143"/>
                </a:lnTo>
                <a:lnTo>
                  <a:pt x="408" y="138"/>
                </a:lnTo>
                <a:lnTo>
                  <a:pt x="408" y="143"/>
                </a:lnTo>
                <a:lnTo>
                  <a:pt x="408" y="148"/>
                </a:lnTo>
                <a:lnTo>
                  <a:pt x="403" y="148"/>
                </a:lnTo>
                <a:lnTo>
                  <a:pt x="403" y="154"/>
                </a:lnTo>
                <a:lnTo>
                  <a:pt x="403" y="159"/>
                </a:lnTo>
                <a:lnTo>
                  <a:pt x="408" y="159"/>
                </a:lnTo>
                <a:lnTo>
                  <a:pt x="408" y="164"/>
                </a:lnTo>
                <a:lnTo>
                  <a:pt x="403" y="164"/>
                </a:lnTo>
                <a:lnTo>
                  <a:pt x="403" y="170"/>
                </a:lnTo>
                <a:lnTo>
                  <a:pt x="408" y="170"/>
                </a:lnTo>
                <a:lnTo>
                  <a:pt x="408" y="175"/>
                </a:lnTo>
                <a:lnTo>
                  <a:pt x="408" y="180"/>
                </a:lnTo>
                <a:lnTo>
                  <a:pt x="408" y="185"/>
                </a:lnTo>
                <a:lnTo>
                  <a:pt x="403" y="185"/>
                </a:lnTo>
                <a:lnTo>
                  <a:pt x="408" y="191"/>
                </a:lnTo>
                <a:lnTo>
                  <a:pt x="408" y="185"/>
                </a:lnTo>
                <a:lnTo>
                  <a:pt x="413" y="185"/>
                </a:lnTo>
                <a:lnTo>
                  <a:pt x="418" y="185"/>
                </a:lnTo>
                <a:lnTo>
                  <a:pt x="418" y="180"/>
                </a:lnTo>
                <a:lnTo>
                  <a:pt x="424" y="180"/>
                </a:lnTo>
                <a:lnTo>
                  <a:pt x="429" y="180"/>
                </a:lnTo>
                <a:lnTo>
                  <a:pt x="429" y="185"/>
                </a:lnTo>
                <a:lnTo>
                  <a:pt x="434" y="185"/>
                </a:lnTo>
                <a:lnTo>
                  <a:pt x="434" y="180"/>
                </a:lnTo>
                <a:lnTo>
                  <a:pt x="440" y="180"/>
                </a:lnTo>
                <a:lnTo>
                  <a:pt x="440" y="185"/>
                </a:lnTo>
                <a:lnTo>
                  <a:pt x="440" y="191"/>
                </a:lnTo>
                <a:lnTo>
                  <a:pt x="440" y="196"/>
                </a:lnTo>
                <a:lnTo>
                  <a:pt x="445" y="196"/>
                </a:lnTo>
                <a:lnTo>
                  <a:pt x="450" y="196"/>
                </a:lnTo>
                <a:lnTo>
                  <a:pt x="450" y="201"/>
                </a:lnTo>
                <a:lnTo>
                  <a:pt x="456" y="201"/>
                </a:lnTo>
                <a:lnTo>
                  <a:pt x="456" y="196"/>
                </a:lnTo>
                <a:lnTo>
                  <a:pt x="461" y="196"/>
                </a:lnTo>
                <a:lnTo>
                  <a:pt x="466" y="196"/>
                </a:lnTo>
                <a:lnTo>
                  <a:pt x="471" y="196"/>
                </a:lnTo>
                <a:lnTo>
                  <a:pt x="477" y="201"/>
                </a:lnTo>
                <a:lnTo>
                  <a:pt x="477" y="196"/>
                </a:lnTo>
                <a:lnTo>
                  <a:pt x="482" y="196"/>
                </a:lnTo>
                <a:lnTo>
                  <a:pt x="487" y="201"/>
                </a:lnTo>
                <a:lnTo>
                  <a:pt x="493" y="201"/>
                </a:lnTo>
                <a:lnTo>
                  <a:pt x="493" y="207"/>
                </a:lnTo>
                <a:lnTo>
                  <a:pt x="498" y="207"/>
                </a:lnTo>
                <a:lnTo>
                  <a:pt x="503" y="207"/>
                </a:lnTo>
                <a:lnTo>
                  <a:pt x="508" y="207"/>
                </a:lnTo>
                <a:lnTo>
                  <a:pt x="514" y="207"/>
                </a:lnTo>
                <a:lnTo>
                  <a:pt x="519" y="207"/>
                </a:lnTo>
                <a:lnTo>
                  <a:pt x="519" y="212"/>
                </a:lnTo>
                <a:lnTo>
                  <a:pt x="519" y="207"/>
                </a:lnTo>
                <a:lnTo>
                  <a:pt x="524" y="207"/>
                </a:lnTo>
                <a:lnTo>
                  <a:pt x="530" y="207"/>
                </a:lnTo>
                <a:lnTo>
                  <a:pt x="530" y="201"/>
                </a:lnTo>
                <a:lnTo>
                  <a:pt x="535" y="201"/>
                </a:lnTo>
                <a:lnTo>
                  <a:pt x="540" y="201"/>
                </a:lnTo>
                <a:lnTo>
                  <a:pt x="546" y="201"/>
                </a:lnTo>
                <a:lnTo>
                  <a:pt x="546" y="207"/>
                </a:lnTo>
                <a:lnTo>
                  <a:pt x="551" y="207"/>
                </a:lnTo>
                <a:lnTo>
                  <a:pt x="551" y="212"/>
                </a:lnTo>
                <a:lnTo>
                  <a:pt x="556" y="207"/>
                </a:lnTo>
                <a:lnTo>
                  <a:pt x="551" y="207"/>
                </a:lnTo>
                <a:lnTo>
                  <a:pt x="556" y="207"/>
                </a:lnTo>
                <a:lnTo>
                  <a:pt x="561" y="207"/>
                </a:lnTo>
                <a:lnTo>
                  <a:pt x="561" y="212"/>
                </a:lnTo>
                <a:lnTo>
                  <a:pt x="567" y="212"/>
                </a:lnTo>
                <a:lnTo>
                  <a:pt x="567" y="207"/>
                </a:lnTo>
                <a:lnTo>
                  <a:pt x="572" y="207"/>
                </a:lnTo>
                <a:lnTo>
                  <a:pt x="577" y="207"/>
                </a:lnTo>
                <a:lnTo>
                  <a:pt x="583" y="207"/>
                </a:lnTo>
                <a:lnTo>
                  <a:pt x="583" y="201"/>
                </a:lnTo>
                <a:lnTo>
                  <a:pt x="583" y="207"/>
                </a:lnTo>
                <a:lnTo>
                  <a:pt x="588" y="207"/>
                </a:lnTo>
                <a:lnTo>
                  <a:pt x="583" y="201"/>
                </a:lnTo>
                <a:lnTo>
                  <a:pt x="588" y="201"/>
                </a:lnTo>
                <a:lnTo>
                  <a:pt x="588" y="196"/>
                </a:lnTo>
                <a:lnTo>
                  <a:pt x="593" y="196"/>
                </a:lnTo>
                <a:lnTo>
                  <a:pt x="588" y="196"/>
                </a:lnTo>
                <a:lnTo>
                  <a:pt x="593" y="196"/>
                </a:lnTo>
                <a:lnTo>
                  <a:pt x="593" y="191"/>
                </a:lnTo>
                <a:lnTo>
                  <a:pt x="593" y="196"/>
                </a:lnTo>
                <a:lnTo>
                  <a:pt x="593" y="191"/>
                </a:lnTo>
                <a:lnTo>
                  <a:pt x="593" y="196"/>
                </a:lnTo>
                <a:lnTo>
                  <a:pt x="598" y="191"/>
                </a:lnTo>
                <a:lnTo>
                  <a:pt x="604" y="191"/>
                </a:lnTo>
                <a:lnTo>
                  <a:pt x="604" y="185"/>
                </a:lnTo>
                <a:lnTo>
                  <a:pt x="609" y="180"/>
                </a:lnTo>
                <a:lnTo>
                  <a:pt x="620" y="175"/>
                </a:lnTo>
                <a:lnTo>
                  <a:pt x="625" y="175"/>
                </a:lnTo>
                <a:lnTo>
                  <a:pt x="625" y="170"/>
                </a:lnTo>
                <a:lnTo>
                  <a:pt x="620" y="170"/>
                </a:lnTo>
                <a:lnTo>
                  <a:pt x="625" y="170"/>
                </a:lnTo>
                <a:lnTo>
                  <a:pt x="630" y="170"/>
                </a:lnTo>
                <a:lnTo>
                  <a:pt x="636" y="170"/>
                </a:lnTo>
                <a:lnTo>
                  <a:pt x="636" y="175"/>
                </a:lnTo>
                <a:lnTo>
                  <a:pt x="641" y="175"/>
                </a:lnTo>
                <a:lnTo>
                  <a:pt x="646" y="175"/>
                </a:lnTo>
                <a:lnTo>
                  <a:pt x="651" y="175"/>
                </a:lnTo>
                <a:lnTo>
                  <a:pt x="651" y="180"/>
                </a:lnTo>
                <a:lnTo>
                  <a:pt x="657" y="180"/>
                </a:lnTo>
                <a:lnTo>
                  <a:pt x="662" y="180"/>
                </a:lnTo>
                <a:lnTo>
                  <a:pt x="667" y="180"/>
                </a:lnTo>
                <a:lnTo>
                  <a:pt x="673" y="180"/>
                </a:lnTo>
                <a:lnTo>
                  <a:pt x="673" y="185"/>
                </a:lnTo>
                <a:lnTo>
                  <a:pt x="678" y="185"/>
                </a:lnTo>
                <a:lnTo>
                  <a:pt x="678" y="180"/>
                </a:lnTo>
                <a:lnTo>
                  <a:pt x="683" y="185"/>
                </a:lnTo>
                <a:lnTo>
                  <a:pt x="683" y="180"/>
                </a:lnTo>
                <a:lnTo>
                  <a:pt x="683" y="185"/>
                </a:lnTo>
                <a:lnTo>
                  <a:pt x="688" y="185"/>
                </a:lnTo>
                <a:lnTo>
                  <a:pt x="694" y="185"/>
                </a:lnTo>
                <a:lnTo>
                  <a:pt x="694" y="191"/>
                </a:lnTo>
                <a:lnTo>
                  <a:pt x="699" y="191"/>
                </a:lnTo>
                <a:lnTo>
                  <a:pt x="699" y="196"/>
                </a:lnTo>
                <a:lnTo>
                  <a:pt x="699" y="201"/>
                </a:lnTo>
                <a:lnTo>
                  <a:pt x="704" y="201"/>
                </a:lnTo>
                <a:lnTo>
                  <a:pt x="704" y="207"/>
                </a:lnTo>
                <a:lnTo>
                  <a:pt x="710" y="212"/>
                </a:lnTo>
                <a:lnTo>
                  <a:pt x="710" y="207"/>
                </a:lnTo>
                <a:lnTo>
                  <a:pt x="710" y="212"/>
                </a:lnTo>
                <a:lnTo>
                  <a:pt x="715" y="212"/>
                </a:lnTo>
                <a:lnTo>
                  <a:pt x="715" y="217"/>
                </a:lnTo>
                <a:lnTo>
                  <a:pt x="720" y="217"/>
                </a:lnTo>
                <a:lnTo>
                  <a:pt x="715" y="217"/>
                </a:lnTo>
                <a:lnTo>
                  <a:pt x="720" y="217"/>
                </a:lnTo>
                <a:lnTo>
                  <a:pt x="720" y="222"/>
                </a:lnTo>
                <a:lnTo>
                  <a:pt x="715" y="222"/>
                </a:lnTo>
                <a:lnTo>
                  <a:pt x="720" y="222"/>
                </a:lnTo>
                <a:lnTo>
                  <a:pt x="720" y="228"/>
                </a:lnTo>
                <a:lnTo>
                  <a:pt x="715" y="228"/>
                </a:lnTo>
                <a:lnTo>
                  <a:pt x="715" y="233"/>
                </a:lnTo>
                <a:lnTo>
                  <a:pt x="720" y="233"/>
                </a:lnTo>
                <a:lnTo>
                  <a:pt x="720" y="238"/>
                </a:lnTo>
                <a:lnTo>
                  <a:pt x="715" y="238"/>
                </a:lnTo>
                <a:lnTo>
                  <a:pt x="720" y="238"/>
                </a:lnTo>
                <a:lnTo>
                  <a:pt x="720" y="244"/>
                </a:lnTo>
                <a:lnTo>
                  <a:pt x="720" y="249"/>
                </a:lnTo>
                <a:lnTo>
                  <a:pt x="726" y="249"/>
                </a:lnTo>
                <a:lnTo>
                  <a:pt x="726" y="254"/>
                </a:lnTo>
                <a:lnTo>
                  <a:pt x="726" y="260"/>
                </a:lnTo>
                <a:lnTo>
                  <a:pt x="731" y="260"/>
                </a:lnTo>
                <a:lnTo>
                  <a:pt x="731" y="265"/>
                </a:lnTo>
                <a:lnTo>
                  <a:pt x="726" y="265"/>
                </a:lnTo>
                <a:lnTo>
                  <a:pt x="731" y="265"/>
                </a:lnTo>
                <a:lnTo>
                  <a:pt x="731" y="270"/>
                </a:lnTo>
                <a:lnTo>
                  <a:pt x="736" y="270"/>
                </a:lnTo>
                <a:lnTo>
                  <a:pt x="731" y="270"/>
                </a:lnTo>
                <a:lnTo>
                  <a:pt x="731" y="275"/>
                </a:lnTo>
                <a:lnTo>
                  <a:pt x="736" y="275"/>
                </a:lnTo>
                <a:lnTo>
                  <a:pt x="736" y="281"/>
                </a:lnTo>
                <a:lnTo>
                  <a:pt x="741" y="281"/>
                </a:lnTo>
                <a:lnTo>
                  <a:pt x="741" y="286"/>
                </a:lnTo>
                <a:lnTo>
                  <a:pt x="747" y="286"/>
                </a:lnTo>
                <a:lnTo>
                  <a:pt x="747" y="291"/>
                </a:lnTo>
                <a:lnTo>
                  <a:pt x="741" y="291"/>
                </a:lnTo>
                <a:lnTo>
                  <a:pt x="747" y="291"/>
                </a:lnTo>
                <a:lnTo>
                  <a:pt x="747" y="297"/>
                </a:lnTo>
                <a:lnTo>
                  <a:pt x="747" y="302"/>
                </a:lnTo>
                <a:lnTo>
                  <a:pt x="752" y="302"/>
                </a:lnTo>
                <a:lnTo>
                  <a:pt x="752" y="307"/>
                </a:lnTo>
                <a:lnTo>
                  <a:pt x="752" y="312"/>
                </a:lnTo>
                <a:lnTo>
                  <a:pt x="747" y="312"/>
                </a:lnTo>
                <a:lnTo>
                  <a:pt x="752" y="312"/>
                </a:lnTo>
                <a:lnTo>
                  <a:pt x="752" y="318"/>
                </a:lnTo>
                <a:lnTo>
                  <a:pt x="757" y="318"/>
                </a:lnTo>
                <a:lnTo>
                  <a:pt x="757" y="323"/>
                </a:lnTo>
                <a:lnTo>
                  <a:pt x="757" y="328"/>
                </a:lnTo>
                <a:lnTo>
                  <a:pt x="763" y="328"/>
                </a:lnTo>
                <a:lnTo>
                  <a:pt x="768" y="328"/>
                </a:lnTo>
                <a:lnTo>
                  <a:pt x="768" y="334"/>
                </a:lnTo>
                <a:lnTo>
                  <a:pt x="773" y="334"/>
                </a:lnTo>
                <a:lnTo>
                  <a:pt x="773" y="339"/>
                </a:lnTo>
                <a:lnTo>
                  <a:pt x="778" y="339"/>
                </a:lnTo>
                <a:lnTo>
                  <a:pt x="784" y="339"/>
                </a:lnTo>
                <a:lnTo>
                  <a:pt x="784" y="344"/>
                </a:lnTo>
                <a:lnTo>
                  <a:pt x="789" y="344"/>
                </a:lnTo>
                <a:lnTo>
                  <a:pt x="794" y="344"/>
                </a:lnTo>
                <a:lnTo>
                  <a:pt x="800" y="344"/>
                </a:lnTo>
                <a:lnTo>
                  <a:pt x="800" y="339"/>
                </a:lnTo>
                <a:lnTo>
                  <a:pt x="800" y="344"/>
                </a:lnTo>
                <a:lnTo>
                  <a:pt x="805" y="344"/>
                </a:lnTo>
                <a:lnTo>
                  <a:pt x="810" y="344"/>
                </a:lnTo>
                <a:lnTo>
                  <a:pt x="810" y="350"/>
                </a:lnTo>
                <a:lnTo>
                  <a:pt x="810" y="344"/>
                </a:lnTo>
                <a:lnTo>
                  <a:pt x="810" y="350"/>
                </a:lnTo>
                <a:lnTo>
                  <a:pt x="816" y="350"/>
                </a:lnTo>
                <a:lnTo>
                  <a:pt x="821" y="350"/>
                </a:lnTo>
                <a:lnTo>
                  <a:pt x="821" y="355"/>
                </a:lnTo>
                <a:lnTo>
                  <a:pt x="826" y="355"/>
                </a:lnTo>
                <a:lnTo>
                  <a:pt x="826" y="360"/>
                </a:lnTo>
                <a:lnTo>
                  <a:pt x="831" y="360"/>
                </a:lnTo>
                <a:lnTo>
                  <a:pt x="831" y="365"/>
                </a:lnTo>
                <a:lnTo>
                  <a:pt x="831" y="360"/>
                </a:lnTo>
                <a:lnTo>
                  <a:pt x="837" y="360"/>
                </a:lnTo>
                <a:lnTo>
                  <a:pt x="837" y="365"/>
                </a:lnTo>
                <a:lnTo>
                  <a:pt x="842" y="365"/>
                </a:lnTo>
                <a:lnTo>
                  <a:pt x="847" y="365"/>
                </a:lnTo>
                <a:lnTo>
                  <a:pt x="853" y="365"/>
                </a:lnTo>
                <a:lnTo>
                  <a:pt x="858" y="365"/>
                </a:lnTo>
                <a:lnTo>
                  <a:pt x="858" y="371"/>
                </a:lnTo>
                <a:lnTo>
                  <a:pt x="863" y="371"/>
                </a:lnTo>
                <a:lnTo>
                  <a:pt x="868" y="371"/>
                </a:lnTo>
                <a:lnTo>
                  <a:pt x="874" y="371"/>
                </a:lnTo>
                <a:lnTo>
                  <a:pt x="879" y="371"/>
                </a:lnTo>
                <a:lnTo>
                  <a:pt x="884" y="376"/>
                </a:lnTo>
                <a:lnTo>
                  <a:pt x="890" y="376"/>
                </a:lnTo>
                <a:lnTo>
                  <a:pt x="895" y="376"/>
                </a:lnTo>
                <a:lnTo>
                  <a:pt x="900" y="376"/>
                </a:lnTo>
                <a:lnTo>
                  <a:pt x="906" y="376"/>
                </a:lnTo>
                <a:lnTo>
                  <a:pt x="906" y="381"/>
                </a:lnTo>
                <a:lnTo>
                  <a:pt x="911" y="381"/>
                </a:lnTo>
                <a:lnTo>
                  <a:pt x="911" y="387"/>
                </a:lnTo>
                <a:lnTo>
                  <a:pt x="916" y="387"/>
                </a:lnTo>
                <a:lnTo>
                  <a:pt x="916" y="392"/>
                </a:lnTo>
                <a:lnTo>
                  <a:pt x="921" y="392"/>
                </a:lnTo>
                <a:lnTo>
                  <a:pt x="921" y="397"/>
                </a:lnTo>
                <a:lnTo>
                  <a:pt x="927" y="397"/>
                </a:lnTo>
                <a:lnTo>
                  <a:pt x="932" y="397"/>
                </a:lnTo>
                <a:lnTo>
                  <a:pt x="932" y="402"/>
                </a:lnTo>
                <a:lnTo>
                  <a:pt x="932" y="408"/>
                </a:lnTo>
                <a:lnTo>
                  <a:pt x="932" y="413"/>
                </a:lnTo>
                <a:lnTo>
                  <a:pt x="932" y="418"/>
                </a:lnTo>
                <a:lnTo>
                  <a:pt x="932" y="424"/>
                </a:lnTo>
                <a:lnTo>
                  <a:pt x="932" y="429"/>
                </a:lnTo>
                <a:lnTo>
                  <a:pt x="927" y="429"/>
                </a:lnTo>
                <a:lnTo>
                  <a:pt x="927" y="434"/>
                </a:lnTo>
                <a:lnTo>
                  <a:pt x="921" y="434"/>
                </a:lnTo>
                <a:lnTo>
                  <a:pt x="921" y="440"/>
                </a:lnTo>
                <a:lnTo>
                  <a:pt x="916" y="440"/>
                </a:lnTo>
                <a:lnTo>
                  <a:pt x="911" y="445"/>
                </a:lnTo>
                <a:lnTo>
                  <a:pt x="906" y="450"/>
                </a:lnTo>
                <a:lnTo>
                  <a:pt x="900" y="455"/>
                </a:lnTo>
                <a:lnTo>
                  <a:pt x="900" y="461"/>
                </a:lnTo>
                <a:lnTo>
                  <a:pt x="900" y="466"/>
                </a:lnTo>
                <a:lnTo>
                  <a:pt x="895" y="466"/>
                </a:lnTo>
                <a:lnTo>
                  <a:pt x="895" y="471"/>
                </a:lnTo>
                <a:lnTo>
                  <a:pt x="895" y="477"/>
                </a:lnTo>
                <a:lnTo>
                  <a:pt x="890" y="477"/>
                </a:lnTo>
                <a:lnTo>
                  <a:pt x="890" y="482"/>
                </a:lnTo>
                <a:lnTo>
                  <a:pt x="890" y="487"/>
                </a:lnTo>
                <a:lnTo>
                  <a:pt x="884" y="492"/>
                </a:lnTo>
                <a:lnTo>
                  <a:pt x="884" y="498"/>
                </a:lnTo>
                <a:lnTo>
                  <a:pt x="884" y="503"/>
                </a:lnTo>
                <a:lnTo>
                  <a:pt x="884" y="508"/>
                </a:lnTo>
                <a:lnTo>
                  <a:pt x="884" y="514"/>
                </a:lnTo>
                <a:lnTo>
                  <a:pt x="884" y="519"/>
                </a:lnTo>
                <a:lnTo>
                  <a:pt x="884" y="524"/>
                </a:lnTo>
                <a:lnTo>
                  <a:pt x="879" y="524"/>
                </a:lnTo>
                <a:lnTo>
                  <a:pt x="879" y="530"/>
                </a:lnTo>
                <a:lnTo>
                  <a:pt x="879" y="535"/>
                </a:lnTo>
                <a:lnTo>
                  <a:pt x="884" y="535"/>
                </a:lnTo>
                <a:lnTo>
                  <a:pt x="884" y="540"/>
                </a:lnTo>
                <a:lnTo>
                  <a:pt x="884" y="545"/>
                </a:lnTo>
                <a:lnTo>
                  <a:pt x="884" y="551"/>
                </a:lnTo>
                <a:lnTo>
                  <a:pt x="884" y="556"/>
                </a:lnTo>
                <a:lnTo>
                  <a:pt x="884" y="561"/>
                </a:lnTo>
                <a:lnTo>
                  <a:pt x="884" y="567"/>
                </a:lnTo>
                <a:lnTo>
                  <a:pt x="884" y="572"/>
                </a:lnTo>
                <a:lnTo>
                  <a:pt x="884" y="577"/>
                </a:lnTo>
                <a:lnTo>
                  <a:pt x="884" y="582"/>
                </a:lnTo>
                <a:lnTo>
                  <a:pt x="884" y="588"/>
                </a:lnTo>
                <a:lnTo>
                  <a:pt x="884" y="593"/>
                </a:lnTo>
                <a:lnTo>
                  <a:pt x="884" y="598"/>
                </a:lnTo>
                <a:lnTo>
                  <a:pt x="879" y="598"/>
                </a:lnTo>
                <a:lnTo>
                  <a:pt x="879" y="620"/>
                </a:lnTo>
                <a:lnTo>
                  <a:pt x="868" y="630"/>
                </a:lnTo>
                <a:lnTo>
                  <a:pt x="858" y="641"/>
                </a:lnTo>
                <a:lnTo>
                  <a:pt x="853" y="646"/>
                </a:lnTo>
                <a:lnTo>
                  <a:pt x="837" y="641"/>
                </a:lnTo>
                <a:lnTo>
                  <a:pt x="837" y="651"/>
                </a:lnTo>
                <a:lnTo>
                  <a:pt x="826" y="651"/>
                </a:lnTo>
                <a:lnTo>
                  <a:pt x="826" y="657"/>
                </a:lnTo>
                <a:lnTo>
                  <a:pt x="821" y="651"/>
                </a:lnTo>
                <a:lnTo>
                  <a:pt x="800" y="662"/>
                </a:lnTo>
                <a:lnTo>
                  <a:pt x="784" y="672"/>
                </a:lnTo>
                <a:lnTo>
                  <a:pt x="778" y="678"/>
                </a:lnTo>
                <a:lnTo>
                  <a:pt x="794" y="699"/>
                </a:lnTo>
                <a:lnTo>
                  <a:pt x="789" y="704"/>
                </a:lnTo>
                <a:lnTo>
                  <a:pt x="784" y="715"/>
                </a:lnTo>
                <a:lnTo>
                  <a:pt x="778" y="725"/>
                </a:lnTo>
                <a:lnTo>
                  <a:pt x="773" y="741"/>
                </a:lnTo>
                <a:lnTo>
                  <a:pt x="752" y="768"/>
                </a:lnTo>
                <a:lnTo>
                  <a:pt x="747" y="768"/>
                </a:lnTo>
                <a:lnTo>
                  <a:pt x="736" y="768"/>
                </a:lnTo>
                <a:lnTo>
                  <a:pt x="731" y="778"/>
                </a:lnTo>
                <a:lnTo>
                  <a:pt x="720" y="768"/>
                </a:lnTo>
                <a:lnTo>
                  <a:pt x="715" y="773"/>
                </a:lnTo>
                <a:lnTo>
                  <a:pt x="715" y="784"/>
                </a:lnTo>
                <a:lnTo>
                  <a:pt x="704" y="800"/>
                </a:lnTo>
                <a:lnTo>
                  <a:pt x="699" y="821"/>
                </a:lnTo>
                <a:lnTo>
                  <a:pt x="694" y="826"/>
                </a:lnTo>
                <a:lnTo>
                  <a:pt x="688" y="847"/>
                </a:lnTo>
                <a:lnTo>
                  <a:pt x="683" y="858"/>
                </a:lnTo>
                <a:lnTo>
                  <a:pt x="763" y="895"/>
                </a:lnTo>
                <a:lnTo>
                  <a:pt x="842" y="948"/>
                </a:lnTo>
                <a:lnTo>
                  <a:pt x="853" y="953"/>
                </a:lnTo>
                <a:lnTo>
                  <a:pt x="853" y="958"/>
                </a:lnTo>
                <a:lnTo>
                  <a:pt x="847" y="958"/>
                </a:lnTo>
                <a:lnTo>
                  <a:pt x="847" y="964"/>
                </a:lnTo>
                <a:lnTo>
                  <a:pt x="847" y="969"/>
                </a:lnTo>
                <a:lnTo>
                  <a:pt x="847" y="974"/>
                </a:lnTo>
                <a:lnTo>
                  <a:pt x="847" y="980"/>
                </a:lnTo>
                <a:lnTo>
                  <a:pt x="847" y="985"/>
                </a:lnTo>
                <a:lnTo>
                  <a:pt x="847" y="990"/>
                </a:lnTo>
                <a:lnTo>
                  <a:pt x="853" y="990"/>
                </a:lnTo>
                <a:lnTo>
                  <a:pt x="847" y="995"/>
                </a:lnTo>
                <a:lnTo>
                  <a:pt x="847" y="1001"/>
                </a:lnTo>
                <a:lnTo>
                  <a:pt x="853" y="1001"/>
                </a:lnTo>
                <a:lnTo>
                  <a:pt x="853" y="1006"/>
                </a:lnTo>
                <a:lnTo>
                  <a:pt x="847" y="1006"/>
                </a:lnTo>
                <a:lnTo>
                  <a:pt x="847" y="1011"/>
                </a:lnTo>
                <a:lnTo>
                  <a:pt x="842" y="1011"/>
                </a:lnTo>
                <a:lnTo>
                  <a:pt x="842" y="1017"/>
                </a:lnTo>
                <a:lnTo>
                  <a:pt x="837" y="1017"/>
                </a:lnTo>
                <a:lnTo>
                  <a:pt x="831" y="1017"/>
                </a:lnTo>
                <a:lnTo>
                  <a:pt x="831" y="1022"/>
                </a:lnTo>
                <a:lnTo>
                  <a:pt x="826" y="1022"/>
                </a:lnTo>
                <a:lnTo>
                  <a:pt x="826" y="1027"/>
                </a:lnTo>
                <a:lnTo>
                  <a:pt x="821" y="1027"/>
                </a:lnTo>
                <a:lnTo>
                  <a:pt x="821" y="1032"/>
                </a:lnTo>
                <a:lnTo>
                  <a:pt x="816" y="1032"/>
                </a:lnTo>
                <a:lnTo>
                  <a:pt x="816" y="1038"/>
                </a:lnTo>
                <a:lnTo>
                  <a:pt x="810" y="1038"/>
                </a:lnTo>
                <a:lnTo>
                  <a:pt x="810" y="1032"/>
                </a:lnTo>
                <a:lnTo>
                  <a:pt x="805" y="1032"/>
                </a:lnTo>
                <a:lnTo>
                  <a:pt x="800" y="1032"/>
                </a:lnTo>
                <a:lnTo>
                  <a:pt x="794" y="1032"/>
                </a:lnTo>
                <a:lnTo>
                  <a:pt x="794" y="1038"/>
                </a:lnTo>
                <a:lnTo>
                  <a:pt x="789" y="1038"/>
                </a:lnTo>
                <a:lnTo>
                  <a:pt x="794" y="1038"/>
                </a:lnTo>
                <a:lnTo>
                  <a:pt x="789" y="1038"/>
                </a:lnTo>
                <a:lnTo>
                  <a:pt x="789" y="1043"/>
                </a:lnTo>
                <a:lnTo>
                  <a:pt x="784" y="1043"/>
                </a:lnTo>
                <a:lnTo>
                  <a:pt x="789" y="1048"/>
                </a:lnTo>
                <a:lnTo>
                  <a:pt x="784" y="1048"/>
                </a:lnTo>
                <a:lnTo>
                  <a:pt x="789" y="1048"/>
                </a:lnTo>
                <a:lnTo>
                  <a:pt x="784" y="1054"/>
                </a:lnTo>
                <a:lnTo>
                  <a:pt x="784" y="1048"/>
                </a:lnTo>
                <a:lnTo>
                  <a:pt x="784" y="1054"/>
                </a:lnTo>
                <a:lnTo>
                  <a:pt x="778" y="1054"/>
                </a:lnTo>
                <a:lnTo>
                  <a:pt x="778" y="1059"/>
                </a:lnTo>
                <a:lnTo>
                  <a:pt x="778" y="1064"/>
                </a:lnTo>
                <a:lnTo>
                  <a:pt x="778" y="1059"/>
                </a:lnTo>
                <a:lnTo>
                  <a:pt x="778" y="1064"/>
                </a:lnTo>
                <a:lnTo>
                  <a:pt x="784" y="1064"/>
                </a:lnTo>
                <a:lnTo>
                  <a:pt x="784" y="1070"/>
                </a:lnTo>
                <a:lnTo>
                  <a:pt x="784" y="1075"/>
                </a:lnTo>
                <a:lnTo>
                  <a:pt x="778" y="1075"/>
                </a:lnTo>
                <a:lnTo>
                  <a:pt x="778" y="1080"/>
                </a:lnTo>
                <a:lnTo>
                  <a:pt x="778" y="1075"/>
                </a:lnTo>
                <a:lnTo>
                  <a:pt x="784" y="1075"/>
                </a:lnTo>
                <a:lnTo>
                  <a:pt x="784" y="1080"/>
                </a:lnTo>
                <a:lnTo>
                  <a:pt x="778" y="1080"/>
                </a:lnTo>
                <a:lnTo>
                  <a:pt x="778" y="1085"/>
                </a:lnTo>
                <a:lnTo>
                  <a:pt x="784" y="1085"/>
                </a:lnTo>
                <a:lnTo>
                  <a:pt x="789" y="1085"/>
                </a:lnTo>
                <a:lnTo>
                  <a:pt x="789" y="1091"/>
                </a:lnTo>
                <a:lnTo>
                  <a:pt x="784" y="1091"/>
                </a:lnTo>
                <a:lnTo>
                  <a:pt x="789" y="1091"/>
                </a:lnTo>
                <a:lnTo>
                  <a:pt x="789" y="1096"/>
                </a:lnTo>
                <a:lnTo>
                  <a:pt x="789" y="1101"/>
                </a:lnTo>
                <a:lnTo>
                  <a:pt x="794" y="1101"/>
                </a:lnTo>
                <a:lnTo>
                  <a:pt x="789" y="1101"/>
                </a:lnTo>
                <a:lnTo>
                  <a:pt x="789" y="1107"/>
                </a:lnTo>
                <a:lnTo>
                  <a:pt x="789" y="1112"/>
                </a:lnTo>
                <a:lnTo>
                  <a:pt x="784" y="1117"/>
                </a:lnTo>
                <a:lnTo>
                  <a:pt x="784" y="1122"/>
                </a:lnTo>
                <a:lnTo>
                  <a:pt x="784" y="1128"/>
                </a:lnTo>
                <a:lnTo>
                  <a:pt x="778" y="1128"/>
                </a:lnTo>
                <a:lnTo>
                  <a:pt x="778" y="1133"/>
                </a:lnTo>
                <a:lnTo>
                  <a:pt x="773" y="1133"/>
                </a:lnTo>
                <a:lnTo>
                  <a:pt x="773" y="1138"/>
                </a:lnTo>
                <a:lnTo>
                  <a:pt x="768" y="1138"/>
                </a:lnTo>
                <a:lnTo>
                  <a:pt x="768" y="1144"/>
                </a:lnTo>
                <a:lnTo>
                  <a:pt x="763" y="1144"/>
                </a:lnTo>
                <a:lnTo>
                  <a:pt x="763" y="1149"/>
                </a:lnTo>
                <a:lnTo>
                  <a:pt x="757" y="1149"/>
                </a:lnTo>
                <a:lnTo>
                  <a:pt x="757" y="1154"/>
                </a:lnTo>
                <a:lnTo>
                  <a:pt x="752" y="1154"/>
                </a:lnTo>
                <a:lnTo>
                  <a:pt x="747" y="1154"/>
                </a:lnTo>
                <a:lnTo>
                  <a:pt x="741" y="1154"/>
                </a:lnTo>
                <a:lnTo>
                  <a:pt x="736" y="1154"/>
                </a:lnTo>
                <a:lnTo>
                  <a:pt x="736" y="1160"/>
                </a:lnTo>
                <a:lnTo>
                  <a:pt x="736" y="1154"/>
                </a:lnTo>
                <a:lnTo>
                  <a:pt x="731" y="1154"/>
                </a:lnTo>
                <a:lnTo>
                  <a:pt x="731" y="1160"/>
                </a:lnTo>
                <a:lnTo>
                  <a:pt x="726" y="1160"/>
                </a:lnTo>
                <a:lnTo>
                  <a:pt x="726" y="1165"/>
                </a:lnTo>
                <a:lnTo>
                  <a:pt x="726" y="1170"/>
                </a:lnTo>
                <a:lnTo>
                  <a:pt x="731" y="1170"/>
                </a:lnTo>
                <a:lnTo>
                  <a:pt x="726" y="1170"/>
                </a:lnTo>
                <a:lnTo>
                  <a:pt x="726" y="1175"/>
                </a:lnTo>
                <a:lnTo>
                  <a:pt x="726" y="1181"/>
                </a:lnTo>
                <a:lnTo>
                  <a:pt x="731" y="1186"/>
                </a:lnTo>
                <a:lnTo>
                  <a:pt x="731" y="1191"/>
                </a:lnTo>
                <a:lnTo>
                  <a:pt x="731" y="1197"/>
                </a:lnTo>
                <a:lnTo>
                  <a:pt x="731" y="1202"/>
                </a:lnTo>
                <a:lnTo>
                  <a:pt x="726" y="1202"/>
                </a:lnTo>
                <a:lnTo>
                  <a:pt x="726" y="1207"/>
                </a:lnTo>
                <a:lnTo>
                  <a:pt x="720" y="1207"/>
                </a:lnTo>
                <a:lnTo>
                  <a:pt x="720" y="1212"/>
                </a:lnTo>
                <a:lnTo>
                  <a:pt x="715" y="1212"/>
                </a:lnTo>
                <a:lnTo>
                  <a:pt x="715" y="1218"/>
                </a:lnTo>
                <a:lnTo>
                  <a:pt x="710" y="1218"/>
                </a:lnTo>
                <a:lnTo>
                  <a:pt x="710" y="1223"/>
                </a:lnTo>
                <a:lnTo>
                  <a:pt x="715" y="1223"/>
                </a:lnTo>
                <a:lnTo>
                  <a:pt x="715" y="1228"/>
                </a:lnTo>
                <a:lnTo>
                  <a:pt x="720" y="1228"/>
                </a:lnTo>
                <a:lnTo>
                  <a:pt x="720" y="1234"/>
                </a:lnTo>
                <a:lnTo>
                  <a:pt x="726" y="1234"/>
                </a:lnTo>
                <a:lnTo>
                  <a:pt x="726" y="1239"/>
                </a:lnTo>
                <a:lnTo>
                  <a:pt x="731" y="1239"/>
                </a:lnTo>
                <a:lnTo>
                  <a:pt x="736" y="1244"/>
                </a:lnTo>
                <a:lnTo>
                  <a:pt x="736" y="1250"/>
                </a:lnTo>
                <a:lnTo>
                  <a:pt x="741" y="1250"/>
                </a:lnTo>
                <a:lnTo>
                  <a:pt x="741" y="1255"/>
                </a:lnTo>
                <a:lnTo>
                  <a:pt x="747" y="1255"/>
                </a:lnTo>
                <a:lnTo>
                  <a:pt x="747" y="1260"/>
                </a:lnTo>
                <a:lnTo>
                  <a:pt x="741" y="1260"/>
                </a:lnTo>
                <a:lnTo>
                  <a:pt x="736" y="1260"/>
                </a:lnTo>
                <a:lnTo>
                  <a:pt x="736" y="1265"/>
                </a:lnTo>
                <a:lnTo>
                  <a:pt x="731" y="1265"/>
                </a:lnTo>
                <a:lnTo>
                  <a:pt x="731" y="1276"/>
                </a:lnTo>
                <a:lnTo>
                  <a:pt x="741" y="1281"/>
                </a:lnTo>
                <a:lnTo>
                  <a:pt x="736" y="1287"/>
                </a:lnTo>
                <a:lnTo>
                  <a:pt x="715" y="1281"/>
                </a:lnTo>
                <a:lnTo>
                  <a:pt x="704" y="1281"/>
                </a:lnTo>
                <a:lnTo>
                  <a:pt x="694" y="1281"/>
                </a:lnTo>
                <a:lnTo>
                  <a:pt x="694" y="1287"/>
                </a:lnTo>
                <a:lnTo>
                  <a:pt x="688" y="1287"/>
                </a:lnTo>
                <a:lnTo>
                  <a:pt x="683" y="1287"/>
                </a:lnTo>
                <a:lnTo>
                  <a:pt x="683" y="1281"/>
                </a:lnTo>
                <a:lnTo>
                  <a:pt x="678" y="1281"/>
                </a:lnTo>
                <a:lnTo>
                  <a:pt x="678" y="1276"/>
                </a:lnTo>
                <a:lnTo>
                  <a:pt x="673" y="1276"/>
                </a:lnTo>
                <a:lnTo>
                  <a:pt x="673" y="1271"/>
                </a:lnTo>
                <a:lnTo>
                  <a:pt x="667" y="1271"/>
                </a:lnTo>
                <a:lnTo>
                  <a:pt x="667" y="1265"/>
                </a:lnTo>
                <a:lnTo>
                  <a:pt x="667" y="1260"/>
                </a:lnTo>
                <a:lnTo>
                  <a:pt x="667" y="1255"/>
                </a:lnTo>
                <a:lnTo>
                  <a:pt x="667" y="1250"/>
                </a:lnTo>
                <a:lnTo>
                  <a:pt x="673" y="1250"/>
                </a:lnTo>
                <a:lnTo>
                  <a:pt x="673" y="1244"/>
                </a:lnTo>
                <a:lnTo>
                  <a:pt x="641" y="1228"/>
                </a:lnTo>
                <a:lnTo>
                  <a:pt x="614" y="1228"/>
                </a:lnTo>
                <a:lnTo>
                  <a:pt x="609" y="1228"/>
                </a:lnTo>
                <a:lnTo>
                  <a:pt x="609" y="1234"/>
                </a:lnTo>
                <a:lnTo>
                  <a:pt x="604" y="1234"/>
                </a:lnTo>
                <a:lnTo>
                  <a:pt x="604" y="1239"/>
                </a:lnTo>
                <a:lnTo>
                  <a:pt x="598" y="1239"/>
                </a:lnTo>
                <a:lnTo>
                  <a:pt x="593" y="1239"/>
                </a:lnTo>
                <a:lnTo>
                  <a:pt x="588" y="1239"/>
                </a:lnTo>
                <a:lnTo>
                  <a:pt x="588" y="1234"/>
                </a:lnTo>
                <a:lnTo>
                  <a:pt x="583" y="1234"/>
                </a:lnTo>
                <a:lnTo>
                  <a:pt x="577" y="1228"/>
                </a:lnTo>
                <a:lnTo>
                  <a:pt x="577" y="1223"/>
                </a:lnTo>
                <a:lnTo>
                  <a:pt x="572" y="1223"/>
                </a:lnTo>
                <a:lnTo>
                  <a:pt x="567" y="1223"/>
                </a:lnTo>
                <a:lnTo>
                  <a:pt x="567" y="1218"/>
                </a:lnTo>
                <a:lnTo>
                  <a:pt x="561" y="1218"/>
                </a:lnTo>
                <a:lnTo>
                  <a:pt x="556" y="1218"/>
                </a:lnTo>
                <a:lnTo>
                  <a:pt x="556" y="1212"/>
                </a:lnTo>
                <a:lnTo>
                  <a:pt x="551" y="1212"/>
                </a:lnTo>
                <a:lnTo>
                  <a:pt x="551" y="1207"/>
                </a:lnTo>
                <a:lnTo>
                  <a:pt x="546" y="1207"/>
                </a:lnTo>
                <a:lnTo>
                  <a:pt x="546" y="1202"/>
                </a:lnTo>
                <a:lnTo>
                  <a:pt x="546" y="1197"/>
                </a:lnTo>
                <a:lnTo>
                  <a:pt x="551" y="1197"/>
                </a:lnTo>
                <a:lnTo>
                  <a:pt x="551" y="1191"/>
                </a:lnTo>
                <a:lnTo>
                  <a:pt x="551" y="1186"/>
                </a:lnTo>
                <a:lnTo>
                  <a:pt x="551" y="1181"/>
                </a:lnTo>
                <a:lnTo>
                  <a:pt x="551" y="1175"/>
                </a:lnTo>
                <a:lnTo>
                  <a:pt x="546" y="1170"/>
                </a:lnTo>
                <a:lnTo>
                  <a:pt x="546" y="1165"/>
                </a:lnTo>
                <a:lnTo>
                  <a:pt x="546" y="1160"/>
                </a:lnTo>
                <a:lnTo>
                  <a:pt x="546" y="1165"/>
                </a:lnTo>
                <a:lnTo>
                  <a:pt x="540" y="1165"/>
                </a:lnTo>
                <a:lnTo>
                  <a:pt x="540" y="1160"/>
                </a:lnTo>
                <a:lnTo>
                  <a:pt x="535" y="1160"/>
                </a:lnTo>
                <a:lnTo>
                  <a:pt x="535" y="1154"/>
                </a:lnTo>
                <a:lnTo>
                  <a:pt x="530" y="1154"/>
                </a:lnTo>
                <a:lnTo>
                  <a:pt x="530" y="1160"/>
                </a:lnTo>
                <a:lnTo>
                  <a:pt x="530" y="1154"/>
                </a:lnTo>
                <a:lnTo>
                  <a:pt x="524" y="1154"/>
                </a:lnTo>
                <a:lnTo>
                  <a:pt x="524" y="1160"/>
                </a:lnTo>
                <a:lnTo>
                  <a:pt x="519" y="1160"/>
                </a:lnTo>
                <a:lnTo>
                  <a:pt x="519" y="1154"/>
                </a:lnTo>
                <a:lnTo>
                  <a:pt x="514" y="1154"/>
                </a:lnTo>
                <a:lnTo>
                  <a:pt x="514" y="1149"/>
                </a:lnTo>
                <a:lnTo>
                  <a:pt x="514" y="1144"/>
                </a:lnTo>
                <a:lnTo>
                  <a:pt x="508" y="1144"/>
                </a:lnTo>
                <a:lnTo>
                  <a:pt x="503" y="1144"/>
                </a:lnTo>
                <a:lnTo>
                  <a:pt x="498" y="1144"/>
                </a:lnTo>
                <a:lnTo>
                  <a:pt x="493" y="1144"/>
                </a:lnTo>
                <a:lnTo>
                  <a:pt x="493" y="1138"/>
                </a:lnTo>
                <a:lnTo>
                  <a:pt x="487" y="1138"/>
                </a:lnTo>
                <a:lnTo>
                  <a:pt x="487" y="1133"/>
                </a:lnTo>
                <a:lnTo>
                  <a:pt x="482" y="1133"/>
                </a:lnTo>
                <a:lnTo>
                  <a:pt x="482" y="1128"/>
                </a:lnTo>
                <a:lnTo>
                  <a:pt x="477" y="1128"/>
                </a:lnTo>
                <a:lnTo>
                  <a:pt x="477" y="1133"/>
                </a:lnTo>
                <a:lnTo>
                  <a:pt x="471" y="1133"/>
                </a:lnTo>
                <a:lnTo>
                  <a:pt x="466" y="1133"/>
                </a:lnTo>
                <a:lnTo>
                  <a:pt x="461" y="1133"/>
                </a:lnTo>
                <a:lnTo>
                  <a:pt x="456" y="1133"/>
                </a:lnTo>
                <a:lnTo>
                  <a:pt x="456" y="1138"/>
                </a:lnTo>
                <a:lnTo>
                  <a:pt x="450" y="1138"/>
                </a:lnTo>
                <a:lnTo>
                  <a:pt x="445" y="1138"/>
                </a:lnTo>
                <a:lnTo>
                  <a:pt x="440" y="1133"/>
                </a:lnTo>
                <a:lnTo>
                  <a:pt x="440" y="1128"/>
                </a:lnTo>
                <a:lnTo>
                  <a:pt x="434" y="1128"/>
                </a:lnTo>
                <a:lnTo>
                  <a:pt x="429" y="1128"/>
                </a:lnTo>
                <a:lnTo>
                  <a:pt x="424" y="1128"/>
                </a:lnTo>
                <a:lnTo>
                  <a:pt x="418" y="1128"/>
                </a:lnTo>
                <a:lnTo>
                  <a:pt x="413" y="1128"/>
                </a:lnTo>
                <a:lnTo>
                  <a:pt x="413" y="1133"/>
                </a:lnTo>
                <a:lnTo>
                  <a:pt x="413" y="1138"/>
                </a:lnTo>
                <a:lnTo>
                  <a:pt x="408" y="1138"/>
                </a:lnTo>
                <a:lnTo>
                  <a:pt x="403" y="1138"/>
                </a:lnTo>
                <a:lnTo>
                  <a:pt x="397" y="1138"/>
                </a:lnTo>
                <a:lnTo>
                  <a:pt x="392" y="1138"/>
                </a:lnTo>
                <a:lnTo>
                  <a:pt x="387" y="1138"/>
                </a:lnTo>
                <a:lnTo>
                  <a:pt x="381" y="1138"/>
                </a:lnTo>
                <a:lnTo>
                  <a:pt x="376" y="1138"/>
                </a:lnTo>
                <a:lnTo>
                  <a:pt x="376" y="1133"/>
                </a:lnTo>
                <a:lnTo>
                  <a:pt x="371" y="1133"/>
                </a:lnTo>
                <a:lnTo>
                  <a:pt x="371" y="1128"/>
                </a:lnTo>
                <a:lnTo>
                  <a:pt x="366" y="1128"/>
                </a:lnTo>
                <a:lnTo>
                  <a:pt x="366" y="1122"/>
                </a:lnTo>
                <a:lnTo>
                  <a:pt x="360" y="1122"/>
                </a:lnTo>
                <a:lnTo>
                  <a:pt x="360" y="1117"/>
                </a:lnTo>
                <a:lnTo>
                  <a:pt x="355" y="1117"/>
                </a:lnTo>
                <a:lnTo>
                  <a:pt x="355" y="1112"/>
                </a:lnTo>
                <a:lnTo>
                  <a:pt x="350" y="1112"/>
                </a:lnTo>
                <a:lnTo>
                  <a:pt x="350" y="1107"/>
                </a:lnTo>
                <a:lnTo>
                  <a:pt x="344" y="1101"/>
                </a:lnTo>
                <a:lnTo>
                  <a:pt x="344" y="1096"/>
                </a:lnTo>
                <a:lnTo>
                  <a:pt x="339" y="1096"/>
                </a:lnTo>
                <a:lnTo>
                  <a:pt x="339" y="1091"/>
                </a:lnTo>
                <a:lnTo>
                  <a:pt x="334" y="1091"/>
                </a:lnTo>
                <a:lnTo>
                  <a:pt x="334" y="1085"/>
                </a:lnTo>
                <a:lnTo>
                  <a:pt x="328" y="1085"/>
                </a:lnTo>
                <a:lnTo>
                  <a:pt x="328" y="1080"/>
                </a:lnTo>
                <a:lnTo>
                  <a:pt x="328" y="1075"/>
                </a:lnTo>
                <a:lnTo>
                  <a:pt x="323" y="1075"/>
                </a:lnTo>
                <a:lnTo>
                  <a:pt x="323" y="1070"/>
                </a:lnTo>
                <a:lnTo>
                  <a:pt x="318" y="1070"/>
                </a:lnTo>
                <a:lnTo>
                  <a:pt x="318" y="1064"/>
                </a:lnTo>
                <a:lnTo>
                  <a:pt x="313" y="1064"/>
                </a:lnTo>
                <a:lnTo>
                  <a:pt x="313" y="1059"/>
                </a:lnTo>
                <a:lnTo>
                  <a:pt x="307" y="1054"/>
                </a:lnTo>
                <a:lnTo>
                  <a:pt x="302" y="1048"/>
                </a:lnTo>
                <a:lnTo>
                  <a:pt x="302" y="1043"/>
                </a:lnTo>
                <a:lnTo>
                  <a:pt x="297" y="1043"/>
                </a:lnTo>
                <a:lnTo>
                  <a:pt x="297" y="1038"/>
                </a:lnTo>
                <a:lnTo>
                  <a:pt x="297" y="1032"/>
                </a:lnTo>
                <a:lnTo>
                  <a:pt x="291" y="1032"/>
                </a:lnTo>
                <a:lnTo>
                  <a:pt x="291" y="1027"/>
                </a:lnTo>
                <a:lnTo>
                  <a:pt x="291" y="1022"/>
                </a:lnTo>
                <a:lnTo>
                  <a:pt x="286" y="1022"/>
                </a:lnTo>
                <a:lnTo>
                  <a:pt x="286" y="1017"/>
                </a:lnTo>
                <a:lnTo>
                  <a:pt x="286" y="1011"/>
                </a:lnTo>
                <a:lnTo>
                  <a:pt x="281" y="1011"/>
                </a:lnTo>
                <a:lnTo>
                  <a:pt x="281" y="1006"/>
                </a:lnTo>
                <a:lnTo>
                  <a:pt x="281" y="1001"/>
                </a:lnTo>
                <a:lnTo>
                  <a:pt x="281" y="995"/>
                </a:lnTo>
                <a:lnTo>
                  <a:pt x="276" y="990"/>
                </a:lnTo>
                <a:lnTo>
                  <a:pt x="276" y="985"/>
                </a:lnTo>
                <a:lnTo>
                  <a:pt x="276" y="980"/>
                </a:lnTo>
                <a:lnTo>
                  <a:pt x="276" y="974"/>
                </a:lnTo>
                <a:lnTo>
                  <a:pt x="270" y="969"/>
                </a:lnTo>
                <a:lnTo>
                  <a:pt x="270" y="964"/>
                </a:lnTo>
                <a:lnTo>
                  <a:pt x="270" y="958"/>
                </a:lnTo>
                <a:lnTo>
                  <a:pt x="265" y="958"/>
                </a:lnTo>
                <a:lnTo>
                  <a:pt x="265" y="953"/>
                </a:lnTo>
                <a:lnTo>
                  <a:pt x="265" y="948"/>
                </a:lnTo>
                <a:lnTo>
                  <a:pt x="260" y="948"/>
                </a:lnTo>
                <a:lnTo>
                  <a:pt x="260" y="942"/>
                </a:lnTo>
                <a:lnTo>
                  <a:pt x="260" y="937"/>
                </a:lnTo>
                <a:lnTo>
                  <a:pt x="254" y="937"/>
                </a:lnTo>
                <a:lnTo>
                  <a:pt x="254" y="932"/>
                </a:lnTo>
                <a:lnTo>
                  <a:pt x="249" y="932"/>
                </a:lnTo>
                <a:lnTo>
                  <a:pt x="249" y="927"/>
                </a:lnTo>
                <a:lnTo>
                  <a:pt x="249" y="921"/>
                </a:lnTo>
                <a:lnTo>
                  <a:pt x="249" y="916"/>
                </a:lnTo>
                <a:lnTo>
                  <a:pt x="244" y="916"/>
                </a:lnTo>
                <a:lnTo>
                  <a:pt x="244" y="911"/>
                </a:lnTo>
                <a:lnTo>
                  <a:pt x="244" y="905"/>
                </a:lnTo>
                <a:lnTo>
                  <a:pt x="244" y="900"/>
                </a:lnTo>
                <a:lnTo>
                  <a:pt x="238" y="900"/>
                </a:lnTo>
                <a:lnTo>
                  <a:pt x="238" y="895"/>
                </a:lnTo>
                <a:lnTo>
                  <a:pt x="238" y="890"/>
                </a:lnTo>
                <a:lnTo>
                  <a:pt x="238" y="884"/>
                </a:lnTo>
                <a:lnTo>
                  <a:pt x="238" y="879"/>
                </a:lnTo>
                <a:lnTo>
                  <a:pt x="233" y="879"/>
                </a:lnTo>
                <a:lnTo>
                  <a:pt x="233" y="874"/>
                </a:lnTo>
                <a:lnTo>
                  <a:pt x="233" y="868"/>
                </a:lnTo>
                <a:lnTo>
                  <a:pt x="233" y="863"/>
                </a:lnTo>
                <a:lnTo>
                  <a:pt x="228" y="863"/>
                </a:lnTo>
                <a:lnTo>
                  <a:pt x="228" y="858"/>
                </a:lnTo>
                <a:lnTo>
                  <a:pt x="228" y="852"/>
                </a:lnTo>
                <a:lnTo>
                  <a:pt x="223" y="852"/>
                </a:lnTo>
                <a:lnTo>
                  <a:pt x="223" y="847"/>
                </a:lnTo>
                <a:lnTo>
                  <a:pt x="223" y="842"/>
                </a:lnTo>
                <a:lnTo>
                  <a:pt x="217" y="842"/>
                </a:lnTo>
                <a:lnTo>
                  <a:pt x="217" y="837"/>
                </a:lnTo>
                <a:lnTo>
                  <a:pt x="217" y="831"/>
                </a:lnTo>
                <a:lnTo>
                  <a:pt x="212" y="831"/>
                </a:lnTo>
                <a:lnTo>
                  <a:pt x="212" y="826"/>
                </a:lnTo>
                <a:lnTo>
                  <a:pt x="207" y="821"/>
                </a:lnTo>
                <a:lnTo>
                  <a:pt x="207" y="815"/>
                </a:lnTo>
                <a:lnTo>
                  <a:pt x="201" y="810"/>
                </a:lnTo>
                <a:lnTo>
                  <a:pt x="201" y="805"/>
                </a:lnTo>
                <a:lnTo>
                  <a:pt x="201" y="800"/>
                </a:lnTo>
                <a:lnTo>
                  <a:pt x="196" y="800"/>
                </a:lnTo>
                <a:lnTo>
                  <a:pt x="196" y="794"/>
                </a:lnTo>
                <a:lnTo>
                  <a:pt x="196" y="789"/>
                </a:lnTo>
                <a:lnTo>
                  <a:pt x="191" y="789"/>
                </a:lnTo>
                <a:lnTo>
                  <a:pt x="191" y="784"/>
                </a:lnTo>
                <a:lnTo>
                  <a:pt x="191" y="778"/>
                </a:lnTo>
                <a:lnTo>
                  <a:pt x="186" y="778"/>
                </a:lnTo>
                <a:lnTo>
                  <a:pt x="186" y="773"/>
                </a:lnTo>
                <a:lnTo>
                  <a:pt x="186" y="768"/>
                </a:lnTo>
                <a:lnTo>
                  <a:pt x="180" y="768"/>
                </a:lnTo>
                <a:lnTo>
                  <a:pt x="180" y="762"/>
                </a:lnTo>
                <a:lnTo>
                  <a:pt x="180" y="757"/>
                </a:lnTo>
                <a:lnTo>
                  <a:pt x="180" y="752"/>
                </a:lnTo>
                <a:lnTo>
                  <a:pt x="180" y="747"/>
                </a:lnTo>
                <a:lnTo>
                  <a:pt x="175" y="747"/>
                </a:lnTo>
                <a:lnTo>
                  <a:pt x="175" y="741"/>
                </a:lnTo>
                <a:lnTo>
                  <a:pt x="175" y="736"/>
                </a:lnTo>
                <a:lnTo>
                  <a:pt x="175" y="731"/>
                </a:lnTo>
                <a:lnTo>
                  <a:pt x="170" y="731"/>
                </a:lnTo>
                <a:lnTo>
                  <a:pt x="170" y="725"/>
                </a:lnTo>
                <a:lnTo>
                  <a:pt x="170" y="720"/>
                </a:lnTo>
                <a:lnTo>
                  <a:pt x="170" y="715"/>
                </a:lnTo>
                <a:lnTo>
                  <a:pt x="164" y="710"/>
                </a:lnTo>
                <a:lnTo>
                  <a:pt x="164" y="704"/>
                </a:lnTo>
                <a:lnTo>
                  <a:pt x="164" y="699"/>
                </a:lnTo>
                <a:lnTo>
                  <a:pt x="164" y="694"/>
                </a:lnTo>
                <a:lnTo>
                  <a:pt x="164" y="688"/>
                </a:lnTo>
                <a:lnTo>
                  <a:pt x="159" y="688"/>
                </a:lnTo>
                <a:lnTo>
                  <a:pt x="159" y="683"/>
                </a:lnTo>
                <a:lnTo>
                  <a:pt x="159" y="678"/>
                </a:lnTo>
                <a:lnTo>
                  <a:pt x="159" y="672"/>
                </a:lnTo>
                <a:lnTo>
                  <a:pt x="154" y="672"/>
                </a:lnTo>
                <a:lnTo>
                  <a:pt x="154" y="667"/>
                </a:lnTo>
                <a:lnTo>
                  <a:pt x="154" y="662"/>
                </a:lnTo>
                <a:lnTo>
                  <a:pt x="154" y="657"/>
                </a:lnTo>
                <a:lnTo>
                  <a:pt x="148" y="657"/>
                </a:lnTo>
                <a:lnTo>
                  <a:pt x="148" y="651"/>
                </a:lnTo>
                <a:lnTo>
                  <a:pt x="148" y="646"/>
                </a:lnTo>
                <a:lnTo>
                  <a:pt x="143" y="641"/>
                </a:lnTo>
                <a:lnTo>
                  <a:pt x="143" y="635"/>
                </a:lnTo>
                <a:lnTo>
                  <a:pt x="138" y="635"/>
                </a:lnTo>
                <a:lnTo>
                  <a:pt x="138" y="630"/>
                </a:lnTo>
                <a:lnTo>
                  <a:pt x="138" y="625"/>
                </a:lnTo>
                <a:lnTo>
                  <a:pt x="133" y="625"/>
                </a:lnTo>
                <a:lnTo>
                  <a:pt x="133" y="620"/>
                </a:lnTo>
                <a:lnTo>
                  <a:pt x="127" y="614"/>
                </a:lnTo>
                <a:lnTo>
                  <a:pt x="127" y="609"/>
                </a:lnTo>
                <a:lnTo>
                  <a:pt x="122" y="609"/>
                </a:lnTo>
                <a:lnTo>
                  <a:pt x="122" y="604"/>
                </a:lnTo>
                <a:lnTo>
                  <a:pt x="117" y="604"/>
                </a:lnTo>
                <a:lnTo>
                  <a:pt x="117" y="598"/>
                </a:lnTo>
                <a:lnTo>
                  <a:pt x="111" y="598"/>
                </a:lnTo>
                <a:lnTo>
                  <a:pt x="90" y="572"/>
                </a:lnTo>
                <a:lnTo>
                  <a:pt x="80" y="567"/>
                </a:lnTo>
                <a:lnTo>
                  <a:pt x="74" y="561"/>
                </a:lnTo>
                <a:lnTo>
                  <a:pt x="64" y="556"/>
                </a:lnTo>
                <a:lnTo>
                  <a:pt x="58" y="551"/>
                </a:lnTo>
                <a:lnTo>
                  <a:pt x="53" y="551"/>
                </a:lnTo>
                <a:lnTo>
                  <a:pt x="53" y="545"/>
                </a:lnTo>
                <a:lnTo>
                  <a:pt x="48" y="540"/>
                </a:lnTo>
                <a:lnTo>
                  <a:pt x="43" y="540"/>
                </a:lnTo>
                <a:lnTo>
                  <a:pt x="37" y="535"/>
                </a:lnTo>
                <a:lnTo>
                  <a:pt x="32" y="535"/>
                </a:lnTo>
                <a:lnTo>
                  <a:pt x="27" y="530"/>
                </a:lnTo>
                <a:lnTo>
                  <a:pt x="21" y="530"/>
                </a:lnTo>
                <a:lnTo>
                  <a:pt x="106" y="455"/>
                </a:lnTo>
                <a:lnTo>
                  <a:pt x="111" y="455"/>
                </a:lnTo>
                <a:lnTo>
                  <a:pt x="111" y="450"/>
                </a:lnTo>
                <a:lnTo>
                  <a:pt x="111" y="445"/>
                </a:lnTo>
                <a:lnTo>
                  <a:pt x="117" y="445"/>
                </a:lnTo>
                <a:lnTo>
                  <a:pt x="111" y="445"/>
                </a:lnTo>
                <a:lnTo>
                  <a:pt x="111" y="440"/>
                </a:lnTo>
                <a:lnTo>
                  <a:pt x="117" y="440"/>
                </a:lnTo>
                <a:lnTo>
                  <a:pt x="117" y="434"/>
                </a:lnTo>
                <a:lnTo>
                  <a:pt x="117" y="429"/>
                </a:lnTo>
                <a:lnTo>
                  <a:pt x="117" y="424"/>
                </a:lnTo>
                <a:lnTo>
                  <a:pt x="122" y="424"/>
                </a:lnTo>
                <a:lnTo>
                  <a:pt x="122" y="418"/>
                </a:lnTo>
                <a:lnTo>
                  <a:pt x="122" y="413"/>
                </a:lnTo>
                <a:lnTo>
                  <a:pt x="127" y="413"/>
                </a:lnTo>
                <a:lnTo>
                  <a:pt x="133" y="413"/>
                </a:lnTo>
                <a:lnTo>
                  <a:pt x="138" y="413"/>
                </a:lnTo>
                <a:lnTo>
                  <a:pt x="143" y="413"/>
                </a:lnTo>
                <a:lnTo>
                  <a:pt x="143" y="408"/>
                </a:lnTo>
                <a:lnTo>
                  <a:pt x="138" y="408"/>
                </a:lnTo>
                <a:lnTo>
                  <a:pt x="143" y="408"/>
                </a:lnTo>
                <a:lnTo>
                  <a:pt x="143" y="402"/>
                </a:lnTo>
                <a:lnTo>
                  <a:pt x="148" y="402"/>
                </a:lnTo>
                <a:lnTo>
                  <a:pt x="154" y="402"/>
                </a:lnTo>
                <a:lnTo>
                  <a:pt x="154" y="397"/>
                </a:lnTo>
                <a:lnTo>
                  <a:pt x="154" y="392"/>
                </a:lnTo>
                <a:lnTo>
                  <a:pt x="154" y="387"/>
                </a:lnTo>
                <a:lnTo>
                  <a:pt x="154" y="381"/>
                </a:lnTo>
                <a:lnTo>
                  <a:pt x="154" y="376"/>
                </a:lnTo>
                <a:lnTo>
                  <a:pt x="148" y="376"/>
                </a:lnTo>
                <a:lnTo>
                  <a:pt x="148" y="371"/>
                </a:lnTo>
                <a:lnTo>
                  <a:pt x="148" y="365"/>
                </a:lnTo>
                <a:lnTo>
                  <a:pt x="148" y="360"/>
                </a:lnTo>
                <a:lnTo>
                  <a:pt x="154" y="360"/>
                </a:lnTo>
                <a:lnTo>
                  <a:pt x="154" y="355"/>
                </a:lnTo>
                <a:lnTo>
                  <a:pt x="159" y="355"/>
                </a:lnTo>
                <a:lnTo>
                  <a:pt x="159" y="350"/>
                </a:lnTo>
                <a:lnTo>
                  <a:pt x="159" y="344"/>
                </a:lnTo>
                <a:lnTo>
                  <a:pt x="159" y="339"/>
                </a:lnTo>
                <a:lnTo>
                  <a:pt x="154" y="339"/>
                </a:lnTo>
                <a:lnTo>
                  <a:pt x="154" y="334"/>
                </a:lnTo>
                <a:lnTo>
                  <a:pt x="148" y="334"/>
                </a:lnTo>
                <a:lnTo>
                  <a:pt x="143" y="334"/>
                </a:lnTo>
                <a:lnTo>
                  <a:pt x="138" y="334"/>
                </a:lnTo>
                <a:lnTo>
                  <a:pt x="127" y="339"/>
                </a:lnTo>
                <a:lnTo>
                  <a:pt x="96" y="265"/>
                </a:lnTo>
                <a:lnTo>
                  <a:pt x="85" y="249"/>
                </a:lnTo>
                <a:lnTo>
                  <a:pt x="80" y="238"/>
                </a:lnTo>
                <a:lnTo>
                  <a:pt x="53" y="85"/>
                </a:lnTo>
                <a:lnTo>
                  <a:pt x="0" y="42"/>
                </a:lnTo>
                <a:lnTo>
                  <a:pt x="122" y="37"/>
                </a:lnTo>
                <a:lnTo>
                  <a:pt x="154" y="0"/>
                </a:lnTo>
                <a:lnTo>
                  <a:pt x="201" y="11"/>
                </a:lnTo>
                <a:lnTo>
                  <a:pt x="244" y="27"/>
                </a:lnTo>
                <a:lnTo>
                  <a:pt x="376" y="101"/>
                </a:lnTo>
                <a:lnTo>
                  <a:pt x="381" y="101"/>
                </a:lnTo>
                <a:lnTo>
                  <a:pt x="381" y="106"/>
                </a:lnTo>
                <a:lnTo>
                  <a:pt x="376" y="106"/>
                </a:lnTo>
                <a:lnTo>
                  <a:pt x="376" y="111"/>
                </a:lnTo>
                <a:lnTo>
                  <a:pt x="371" y="111"/>
                </a:lnTo>
                <a:lnTo>
                  <a:pt x="371" y="117"/>
                </a:lnTo>
                <a:lnTo>
                  <a:pt x="371" y="122"/>
                </a:lnTo>
                <a:lnTo>
                  <a:pt x="371" y="127"/>
                </a:lnTo>
                <a:lnTo>
                  <a:pt x="376" y="127"/>
                </a:lnTo>
                <a:lnTo>
                  <a:pt x="381" y="132"/>
                </a:lnTo>
                <a:lnTo>
                  <a:pt x="387" y="132"/>
                </a:lnTo>
                <a:lnTo>
                  <a:pt x="387" y="138"/>
                </a:lnTo>
                <a:lnTo>
                  <a:pt x="392" y="138"/>
                </a:lnTo>
                <a:lnTo>
                  <a:pt x="397" y="143"/>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22" name="Freeform 22"/>
          <p:cNvSpPr>
            <a:spLocks/>
          </p:cNvSpPr>
          <p:nvPr/>
        </p:nvSpPr>
        <p:spPr bwMode="auto">
          <a:xfrm>
            <a:off x="4227512" y="5337175"/>
            <a:ext cx="1957388" cy="1360488"/>
          </a:xfrm>
          <a:custGeom>
            <a:avLst/>
            <a:gdLst>
              <a:gd name="T0" fmla="*/ 503 w 1233"/>
              <a:gd name="T1" fmla="*/ 58 h 857"/>
              <a:gd name="T2" fmla="*/ 492 w 1233"/>
              <a:gd name="T3" fmla="*/ 100 h 857"/>
              <a:gd name="T4" fmla="*/ 476 w 1233"/>
              <a:gd name="T5" fmla="*/ 148 h 857"/>
              <a:gd name="T6" fmla="*/ 445 w 1233"/>
              <a:gd name="T7" fmla="*/ 185 h 857"/>
              <a:gd name="T8" fmla="*/ 434 w 1233"/>
              <a:gd name="T9" fmla="*/ 217 h 857"/>
              <a:gd name="T10" fmla="*/ 476 w 1233"/>
              <a:gd name="T11" fmla="*/ 227 h 857"/>
              <a:gd name="T12" fmla="*/ 529 w 1233"/>
              <a:gd name="T13" fmla="*/ 190 h 857"/>
              <a:gd name="T14" fmla="*/ 572 w 1233"/>
              <a:gd name="T15" fmla="*/ 190 h 857"/>
              <a:gd name="T16" fmla="*/ 640 w 1233"/>
              <a:gd name="T17" fmla="*/ 185 h 857"/>
              <a:gd name="T18" fmla="*/ 672 w 1233"/>
              <a:gd name="T19" fmla="*/ 164 h 857"/>
              <a:gd name="T20" fmla="*/ 688 w 1233"/>
              <a:gd name="T21" fmla="*/ 127 h 857"/>
              <a:gd name="T22" fmla="*/ 715 w 1233"/>
              <a:gd name="T23" fmla="*/ 174 h 857"/>
              <a:gd name="T24" fmla="*/ 693 w 1233"/>
              <a:gd name="T25" fmla="*/ 243 h 857"/>
              <a:gd name="T26" fmla="*/ 741 w 1233"/>
              <a:gd name="T27" fmla="*/ 248 h 857"/>
              <a:gd name="T28" fmla="*/ 794 w 1233"/>
              <a:gd name="T29" fmla="*/ 201 h 857"/>
              <a:gd name="T30" fmla="*/ 858 w 1233"/>
              <a:gd name="T31" fmla="*/ 148 h 857"/>
              <a:gd name="T32" fmla="*/ 910 w 1233"/>
              <a:gd name="T33" fmla="*/ 137 h 857"/>
              <a:gd name="T34" fmla="*/ 879 w 1233"/>
              <a:gd name="T35" fmla="*/ 196 h 857"/>
              <a:gd name="T36" fmla="*/ 847 w 1233"/>
              <a:gd name="T37" fmla="*/ 227 h 857"/>
              <a:gd name="T38" fmla="*/ 826 w 1233"/>
              <a:gd name="T39" fmla="*/ 280 h 857"/>
              <a:gd name="T40" fmla="*/ 820 w 1233"/>
              <a:gd name="T41" fmla="*/ 338 h 857"/>
              <a:gd name="T42" fmla="*/ 1122 w 1233"/>
              <a:gd name="T43" fmla="*/ 444 h 857"/>
              <a:gd name="T44" fmla="*/ 1165 w 1233"/>
              <a:gd name="T45" fmla="*/ 481 h 857"/>
              <a:gd name="T46" fmla="*/ 1191 w 1233"/>
              <a:gd name="T47" fmla="*/ 534 h 857"/>
              <a:gd name="T48" fmla="*/ 1207 w 1233"/>
              <a:gd name="T49" fmla="*/ 598 h 857"/>
              <a:gd name="T50" fmla="*/ 1223 w 1233"/>
              <a:gd name="T51" fmla="*/ 656 h 857"/>
              <a:gd name="T52" fmla="*/ 1207 w 1233"/>
              <a:gd name="T53" fmla="*/ 693 h 857"/>
              <a:gd name="T54" fmla="*/ 1149 w 1233"/>
              <a:gd name="T55" fmla="*/ 704 h 857"/>
              <a:gd name="T56" fmla="*/ 1122 w 1233"/>
              <a:gd name="T57" fmla="*/ 762 h 857"/>
              <a:gd name="T58" fmla="*/ 1080 w 1233"/>
              <a:gd name="T59" fmla="*/ 799 h 857"/>
              <a:gd name="T60" fmla="*/ 1016 w 1233"/>
              <a:gd name="T61" fmla="*/ 815 h 857"/>
              <a:gd name="T62" fmla="*/ 969 w 1233"/>
              <a:gd name="T63" fmla="*/ 820 h 857"/>
              <a:gd name="T64" fmla="*/ 895 w 1233"/>
              <a:gd name="T65" fmla="*/ 815 h 857"/>
              <a:gd name="T66" fmla="*/ 831 w 1233"/>
              <a:gd name="T67" fmla="*/ 799 h 857"/>
              <a:gd name="T68" fmla="*/ 794 w 1233"/>
              <a:gd name="T69" fmla="*/ 810 h 857"/>
              <a:gd name="T70" fmla="*/ 746 w 1233"/>
              <a:gd name="T71" fmla="*/ 847 h 857"/>
              <a:gd name="T72" fmla="*/ 699 w 1233"/>
              <a:gd name="T73" fmla="*/ 847 h 857"/>
              <a:gd name="T74" fmla="*/ 651 w 1233"/>
              <a:gd name="T75" fmla="*/ 841 h 857"/>
              <a:gd name="T76" fmla="*/ 603 w 1233"/>
              <a:gd name="T77" fmla="*/ 836 h 857"/>
              <a:gd name="T78" fmla="*/ 582 w 1233"/>
              <a:gd name="T79" fmla="*/ 794 h 857"/>
              <a:gd name="T80" fmla="*/ 550 w 1233"/>
              <a:gd name="T81" fmla="*/ 773 h 857"/>
              <a:gd name="T82" fmla="*/ 508 w 1233"/>
              <a:gd name="T83" fmla="*/ 746 h 857"/>
              <a:gd name="T84" fmla="*/ 460 w 1233"/>
              <a:gd name="T85" fmla="*/ 757 h 857"/>
              <a:gd name="T86" fmla="*/ 434 w 1233"/>
              <a:gd name="T87" fmla="*/ 778 h 857"/>
              <a:gd name="T88" fmla="*/ 381 w 1233"/>
              <a:gd name="T89" fmla="*/ 788 h 857"/>
              <a:gd name="T90" fmla="*/ 355 w 1233"/>
              <a:gd name="T91" fmla="*/ 799 h 857"/>
              <a:gd name="T92" fmla="*/ 69 w 1233"/>
              <a:gd name="T93" fmla="*/ 778 h 857"/>
              <a:gd name="T94" fmla="*/ 16 w 1233"/>
              <a:gd name="T95" fmla="*/ 698 h 857"/>
              <a:gd name="T96" fmla="*/ 0 w 1233"/>
              <a:gd name="T97" fmla="*/ 444 h 857"/>
              <a:gd name="T98" fmla="*/ 116 w 1233"/>
              <a:gd name="T99" fmla="*/ 439 h 857"/>
              <a:gd name="T100" fmla="*/ 153 w 1233"/>
              <a:gd name="T101" fmla="*/ 407 h 857"/>
              <a:gd name="T102" fmla="*/ 206 w 1233"/>
              <a:gd name="T103" fmla="*/ 376 h 857"/>
              <a:gd name="T104" fmla="*/ 206 w 1233"/>
              <a:gd name="T105" fmla="*/ 344 h 857"/>
              <a:gd name="T106" fmla="*/ 243 w 1233"/>
              <a:gd name="T107" fmla="*/ 328 h 857"/>
              <a:gd name="T108" fmla="*/ 270 w 1233"/>
              <a:gd name="T109" fmla="*/ 286 h 857"/>
              <a:gd name="T110" fmla="*/ 254 w 1233"/>
              <a:gd name="T111" fmla="*/ 227 h 857"/>
              <a:gd name="T112" fmla="*/ 238 w 1233"/>
              <a:gd name="T113" fmla="*/ 196 h 857"/>
              <a:gd name="T114" fmla="*/ 291 w 1233"/>
              <a:gd name="T115" fmla="*/ 158 h 857"/>
              <a:gd name="T116" fmla="*/ 339 w 1233"/>
              <a:gd name="T117" fmla="*/ 127 h 857"/>
              <a:gd name="T118" fmla="*/ 381 w 1233"/>
              <a:gd name="T119" fmla="*/ 84 h 857"/>
              <a:gd name="T120" fmla="*/ 434 w 1233"/>
              <a:gd name="T121" fmla="*/ 58 h 857"/>
              <a:gd name="T122" fmla="*/ 471 w 1233"/>
              <a:gd name="T123" fmla="*/ 37 h 85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33"/>
              <a:gd name="T187" fmla="*/ 0 h 857"/>
              <a:gd name="T188" fmla="*/ 1233 w 1233"/>
              <a:gd name="T189" fmla="*/ 857 h 85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33" h="857">
                <a:moveTo>
                  <a:pt x="498" y="5"/>
                </a:moveTo>
                <a:lnTo>
                  <a:pt x="503" y="5"/>
                </a:lnTo>
                <a:lnTo>
                  <a:pt x="498" y="10"/>
                </a:lnTo>
                <a:lnTo>
                  <a:pt x="498" y="16"/>
                </a:lnTo>
                <a:lnTo>
                  <a:pt x="498" y="21"/>
                </a:lnTo>
                <a:lnTo>
                  <a:pt x="503" y="26"/>
                </a:lnTo>
                <a:lnTo>
                  <a:pt x="498" y="26"/>
                </a:lnTo>
                <a:lnTo>
                  <a:pt x="498" y="31"/>
                </a:lnTo>
                <a:lnTo>
                  <a:pt x="503" y="31"/>
                </a:lnTo>
                <a:lnTo>
                  <a:pt x="503" y="37"/>
                </a:lnTo>
                <a:lnTo>
                  <a:pt x="498" y="37"/>
                </a:lnTo>
                <a:lnTo>
                  <a:pt x="498" y="42"/>
                </a:lnTo>
                <a:lnTo>
                  <a:pt x="503" y="42"/>
                </a:lnTo>
                <a:lnTo>
                  <a:pt x="503" y="47"/>
                </a:lnTo>
                <a:lnTo>
                  <a:pt x="503" y="53"/>
                </a:lnTo>
                <a:lnTo>
                  <a:pt x="503" y="58"/>
                </a:lnTo>
                <a:lnTo>
                  <a:pt x="508" y="58"/>
                </a:lnTo>
                <a:lnTo>
                  <a:pt x="508" y="63"/>
                </a:lnTo>
                <a:lnTo>
                  <a:pt x="508" y="68"/>
                </a:lnTo>
                <a:lnTo>
                  <a:pt x="508" y="74"/>
                </a:lnTo>
                <a:lnTo>
                  <a:pt x="508" y="79"/>
                </a:lnTo>
                <a:lnTo>
                  <a:pt x="513" y="79"/>
                </a:lnTo>
                <a:lnTo>
                  <a:pt x="508" y="79"/>
                </a:lnTo>
                <a:lnTo>
                  <a:pt x="508" y="84"/>
                </a:lnTo>
                <a:lnTo>
                  <a:pt x="508" y="90"/>
                </a:lnTo>
                <a:lnTo>
                  <a:pt x="508" y="84"/>
                </a:lnTo>
                <a:lnTo>
                  <a:pt x="503" y="84"/>
                </a:lnTo>
                <a:lnTo>
                  <a:pt x="503" y="90"/>
                </a:lnTo>
                <a:lnTo>
                  <a:pt x="498" y="90"/>
                </a:lnTo>
                <a:lnTo>
                  <a:pt x="498" y="95"/>
                </a:lnTo>
                <a:lnTo>
                  <a:pt x="492" y="95"/>
                </a:lnTo>
                <a:lnTo>
                  <a:pt x="492" y="100"/>
                </a:lnTo>
                <a:lnTo>
                  <a:pt x="492" y="106"/>
                </a:lnTo>
                <a:lnTo>
                  <a:pt x="487" y="106"/>
                </a:lnTo>
                <a:lnTo>
                  <a:pt x="492" y="106"/>
                </a:lnTo>
                <a:lnTo>
                  <a:pt x="492" y="111"/>
                </a:lnTo>
                <a:lnTo>
                  <a:pt x="487" y="111"/>
                </a:lnTo>
                <a:lnTo>
                  <a:pt x="487" y="116"/>
                </a:lnTo>
                <a:lnTo>
                  <a:pt x="487" y="121"/>
                </a:lnTo>
                <a:lnTo>
                  <a:pt x="492" y="121"/>
                </a:lnTo>
                <a:lnTo>
                  <a:pt x="487" y="121"/>
                </a:lnTo>
                <a:lnTo>
                  <a:pt x="487" y="127"/>
                </a:lnTo>
                <a:lnTo>
                  <a:pt x="487" y="132"/>
                </a:lnTo>
                <a:lnTo>
                  <a:pt x="482" y="132"/>
                </a:lnTo>
                <a:lnTo>
                  <a:pt x="482" y="137"/>
                </a:lnTo>
                <a:lnTo>
                  <a:pt x="482" y="143"/>
                </a:lnTo>
                <a:lnTo>
                  <a:pt x="476" y="143"/>
                </a:lnTo>
                <a:lnTo>
                  <a:pt x="476" y="148"/>
                </a:lnTo>
                <a:lnTo>
                  <a:pt x="476" y="153"/>
                </a:lnTo>
                <a:lnTo>
                  <a:pt x="471" y="153"/>
                </a:lnTo>
                <a:lnTo>
                  <a:pt x="471" y="158"/>
                </a:lnTo>
                <a:lnTo>
                  <a:pt x="466" y="158"/>
                </a:lnTo>
                <a:lnTo>
                  <a:pt x="466" y="164"/>
                </a:lnTo>
                <a:lnTo>
                  <a:pt x="460" y="164"/>
                </a:lnTo>
                <a:lnTo>
                  <a:pt x="460" y="169"/>
                </a:lnTo>
                <a:lnTo>
                  <a:pt x="466" y="169"/>
                </a:lnTo>
                <a:lnTo>
                  <a:pt x="460" y="169"/>
                </a:lnTo>
                <a:lnTo>
                  <a:pt x="460" y="174"/>
                </a:lnTo>
                <a:lnTo>
                  <a:pt x="460" y="169"/>
                </a:lnTo>
                <a:lnTo>
                  <a:pt x="455" y="174"/>
                </a:lnTo>
                <a:lnTo>
                  <a:pt x="455" y="180"/>
                </a:lnTo>
                <a:lnTo>
                  <a:pt x="450" y="180"/>
                </a:lnTo>
                <a:lnTo>
                  <a:pt x="450" y="185"/>
                </a:lnTo>
                <a:lnTo>
                  <a:pt x="445" y="185"/>
                </a:lnTo>
                <a:lnTo>
                  <a:pt x="439" y="185"/>
                </a:lnTo>
                <a:lnTo>
                  <a:pt x="439" y="190"/>
                </a:lnTo>
                <a:lnTo>
                  <a:pt x="434" y="190"/>
                </a:lnTo>
                <a:lnTo>
                  <a:pt x="434" y="196"/>
                </a:lnTo>
                <a:lnTo>
                  <a:pt x="429" y="196"/>
                </a:lnTo>
                <a:lnTo>
                  <a:pt x="429" y="190"/>
                </a:lnTo>
                <a:lnTo>
                  <a:pt x="429" y="196"/>
                </a:lnTo>
                <a:lnTo>
                  <a:pt x="429" y="190"/>
                </a:lnTo>
                <a:lnTo>
                  <a:pt x="423" y="196"/>
                </a:lnTo>
                <a:lnTo>
                  <a:pt x="423" y="201"/>
                </a:lnTo>
                <a:lnTo>
                  <a:pt x="423" y="206"/>
                </a:lnTo>
                <a:lnTo>
                  <a:pt x="423" y="211"/>
                </a:lnTo>
                <a:lnTo>
                  <a:pt x="423" y="217"/>
                </a:lnTo>
                <a:lnTo>
                  <a:pt x="429" y="217"/>
                </a:lnTo>
                <a:lnTo>
                  <a:pt x="429" y="222"/>
                </a:lnTo>
                <a:lnTo>
                  <a:pt x="434" y="217"/>
                </a:lnTo>
                <a:lnTo>
                  <a:pt x="434" y="222"/>
                </a:lnTo>
                <a:lnTo>
                  <a:pt x="439" y="222"/>
                </a:lnTo>
                <a:lnTo>
                  <a:pt x="445" y="222"/>
                </a:lnTo>
                <a:lnTo>
                  <a:pt x="439" y="222"/>
                </a:lnTo>
                <a:lnTo>
                  <a:pt x="439" y="227"/>
                </a:lnTo>
                <a:lnTo>
                  <a:pt x="445" y="227"/>
                </a:lnTo>
                <a:lnTo>
                  <a:pt x="445" y="233"/>
                </a:lnTo>
                <a:lnTo>
                  <a:pt x="450" y="233"/>
                </a:lnTo>
                <a:lnTo>
                  <a:pt x="455" y="233"/>
                </a:lnTo>
                <a:lnTo>
                  <a:pt x="455" y="238"/>
                </a:lnTo>
                <a:lnTo>
                  <a:pt x="460" y="238"/>
                </a:lnTo>
                <a:lnTo>
                  <a:pt x="466" y="238"/>
                </a:lnTo>
                <a:lnTo>
                  <a:pt x="471" y="238"/>
                </a:lnTo>
                <a:lnTo>
                  <a:pt x="471" y="233"/>
                </a:lnTo>
                <a:lnTo>
                  <a:pt x="476" y="233"/>
                </a:lnTo>
                <a:lnTo>
                  <a:pt x="476" y="227"/>
                </a:lnTo>
                <a:lnTo>
                  <a:pt x="482" y="227"/>
                </a:lnTo>
                <a:lnTo>
                  <a:pt x="487" y="222"/>
                </a:lnTo>
                <a:lnTo>
                  <a:pt x="492" y="222"/>
                </a:lnTo>
                <a:lnTo>
                  <a:pt x="498" y="217"/>
                </a:lnTo>
                <a:lnTo>
                  <a:pt x="498" y="211"/>
                </a:lnTo>
                <a:lnTo>
                  <a:pt x="503" y="211"/>
                </a:lnTo>
                <a:lnTo>
                  <a:pt x="508" y="211"/>
                </a:lnTo>
                <a:lnTo>
                  <a:pt x="508" y="206"/>
                </a:lnTo>
                <a:lnTo>
                  <a:pt x="513" y="206"/>
                </a:lnTo>
                <a:lnTo>
                  <a:pt x="513" y="201"/>
                </a:lnTo>
                <a:lnTo>
                  <a:pt x="513" y="196"/>
                </a:lnTo>
                <a:lnTo>
                  <a:pt x="513" y="190"/>
                </a:lnTo>
                <a:lnTo>
                  <a:pt x="519" y="190"/>
                </a:lnTo>
                <a:lnTo>
                  <a:pt x="524" y="190"/>
                </a:lnTo>
                <a:lnTo>
                  <a:pt x="529" y="185"/>
                </a:lnTo>
                <a:lnTo>
                  <a:pt x="529" y="190"/>
                </a:lnTo>
                <a:lnTo>
                  <a:pt x="535" y="190"/>
                </a:lnTo>
                <a:lnTo>
                  <a:pt x="540" y="185"/>
                </a:lnTo>
                <a:lnTo>
                  <a:pt x="545" y="180"/>
                </a:lnTo>
                <a:lnTo>
                  <a:pt x="550" y="180"/>
                </a:lnTo>
                <a:lnTo>
                  <a:pt x="550" y="174"/>
                </a:lnTo>
                <a:lnTo>
                  <a:pt x="556" y="174"/>
                </a:lnTo>
                <a:lnTo>
                  <a:pt x="561" y="174"/>
                </a:lnTo>
                <a:lnTo>
                  <a:pt x="561" y="180"/>
                </a:lnTo>
                <a:lnTo>
                  <a:pt x="561" y="185"/>
                </a:lnTo>
                <a:lnTo>
                  <a:pt x="561" y="180"/>
                </a:lnTo>
                <a:lnTo>
                  <a:pt x="566" y="180"/>
                </a:lnTo>
                <a:lnTo>
                  <a:pt x="566" y="185"/>
                </a:lnTo>
                <a:lnTo>
                  <a:pt x="566" y="180"/>
                </a:lnTo>
                <a:lnTo>
                  <a:pt x="566" y="185"/>
                </a:lnTo>
                <a:lnTo>
                  <a:pt x="572" y="185"/>
                </a:lnTo>
                <a:lnTo>
                  <a:pt x="572" y="190"/>
                </a:lnTo>
                <a:lnTo>
                  <a:pt x="577" y="190"/>
                </a:lnTo>
                <a:lnTo>
                  <a:pt x="582" y="190"/>
                </a:lnTo>
                <a:lnTo>
                  <a:pt x="588" y="190"/>
                </a:lnTo>
                <a:lnTo>
                  <a:pt x="588" y="185"/>
                </a:lnTo>
                <a:lnTo>
                  <a:pt x="593" y="185"/>
                </a:lnTo>
                <a:lnTo>
                  <a:pt x="598" y="185"/>
                </a:lnTo>
                <a:lnTo>
                  <a:pt x="603" y="185"/>
                </a:lnTo>
                <a:lnTo>
                  <a:pt x="609" y="185"/>
                </a:lnTo>
                <a:lnTo>
                  <a:pt x="614" y="185"/>
                </a:lnTo>
                <a:lnTo>
                  <a:pt x="619" y="185"/>
                </a:lnTo>
                <a:lnTo>
                  <a:pt x="625" y="185"/>
                </a:lnTo>
                <a:lnTo>
                  <a:pt x="630" y="185"/>
                </a:lnTo>
                <a:lnTo>
                  <a:pt x="635" y="185"/>
                </a:lnTo>
                <a:lnTo>
                  <a:pt x="635" y="190"/>
                </a:lnTo>
                <a:lnTo>
                  <a:pt x="635" y="185"/>
                </a:lnTo>
                <a:lnTo>
                  <a:pt x="640" y="185"/>
                </a:lnTo>
                <a:lnTo>
                  <a:pt x="646" y="185"/>
                </a:lnTo>
                <a:lnTo>
                  <a:pt x="646" y="180"/>
                </a:lnTo>
                <a:lnTo>
                  <a:pt x="651" y="180"/>
                </a:lnTo>
                <a:lnTo>
                  <a:pt x="656" y="180"/>
                </a:lnTo>
                <a:lnTo>
                  <a:pt x="656" y="185"/>
                </a:lnTo>
                <a:lnTo>
                  <a:pt x="662" y="185"/>
                </a:lnTo>
                <a:lnTo>
                  <a:pt x="662" y="180"/>
                </a:lnTo>
                <a:lnTo>
                  <a:pt x="656" y="180"/>
                </a:lnTo>
                <a:lnTo>
                  <a:pt x="662" y="180"/>
                </a:lnTo>
                <a:lnTo>
                  <a:pt x="662" y="174"/>
                </a:lnTo>
                <a:lnTo>
                  <a:pt x="667" y="174"/>
                </a:lnTo>
                <a:lnTo>
                  <a:pt x="667" y="169"/>
                </a:lnTo>
                <a:lnTo>
                  <a:pt x="662" y="169"/>
                </a:lnTo>
                <a:lnTo>
                  <a:pt x="667" y="169"/>
                </a:lnTo>
                <a:lnTo>
                  <a:pt x="667" y="164"/>
                </a:lnTo>
                <a:lnTo>
                  <a:pt x="672" y="164"/>
                </a:lnTo>
                <a:lnTo>
                  <a:pt x="672" y="158"/>
                </a:lnTo>
                <a:lnTo>
                  <a:pt x="678" y="158"/>
                </a:lnTo>
                <a:lnTo>
                  <a:pt x="678" y="153"/>
                </a:lnTo>
                <a:lnTo>
                  <a:pt x="683" y="153"/>
                </a:lnTo>
                <a:lnTo>
                  <a:pt x="683" y="148"/>
                </a:lnTo>
                <a:lnTo>
                  <a:pt x="683" y="143"/>
                </a:lnTo>
                <a:lnTo>
                  <a:pt x="688" y="143"/>
                </a:lnTo>
                <a:lnTo>
                  <a:pt x="683" y="143"/>
                </a:lnTo>
                <a:lnTo>
                  <a:pt x="683" y="137"/>
                </a:lnTo>
                <a:lnTo>
                  <a:pt x="688" y="137"/>
                </a:lnTo>
                <a:lnTo>
                  <a:pt x="688" y="132"/>
                </a:lnTo>
                <a:lnTo>
                  <a:pt x="683" y="132"/>
                </a:lnTo>
                <a:lnTo>
                  <a:pt x="683" y="127"/>
                </a:lnTo>
                <a:lnTo>
                  <a:pt x="688" y="127"/>
                </a:lnTo>
                <a:lnTo>
                  <a:pt x="688" y="132"/>
                </a:lnTo>
                <a:lnTo>
                  <a:pt x="688" y="127"/>
                </a:lnTo>
                <a:lnTo>
                  <a:pt x="688" y="121"/>
                </a:lnTo>
                <a:lnTo>
                  <a:pt x="693" y="121"/>
                </a:lnTo>
                <a:lnTo>
                  <a:pt x="693" y="127"/>
                </a:lnTo>
                <a:lnTo>
                  <a:pt x="693" y="132"/>
                </a:lnTo>
                <a:lnTo>
                  <a:pt x="699" y="132"/>
                </a:lnTo>
                <a:lnTo>
                  <a:pt x="699" y="137"/>
                </a:lnTo>
                <a:lnTo>
                  <a:pt x="699" y="143"/>
                </a:lnTo>
                <a:lnTo>
                  <a:pt x="699" y="148"/>
                </a:lnTo>
                <a:lnTo>
                  <a:pt x="699" y="153"/>
                </a:lnTo>
                <a:lnTo>
                  <a:pt x="699" y="158"/>
                </a:lnTo>
                <a:lnTo>
                  <a:pt x="699" y="164"/>
                </a:lnTo>
                <a:lnTo>
                  <a:pt x="704" y="164"/>
                </a:lnTo>
                <a:lnTo>
                  <a:pt x="704" y="169"/>
                </a:lnTo>
                <a:lnTo>
                  <a:pt x="709" y="169"/>
                </a:lnTo>
                <a:lnTo>
                  <a:pt x="709" y="174"/>
                </a:lnTo>
                <a:lnTo>
                  <a:pt x="715" y="174"/>
                </a:lnTo>
                <a:lnTo>
                  <a:pt x="715" y="180"/>
                </a:lnTo>
                <a:lnTo>
                  <a:pt x="720" y="185"/>
                </a:lnTo>
                <a:lnTo>
                  <a:pt x="720" y="190"/>
                </a:lnTo>
                <a:lnTo>
                  <a:pt x="720" y="196"/>
                </a:lnTo>
                <a:lnTo>
                  <a:pt x="720" y="201"/>
                </a:lnTo>
                <a:lnTo>
                  <a:pt x="720" y="206"/>
                </a:lnTo>
                <a:lnTo>
                  <a:pt x="715" y="211"/>
                </a:lnTo>
                <a:lnTo>
                  <a:pt x="715" y="217"/>
                </a:lnTo>
                <a:lnTo>
                  <a:pt x="709" y="217"/>
                </a:lnTo>
                <a:lnTo>
                  <a:pt x="709" y="222"/>
                </a:lnTo>
                <a:lnTo>
                  <a:pt x="704" y="227"/>
                </a:lnTo>
                <a:lnTo>
                  <a:pt x="704" y="233"/>
                </a:lnTo>
                <a:lnTo>
                  <a:pt x="699" y="233"/>
                </a:lnTo>
                <a:lnTo>
                  <a:pt x="699" y="238"/>
                </a:lnTo>
                <a:lnTo>
                  <a:pt x="693" y="238"/>
                </a:lnTo>
                <a:lnTo>
                  <a:pt x="693" y="243"/>
                </a:lnTo>
                <a:lnTo>
                  <a:pt x="688" y="243"/>
                </a:lnTo>
                <a:lnTo>
                  <a:pt x="688" y="248"/>
                </a:lnTo>
                <a:lnTo>
                  <a:pt x="688" y="254"/>
                </a:lnTo>
                <a:lnTo>
                  <a:pt x="693" y="254"/>
                </a:lnTo>
                <a:lnTo>
                  <a:pt x="693" y="259"/>
                </a:lnTo>
                <a:lnTo>
                  <a:pt x="699" y="259"/>
                </a:lnTo>
                <a:lnTo>
                  <a:pt x="704" y="259"/>
                </a:lnTo>
                <a:lnTo>
                  <a:pt x="704" y="264"/>
                </a:lnTo>
                <a:lnTo>
                  <a:pt x="709" y="264"/>
                </a:lnTo>
                <a:lnTo>
                  <a:pt x="715" y="259"/>
                </a:lnTo>
                <a:lnTo>
                  <a:pt x="720" y="259"/>
                </a:lnTo>
                <a:lnTo>
                  <a:pt x="725" y="259"/>
                </a:lnTo>
                <a:lnTo>
                  <a:pt x="730" y="254"/>
                </a:lnTo>
                <a:lnTo>
                  <a:pt x="736" y="254"/>
                </a:lnTo>
                <a:lnTo>
                  <a:pt x="736" y="248"/>
                </a:lnTo>
                <a:lnTo>
                  <a:pt x="741" y="248"/>
                </a:lnTo>
                <a:lnTo>
                  <a:pt x="746" y="248"/>
                </a:lnTo>
                <a:lnTo>
                  <a:pt x="746" y="243"/>
                </a:lnTo>
                <a:lnTo>
                  <a:pt x="752" y="243"/>
                </a:lnTo>
                <a:lnTo>
                  <a:pt x="752" y="238"/>
                </a:lnTo>
                <a:lnTo>
                  <a:pt x="757" y="238"/>
                </a:lnTo>
                <a:lnTo>
                  <a:pt x="762" y="233"/>
                </a:lnTo>
                <a:lnTo>
                  <a:pt x="768" y="233"/>
                </a:lnTo>
                <a:lnTo>
                  <a:pt x="768" y="227"/>
                </a:lnTo>
                <a:lnTo>
                  <a:pt x="773" y="227"/>
                </a:lnTo>
                <a:lnTo>
                  <a:pt x="778" y="222"/>
                </a:lnTo>
                <a:lnTo>
                  <a:pt x="778" y="217"/>
                </a:lnTo>
                <a:lnTo>
                  <a:pt x="783" y="217"/>
                </a:lnTo>
                <a:lnTo>
                  <a:pt x="783" y="211"/>
                </a:lnTo>
                <a:lnTo>
                  <a:pt x="789" y="211"/>
                </a:lnTo>
                <a:lnTo>
                  <a:pt x="794" y="206"/>
                </a:lnTo>
                <a:lnTo>
                  <a:pt x="794" y="201"/>
                </a:lnTo>
                <a:lnTo>
                  <a:pt x="799" y="201"/>
                </a:lnTo>
                <a:lnTo>
                  <a:pt x="799" y="196"/>
                </a:lnTo>
                <a:lnTo>
                  <a:pt x="799" y="190"/>
                </a:lnTo>
                <a:lnTo>
                  <a:pt x="805" y="190"/>
                </a:lnTo>
                <a:lnTo>
                  <a:pt x="805" y="185"/>
                </a:lnTo>
                <a:lnTo>
                  <a:pt x="810" y="180"/>
                </a:lnTo>
                <a:lnTo>
                  <a:pt x="815" y="174"/>
                </a:lnTo>
                <a:lnTo>
                  <a:pt x="820" y="174"/>
                </a:lnTo>
                <a:lnTo>
                  <a:pt x="826" y="169"/>
                </a:lnTo>
                <a:lnTo>
                  <a:pt x="831" y="169"/>
                </a:lnTo>
                <a:lnTo>
                  <a:pt x="836" y="164"/>
                </a:lnTo>
                <a:lnTo>
                  <a:pt x="842" y="164"/>
                </a:lnTo>
                <a:lnTo>
                  <a:pt x="842" y="158"/>
                </a:lnTo>
                <a:lnTo>
                  <a:pt x="847" y="158"/>
                </a:lnTo>
                <a:lnTo>
                  <a:pt x="852" y="153"/>
                </a:lnTo>
                <a:lnTo>
                  <a:pt x="858" y="148"/>
                </a:lnTo>
                <a:lnTo>
                  <a:pt x="863" y="148"/>
                </a:lnTo>
                <a:lnTo>
                  <a:pt x="868" y="148"/>
                </a:lnTo>
                <a:lnTo>
                  <a:pt x="868" y="143"/>
                </a:lnTo>
                <a:lnTo>
                  <a:pt x="873" y="143"/>
                </a:lnTo>
                <a:lnTo>
                  <a:pt x="879" y="137"/>
                </a:lnTo>
                <a:lnTo>
                  <a:pt x="884" y="137"/>
                </a:lnTo>
                <a:lnTo>
                  <a:pt x="889" y="137"/>
                </a:lnTo>
                <a:lnTo>
                  <a:pt x="889" y="132"/>
                </a:lnTo>
                <a:lnTo>
                  <a:pt x="895" y="132"/>
                </a:lnTo>
                <a:lnTo>
                  <a:pt x="900" y="132"/>
                </a:lnTo>
                <a:lnTo>
                  <a:pt x="905" y="127"/>
                </a:lnTo>
                <a:lnTo>
                  <a:pt x="910" y="127"/>
                </a:lnTo>
                <a:lnTo>
                  <a:pt x="916" y="127"/>
                </a:lnTo>
                <a:lnTo>
                  <a:pt x="910" y="127"/>
                </a:lnTo>
                <a:lnTo>
                  <a:pt x="910" y="132"/>
                </a:lnTo>
                <a:lnTo>
                  <a:pt x="910" y="137"/>
                </a:lnTo>
                <a:lnTo>
                  <a:pt x="905" y="143"/>
                </a:lnTo>
                <a:lnTo>
                  <a:pt x="905" y="148"/>
                </a:lnTo>
                <a:lnTo>
                  <a:pt x="905" y="153"/>
                </a:lnTo>
                <a:lnTo>
                  <a:pt x="905" y="158"/>
                </a:lnTo>
                <a:lnTo>
                  <a:pt x="900" y="158"/>
                </a:lnTo>
                <a:lnTo>
                  <a:pt x="900" y="164"/>
                </a:lnTo>
                <a:lnTo>
                  <a:pt x="900" y="169"/>
                </a:lnTo>
                <a:lnTo>
                  <a:pt x="895" y="169"/>
                </a:lnTo>
                <a:lnTo>
                  <a:pt x="895" y="174"/>
                </a:lnTo>
                <a:lnTo>
                  <a:pt x="895" y="180"/>
                </a:lnTo>
                <a:lnTo>
                  <a:pt x="889" y="180"/>
                </a:lnTo>
                <a:lnTo>
                  <a:pt x="889" y="185"/>
                </a:lnTo>
                <a:lnTo>
                  <a:pt x="884" y="185"/>
                </a:lnTo>
                <a:lnTo>
                  <a:pt x="884" y="190"/>
                </a:lnTo>
                <a:lnTo>
                  <a:pt x="879" y="190"/>
                </a:lnTo>
                <a:lnTo>
                  <a:pt x="879" y="196"/>
                </a:lnTo>
                <a:lnTo>
                  <a:pt x="879" y="201"/>
                </a:lnTo>
                <a:lnTo>
                  <a:pt x="873" y="201"/>
                </a:lnTo>
                <a:lnTo>
                  <a:pt x="873" y="206"/>
                </a:lnTo>
                <a:lnTo>
                  <a:pt x="868" y="206"/>
                </a:lnTo>
                <a:lnTo>
                  <a:pt x="868" y="211"/>
                </a:lnTo>
                <a:lnTo>
                  <a:pt x="868" y="217"/>
                </a:lnTo>
                <a:lnTo>
                  <a:pt x="863" y="217"/>
                </a:lnTo>
                <a:lnTo>
                  <a:pt x="863" y="211"/>
                </a:lnTo>
                <a:lnTo>
                  <a:pt x="858" y="211"/>
                </a:lnTo>
                <a:lnTo>
                  <a:pt x="858" y="217"/>
                </a:lnTo>
                <a:lnTo>
                  <a:pt x="858" y="222"/>
                </a:lnTo>
                <a:lnTo>
                  <a:pt x="858" y="227"/>
                </a:lnTo>
                <a:lnTo>
                  <a:pt x="858" y="222"/>
                </a:lnTo>
                <a:lnTo>
                  <a:pt x="852" y="222"/>
                </a:lnTo>
                <a:lnTo>
                  <a:pt x="852" y="227"/>
                </a:lnTo>
                <a:lnTo>
                  <a:pt x="847" y="227"/>
                </a:lnTo>
                <a:lnTo>
                  <a:pt x="836" y="233"/>
                </a:lnTo>
                <a:lnTo>
                  <a:pt x="831" y="238"/>
                </a:lnTo>
                <a:lnTo>
                  <a:pt x="831" y="243"/>
                </a:lnTo>
                <a:lnTo>
                  <a:pt x="831" y="238"/>
                </a:lnTo>
                <a:lnTo>
                  <a:pt x="826" y="238"/>
                </a:lnTo>
                <a:lnTo>
                  <a:pt x="826" y="243"/>
                </a:lnTo>
                <a:lnTo>
                  <a:pt x="826" y="248"/>
                </a:lnTo>
                <a:lnTo>
                  <a:pt x="820" y="248"/>
                </a:lnTo>
                <a:lnTo>
                  <a:pt x="820" y="254"/>
                </a:lnTo>
                <a:lnTo>
                  <a:pt x="826" y="254"/>
                </a:lnTo>
                <a:lnTo>
                  <a:pt x="820" y="259"/>
                </a:lnTo>
                <a:lnTo>
                  <a:pt x="820" y="264"/>
                </a:lnTo>
                <a:lnTo>
                  <a:pt x="820" y="270"/>
                </a:lnTo>
                <a:lnTo>
                  <a:pt x="826" y="270"/>
                </a:lnTo>
                <a:lnTo>
                  <a:pt x="826" y="275"/>
                </a:lnTo>
                <a:lnTo>
                  <a:pt x="826" y="280"/>
                </a:lnTo>
                <a:lnTo>
                  <a:pt x="826" y="286"/>
                </a:lnTo>
                <a:lnTo>
                  <a:pt x="820" y="286"/>
                </a:lnTo>
                <a:lnTo>
                  <a:pt x="820" y="291"/>
                </a:lnTo>
                <a:lnTo>
                  <a:pt x="815" y="291"/>
                </a:lnTo>
                <a:lnTo>
                  <a:pt x="820" y="291"/>
                </a:lnTo>
                <a:lnTo>
                  <a:pt x="820" y="296"/>
                </a:lnTo>
                <a:lnTo>
                  <a:pt x="820" y="301"/>
                </a:lnTo>
                <a:lnTo>
                  <a:pt x="820" y="307"/>
                </a:lnTo>
                <a:lnTo>
                  <a:pt x="826" y="307"/>
                </a:lnTo>
                <a:lnTo>
                  <a:pt x="826" y="312"/>
                </a:lnTo>
                <a:lnTo>
                  <a:pt x="826" y="317"/>
                </a:lnTo>
                <a:lnTo>
                  <a:pt x="820" y="317"/>
                </a:lnTo>
                <a:lnTo>
                  <a:pt x="820" y="323"/>
                </a:lnTo>
                <a:lnTo>
                  <a:pt x="820" y="328"/>
                </a:lnTo>
                <a:lnTo>
                  <a:pt x="820" y="333"/>
                </a:lnTo>
                <a:lnTo>
                  <a:pt x="820" y="338"/>
                </a:lnTo>
                <a:lnTo>
                  <a:pt x="815" y="338"/>
                </a:lnTo>
                <a:lnTo>
                  <a:pt x="815" y="344"/>
                </a:lnTo>
                <a:lnTo>
                  <a:pt x="1032" y="423"/>
                </a:lnTo>
                <a:lnTo>
                  <a:pt x="1085" y="439"/>
                </a:lnTo>
                <a:lnTo>
                  <a:pt x="1090" y="439"/>
                </a:lnTo>
                <a:lnTo>
                  <a:pt x="1096" y="439"/>
                </a:lnTo>
                <a:lnTo>
                  <a:pt x="1101" y="439"/>
                </a:lnTo>
                <a:lnTo>
                  <a:pt x="1106" y="439"/>
                </a:lnTo>
                <a:lnTo>
                  <a:pt x="1106" y="444"/>
                </a:lnTo>
                <a:lnTo>
                  <a:pt x="1106" y="439"/>
                </a:lnTo>
                <a:lnTo>
                  <a:pt x="1106" y="444"/>
                </a:lnTo>
                <a:lnTo>
                  <a:pt x="1112" y="444"/>
                </a:lnTo>
                <a:lnTo>
                  <a:pt x="1112" y="439"/>
                </a:lnTo>
                <a:lnTo>
                  <a:pt x="1112" y="444"/>
                </a:lnTo>
                <a:lnTo>
                  <a:pt x="1117" y="444"/>
                </a:lnTo>
                <a:lnTo>
                  <a:pt x="1122" y="444"/>
                </a:lnTo>
                <a:lnTo>
                  <a:pt x="1122" y="450"/>
                </a:lnTo>
                <a:lnTo>
                  <a:pt x="1128" y="450"/>
                </a:lnTo>
                <a:lnTo>
                  <a:pt x="1128" y="455"/>
                </a:lnTo>
                <a:lnTo>
                  <a:pt x="1133" y="455"/>
                </a:lnTo>
                <a:lnTo>
                  <a:pt x="1138" y="455"/>
                </a:lnTo>
                <a:lnTo>
                  <a:pt x="1143" y="455"/>
                </a:lnTo>
                <a:lnTo>
                  <a:pt x="1149" y="455"/>
                </a:lnTo>
                <a:lnTo>
                  <a:pt x="1154" y="455"/>
                </a:lnTo>
                <a:lnTo>
                  <a:pt x="1154" y="460"/>
                </a:lnTo>
                <a:lnTo>
                  <a:pt x="1149" y="460"/>
                </a:lnTo>
                <a:lnTo>
                  <a:pt x="1154" y="466"/>
                </a:lnTo>
                <a:lnTo>
                  <a:pt x="1154" y="471"/>
                </a:lnTo>
                <a:lnTo>
                  <a:pt x="1154" y="476"/>
                </a:lnTo>
                <a:lnTo>
                  <a:pt x="1154" y="481"/>
                </a:lnTo>
                <a:lnTo>
                  <a:pt x="1159" y="481"/>
                </a:lnTo>
                <a:lnTo>
                  <a:pt x="1165" y="481"/>
                </a:lnTo>
                <a:lnTo>
                  <a:pt x="1165" y="487"/>
                </a:lnTo>
                <a:lnTo>
                  <a:pt x="1170" y="487"/>
                </a:lnTo>
                <a:lnTo>
                  <a:pt x="1165" y="492"/>
                </a:lnTo>
                <a:lnTo>
                  <a:pt x="1165" y="497"/>
                </a:lnTo>
                <a:lnTo>
                  <a:pt x="1165" y="503"/>
                </a:lnTo>
                <a:lnTo>
                  <a:pt x="1170" y="503"/>
                </a:lnTo>
                <a:lnTo>
                  <a:pt x="1175" y="503"/>
                </a:lnTo>
                <a:lnTo>
                  <a:pt x="1175" y="508"/>
                </a:lnTo>
                <a:lnTo>
                  <a:pt x="1175" y="513"/>
                </a:lnTo>
                <a:lnTo>
                  <a:pt x="1180" y="513"/>
                </a:lnTo>
                <a:lnTo>
                  <a:pt x="1180" y="518"/>
                </a:lnTo>
                <a:lnTo>
                  <a:pt x="1186" y="524"/>
                </a:lnTo>
                <a:lnTo>
                  <a:pt x="1186" y="529"/>
                </a:lnTo>
                <a:lnTo>
                  <a:pt x="1191" y="529"/>
                </a:lnTo>
                <a:lnTo>
                  <a:pt x="1186" y="529"/>
                </a:lnTo>
                <a:lnTo>
                  <a:pt x="1191" y="534"/>
                </a:lnTo>
                <a:lnTo>
                  <a:pt x="1191" y="540"/>
                </a:lnTo>
                <a:lnTo>
                  <a:pt x="1191" y="545"/>
                </a:lnTo>
                <a:lnTo>
                  <a:pt x="1196" y="545"/>
                </a:lnTo>
                <a:lnTo>
                  <a:pt x="1196" y="550"/>
                </a:lnTo>
                <a:lnTo>
                  <a:pt x="1196" y="556"/>
                </a:lnTo>
                <a:lnTo>
                  <a:pt x="1196" y="561"/>
                </a:lnTo>
                <a:lnTo>
                  <a:pt x="1202" y="561"/>
                </a:lnTo>
                <a:lnTo>
                  <a:pt x="1202" y="566"/>
                </a:lnTo>
                <a:lnTo>
                  <a:pt x="1202" y="571"/>
                </a:lnTo>
                <a:lnTo>
                  <a:pt x="1202" y="577"/>
                </a:lnTo>
                <a:lnTo>
                  <a:pt x="1202" y="582"/>
                </a:lnTo>
                <a:lnTo>
                  <a:pt x="1202" y="587"/>
                </a:lnTo>
                <a:lnTo>
                  <a:pt x="1207" y="593"/>
                </a:lnTo>
                <a:lnTo>
                  <a:pt x="1202" y="593"/>
                </a:lnTo>
                <a:lnTo>
                  <a:pt x="1202" y="598"/>
                </a:lnTo>
                <a:lnTo>
                  <a:pt x="1207" y="598"/>
                </a:lnTo>
                <a:lnTo>
                  <a:pt x="1202" y="598"/>
                </a:lnTo>
                <a:lnTo>
                  <a:pt x="1202" y="603"/>
                </a:lnTo>
                <a:lnTo>
                  <a:pt x="1207" y="608"/>
                </a:lnTo>
                <a:lnTo>
                  <a:pt x="1202" y="608"/>
                </a:lnTo>
                <a:lnTo>
                  <a:pt x="1202" y="614"/>
                </a:lnTo>
                <a:lnTo>
                  <a:pt x="1207" y="614"/>
                </a:lnTo>
                <a:lnTo>
                  <a:pt x="1207" y="619"/>
                </a:lnTo>
                <a:lnTo>
                  <a:pt x="1212" y="624"/>
                </a:lnTo>
                <a:lnTo>
                  <a:pt x="1212" y="630"/>
                </a:lnTo>
                <a:lnTo>
                  <a:pt x="1212" y="635"/>
                </a:lnTo>
                <a:lnTo>
                  <a:pt x="1212" y="640"/>
                </a:lnTo>
                <a:lnTo>
                  <a:pt x="1212" y="646"/>
                </a:lnTo>
                <a:lnTo>
                  <a:pt x="1212" y="651"/>
                </a:lnTo>
                <a:lnTo>
                  <a:pt x="1218" y="651"/>
                </a:lnTo>
                <a:lnTo>
                  <a:pt x="1218" y="656"/>
                </a:lnTo>
                <a:lnTo>
                  <a:pt x="1223" y="656"/>
                </a:lnTo>
                <a:lnTo>
                  <a:pt x="1223" y="661"/>
                </a:lnTo>
                <a:lnTo>
                  <a:pt x="1223" y="667"/>
                </a:lnTo>
                <a:lnTo>
                  <a:pt x="1223" y="672"/>
                </a:lnTo>
                <a:lnTo>
                  <a:pt x="1223" y="677"/>
                </a:lnTo>
                <a:lnTo>
                  <a:pt x="1228" y="677"/>
                </a:lnTo>
                <a:lnTo>
                  <a:pt x="1228" y="683"/>
                </a:lnTo>
                <a:lnTo>
                  <a:pt x="1228" y="688"/>
                </a:lnTo>
                <a:lnTo>
                  <a:pt x="1233" y="688"/>
                </a:lnTo>
                <a:lnTo>
                  <a:pt x="1233" y="693"/>
                </a:lnTo>
                <a:lnTo>
                  <a:pt x="1228" y="693"/>
                </a:lnTo>
                <a:lnTo>
                  <a:pt x="1223" y="693"/>
                </a:lnTo>
                <a:lnTo>
                  <a:pt x="1223" y="698"/>
                </a:lnTo>
                <a:lnTo>
                  <a:pt x="1218" y="698"/>
                </a:lnTo>
                <a:lnTo>
                  <a:pt x="1212" y="698"/>
                </a:lnTo>
                <a:lnTo>
                  <a:pt x="1212" y="693"/>
                </a:lnTo>
                <a:lnTo>
                  <a:pt x="1207" y="693"/>
                </a:lnTo>
                <a:lnTo>
                  <a:pt x="1207" y="698"/>
                </a:lnTo>
                <a:lnTo>
                  <a:pt x="1207" y="693"/>
                </a:lnTo>
                <a:lnTo>
                  <a:pt x="1202" y="698"/>
                </a:lnTo>
                <a:lnTo>
                  <a:pt x="1202" y="693"/>
                </a:lnTo>
                <a:lnTo>
                  <a:pt x="1196" y="693"/>
                </a:lnTo>
                <a:lnTo>
                  <a:pt x="1191" y="693"/>
                </a:lnTo>
                <a:lnTo>
                  <a:pt x="1186" y="693"/>
                </a:lnTo>
                <a:lnTo>
                  <a:pt x="1180" y="693"/>
                </a:lnTo>
                <a:lnTo>
                  <a:pt x="1175" y="693"/>
                </a:lnTo>
                <a:lnTo>
                  <a:pt x="1170" y="693"/>
                </a:lnTo>
                <a:lnTo>
                  <a:pt x="1165" y="693"/>
                </a:lnTo>
                <a:lnTo>
                  <a:pt x="1165" y="698"/>
                </a:lnTo>
                <a:lnTo>
                  <a:pt x="1159" y="698"/>
                </a:lnTo>
                <a:lnTo>
                  <a:pt x="1154" y="698"/>
                </a:lnTo>
                <a:lnTo>
                  <a:pt x="1154" y="704"/>
                </a:lnTo>
                <a:lnTo>
                  <a:pt x="1149" y="704"/>
                </a:lnTo>
                <a:lnTo>
                  <a:pt x="1149" y="709"/>
                </a:lnTo>
                <a:lnTo>
                  <a:pt x="1143" y="709"/>
                </a:lnTo>
                <a:lnTo>
                  <a:pt x="1143" y="714"/>
                </a:lnTo>
                <a:lnTo>
                  <a:pt x="1143" y="720"/>
                </a:lnTo>
                <a:lnTo>
                  <a:pt x="1138" y="720"/>
                </a:lnTo>
                <a:lnTo>
                  <a:pt x="1138" y="725"/>
                </a:lnTo>
                <a:lnTo>
                  <a:pt x="1138" y="730"/>
                </a:lnTo>
                <a:lnTo>
                  <a:pt x="1138" y="736"/>
                </a:lnTo>
                <a:lnTo>
                  <a:pt x="1133" y="736"/>
                </a:lnTo>
                <a:lnTo>
                  <a:pt x="1133" y="741"/>
                </a:lnTo>
                <a:lnTo>
                  <a:pt x="1128" y="741"/>
                </a:lnTo>
                <a:lnTo>
                  <a:pt x="1128" y="746"/>
                </a:lnTo>
                <a:lnTo>
                  <a:pt x="1128" y="751"/>
                </a:lnTo>
                <a:lnTo>
                  <a:pt x="1128" y="757"/>
                </a:lnTo>
                <a:lnTo>
                  <a:pt x="1122" y="757"/>
                </a:lnTo>
                <a:lnTo>
                  <a:pt x="1122" y="762"/>
                </a:lnTo>
                <a:lnTo>
                  <a:pt x="1128" y="762"/>
                </a:lnTo>
                <a:lnTo>
                  <a:pt x="1128" y="767"/>
                </a:lnTo>
                <a:lnTo>
                  <a:pt x="1128" y="773"/>
                </a:lnTo>
                <a:lnTo>
                  <a:pt x="1128" y="778"/>
                </a:lnTo>
                <a:lnTo>
                  <a:pt x="1122" y="778"/>
                </a:lnTo>
                <a:lnTo>
                  <a:pt x="1122" y="783"/>
                </a:lnTo>
                <a:lnTo>
                  <a:pt x="1117" y="783"/>
                </a:lnTo>
                <a:lnTo>
                  <a:pt x="1117" y="788"/>
                </a:lnTo>
                <a:lnTo>
                  <a:pt x="1112" y="788"/>
                </a:lnTo>
                <a:lnTo>
                  <a:pt x="1106" y="788"/>
                </a:lnTo>
                <a:lnTo>
                  <a:pt x="1101" y="794"/>
                </a:lnTo>
                <a:lnTo>
                  <a:pt x="1096" y="794"/>
                </a:lnTo>
                <a:lnTo>
                  <a:pt x="1090" y="794"/>
                </a:lnTo>
                <a:lnTo>
                  <a:pt x="1085" y="794"/>
                </a:lnTo>
                <a:lnTo>
                  <a:pt x="1085" y="799"/>
                </a:lnTo>
                <a:lnTo>
                  <a:pt x="1080" y="799"/>
                </a:lnTo>
                <a:lnTo>
                  <a:pt x="1080" y="804"/>
                </a:lnTo>
                <a:lnTo>
                  <a:pt x="1075" y="804"/>
                </a:lnTo>
                <a:lnTo>
                  <a:pt x="1075" y="810"/>
                </a:lnTo>
                <a:lnTo>
                  <a:pt x="1069" y="810"/>
                </a:lnTo>
                <a:lnTo>
                  <a:pt x="1064" y="810"/>
                </a:lnTo>
                <a:lnTo>
                  <a:pt x="1059" y="815"/>
                </a:lnTo>
                <a:lnTo>
                  <a:pt x="1053" y="810"/>
                </a:lnTo>
                <a:lnTo>
                  <a:pt x="1053" y="815"/>
                </a:lnTo>
                <a:lnTo>
                  <a:pt x="1053" y="810"/>
                </a:lnTo>
                <a:lnTo>
                  <a:pt x="1048" y="810"/>
                </a:lnTo>
                <a:lnTo>
                  <a:pt x="1043" y="810"/>
                </a:lnTo>
                <a:lnTo>
                  <a:pt x="1038" y="810"/>
                </a:lnTo>
                <a:lnTo>
                  <a:pt x="1032" y="810"/>
                </a:lnTo>
                <a:lnTo>
                  <a:pt x="1027" y="815"/>
                </a:lnTo>
                <a:lnTo>
                  <a:pt x="1022" y="815"/>
                </a:lnTo>
                <a:lnTo>
                  <a:pt x="1016" y="815"/>
                </a:lnTo>
                <a:lnTo>
                  <a:pt x="1016" y="820"/>
                </a:lnTo>
                <a:lnTo>
                  <a:pt x="1011" y="820"/>
                </a:lnTo>
                <a:lnTo>
                  <a:pt x="1011" y="826"/>
                </a:lnTo>
                <a:lnTo>
                  <a:pt x="1006" y="826"/>
                </a:lnTo>
                <a:lnTo>
                  <a:pt x="1006" y="831"/>
                </a:lnTo>
                <a:lnTo>
                  <a:pt x="1000" y="831"/>
                </a:lnTo>
                <a:lnTo>
                  <a:pt x="1000" y="836"/>
                </a:lnTo>
                <a:lnTo>
                  <a:pt x="995" y="836"/>
                </a:lnTo>
                <a:lnTo>
                  <a:pt x="990" y="836"/>
                </a:lnTo>
                <a:lnTo>
                  <a:pt x="990" y="831"/>
                </a:lnTo>
                <a:lnTo>
                  <a:pt x="985" y="831"/>
                </a:lnTo>
                <a:lnTo>
                  <a:pt x="979" y="831"/>
                </a:lnTo>
                <a:lnTo>
                  <a:pt x="974" y="831"/>
                </a:lnTo>
                <a:lnTo>
                  <a:pt x="974" y="826"/>
                </a:lnTo>
                <a:lnTo>
                  <a:pt x="969" y="826"/>
                </a:lnTo>
                <a:lnTo>
                  <a:pt x="969" y="820"/>
                </a:lnTo>
                <a:lnTo>
                  <a:pt x="963" y="820"/>
                </a:lnTo>
                <a:lnTo>
                  <a:pt x="963" y="815"/>
                </a:lnTo>
                <a:lnTo>
                  <a:pt x="958" y="815"/>
                </a:lnTo>
                <a:lnTo>
                  <a:pt x="953" y="815"/>
                </a:lnTo>
                <a:lnTo>
                  <a:pt x="948" y="820"/>
                </a:lnTo>
                <a:lnTo>
                  <a:pt x="942" y="820"/>
                </a:lnTo>
                <a:lnTo>
                  <a:pt x="937" y="820"/>
                </a:lnTo>
                <a:lnTo>
                  <a:pt x="932" y="820"/>
                </a:lnTo>
                <a:lnTo>
                  <a:pt x="926" y="820"/>
                </a:lnTo>
                <a:lnTo>
                  <a:pt x="926" y="815"/>
                </a:lnTo>
                <a:lnTo>
                  <a:pt x="921" y="815"/>
                </a:lnTo>
                <a:lnTo>
                  <a:pt x="916" y="815"/>
                </a:lnTo>
                <a:lnTo>
                  <a:pt x="910" y="815"/>
                </a:lnTo>
                <a:lnTo>
                  <a:pt x="905" y="815"/>
                </a:lnTo>
                <a:lnTo>
                  <a:pt x="900" y="815"/>
                </a:lnTo>
                <a:lnTo>
                  <a:pt x="895" y="815"/>
                </a:lnTo>
                <a:lnTo>
                  <a:pt x="889" y="810"/>
                </a:lnTo>
                <a:lnTo>
                  <a:pt x="884" y="810"/>
                </a:lnTo>
                <a:lnTo>
                  <a:pt x="884" y="804"/>
                </a:lnTo>
                <a:lnTo>
                  <a:pt x="879" y="804"/>
                </a:lnTo>
                <a:lnTo>
                  <a:pt x="879" y="799"/>
                </a:lnTo>
                <a:lnTo>
                  <a:pt x="873" y="799"/>
                </a:lnTo>
                <a:lnTo>
                  <a:pt x="868" y="799"/>
                </a:lnTo>
                <a:lnTo>
                  <a:pt x="863" y="799"/>
                </a:lnTo>
                <a:lnTo>
                  <a:pt x="858" y="799"/>
                </a:lnTo>
                <a:lnTo>
                  <a:pt x="852" y="799"/>
                </a:lnTo>
                <a:lnTo>
                  <a:pt x="852" y="804"/>
                </a:lnTo>
                <a:lnTo>
                  <a:pt x="847" y="804"/>
                </a:lnTo>
                <a:lnTo>
                  <a:pt x="842" y="804"/>
                </a:lnTo>
                <a:lnTo>
                  <a:pt x="836" y="804"/>
                </a:lnTo>
                <a:lnTo>
                  <a:pt x="831" y="804"/>
                </a:lnTo>
                <a:lnTo>
                  <a:pt x="831" y="799"/>
                </a:lnTo>
                <a:lnTo>
                  <a:pt x="826" y="799"/>
                </a:lnTo>
                <a:lnTo>
                  <a:pt x="826" y="804"/>
                </a:lnTo>
                <a:lnTo>
                  <a:pt x="820" y="799"/>
                </a:lnTo>
                <a:lnTo>
                  <a:pt x="820" y="804"/>
                </a:lnTo>
                <a:lnTo>
                  <a:pt x="820" y="799"/>
                </a:lnTo>
                <a:lnTo>
                  <a:pt x="815" y="799"/>
                </a:lnTo>
                <a:lnTo>
                  <a:pt x="810" y="799"/>
                </a:lnTo>
                <a:lnTo>
                  <a:pt x="810" y="794"/>
                </a:lnTo>
                <a:lnTo>
                  <a:pt x="805" y="794"/>
                </a:lnTo>
                <a:lnTo>
                  <a:pt x="805" y="788"/>
                </a:lnTo>
                <a:lnTo>
                  <a:pt x="799" y="788"/>
                </a:lnTo>
                <a:lnTo>
                  <a:pt x="799" y="794"/>
                </a:lnTo>
                <a:lnTo>
                  <a:pt x="799" y="799"/>
                </a:lnTo>
                <a:lnTo>
                  <a:pt x="799" y="804"/>
                </a:lnTo>
                <a:lnTo>
                  <a:pt x="794" y="804"/>
                </a:lnTo>
                <a:lnTo>
                  <a:pt x="794" y="810"/>
                </a:lnTo>
                <a:lnTo>
                  <a:pt x="794" y="815"/>
                </a:lnTo>
                <a:lnTo>
                  <a:pt x="789" y="815"/>
                </a:lnTo>
                <a:lnTo>
                  <a:pt x="789" y="820"/>
                </a:lnTo>
                <a:lnTo>
                  <a:pt x="783" y="820"/>
                </a:lnTo>
                <a:lnTo>
                  <a:pt x="783" y="826"/>
                </a:lnTo>
                <a:lnTo>
                  <a:pt x="778" y="826"/>
                </a:lnTo>
                <a:lnTo>
                  <a:pt x="773" y="826"/>
                </a:lnTo>
                <a:lnTo>
                  <a:pt x="773" y="831"/>
                </a:lnTo>
                <a:lnTo>
                  <a:pt x="768" y="831"/>
                </a:lnTo>
                <a:lnTo>
                  <a:pt x="768" y="836"/>
                </a:lnTo>
                <a:lnTo>
                  <a:pt x="762" y="836"/>
                </a:lnTo>
                <a:lnTo>
                  <a:pt x="762" y="841"/>
                </a:lnTo>
                <a:lnTo>
                  <a:pt x="757" y="841"/>
                </a:lnTo>
                <a:lnTo>
                  <a:pt x="752" y="841"/>
                </a:lnTo>
                <a:lnTo>
                  <a:pt x="752" y="847"/>
                </a:lnTo>
                <a:lnTo>
                  <a:pt x="746" y="847"/>
                </a:lnTo>
                <a:lnTo>
                  <a:pt x="741" y="847"/>
                </a:lnTo>
                <a:lnTo>
                  <a:pt x="736" y="847"/>
                </a:lnTo>
                <a:lnTo>
                  <a:pt x="736" y="841"/>
                </a:lnTo>
                <a:lnTo>
                  <a:pt x="730" y="841"/>
                </a:lnTo>
                <a:lnTo>
                  <a:pt x="730" y="836"/>
                </a:lnTo>
                <a:lnTo>
                  <a:pt x="725" y="836"/>
                </a:lnTo>
                <a:lnTo>
                  <a:pt x="720" y="836"/>
                </a:lnTo>
                <a:lnTo>
                  <a:pt x="720" y="841"/>
                </a:lnTo>
                <a:lnTo>
                  <a:pt x="720" y="847"/>
                </a:lnTo>
                <a:lnTo>
                  <a:pt x="715" y="847"/>
                </a:lnTo>
                <a:lnTo>
                  <a:pt x="709" y="852"/>
                </a:lnTo>
                <a:lnTo>
                  <a:pt x="709" y="857"/>
                </a:lnTo>
                <a:lnTo>
                  <a:pt x="704" y="857"/>
                </a:lnTo>
                <a:lnTo>
                  <a:pt x="699" y="857"/>
                </a:lnTo>
                <a:lnTo>
                  <a:pt x="699" y="852"/>
                </a:lnTo>
                <a:lnTo>
                  <a:pt x="699" y="847"/>
                </a:lnTo>
                <a:lnTo>
                  <a:pt x="704" y="847"/>
                </a:lnTo>
                <a:lnTo>
                  <a:pt x="704" y="841"/>
                </a:lnTo>
                <a:lnTo>
                  <a:pt x="704" y="836"/>
                </a:lnTo>
                <a:lnTo>
                  <a:pt x="699" y="836"/>
                </a:lnTo>
                <a:lnTo>
                  <a:pt x="699" y="831"/>
                </a:lnTo>
                <a:lnTo>
                  <a:pt x="693" y="831"/>
                </a:lnTo>
                <a:lnTo>
                  <a:pt x="688" y="831"/>
                </a:lnTo>
                <a:lnTo>
                  <a:pt x="683" y="831"/>
                </a:lnTo>
                <a:lnTo>
                  <a:pt x="678" y="831"/>
                </a:lnTo>
                <a:lnTo>
                  <a:pt x="672" y="831"/>
                </a:lnTo>
                <a:lnTo>
                  <a:pt x="667" y="831"/>
                </a:lnTo>
                <a:lnTo>
                  <a:pt x="667" y="836"/>
                </a:lnTo>
                <a:lnTo>
                  <a:pt x="662" y="831"/>
                </a:lnTo>
                <a:lnTo>
                  <a:pt x="656" y="831"/>
                </a:lnTo>
                <a:lnTo>
                  <a:pt x="656" y="836"/>
                </a:lnTo>
                <a:lnTo>
                  <a:pt x="651" y="841"/>
                </a:lnTo>
                <a:lnTo>
                  <a:pt x="646" y="841"/>
                </a:lnTo>
                <a:lnTo>
                  <a:pt x="640" y="841"/>
                </a:lnTo>
                <a:lnTo>
                  <a:pt x="635" y="841"/>
                </a:lnTo>
                <a:lnTo>
                  <a:pt x="635" y="847"/>
                </a:lnTo>
                <a:lnTo>
                  <a:pt x="630" y="847"/>
                </a:lnTo>
                <a:lnTo>
                  <a:pt x="630" y="841"/>
                </a:lnTo>
                <a:lnTo>
                  <a:pt x="630" y="847"/>
                </a:lnTo>
                <a:lnTo>
                  <a:pt x="625" y="847"/>
                </a:lnTo>
                <a:lnTo>
                  <a:pt x="625" y="841"/>
                </a:lnTo>
                <a:lnTo>
                  <a:pt x="625" y="836"/>
                </a:lnTo>
                <a:lnTo>
                  <a:pt x="619" y="836"/>
                </a:lnTo>
                <a:lnTo>
                  <a:pt x="614" y="836"/>
                </a:lnTo>
                <a:lnTo>
                  <a:pt x="609" y="836"/>
                </a:lnTo>
                <a:lnTo>
                  <a:pt x="609" y="841"/>
                </a:lnTo>
                <a:lnTo>
                  <a:pt x="603" y="841"/>
                </a:lnTo>
                <a:lnTo>
                  <a:pt x="603" y="836"/>
                </a:lnTo>
                <a:lnTo>
                  <a:pt x="598" y="836"/>
                </a:lnTo>
                <a:lnTo>
                  <a:pt x="598" y="831"/>
                </a:lnTo>
                <a:lnTo>
                  <a:pt x="593" y="831"/>
                </a:lnTo>
                <a:lnTo>
                  <a:pt x="593" y="826"/>
                </a:lnTo>
                <a:lnTo>
                  <a:pt x="593" y="820"/>
                </a:lnTo>
                <a:lnTo>
                  <a:pt x="593" y="815"/>
                </a:lnTo>
                <a:lnTo>
                  <a:pt x="593" y="810"/>
                </a:lnTo>
                <a:lnTo>
                  <a:pt x="593" y="804"/>
                </a:lnTo>
                <a:lnTo>
                  <a:pt x="598" y="804"/>
                </a:lnTo>
                <a:lnTo>
                  <a:pt x="598" y="799"/>
                </a:lnTo>
                <a:lnTo>
                  <a:pt x="598" y="794"/>
                </a:lnTo>
                <a:lnTo>
                  <a:pt x="593" y="794"/>
                </a:lnTo>
                <a:lnTo>
                  <a:pt x="593" y="788"/>
                </a:lnTo>
                <a:lnTo>
                  <a:pt x="588" y="788"/>
                </a:lnTo>
                <a:lnTo>
                  <a:pt x="588" y="794"/>
                </a:lnTo>
                <a:lnTo>
                  <a:pt x="582" y="794"/>
                </a:lnTo>
                <a:lnTo>
                  <a:pt x="577" y="794"/>
                </a:lnTo>
                <a:lnTo>
                  <a:pt x="577" y="788"/>
                </a:lnTo>
                <a:lnTo>
                  <a:pt x="572" y="788"/>
                </a:lnTo>
                <a:lnTo>
                  <a:pt x="572" y="783"/>
                </a:lnTo>
                <a:lnTo>
                  <a:pt x="577" y="783"/>
                </a:lnTo>
                <a:lnTo>
                  <a:pt x="577" y="778"/>
                </a:lnTo>
                <a:lnTo>
                  <a:pt x="572" y="778"/>
                </a:lnTo>
                <a:lnTo>
                  <a:pt x="566" y="778"/>
                </a:lnTo>
                <a:lnTo>
                  <a:pt x="572" y="778"/>
                </a:lnTo>
                <a:lnTo>
                  <a:pt x="566" y="778"/>
                </a:lnTo>
                <a:lnTo>
                  <a:pt x="566" y="783"/>
                </a:lnTo>
                <a:lnTo>
                  <a:pt x="561" y="783"/>
                </a:lnTo>
                <a:lnTo>
                  <a:pt x="556" y="783"/>
                </a:lnTo>
                <a:lnTo>
                  <a:pt x="550" y="783"/>
                </a:lnTo>
                <a:lnTo>
                  <a:pt x="550" y="778"/>
                </a:lnTo>
                <a:lnTo>
                  <a:pt x="550" y="773"/>
                </a:lnTo>
                <a:lnTo>
                  <a:pt x="545" y="773"/>
                </a:lnTo>
                <a:lnTo>
                  <a:pt x="545" y="767"/>
                </a:lnTo>
                <a:lnTo>
                  <a:pt x="540" y="767"/>
                </a:lnTo>
                <a:lnTo>
                  <a:pt x="535" y="767"/>
                </a:lnTo>
                <a:lnTo>
                  <a:pt x="529" y="767"/>
                </a:lnTo>
                <a:lnTo>
                  <a:pt x="529" y="762"/>
                </a:lnTo>
                <a:lnTo>
                  <a:pt x="529" y="757"/>
                </a:lnTo>
                <a:lnTo>
                  <a:pt x="524" y="757"/>
                </a:lnTo>
                <a:lnTo>
                  <a:pt x="519" y="757"/>
                </a:lnTo>
                <a:lnTo>
                  <a:pt x="524" y="757"/>
                </a:lnTo>
                <a:lnTo>
                  <a:pt x="524" y="762"/>
                </a:lnTo>
                <a:lnTo>
                  <a:pt x="519" y="762"/>
                </a:lnTo>
                <a:lnTo>
                  <a:pt x="519" y="757"/>
                </a:lnTo>
                <a:lnTo>
                  <a:pt x="513" y="751"/>
                </a:lnTo>
                <a:lnTo>
                  <a:pt x="513" y="746"/>
                </a:lnTo>
                <a:lnTo>
                  <a:pt x="508" y="746"/>
                </a:lnTo>
                <a:lnTo>
                  <a:pt x="508" y="751"/>
                </a:lnTo>
                <a:lnTo>
                  <a:pt x="503" y="751"/>
                </a:lnTo>
                <a:lnTo>
                  <a:pt x="498" y="746"/>
                </a:lnTo>
                <a:lnTo>
                  <a:pt x="492" y="746"/>
                </a:lnTo>
                <a:lnTo>
                  <a:pt x="487" y="746"/>
                </a:lnTo>
                <a:lnTo>
                  <a:pt x="482" y="746"/>
                </a:lnTo>
                <a:lnTo>
                  <a:pt x="482" y="741"/>
                </a:lnTo>
                <a:lnTo>
                  <a:pt x="476" y="741"/>
                </a:lnTo>
                <a:lnTo>
                  <a:pt x="471" y="741"/>
                </a:lnTo>
                <a:lnTo>
                  <a:pt x="471" y="746"/>
                </a:lnTo>
                <a:lnTo>
                  <a:pt x="466" y="746"/>
                </a:lnTo>
                <a:lnTo>
                  <a:pt x="466" y="751"/>
                </a:lnTo>
                <a:lnTo>
                  <a:pt x="460" y="751"/>
                </a:lnTo>
                <a:lnTo>
                  <a:pt x="466" y="751"/>
                </a:lnTo>
                <a:lnTo>
                  <a:pt x="466" y="757"/>
                </a:lnTo>
                <a:lnTo>
                  <a:pt x="460" y="757"/>
                </a:lnTo>
                <a:lnTo>
                  <a:pt x="460" y="751"/>
                </a:lnTo>
                <a:lnTo>
                  <a:pt x="460" y="757"/>
                </a:lnTo>
                <a:lnTo>
                  <a:pt x="460" y="762"/>
                </a:lnTo>
                <a:lnTo>
                  <a:pt x="455" y="762"/>
                </a:lnTo>
                <a:lnTo>
                  <a:pt x="455" y="757"/>
                </a:lnTo>
                <a:lnTo>
                  <a:pt x="455" y="762"/>
                </a:lnTo>
                <a:lnTo>
                  <a:pt x="450" y="762"/>
                </a:lnTo>
                <a:lnTo>
                  <a:pt x="445" y="762"/>
                </a:lnTo>
                <a:lnTo>
                  <a:pt x="439" y="762"/>
                </a:lnTo>
                <a:lnTo>
                  <a:pt x="434" y="762"/>
                </a:lnTo>
                <a:lnTo>
                  <a:pt x="439" y="767"/>
                </a:lnTo>
                <a:lnTo>
                  <a:pt x="434" y="767"/>
                </a:lnTo>
                <a:lnTo>
                  <a:pt x="434" y="773"/>
                </a:lnTo>
                <a:lnTo>
                  <a:pt x="439" y="773"/>
                </a:lnTo>
                <a:lnTo>
                  <a:pt x="434" y="773"/>
                </a:lnTo>
                <a:lnTo>
                  <a:pt x="434" y="778"/>
                </a:lnTo>
                <a:lnTo>
                  <a:pt x="429" y="778"/>
                </a:lnTo>
                <a:lnTo>
                  <a:pt x="429" y="783"/>
                </a:lnTo>
                <a:lnTo>
                  <a:pt x="423" y="783"/>
                </a:lnTo>
                <a:lnTo>
                  <a:pt x="418" y="783"/>
                </a:lnTo>
                <a:lnTo>
                  <a:pt x="418" y="788"/>
                </a:lnTo>
                <a:lnTo>
                  <a:pt x="413" y="788"/>
                </a:lnTo>
                <a:lnTo>
                  <a:pt x="413" y="794"/>
                </a:lnTo>
                <a:lnTo>
                  <a:pt x="413" y="788"/>
                </a:lnTo>
                <a:lnTo>
                  <a:pt x="408" y="788"/>
                </a:lnTo>
                <a:lnTo>
                  <a:pt x="402" y="788"/>
                </a:lnTo>
                <a:lnTo>
                  <a:pt x="397" y="788"/>
                </a:lnTo>
                <a:lnTo>
                  <a:pt x="392" y="788"/>
                </a:lnTo>
                <a:lnTo>
                  <a:pt x="386" y="788"/>
                </a:lnTo>
                <a:lnTo>
                  <a:pt x="386" y="794"/>
                </a:lnTo>
                <a:lnTo>
                  <a:pt x="381" y="794"/>
                </a:lnTo>
                <a:lnTo>
                  <a:pt x="381" y="788"/>
                </a:lnTo>
                <a:lnTo>
                  <a:pt x="381" y="794"/>
                </a:lnTo>
                <a:lnTo>
                  <a:pt x="376" y="794"/>
                </a:lnTo>
                <a:lnTo>
                  <a:pt x="376" y="788"/>
                </a:lnTo>
                <a:lnTo>
                  <a:pt x="376" y="794"/>
                </a:lnTo>
                <a:lnTo>
                  <a:pt x="370" y="794"/>
                </a:lnTo>
                <a:lnTo>
                  <a:pt x="376" y="794"/>
                </a:lnTo>
                <a:lnTo>
                  <a:pt x="376" y="799"/>
                </a:lnTo>
                <a:lnTo>
                  <a:pt x="370" y="799"/>
                </a:lnTo>
                <a:lnTo>
                  <a:pt x="365" y="799"/>
                </a:lnTo>
                <a:lnTo>
                  <a:pt x="365" y="794"/>
                </a:lnTo>
                <a:lnTo>
                  <a:pt x="365" y="788"/>
                </a:lnTo>
                <a:lnTo>
                  <a:pt x="360" y="794"/>
                </a:lnTo>
                <a:lnTo>
                  <a:pt x="360" y="788"/>
                </a:lnTo>
                <a:lnTo>
                  <a:pt x="360" y="794"/>
                </a:lnTo>
                <a:lnTo>
                  <a:pt x="360" y="799"/>
                </a:lnTo>
                <a:lnTo>
                  <a:pt x="355" y="799"/>
                </a:lnTo>
                <a:lnTo>
                  <a:pt x="349" y="799"/>
                </a:lnTo>
                <a:lnTo>
                  <a:pt x="349" y="794"/>
                </a:lnTo>
                <a:lnTo>
                  <a:pt x="349" y="799"/>
                </a:lnTo>
                <a:lnTo>
                  <a:pt x="349" y="794"/>
                </a:lnTo>
                <a:lnTo>
                  <a:pt x="349" y="799"/>
                </a:lnTo>
                <a:lnTo>
                  <a:pt x="344" y="799"/>
                </a:lnTo>
                <a:lnTo>
                  <a:pt x="339" y="799"/>
                </a:lnTo>
                <a:lnTo>
                  <a:pt x="339" y="794"/>
                </a:lnTo>
                <a:lnTo>
                  <a:pt x="344" y="794"/>
                </a:lnTo>
                <a:lnTo>
                  <a:pt x="339" y="794"/>
                </a:lnTo>
                <a:lnTo>
                  <a:pt x="323" y="794"/>
                </a:lnTo>
                <a:lnTo>
                  <a:pt x="74" y="799"/>
                </a:lnTo>
                <a:lnTo>
                  <a:pt x="74" y="794"/>
                </a:lnTo>
                <a:lnTo>
                  <a:pt x="74" y="788"/>
                </a:lnTo>
                <a:lnTo>
                  <a:pt x="69" y="783"/>
                </a:lnTo>
                <a:lnTo>
                  <a:pt x="69" y="778"/>
                </a:lnTo>
                <a:lnTo>
                  <a:pt x="63" y="773"/>
                </a:lnTo>
                <a:lnTo>
                  <a:pt x="63" y="767"/>
                </a:lnTo>
                <a:lnTo>
                  <a:pt x="58" y="767"/>
                </a:lnTo>
                <a:lnTo>
                  <a:pt x="58" y="762"/>
                </a:lnTo>
                <a:lnTo>
                  <a:pt x="53" y="757"/>
                </a:lnTo>
                <a:lnTo>
                  <a:pt x="53" y="751"/>
                </a:lnTo>
                <a:lnTo>
                  <a:pt x="48" y="751"/>
                </a:lnTo>
                <a:lnTo>
                  <a:pt x="42" y="751"/>
                </a:lnTo>
                <a:lnTo>
                  <a:pt x="42" y="746"/>
                </a:lnTo>
                <a:lnTo>
                  <a:pt x="37" y="746"/>
                </a:lnTo>
                <a:lnTo>
                  <a:pt x="37" y="741"/>
                </a:lnTo>
                <a:lnTo>
                  <a:pt x="32" y="741"/>
                </a:lnTo>
                <a:lnTo>
                  <a:pt x="32" y="736"/>
                </a:lnTo>
                <a:lnTo>
                  <a:pt x="26" y="720"/>
                </a:lnTo>
                <a:lnTo>
                  <a:pt x="21" y="709"/>
                </a:lnTo>
                <a:lnTo>
                  <a:pt x="16" y="698"/>
                </a:lnTo>
                <a:lnTo>
                  <a:pt x="16" y="683"/>
                </a:lnTo>
                <a:lnTo>
                  <a:pt x="16" y="667"/>
                </a:lnTo>
                <a:lnTo>
                  <a:pt x="10" y="640"/>
                </a:lnTo>
                <a:lnTo>
                  <a:pt x="10" y="624"/>
                </a:lnTo>
                <a:lnTo>
                  <a:pt x="10" y="608"/>
                </a:lnTo>
                <a:lnTo>
                  <a:pt x="5" y="593"/>
                </a:lnTo>
                <a:lnTo>
                  <a:pt x="5" y="582"/>
                </a:lnTo>
                <a:lnTo>
                  <a:pt x="5" y="566"/>
                </a:lnTo>
                <a:lnTo>
                  <a:pt x="5" y="550"/>
                </a:lnTo>
                <a:lnTo>
                  <a:pt x="5" y="534"/>
                </a:lnTo>
                <a:lnTo>
                  <a:pt x="5" y="518"/>
                </a:lnTo>
                <a:lnTo>
                  <a:pt x="5" y="508"/>
                </a:lnTo>
                <a:lnTo>
                  <a:pt x="5" y="487"/>
                </a:lnTo>
                <a:lnTo>
                  <a:pt x="0" y="476"/>
                </a:lnTo>
                <a:lnTo>
                  <a:pt x="0" y="460"/>
                </a:lnTo>
                <a:lnTo>
                  <a:pt x="0" y="444"/>
                </a:lnTo>
                <a:lnTo>
                  <a:pt x="32" y="450"/>
                </a:lnTo>
                <a:lnTo>
                  <a:pt x="53" y="450"/>
                </a:lnTo>
                <a:lnTo>
                  <a:pt x="58" y="450"/>
                </a:lnTo>
                <a:lnTo>
                  <a:pt x="63" y="450"/>
                </a:lnTo>
                <a:lnTo>
                  <a:pt x="69" y="450"/>
                </a:lnTo>
                <a:lnTo>
                  <a:pt x="74" y="450"/>
                </a:lnTo>
                <a:lnTo>
                  <a:pt x="79" y="450"/>
                </a:lnTo>
                <a:lnTo>
                  <a:pt x="85" y="450"/>
                </a:lnTo>
                <a:lnTo>
                  <a:pt x="90" y="450"/>
                </a:lnTo>
                <a:lnTo>
                  <a:pt x="95" y="450"/>
                </a:lnTo>
                <a:lnTo>
                  <a:pt x="100" y="450"/>
                </a:lnTo>
                <a:lnTo>
                  <a:pt x="100" y="444"/>
                </a:lnTo>
                <a:lnTo>
                  <a:pt x="106" y="444"/>
                </a:lnTo>
                <a:lnTo>
                  <a:pt x="111" y="444"/>
                </a:lnTo>
                <a:lnTo>
                  <a:pt x="111" y="439"/>
                </a:lnTo>
                <a:lnTo>
                  <a:pt x="116" y="439"/>
                </a:lnTo>
                <a:lnTo>
                  <a:pt x="122" y="439"/>
                </a:lnTo>
                <a:lnTo>
                  <a:pt x="122" y="434"/>
                </a:lnTo>
                <a:lnTo>
                  <a:pt x="122" y="428"/>
                </a:lnTo>
                <a:lnTo>
                  <a:pt x="127" y="428"/>
                </a:lnTo>
                <a:lnTo>
                  <a:pt x="122" y="423"/>
                </a:lnTo>
                <a:lnTo>
                  <a:pt x="127" y="423"/>
                </a:lnTo>
                <a:lnTo>
                  <a:pt x="127" y="418"/>
                </a:lnTo>
                <a:lnTo>
                  <a:pt x="132" y="418"/>
                </a:lnTo>
                <a:lnTo>
                  <a:pt x="132" y="423"/>
                </a:lnTo>
                <a:lnTo>
                  <a:pt x="138" y="423"/>
                </a:lnTo>
                <a:lnTo>
                  <a:pt x="138" y="418"/>
                </a:lnTo>
                <a:lnTo>
                  <a:pt x="138" y="413"/>
                </a:lnTo>
                <a:lnTo>
                  <a:pt x="143" y="413"/>
                </a:lnTo>
                <a:lnTo>
                  <a:pt x="143" y="407"/>
                </a:lnTo>
                <a:lnTo>
                  <a:pt x="148" y="407"/>
                </a:lnTo>
                <a:lnTo>
                  <a:pt x="153" y="407"/>
                </a:lnTo>
                <a:lnTo>
                  <a:pt x="148" y="402"/>
                </a:lnTo>
                <a:lnTo>
                  <a:pt x="153" y="402"/>
                </a:lnTo>
                <a:lnTo>
                  <a:pt x="159" y="402"/>
                </a:lnTo>
                <a:lnTo>
                  <a:pt x="164" y="397"/>
                </a:lnTo>
                <a:lnTo>
                  <a:pt x="169" y="397"/>
                </a:lnTo>
                <a:lnTo>
                  <a:pt x="175" y="397"/>
                </a:lnTo>
                <a:lnTo>
                  <a:pt x="175" y="391"/>
                </a:lnTo>
                <a:lnTo>
                  <a:pt x="180" y="391"/>
                </a:lnTo>
                <a:lnTo>
                  <a:pt x="180" y="386"/>
                </a:lnTo>
                <a:lnTo>
                  <a:pt x="185" y="386"/>
                </a:lnTo>
                <a:lnTo>
                  <a:pt x="185" y="381"/>
                </a:lnTo>
                <a:lnTo>
                  <a:pt x="190" y="381"/>
                </a:lnTo>
                <a:lnTo>
                  <a:pt x="190" y="376"/>
                </a:lnTo>
                <a:lnTo>
                  <a:pt x="196" y="376"/>
                </a:lnTo>
                <a:lnTo>
                  <a:pt x="201" y="376"/>
                </a:lnTo>
                <a:lnTo>
                  <a:pt x="206" y="376"/>
                </a:lnTo>
                <a:lnTo>
                  <a:pt x="201" y="376"/>
                </a:lnTo>
                <a:lnTo>
                  <a:pt x="201" y="370"/>
                </a:lnTo>
                <a:lnTo>
                  <a:pt x="201" y="365"/>
                </a:lnTo>
                <a:lnTo>
                  <a:pt x="196" y="365"/>
                </a:lnTo>
                <a:lnTo>
                  <a:pt x="196" y="370"/>
                </a:lnTo>
                <a:lnTo>
                  <a:pt x="196" y="365"/>
                </a:lnTo>
                <a:lnTo>
                  <a:pt x="196" y="360"/>
                </a:lnTo>
                <a:lnTo>
                  <a:pt x="201" y="360"/>
                </a:lnTo>
                <a:lnTo>
                  <a:pt x="201" y="354"/>
                </a:lnTo>
                <a:lnTo>
                  <a:pt x="196" y="354"/>
                </a:lnTo>
                <a:lnTo>
                  <a:pt x="201" y="354"/>
                </a:lnTo>
                <a:lnTo>
                  <a:pt x="201" y="349"/>
                </a:lnTo>
                <a:lnTo>
                  <a:pt x="201" y="354"/>
                </a:lnTo>
                <a:lnTo>
                  <a:pt x="201" y="349"/>
                </a:lnTo>
                <a:lnTo>
                  <a:pt x="201" y="344"/>
                </a:lnTo>
                <a:lnTo>
                  <a:pt x="206" y="344"/>
                </a:lnTo>
                <a:lnTo>
                  <a:pt x="206" y="338"/>
                </a:lnTo>
                <a:lnTo>
                  <a:pt x="206" y="344"/>
                </a:lnTo>
                <a:lnTo>
                  <a:pt x="206" y="338"/>
                </a:lnTo>
                <a:lnTo>
                  <a:pt x="212" y="338"/>
                </a:lnTo>
                <a:lnTo>
                  <a:pt x="212" y="344"/>
                </a:lnTo>
                <a:lnTo>
                  <a:pt x="212" y="338"/>
                </a:lnTo>
                <a:lnTo>
                  <a:pt x="217" y="338"/>
                </a:lnTo>
                <a:lnTo>
                  <a:pt x="222" y="338"/>
                </a:lnTo>
                <a:lnTo>
                  <a:pt x="228" y="338"/>
                </a:lnTo>
                <a:lnTo>
                  <a:pt x="228" y="333"/>
                </a:lnTo>
                <a:lnTo>
                  <a:pt x="228" y="338"/>
                </a:lnTo>
                <a:lnTo>
                  <a:pt x="233" y="338"/>
                </a:lnTo>
                <a:lnTo>
                  <a:pt x="238" y="338"/>
                </a:lnTo>
                <a:lnTo>
                  <a:pt x="238" y="333"/>
                </a:lnTo>
                <a:lnTo>
                  <a:pt x="238" y="328"/>
                </a:lnTo>
                <a:lnTo>
                  <a:pt x="243" y="328"/>
                </a:lnTo>
                <a:lnTo>
                  <a:pt x="243" y="323"/>
                </a:lnTo>
                <a:lnTo>
                  <a:pt x="243" y="317"/>
                </a:lnTo>
                <a:lnTo>
                  <a:pt x="243" y="323"/>
                </a:lnTo>
                <a:lnTo>
                  <a:pt x="243" y="317"/>
                </a:lnTo>
                <a:lnTo>
                  <a:pt x="249" y="323"/>
                </a:lnTo>
                <a:lnTo>
                  <a:pt x="249" y="317"/>
                </a:lnTo>
                <a:lnTo>
                  <a:pt x="249" y="312"/>
                </a:lnTo>
                <a:lnTo>
                  <a:pt x="254" y="312"/>
                </a:lnTo>
                <a:lnTo>
                  <a:pt x="254" y="307"/>
                </a:lnTo>
                <a:lnTo>
                  <a:pt x="259" y="307"/>
                </a:lnTo>
                <a:lnTo>
                  <a:pt x="259" y="301"/>
                </a:lnTo>
                <a:lnTo>
                  <a:pt x="259" y="296"/>
                </a:lnTo>
                <a:lnTo>
                  <a:pt x="265" y="296"/>
                </a:lnTo>
                <a:lnTo>
                  <a:pt x="265" y="291"/>
                </a:lnTo>
                <a:lnTo>
                  <a:pt x="270" y="291"/>
                </a:lnTo>
                <a:lnTo>
                  <a:pt x="270" y="286"/>
                </a:lnTo>
                <a:lnTo>
                  <a:pt x="265" y="286"/>
                </a:lnTo>
                <a:lnTo>
                  <a:pt x="265" y="280"/>
                </a:lnTo>
                <a:lnTo>
                  <a:pt x="270" y="280"/>
                </a:lnTo>
                <a:lnTo>
                  <a:pt x="270" y="275"/>
                </a:lnTo>
                <a:lnTo>
                  <a:pt x="270" y="270"/>
                </a:lnTo>
                <a:lnTo>
                  <a:pt x="270" y="264"/>
                </a:lnTo>
                <a:lnTo>
                  <a:pt x="270" y="259"/>
                </a:lnTo>
                <a:lnTo>
                  <a:pt x="265" y="259"/>
                </a:lnTo>
                <a:lnTo>
                  <a:pt x="265" y="254"/>
                </a:lnTo>
                <a:lnTo>
                  <a:pt x="259" y="254"/>
                </a:lnTo>
                <a:lnTo>
                  <a:pt x="259" y="248"/>
                </a:lnTo>
                <a:lnTo>
                  <a:pt x="254" y="248"/>
                </a:lnTo>
                <a:lnTo>
                  <a:pt x="254" y="243"/>
                </a:lnTo>
                <a:lnTo>
                  <a:pt x="254" y="238"/>
                </a:lnTo>
                <a:lnTo>
                  <a:pt x="254" y="233"/>
                </a:lnTo>
                <a:lnTo>
                  <a:pt x="254" y="227"/>
                </a:lnTo>
                <a:lnTo>
                  <a:pt x="259" y="227"/>
                </a:lnTo>
                <a:lnTo>
                  <a:pt x="259" y="222"/>
                </a:lnTo>
                <a:lnTo>
                  <a:pt x="254" y="222"/>
                </a:lnTo>
                <a:lnTo>
                  <a:pt x="259" y="222"/>
                </a:lnTo>
                <a:lnTo>
                  <a:pt x="254" y="217"/>
                </a:lnTo>
                <a:lnTo>
                  <a:pt x="249" y="217"/>
                </a:lnTo>
                <a:lnTo>
                  <a:pt x="243" y="217"/>
                </a:lnTo>
                <a:lnTo>
                  <a:pt x="249" y="211"/>
                </a:lnTo>
                <a:lnTo>
                  <a:pt x="243" y="211"/>
                </a:lnTo>
                <a:lnTo>
                  <a:pt x="243" y="206"/>
                </a:lnTo>
                <a:lnTo>
                  <a:pt x="238" y="206"/>
                </a:lnTo>
                <a:lnTo>
                  <a:pt x="238" y="201"/>
                </a:lnTo>
                <a:lnTo>
                  <a:pt x="233" y="201"/>
                </a:lnTo>
                <a:lnTo>
                  <a:pt x="228" y="196"/>
                </a:lnTo>
                <a:lnTo>
                  <a:pt x="233" y="196"/>
                </a:lnTo>
                <a:lnTo>
                  <a:pt x="238" y="196"/>
                </a:lnTo>
                <a:lnTo>
                  <a:pt x="238" y="190"/>
                </a:lnTo>
                <a:lnTo>
                  <a:pt x="243" y="190"/>
                </a:lnTo>
                <a:lnTo>
                  <a:pt x="249" y="190"/>
                </a:lnTo>
                <a:lnTo>
                  <a:pt x="249" y="185"/>
                </a:lnTo>
                <a:lnTo>
                  <a:pt x="254" y="185"/>
                </a:lnTo>
                <a:lnTo>
                  <a:pt x="259" y="185"/>
                </a:lnTo>
                <a:lnTo>
                  <a:pt x="265" y="185"/>
                </a:lnTo>
                <a:lnTo>
                  <a:pt x="270" y="185"/>
                </a:lnTo>
                <a:lnTo>
                  <a:pt x="270" y="180"/>
                </a:lnTo>
                <a:lnTo>
                  <a:pt x="275" y="180"/>
                </a:lnTo>
                <a:lnTo>
                  <a:pt x="275" y="174"/>
                </a:lnTo>
                <a:lnTo>
                  <a:pt x="280" y="169"/>
                </a:lnTo>
                <a:lnTo>
                  <a:pt x="286" y="169"/>
                </a:lnTo>
                <a:lnTo>
                  <a:pt x="291" y="169"/>
                </a:lnTo>
                <a:lnTo>
                  <a:pt x="291" y="164"/>
                </a:lnTo>
                <a:lnTo>
                  <a:pt x="291" y="158"/>
                </a:lnTo>
                <a:lnTo>
                  <a:pt x="286" y="158"/>
                </a:lnTo>
                <a:lnTo>
                  <a:pt x="291" y="158"/>
                </a:lnTo>
                <a:lnTo>
                  <a:pt x="291" y="153"/>
                </a:lnTo>
                <a:lnTo>
                  <a:pt x="296" y="153"/>
                </a:lnTo>
                <a:lnTo>
                  <a:pt x="296" y="148"/>
                </a:lnTo>
                <a:lnTo>
                  <a:pt x="302" y="148"/>
                </a:lnTo>
                <a:lnTo>
                  <a:pt x="307" y="143"/>
                </a:lnTo>
                <a:lnTo>
                  <a:pt x="312" y="143"/>
                </a:lnTo>
                <a:lnTo>
                  <a:pt x="318" y="143"/>
                </a:lnTo>
                <a:lnTo>
                  <a:pt x="323" y="143"/>
                </a:lnTo>
                <a:lnTo>
                  <a:pt x="323" y="137"/>
                </a:lnTo>
                <a:lnTo>
                  <a:pt x="328" y="137"/>
                </a:lnTo>
                <a:lnTo>
                  <a:pt x="328" y="132"/>
                </a:lnTo>
                <a:lnTo>
                  <a:pt x="333" y="132"/>
                </a:lnTo>
                <a:lnTo>
                  <a:pt x="333" y="127"/>
                </a:lnTo>
                <a:lnTo>
                  <a:pt x="339" y="127"/>
                </a:lnTo>
                <a:lnTo>
                  <a:pt x="339" y="121"/>
                </a:lnTo>
                <a:lnTo>
                  <a:pt x="344" y="121"/>
                </a:lnTo>
                <a:lnTo>
                  <a:pt x="344" y="116"/>
                </a:lnTo>
                <a:lnTo>
                  <a:pt x="349" y="116"/>
                </a:lnTo>
                <a:lnTo>
                  <a:pt x="349" y="111"/>
                </a:lnTo>
                <a:lnTo>
                  <a:pt x="355" y="111"/>
                </a:lnTo>
                <a:lnTo>
                  <a:pt x="355" y="106"/>
                </a:lnTo>
                <a:lnTo>
                  <a:pt x="360" y="106"/>
                </a:lnTo>
                <a:lnTo>
                  <a:pt x="360" y="100"/>
                </a:lnTo>
                <a:lnTo>
                  <a:pt x="365" y="100"/>
                </a:lnTo>
                <a:lnTo>
                  <a:pt x="365" y="95"/>
                </a:lnTo>
                <a:lnTo>
                  <a:pt x="370" y="95"/>
                </a:lnTo>
                <a:lnTo>
                  <a:pt x="376" y="95"/>
                </a:lnTo>
                <a:lnTo>
                  <a:pt x="376" y="90"/>
                </a:lnTo>
                <a:lnTo>
                  <a:pt x="376" y="84"/>
                </a:lnTo>
                <a:lnTo>
                  <a:pt x="381" y="84"/>
                </a:lnTo>
                <a:lnTo>
                  <a:pt x="386" y="84"/>
                </a:lnTo>
                <a:lnTo>
                  <a:pt x="392" y="79"/>
                </a:lnTo>
                <a:lnTo>
                  <a:pt x="397" y="79"/>
                </a:lnTo>
                <a:lnTo>
                  <a:pt x="402" y="79"/>
                </a:lnTo>
                <a:lnTo>
                  <a:pt x="402" y="74"/>
                </a:lnTo>
                <a:lnTo>
                  <a:pt x="408" y="74"/>
                </a:lnTo>
                <a:lnTo>
                  <a:pt x="408" y="68"/>
                </a:lnTo>
                <a:lnTo>
                  <a:pt x="413" y="68"/>
                </a:lnTo>
                <a:lnTo>
                  <a:pt x="413" y="63"/>
                </a:lnTo>
                <a:lnTo>
                  <a:pt x="418" y="63"/>
                </a:lnTo>
                <a:lnTo>
                  <a:pt x="418" y="58"/>
                </a:lnTo>
                <a:lnTo>
                  <a:pt x="423" y="58"/>
                </a:lnTo>
                <a:lnTo>
                  <a:pt x="429" y="58"/>
                </a:lnTo>
                <a:lnTo>
                  <a:pt x="434" y="58"/>
                </a:lnTo>
                <a:lnTo>
                  <a:pt x="434" y="53"/>
                </a:lnTo>
                <a:lnTo>
                  <a:pt x="434" y="58"/>
                </a:lnTo>
                <a:lnTo>
                  <a:pt x="434" y="53"/>
                </a:lnTo>
                <a:lnTo>
                  <a:pt x="439" y="58"/>
                </a:lnTo>
                <a:lnTo>
                  <a:pt x="439" y="53"/>
                </a:lnTo>
                <a:lnTo>
                  <a:pt x="445" y="53"/>
                </a:lnTo>
                <a:lnTo>
                  <a:pt x="450" y="53"/>
                </a:lnTo>
                <a:lnTo>
                  <a:pt x="450" y="47"/>
                </a:lnTo>
                <a:lnTo>
                  <a:pt x="455" y="47"/>
                </a:lnTo>
                <a:lnTo>
                  <a:pt x="455" y="42"/>
                </a:lnTo>
                <a:lnTo>
                  <a:pt x="455" y="47"/>
                </a:lnTo>
                <a:lnTo>
                  <a:pt x="455" y="42"/>
                </a:lnTo>
                <a:lnTo>
                  <a:pt x="460" y="42"/>
                </a:lnTo>
                <a:lnTo>
                  <a:pt x="466" y="42"/>
                </a:lnTo>
                <a:lnTo>
                  <a:pt x="466" y="37"/>
                </a:lnTo>
                <a:lnTo>
                  <a:pt x="466" y="31"/>
                </a:lnTo>
                <a:lnTo>
                  <a:pt x="466" y="37"/>
                </a:lnTo>
                <a:lnTo>
                  <a:pt x="471" y="37"/>
                </a:lnTo>
                <a:lnTo>
                  <a:pt x="471" y="31"/>
                </a:lnTo>
                <a:lnTo>
                  <a:pt x="476" y="31"/>
                </a:lnTo>
                <a:lnTo>
                  <a:pt x="476" y="26"/>
                </a:lnTo>
                <a:lnTo>
                  <a:pt x="482" y="26"/>
                </a:lnTo>
                <a:lnTo>
                  <a:pt x="482" y="21"/>
                </a:lnTo>
                <a:lnTo>
                  <a:pt x="487" y="21"/>
                </a:lnTo>
                <a:lnTo>
                  <a:pt x="487" y="16"/>
                </a:lnTo>
                <a:lnTo>
                  <a:pt x="487" y="10"/>
                </a:lnTo>
                <a:lnTo>
                  <a:pt x="492" y="10"/>
                </a:lnTo>
                <a:lnTo>
                  <a:pt x="492" y="5"/>
                </a:lnTo>
                <a:lnTo>
                  <a:pt x="498" y="5"/>
                </a:lnTo>
                <a:lnTo>
                  <a:pt x="498" y="0"/>
                </a:lnTo>
                <a:lnTo>
                  <a:pt x="498" y="5"/>
                </a:lnTo>
                <a:lnTo>
                  <a:pt x="503" y="5"/>
                </a:lnTo>
                <a:lnTo>
                  <a:pt x="498" y="5"/>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23" name="Freeform 23"/>
          <p:cNvSpPr>
            <a:spLocks/>
          </p:cNvSpPr>
          <p:nvPr/>
        </p:nvSpPr>
        <p:spPr bwMode="auto">
          <a:xfrm>
            <a:off x="2506662" y="1676400"/>
            <a:ext cx="2151062" cy="1276350"/>
          </a:xfrm>
          <a:custGeom>
            <a:avLst/>
            <a:gdLst>
              <a:gd name="T0" fmla="*/ 1080 w 1355"/>
              <a:gd name="T1" fmla="*/ 42 h 804"/>
              <a:gd name="T2" fmla="*/ 1122 w 1355"/>
              <a:gd name="T3" fmla="*/ 74 h 804"/>
              <a:gd name="T4" fmla="*/ 1170 w 1355"/>
              <a:gd name="T5" fmla="*/ 95 h 804"/>
              <a:gd name="T6" fmla="*/ 1313 w 1355"/>
              <a:gd name="T7" fmla="*/ 227 h 804"/>
              <a:gd name="T8" fmla="*/ 1249 w 1355"/>
              <a:gd name="T9" fmla="*/ 248 h 804"/>
              <a:gd name="T10" fmla="*/ 1212 w 1355"/>
              <a:gd name="T11" fmla="*/ 476 h 804"/>
              <a:gd name="T12" fmla="*/ 1196 w 1355"/>
              <a:gd name="T13" fmla="*/ 503 h 804"/>
              <a:gd name="T14" fmla="*/ 1185 w 1355"/>
              <a:gd name="T15" fmla="*/ 519 h 804"/>
              <a:gd name="T16" fmla="*/ 1159 w 1355"/>
              <a:gd name="T17" fmla="*/ 545 h 804"/>
              <a:gd name="T18" fmla="*/ 1111 w 1355"/>
              <a:gd name="T19" fmla="*/ 556 h 804"/>
              <a:gd name="T20" fmla="*/ 1064 w 1355"/>
              <a:gd name="T21" fmla="*/ 587 h 804"/>
              <a:gd name="T22" fmla="*/ 1027 w 1355"/>
              <a:gd name="T23" fmla="*/ 609 h 804"/>
              <a:gd name="T24" fmla="*/ 974 w 1355"/>
              <a:gd name="T25" fmla="*/ 587 h 804"/>
              <a:gd name="T26" fmla="*/ 926 w 1355"/>
              <a:gd name="T27" fmla="*/ 566 h 804"/>
              <a:gd name="T28" fmla="*/ 868 w 1355"/>
              <a:gd name="T29" fmla="*/ 556 h 804"/>
              <a:gd name="T30" fmla="*/ 815 w 1355"/>
              <a:gd name="T31" fmla="*/ 540 h 804"/>
              <a:gd name="T32" fmla="*/ 767 w 1355"/>
              <a:gd name="T33" fmla="*/ 550 h 804"/>
              <a:gd name="T34" fmla="*/ 720 w 1355"/>
              <a:gd name="T35" fmla="*/ 550 h 804"/>
              <a:gd name="T36" fmla="*/ 667 w 1355"/>
              <a:gd name="T37" fmla="*/ 566 h 804"/>
              <a:gd name="T38" fmla="*/ 524 w 1355"/>
              <a:gd name="T39" fmla="*/ 561 h 804"/>
              <a:gd name="T40" fmla="*/ 460 w 1355"/>
              <a:gd name="T41" fmla="*/ 677 h 804"/>
              <a:gd name="T42" fmla="*/ 413 w 1355"/>
              <a:gd name="T43" fmla="*/ 709 h 804"/>
              <a:gd name="T44" fmla="*/ 381 w 1355"/>
              <a:gd name="T45" fmla="*/ 746 h 804"/>
              <a:gd name="T46" fmla="*/ 328 w 1355"/>
              <a:gd name="T47" fmla="*/ 736 h 804"/>
              <a:gd name="T48" fmla="*/ 301 w 1355"/>
              <a:gd name="T49" fmla="*/ 693 h 804"/>
              <a:gd name="T50" fmla="*/ 280 w 1355"/>
              <a:gd name="T51" fmla="*/ 656 h 804"/>
              <a:gd name="T52" fmla="*/ 323 w 1355"/>
              <a:gd name="T53" fmla="*/ 624 h 804"/>
              <a:gd name="T54" fmla="*/ 264 w 1355"/>
              <a:gd name="T55" fmla="*/ 598 h 804"/>
              <a:gd name="T56" fmla="*/ 201 w 1355"/>
              <a:gd name="T57" fmla="*/ 593 h 804"/>
              <a:gd name="T58" fmla="*/ 169 w 1355"/>
              <a:gd name="T59" fmla="*/ 624 h 804"/>
              <a:gd name="T60" fmla="*/ 174 w 1355"/>
              <a:gd name="T61" fmla="*/ 683 h 804"/>
              <a:gd name="T62" fmla="*/ 143 w 1355"/>
              <a:gd name="T63" fmla="*/ 730 h 804"/>
              <a:gd name="T64" fmla="*/ 127 w 1355"/>
              <a:gd name="T65" fmla="*/ 794 h 804"/>
              <a:gd name="T66" fmla="*/ 95 w 1355"/>
              <a:gd name="T67" fmla="*/ 783 h 804"/>
              <a:gd name="T68" fmla="*/ 95 w 1355"/>
              <a:gd name="T69" fmla="*/ 730 h 804"/>
              <a:gd name="T70" fmla="*/ 84 w 1355"/>
              <a:gd name="T71" fmla="*/ 677 h 804"/>
              <a:gd name="T72" fmla="*/ 68 w 1355"/>
              <a:gd name="T73" fmla="*/ 614 h 804"/>
              <a:gd name="T74" fmla="*/ 68 w 1355"/>
              <a:gd name="T75" fmla="*/ 556 h 804"/>
              <a:gd name="T76" fmla="*/ 47 w 1355"/>
              <a:gd name="T77" fmla="*/ 497 h 804"/>
              <a:gd name="T78" fmla="*/ 26 w 1355"/>
              <a:gd name="T79" fmla="*/ 466 h 804"/>
              <a:gd name="T80" fmla="*/ 26 w 1355"/>
              <a:gd name="T81" fmla="*/ 397 h 804"/>
              <a:gd name="T82" fmla="*/ 15 w 1355"/>
              <a:gd name="T83" fmla="*/ 344 h 804"/>
              <a:gd name="T84" fmla="*/ 84 w 1355"/>
              <a:gd name="T85" fmla="*/ 328 h 804"/>
              <a:gd name="T86" fmla="*/ 111 w 1355"/>
              <a:gd name="T87" fmla="*/ 301 h 804"/>
              <a:gd name="T88" fmla="*/ 158 w 1355"/>
              <a:gd name="T89" fmla="*/ 280 h 804"/>
              <a:gd name="T90" fmla="*/ 169 w 1355"/>
              <a:gd name="T91" fmla="*/ 323 h 804"/>
              <a:gd name="T92" fmla="*/ 195 w 1355"/>
              <a:gd name="T93" fmla="*/ 338 h 804"/>
              <a:gd name="T94" fmla="*/ 254 w 1355"/>
              <a:gd name="T95" fmla="*/ 307 h 804"/>
              <a:gd name="T96" fmla="*/ 328 w 1355"/>
              <a:gd name="T97" fmla="*/ 312 h 804"/>
              <a:gd name="T98" fmla="*/ 370 w 1355"/>
              <a:gd name="T99" fmla="*/ 338 h 804"/>
              <a:gd name="T100" fmla="*/ 418 w 1355"/>
              <a:gd name="T101" fmla="*/ 333 h 804"/>
              <a:gd name="T102" fmla="*/ 465 w 1355"/>
              <a:gd name="T103" fmla="*/ 333 h 804"/>
              <a:gd name="T104" fmla="*/ 540 w 1355"/>
              <a:gd name="T105" fmla="*/ 376 h 804"/>
              <a:gd name="T106" fmla="*/ 550 w 1355"/>
              <a:gd name="T107" fmla="*/ 328 h 804"/>
              <a:gd name="T108" fmla="*/ 608 w 1355"/>
              <a:gd name="T109" fmla="*/ 365 h 804"/>
              <a:gd name="T110" fmla="*/ 667 w 1355"/>
              <a:gd name="T111" fmla="*/ 386 h 804"/>
              <a:gd name="T112" fmla="*/ 767 w 1355"/>
              <a:gd name="T113" fmla="*/ 344 h 804"/>
              <a:gd name="T114" fmla="*/ 783 w 1355"/>
              <a:gd name="T115" fmla="*/ 248 h 804"/>
              <a:gd name="T116" fmla="*/ 841 w 1355"/>
              <a:gd name="T117" fmla="*/ 190 h 804"/>
              <a:gd name="T118" fmla="*/ 836 w 1355"/>
              <a:gd name="T119" fmla="*/ 95 h 804"/>
              <a:gd name="T120" fmla="*/ 900 w 1355"/>
              <a:gd name="T121" fmla="*/ 95 h 804"/>
              <a:gd name="T122" fmla="*/ 958 w 1355"/>
              <a:gd name="T123" fmla="*/ 74 h 804"/>
              <a:gd name="T124" fmla="*/ 1000 w 1355"/>
              <a:gd name="T125" fmla="*/ 0 h 8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55"/>
              <a:gd name="T190" fmla="*/ 0 h 804"/>
              <a:gd name="T191" fmla="*/ 1355 w 1355"/>
              <a:gd name="T192" fmla="*/ 804 h 8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55" h="804">
                <a:moveTo>
                  <a:pt x="1027" y="16"/>
                </a:moveTo>
                <a:lnTo>
                  <a:pt x="1032" y="16"/>
                </a:lnTo>
                <a:lnTo>
                  <a:pt x="1037" y="16"/>
                </a:lnTo>
                <a:lnTo>
                  <a:pt x="1043" y="16"/>
                </a:lnTo>
                <a:lnTo>
                  <a:pt x="1048" y="16"/>
                </a:lnTo>
                <a:lnTo>
                  <a:pt x="1048" y="21"/>
                </a:lnTo>
                <a:lnTo>
                  <a:pt x="1053" y="21"/>
                </a:lnTo>
                <a:lnTo>
                  <a:pt x="1053" y="26"/>
                </a:lnTo>
                <a:lnTo>
                  <a:pt x="1058" y="31"/>
                </a:lnTo>
                <a:lnTo>
                  <a:pt x="1058" y="37"/>
                </a:lnTo>
                <a:lnTo>
                  <a:pt x="1064" y="37"/>
                </a:lnTo>
                <a:lnTo>
                  <a:pt x="1064" y="42"/>
                </a:lnTo>
                <a:lnTo>
                  <a:pt x="1069" y="42"/>
                </a:lnTo>
                <a:lnTo>
                  <a:pt x="1074" y="42"/>
                </a:lnTo>
                <a:lnTo>
                  <a:pt x="1080" y="42"/>
                </a:lnTo>
                <a:lnTo>
                  <a:pt x="1080" y="47"/>
                </a:lnTo>
                <a:lnTo>
                  <a:pt x="1085" y="47"/>
                </a:lnTo>
                <a:lnTo>
                  <a:pt x="1090" y="47"/>
                </a:lnTo>
                <a:lnTo>
                  <a:pt x="1090" y="53"/>
                </a:lnTo>
                <a:lnTo>
                  <a:pt x="1090" y="58"/>
                </a:lnTo>
                <a:lnTo>
                  <a:pt x="1095" y="58"/>
                </a:lnTo>
                <a:lnTo>
                  <a:pt x="1101" y="63"/>
                </a:lnTo>
                <a:lnTo>
                  <a:pt x="1106" y="63"/>
                </a:lnTo>
                <a:lnTo>
                  <a:pt x="1106" y="68"/>
                </a:lnTo>
                <a:lnTo>
                  <a:pt x="1111" y="68"/>
                </a:lnTo>
                <a:lnTo>
                  <a:pt x="1111" y="74"/>
                </a:lnTo>
                <a:lnTo>
                  <a:pt x="1117" y="74"/>
                </a:lnTo>
                <a:lnTo>
                  <a:pt x="1117" y="79"/>
                </a:lnTo>
                <a:lnTo>
                  <a:pt x="1117" y="74"/>
                </a:lnTo>
                <a:lnTo>
                  <a:pt x="1122" y="74"/>
                </a:lnTo>
                <a:lnTo>
                  <a:pt x="1122" y="79"/>
                </a:lnTo>
                <a:lnTo>
                  <a:pt x="1122" y="74"/>
                </a:lnTo>
                <a:lnTo>
                  <a:pt x="1127" y="74"/>
                </a:lnTo>
                <a:lnTo>
                  <a:pt x="1133" y="74"/>
                </a:lnTo>
                <a:lnTo>
                  <a:pt x="1138" y="74"/>
                </a:lnTo>
                <a:lnTo>
                  <a:pt x="1138" y="79"/>
                </a:lnTo>
                <a:lnTo>
                  <a:pt x="1143" y="79"/>
                </a:lnTo>
                <a:lnTo>
                  <a:pt x="1143" y="84"/>
                </a:lnTo>
                <a:lnTo>
                  <a:pt x="1148" y="84"/>
                </a:lnTo>
                <a:lnTo>
                  <a:pt x="1148" y="90"/>
                </a:lnTo>
                <a:lnTo>
                  <a:pt x="1154" y="90"/>
                </a:lnTo>
                <a:lnTo>
                  <a:pt x="1159" y="90"/>
                </a:lnTo>
                <a:lnTo>
                  <a:pt x="1159" y="95"/>
                </a:lnTo>
                <a:lnTo>
                  <a:pt x="1164" y="95"/>
                </a:lnTo>
                <a:lnTo>
                  <a:pt x="1170" y="95"/>
                </a:lnTo>
                <a:lnTo>
                  <a:pt x="1175" y="95"/>
                </a:lnTo>
                <a:lnTo>
                  <a:pt x="1355" y="95"/>
                </a:lnTo>
                <a:lnTo>
                  <a:pt x="1355" y="100"/>
                </a:lnTo>
                <a:lnTo>
                  <a:pt x="1355" y="106"/>
                </a:lnTo>
                <a:lnTo>
                  <a:pt x="1355" y="111"/>
                </a:lnTo>
                <a:lnTo>
                  <a:pt x="1355" y="116"/>
                </a:lnTo>
                <a:lnTo>
                  <a:pt x="1344" y="164"/>
                </a:lnTo>
                <a:lnTo>
                  <a:pt x="1334" y="211"/>
                </a:lnTo>
                <a:lnTo>
                  <a:pt x="1334" y="217"/>
                </a:lnTo>
                <a:lnTo>
                  <a:pt x="1328" y="217"/>
                </a:lnTo>
                <a:lnTo>
                  <a:pt x="1323" y="217"/>
                </a:lnTo>
                <a:lnTo>
                  <a:pt x="1323" y="222"/>
                </a:lnTo>
                <a:lnTo>
                  <a:pt x="1318" y="222"/>
                </a:lnTo>
                <a:lnTo>
                  <a:pt x="1313" y="222"/>
                </a:lnTo>
                <a:lnTo>
                  <a:pt x="1313" y="227"/>
                </a:lnTo>
                <a:lnTo>
                  <a:pt x="1307" y="227"/>
                </a:lnTo>
                <a:lnTo>
                  <a:pt x="1302" y="233"/>
                </a:lnTo>
                <a:lnTo>
                  <a:pt x="1297" y="233"/>
                </a:lnTo>
                <a:lnTo>
                  <a:pt x="1297" y="238"/>
                </a:lnTo>
                <a:lnTo>
                  <a:pt x="1291" y="238"/>
                </a:lnTo>
                <a:lnTo>
                  <a:pt x="1286" y="238"/>
                </a:lnTo>
                <a:lnTo>
                  <a:pt x="1291" y="248"/>
                </a:lnTo>
                <a:lnTo>
                  <a:pt x="1291" y="254"/>
                </a:lnTo>
                <a:lnTo>
                  <a:pt x="1286" y="254"/>
                </a:lnTo>
                <a:lnTo>
                  <a:pt x="1286" y="248"/>
                </a:lnTo>
                <a:lnTo>
                  <a:pt x="1281" y="248"/>
                </a:lnTo>
                <a:lnTo>
                  <a:pt x="1281" y="243"/>
                </a:lnTo>
                <a:lnTo>
                  <a:pt x="1249" y="217"/>
                </a:lnTo>
                <a:lnTo>
                  <a:pt x="1244" y="217"/>
                </a:lnTo>
                <a:lnTo>
                  <a:pt x="1249" y="248"/>
                </a:lnTo>
                <a:lnTo>
                  <a:pt x="1249" y="423"/>
                </a:lnTo>
                <a:lnTo>
                  <a:pt x="1249" y="455"/>
                </a:lnTo>
                <a:lnTo>
                  <a:pt x="1244" y="455"/>
                </a:lnTo>
                <a:lnTo>
                  <a:pt x="1238" y="455"/>
                </a:lnTo>
                <a:lnTo>
                  <a:pt x="1233" y="450"/>
                </a:lnTo>
                <a:lnTo>
                  <a:pt x="1228" y="450"/>
                </a:lnTo>
                <a:lnTo>
                  <a:pt x="1228" y="455"/>
                </a:lnTo>
                <a:lnTo>
                  <a:pt x="1228" y="460"/>
                </a:lnTo>
                <a:lnTo>
                  <a:pt x="1228" y="466"/>
                </a:lnTo>
                <a:lnTo>
                  <a:pt x="1223" y="466"/>
                </a:lnTo>
                <a:lnTo>
                  <a:pt x="1217" y="471"/>
                </a:lnTo>
                <a:lnTo>
                  <a:pt x="1212" y="471"/>
                </a:lnTo>
                <a:lnTo>
                  <a:pt x="1212" y="476"/>
                </a:lnTo>
                <a:lnTo>
                  <a:pt x="1212" y="471"/>
                </a:lnTo>
                <a:lnTo>
                  <a:pt x="1212" y="476"/>
                </a:lnTo>
                <a:lnTo>
                  <a:pt x="1207" y="476"/>
                </a:lnTo>
                <a:lnTo>
                  <a:pt x="1201" y="476"/>
                </a:lnTo>
                <a:lnTo>
                  <a:pt x="1201" y="481"/>
                </a:lnTo>
                <a:lnTo>
                  <a:pt x="1196" y="481"/>
                </a:lnTo>
                <a:lnTo>
                  <a:pt x="1201" y="481"/>
                </a:lnTo>
                <a:lnTo>
                  <a:pt x="1201" y="487"/>
                </a:lnTo>
                <a:lnTo>
                  <a:pt x="1196" y="487"/>
                </a:lnTo>
                <a:lnTo>
                  <a:pt x="1196" y="492"/>
                </a:lnTo>
                <a:lnTo>
                  <a:pt x="1196" y="497"/>
                </a:lnTo>
                <a:lnTo>
                  <a:pt x="1191" y="497"/>
                </a:lnTo>
                <a:lnTo>
                  <a:pt x="1191" y="503"/>
                </a:lnTo>
                <a:lnTo>
                  <a:pt x="1185" y="503"/>
                </a:lnTo>
                <a:lnTo>
                  <a:pt x="1185" y="508"/>
                </a:lnTo>
                <a:lnTo>
                  <a:pt x="1191" y="508"/>
                </a:lnTo>
                <a:lnTo>
                  <a:pt x="1196" y="503"/>
                </a:lnTo>
                <a:lnTo>
                  <a:pt x="1196" y="508"/>
                </a:lnTo>
                <a:lnTo>
                  <a:pt x="1196" y="503"/>
                </a:lnTo>
                <a:lnTo>
                  <a:pt x="1201" y="503"/>
                </a:lnTo>
                <a:lnTo>
                  <a:pt x="1201" y="508"/>
                </a:lnTo>
                <a:lnTo>
                  <a:pt x="1207" y="508"/>
                </a:lnTo>
                <a:lnTo>
                  <a:pt x="1201" y="508"/>
                </a:lnTo>
                <a:lnTo>
                  <a:pt x="1201" y="513"/>
                </a:lnTo>
                <a:lnTo>
                  <a:pt x="1207" y="513"/>
                </a:lnTo>
                <a:lnTo>
                  <a:pt x="1201" y="513"/>
                </a:lnTo>
                <a:lnTo>
                  <a:pt x="1196" y="513"/>
                </a:lnTo>
                <a:lnTo>
                  <a:pt x="1196" y="519"/>
                </a:lnTo>
                <a:lnTo>
                  <a:pt x="1196" y="513"/>
                </a:lnTo>
                <a:lnTo>
                  <a:pt x="1196" y="519"/>
                </a:lnTo>
                <a:lnTo>
                  <a:pt x="1191" y="519"/>
                </a:lnTo>
                <a:lnTo>
                  <a:pt x="1185" y="519"/>
                </a:lnTo>
                <a:lnTo>
                  <a:pt x="1185" y="524"/>
                </a:lnTo>
                <a:lnTo>
                  <a:pt x="1185" y="529"/>
                </a:lnTo>
                <a:lnTo>
                  <a:pt x="1180" y="534"/>
                </a:lnTo>
                <a:lnTo>
                  <a:pt x="1180" y="529"/>
                </a:lnTo>
                <a:lnTo>
                  <a:pt x="1180" y="534"/>
                </a:lnTo>
                <a:lnTo>
                  <a:pt x="1175" y="534"/>
                </a:lnTo>
                <a:lnTo>
                  <a:pt x="1170" y="534"/>
                </a:lnTo>
                <a:lnTo>
                  <a:pt x="1170" y="529"/>
                </a:lnTo>
                <a:lnTo>
                  <a:pt x="1170" y="534"/>
                </a:lnTo>
                <a:lnTo>
                  <a:pt x="1170" y="529"/>
                </a:lnTo>
                <a:lnTo>
                  <a:pt x="1164" y="529"/>
                </a:lnTo>
                <a:lnTo>
                  <a:pt x="1164" y="534"/>
                </a:lnTo>
                <a:lnTo>
                  <a:pt x="1164" y="540"/>
                </a:lnTo>
                <a:lnTo>
                  <a:pt x="1164" y="545"/>
                </a:lnTo>
                <a:lnTo>
                  <a:pt x="1159" y="545"/>
                </a:lnTo>
                <a:lnTo>
                  <a:pt x="1159" y="550"/>
                </a:lnTo>
                <a:lnTo>
                  <a:pt x="1154" y="550"/>
                </a:lnTo>
                <a:lnTo>
                  <a:pt x="1148" y="550"/>
                </a:lnTo>
                <a:lnTo>
                  <a:pt x="1148" y="556"/>
                </a:lnTo>
                <a:lnTo>
                  <a:pt x="1148" y="550"/>
                </a:lnTo>
                <a:lnTo>
                  <a:pt x="1148" y="556"/>
                </a:lnTo>
                <a:lnTo>
                  <a:pt x="1143" y="556"/>
                </a:lnTo>
                <a:lnTo>
                  <a:pt x="1143" y="550"/>
                </a:lnTo>
                <a:lnTo>
                  <a:pt x="1138" y="550"/>
                </a:lnTo>
                <a:lnTo>
                  <a:pt x="1133" y="550"/>
                </a:lnTo>
                <a:lnTo>
                  <a:pt x="1127" y="550"/>
                </a:lnTo>
                <a:lnTo>
                  <a:pt x="1127" y="556"/>
                </a:lnTo>
                <a:lnTo>
                  <a:pt x="1122" y="556"/>
                </a:lnTo>
                <a:lnTo>
                  <a:pt x="1117" y="556"/>
                </a:lnTo>
                <a:lnTo>
                  <a:pt x="1111" y="556"/>
                </a:lnTo>
                <a:lnTo>
                  <a:pt x="1106" y="556"/>
                </a:lnTo>
                <a:lnTo>
                  <a:pt x="1106" y="561"/>
                </a:lnTo>
                <a:lnTo>
                  <a:pt x="1101" y="561"/>
                </a:lnTo>
                <a:lnTo>
                  <a:pt x="1095" y="561"/>
                </a:lnTo>
                <a:lnTo>
                  <a:pt x="1095" y="566"/>
                </a:lnTo>
                <a:lnTo>
                  <a:pt x="1090" y="566"/>
                </a:lnTo>
                <a:lnTo>
                  <a:pt x="1090" y="571"/>
                </a:lnTo>
                <a:lnTo>
                  <a:pt x="1085" y="571"/>
                </a:lnTo>
                <a:lnTo>
                  <a:pt x="1085" y="577"/>
                </a:lnTo>
                <a:lnTo>
                  <a:pt x="1080" y="577"/>
                </a:lnTo>
                <a:lnTo>
                  <a:pt x="1080" y="582"/>
                </a:lnTo>
                <a:lnTo>
                  <a:pt x="1074" y="582"/>
                </a:lnTo>
                <a:lnTo>
                  <a:pt x="1074" y="587"/>
                </a:lnTo>
                <a:lnTo>
                  <a:pt x="1069" y="587"/>
                </a:lnTo>
                <a:lnTo>
                  <a:pt x="1064" y="587"/>
                </a:lnTo>
                <a:lnTo>
                  <a:pt x="1064" y="582"/>
                </a:lnTo>
                <a:lnTo>
                  <a:pt x="1058" y="582"/>
                </a:lnTo>
                <a:lnTo>
                  <a:pt x="1053" y="587"/>
                </a:lnTo>
                <a:lnTo>
                  <a:pt x="1048" y="587"/>
                </a:lnTo>
                <a:lnTo>
                  <a:pt x="1043" y="593"/>
                </a:lnTo>
                <a:lnTo>
                  <a:pt x="1048" y="593"/>
                </a:lnTo>
                <a:lnTo>
                  <a:pt x="1048" y="598"/>
                </a:lnTo>
                <a:lnTo>
                  <a:pt x="1048" y="603"/>
                </a:lnTo>
                <a:lnTo>
                  <a:pt x="1048" y="609"/>
                </a:lnTo>
                <a:lnTo>
                  <a:pt x="1048" y="614"/>
                </a:lnTo>
                <a:lnTo>
                  <a:pt x="1043" y="614"/>
                </a:lnTo>
                <a:lnTo>
                  <a:pt x="1043" y="619"/>
                </a:lnTo>
                <a:lnTo>
                  <a:pt x="1037" y="619"/>
                </a:lnTo>
                <a:lnTo>
                  <a:pt x="1032" y="619"/>
                </a:lnTo>
                <a:lnTo>
                  <a:pt x="1027" y="609"/>
                </a:lnTo>
                <a:lnTo>
                  <a:pt x="1027" y="614"/>
                </a:lnTo>
                <a:lnTo>
                  <a:pt x="1021" y="614"/>
                </a:lnTo>
                <a:lnTo>
                  <a:pt x="1021" y="609"/>
                </a:lnTo>
                <a:lnTo>
                  <a:pt x="1016" y="603"/>
                </a:lnTo>
                <a:lnTo>
                  <a:pt x="1016" y="598"/>
                </a:lnTo>
                <a:lnTo>
                  <a:pt x="1011" y="598"/>
                </a:lnTo>
                <a:lnTo>
                  <a:pt x="1005" y="598"/>
                </a:lnTo>
                <a:lnTo>
                  <a:pt x="1000" y="598"/>
                </a:lnTo>
                <a:lnTo>
                  <a:pt x="995" y="598"/>
                </a:lnTo>
                <a:lnTo>
                  <a:pt x="990" y="598"/>
                </a:lnTo>
                <a:lnTo>
                  <a:pt x="990" y="593"/>
                </a:lnTo>
                <a:lnTo>
                  <a:pt x="984" y="593"/>
                </a:lnTo>
                <a:lnTo>
                  <a:pt x="984" y="587"/>
                </a:lnTo>
                <a:lnTo>
                  <a:pt x="979" y="587"/>
                </a:lnTo>
                <a:lnTo>
                  <a:pt x="974" y="587"/>
                </a:lnTo>
                <a:lnTo>
                  <a:pt x="968" y="587"/>
                </a:lnTo>
                <a:lnTo>
                  <a:pt x="968" y="593"/>
                </a:lnTo>
                <a:lnTo>
                  <a:pt x="968" y="587"/>
                </a:lnTo>
                <a:lnTo>
                  <a:pt x="963" y="593"/>
                </a:lnTo>
                <a:lnTo>
                  <a:pt x="958" y="593"/>
                </a:lnTo>
                <a:lnTo>
                  <a:pt x="958" y="587"/>
                </a:lnTo>
                <a:lnTo>
                  <a:pt x="953" y="587"/>
                </a:lnTo>
                <a:lnTo>
                  <a:pt x="947" y="587"/>
                </a:lnTo>
                <a:lnTo>
                  <a:pt x="942" y="587"/>
                </a:lnTo>
                <a:lnTo>
                  <a:pt x="942" y="582"/>
                </a:lnTo>
                <a:lnTo>
                  <a:pt x="937" y="582"/>
                </a:lnTo>
                <a:lnTo>
                  <a:pt x="937" y="577"/>
                </a:lnTo>
                <a:lnTo>
                  <a:pt x="931" y="571"/>
                </a:lnTo>
                <a:lnTo>
                  <a:pt x="931" y="566"/>
                </a:lnTo>
                <a:lnTo>
                  <a:pt x="926" y="566"/>
                </a:lnTo>
                <a:lnTo>
                  <a:pt x="921" y="566"/>
                </a:lnTo>
                <a:lnTo>
                  <a:pt x="915" y="566"/>
                </a:lnTo>
                <a:lnTo>
                  <a:pt x="910" y="566"/>
                </a:lnTo>
                <a:lnTo>
                  <a:pt x="910" y="561"/>
                </a:lnTo>
                <a:lnTo>
                  <a:pt x="905" y="561"/>
                </a:lnTo>
                <a:lnTo>
                  <a:pt x="900" y="561"/>
                </a:lnTo>
                <a:lnTo>
                  <a:pt x="900" y="566"/>
                </a:lnTo>
                <a:lnTo>
                  <a:pt x="894" y="566"/>
                </a:lnTo>
                <a:lnTo>
                  <a:pt x="894" y="561"/>
                </a:lnTo>
                <a:lnTo>
                  <a:pt x="889" y="561"/>
                </a:lnTo>
                <a:lnTo>
                  <a:pt x="884" y="561"/>
                </a:lnTo>
                <a:lnTo>
                  <a:pt x="878" y="561"/>
                </a:lnTo>
                <a:lnTo>
                  <a:pt x="878" y="556"/>
                </a:lnTo>
                <a:lnTo>
                  <a:pt x="873" y="556"/>
                </a:lnTo>
                <a:lnTo>
                  <a:pt x="868" y="556"/>
                </a:lnTo>
                <a:lnTo>
                  <a:pt x="863" y="556"/>
                </a:lnTo>
                <a:lnTo>
                  <a:pt x="857" y="556"/>
                </a:lnTo>
                <a:lnTo>
                  <a:pt x="852" y="556"/>
                </a:lnTo>
                <a:lnTo>
                  <a:pt x="847" y="556"/>
                </a:lnTo>
                <a:lnTo>
                  <a:pt x="847" y="561"/>
                </a:lnTo>
                <a:lnTo>
                  <a:pt x="847" y="556"/>
                </a:lnTo>
                <a:lnTo>
                  <a:pt x="841" y="556"/>
                </a:lnTo>
                <a:lnTo>
                  <a:pt x="836" y="556"/>
                </a:lnTo>
                <a:lnTo>
                  <a:pt x="836" y="550"/>
                </a:lnTo>
                <a:lnTo>
                  <a:pt x="836" y="545"/>
                </a:lnTo>
                <a:lnTo>
                  <a:pt x="836" y="540"/>
                </a:lnTo>
                <a:lnTo>
                  <a:pt x="831" y="540"/>
                </a:lnTo>
                <a:lnTo>
                  <a:pt x="825" y="540"/>
                </a:lnTo>
                <a:lnTo>
                  <a:pt x="820" y="540"/>
                </a:lnTo>
                <a:lnTo>
                  <a:pt x="815" y="540"/>
                </a:lnTo>
                <a:lnTo>
                  <a:pt x="810" y="540"/>
                </a:lnTo>
                <a:lnTo>
                  <a:pt x="804" y="540"/>
                </a:lnTo>
                <a:lnTo>
                  <a:pt x="804" y="545"/>
                </a:lnTo>
                <a:lnTo>
                  <a:pt x="799" y="545"/>
                </a:lnTo>
                <a:lnTo>
                  <a:pt x="794" y="545"/>
                </a:lnTo>
                <a:lnTo>
                  <a:pt x="788" y="545"/>
                </a:lnTo>
                <a:lnTo>
                  <a:pt x="783" y="545"/>
                </a:lnTo>
                <a:lnTo>
                  <a:pt x="783" y="550"/>
                </a:lnTo>
                <a:lnTo>
                  <a:pt x="783" y="545"/>
                </a:lnTo>
                <a:lnTo>
                  <a:pt x="778" y="545"/>
                </a:lnTo>
                <a:lnTo>
                  <a:pt x="773" y="545"/>
                </a:lnTo>
                <a:lnTo>
                  <a:pt x="773" y="550"/>
                </a:lnTo>
                <a:lnTo>
                  <a:pt x="767" y="550"/>
                </a:lnTo>
                <a:lnTo>
                  <a:pt x="773" y="550"/>
                </a:lnTo>
                <a:lnTo>
                  <a:pt x="767" y="550"/>
                </a:lnTo>
                <a:lnTo>
                  <a:pt x="762" y="550"/>
                </a:lnTo>
                <a:lnTo>
                  <a:pt x="762" y="545"/>
                </a:lnTo>
                <a:lnTo>
                  <a:pt x="757" y="545"/>
                </a:lnTo>
                <a:lnTo>
                  <a:pt x="757" y="540"/>
                </a:lnTo>
                <a:lnTo>
                  <a:pt x="751" y="540"/>
                </a:lnTo>
                <a:lnTo>
                  <a:pt x="746" y="540"/>
                </a:lnTo>
                <a:lnTo>
                  <a:pt x="746" y="545"/>
                </a:lnTo>
                <a:lnTo>
                  <a:pt x="746" y="540"/>
                </a:lnTo>
                <a:lnTo>
                  <a:pt x="741" y="540"/>
                </a:lnTo>
                <a:lnTo>
                  <a:pt x="741" y="545"/>
                </a:lnTo>
                <a:lnTo>
                  <a:pt x="735" y="545"/>
                </a:lnTo>
                <a:lnTo>
                  <a:pt x="730" y="545"/>
                </a:lnTo>
                <a:lnTo>
                  <a:pt x="725" y="545"/>
                </a:lnTo>
                <a:lnTo>
                  <a:pt x="725" y="550"/>
                </a:lnTo>
                <a:lnTo>
                  <a:pt x="720" y="550"/>
                </a:lnTo>
                <a:lnTo>
                  <a:pt x="714" y="550"/>
                </a:lnTo>
                <a:lnTo>
                  <a:pt x="709" y="550"/>
                </a:lnTo>
                <a:lnTo>
                  <a:pt x="709" y="556"/>
                </a:lnTo>
                <a:lnTo>
                  <a:pt x="704" y="556"/>
                </a:lnTo>
                <a:lnTo>
                  <a:pt x="698" y="556"/>
                </a:lnTo>
                <a:lnTo>
                  <a:pt x="693" y="556"/>
                </a:lnTo>
                <a:lnTo>
                  <a:pt x="693" y="561"/>
                </a:lnTo>
                <a:lnTo>
                  <a:pt x="693" y="566"/>
                </a:lnTo>
                <a:lnTo>
                  <a:pt x="688" y="566"/>
                </a:lnTo>
                <a:lnTo>
                  <a:pt x="688" y="561"/>
                </a:lnTo>
                <a:lnTo>
                  <a:pt x="683" y="561"/>
                </a:lnTo>
                <a:lnTo>
                  <a:pt x="683" y="566"/>
                </a:lnTo>
                <a:lnTo>
                  <a:pt x="677" y="566"/>
                </a:lnTo>
                <a:lnTo>
                  <a:pt x="672" y="566"/>
                </a:lnTo>
                <a:lnTo>
                  <a:pt x="667" y="566"/>
                </a:lnTo>
                <a:lnTo>
                  <a:pt x="661" y="566"/>
                </a:lnTo>
                <a:lnTo>
                  <a:pt x="656" y="566"/>
                </a:lnTo>
                <a:lnTo>
                  <a:pt x="651" y="566"/>
                </a:lnTo>
                <a:lnTo>
                  <a:pt x="645" y="566"/>
                </a:lnTo>
                <a:lnTo>
                  <a:pt x="640" y="566"/>
                </a:lnTo>
                <a:lnTo>
                  <a:pt x="640" y="561"/>
                </a:lnTo>
                <a:lnTo>
                  <a:pt x="635" y="561"/>
                </a:lnTo>
                <a:lnTo>
                  <a:pt x="630" y="561"/>
                </a:lnTo>
                <a:lnTo>
                  <a:pt x="630" y="556"/>
                </a:lnTo>
                <a:lnTo>
                  <a:pt x="630" y="550"/>
                </a:lnTo>
                <a:lnTo>
                  <a:pt x="624" y="550"/>
                </a:lnTo>
                <a:lnTo>
                  <a:pt x="624" y="545"/>
                </a:lnTo>
                <a:lnTo>
                  <a:pt x="619" y="545"/>
                </a:lnTo>
                <a:lnTo>
                  <a:pt x="598" y="550"/>
                </a:lnTo>
                <a:lnTo>
                  <a:pt x="524" y="561"/>
                </a:lnTo>
                <a:lnTo>
                  <a:pt x="524" y="577"/>
                </a:lnTo>
                <a:lnTo>
                  <a:pt x="518" y="603"/>
                </a:lnTo>
                <a:lnTo>
                  <a:pt x="513" y="646"/>
                </a:lnTo>
                <a:lnTo>
                  <a:pt x="508" y="651"/>
                </a:lnTo>
                <a:lnTo>
                  <a:pt x="508" y="667"/>
                </a:lnTo>
                <a:lnTo>
                  <a:pt x="503" y="667"/>
                </a:lnTo>
                <a:lnTo>
                  <a:pt x="497" y="672"/>
                </a:lnTo>
                <a:lnTo>
                  <a:pt x="492" y="672"/>
                </a:lnTo>
                <a:lnTo>
                  <a:pt x="487" y="672"/>
                </a:lnTo>
                <a:lnTo>
                  <a:pt x="481" y="672"/>
                </a:lnTo>
                <a:lnTo>
                  <a:pt x="481" y="677"/>
                </a:lnTo>
                <a:lnTo>
                  <a:pt x="476" y="677"/>
                </a:lnTo>
                <a:lnTo>
                  <a:pt x="471" y="677"/>
                </a:lnTo>
                <a:lnTo>
                  <a:pt x="465" y="677"/>
                </a:lnTo>
                <a:lnTo>
                  <a:pt x="460" y="677"/>
                </a:lnTo>
                <a:lnTo>
                  <a:pt x="460" y="683"/>
                </a:lnTo>
                <a:lnTo>
                  <a:pt x="455" y="683"/>
                </a:lnTo>
                <a:lnTo>
                  <a:pt x="450" y="683"/>
                </a:lnTo>
                <a:lnTo>
                  <a:pt x="450" y="688"/>
                </a:lnTo>
                <a:lnTo>
                  <a:pt x="444" y="688"/>
                </a:lnTo>
                <a:lnTo>
                  <a:pt x="439" y="688"/>
                </a:lnTo>
                <a:lnTo>
                  <a:pt x="434" y="688"/>
                </a:lnTo>
                <a:lnTo>
                  <a:pt x="434" y="693"/>
                </a:lnTo>
                <a:lnTo>
                  <a:pt x="428" y="693"/>
                </a:lnTo>
                <a:lnTo>
                  <a:pt x="428" y="699"/>
                </a:lnTo>
                <a:lnTo>
                  <a:pt x="423" y="699"/>
                </a:lnTo>
                <a:lnTo>
                  <a:pt x="423" y="704"/>
                </a:lnTo>
                <a:lnTo>
                  <a:pt x="418" y="704"/>
                </a:lnTo>
                <a:lnTo>
                  <a:pt x="413" y="704"/>
                </a:lnTo>
                <a:lnTo>
                  <a:pt x="413" y="709"/>
                </a:lnTo>
                <a:lnTo>
                  <a:pt x="407" y="709"/>
                </a:lnTo>
                <a:lnTo>
                  <a:pt x="407" y="714"/>
                </a:lnTo>
                <a:lnTo>
                  <a:pt x="402" y="714"/>
                </a:lnTo>
                <a:lnTo>
                  <a:pt x="402" y="720"/>
                </a:lnTo>
                <a:lnTo>
                  <a:pt x="397" y="720"/>
                </a:lnTo>
                <a:lnTo>
                  <a:pt x="397" y="725"/>
                </a:lnTo>
                <a:lnTo>
                  <a:pt x="397" y="730"/>
                </a:lnTo>
                <a:lnTo>
                  <a:pt x="397" y="736"/>
                </a:lnTo>
                <a:lnTo>
                  <a:pt x="391" y="736"/>
                </a:lnTo>
                <a:lnTo>
                  <a:pt x="391" y="741"/>
                </a:lnTo>
                <a:lnTo>
                  <a:pt x="386" y="741"/>
                </a:lnTo>
                <a:lnTo>
                  <a:pt x="386" y="746"/>
                </a:lnTo>
                <a:lnTo>
                  <a:pt x="381" y="746"/>
                </a:lnTo>
                <a:lnTo>
                  <a:pt x="381" y="751"/>
                </a:lnTo>
                <a:lnTo>
                  <a:pt x="381" y="746"/>
                </a:lnTo>
                <a:lnTo>
                  <a:pt x="375" y="746"/>
                </a:lnTo>
                <a:lnTo>
                  <a:pt x="370" y="741"/>
                </a:lnTo>
                <a:lnTo>
                  <a:pt x="365" y="741"/>
                </a:lnTo>
                <a:lnTo>
                  <a:pt x="360" y="741"/>
                </a:lnTo>
                <a:lnTo>
                  <a:pt x="360" y="736"/>
                </a:lnTo>
                <a:lnTo>
                  <a:pt x="354" y="736"/>
                </a:lnTo>
                <a:lnTo>
                  <a:pt x="354" y="730"/>
                </a:lnTo>
                <a:lnTo>
                  <a:pt x="349" y="730"/>
                </a:lnTo>
                <a:lnTo>
                  <a:pt x="349" y="725"/>
                </a:lnTo>
                <a:lnTo>
                  <a:pt x="344" y="725"/>
                </a:lnTo>
                <a:lnTo>
                  <a:pt x="344" y="730"/>
                </a:lnTo>
                <a:lnTo>
                  <a:pt x="338" y="730"/>
                </a:lnTo>
                <a:lnTo>
                  <a:pt x="333" y="730"/>
                </a:lnTo>
                <a:lnTo>
                  <a:pt x="333" y="736"/>
                </a:lnTo>
                <a:lnTo>
                  <a:pt x="328" y="736"/>
                </a:lnTo>
                <a:lnTo>
                  <a:pt x="328" y="730"/>
                </a:lnTo>
                <a:lnTo>
                  <a:pt x="328" y="725"/>
                </a:lnTo>
                <a:lnTo>
                  <a:pt x="328" y="720"/>
                </a:lnTo>
                <a:lnTo>
                  <a:pt x="323" y="714"/>
                </a:lnTo>
                <a:lnTo>
                  <a:pt x="323" y="709"/>
                </a:lnTo>
                <a:lnTo>
                  <a:pt x="323" y="704"/>
                </a:lnTo>
                <a:lnTo>
                  <a:pt x="317" y="704"/>
                </a:lnTo>
                <a:lnTo>
                  <a:pt x="317" y="699"/>
                </a:lnTo>
                <a:lnTo>
                  <a:pt x="317" y="693"/>
                </a:lnTo>
                <a:lnTo>
                  <a:pt x="312" y="693"/>
                </a:lnTo>
                <a:lnTo>
                  <a:pt x="312" y="688"/>
                </a:lnTo>
                <a:lnTo>
                  <a:pt x="307" y="688"/>
                </a:lnTo>
                <a:lnTo>
                  <a:pt x="307" y="683"/>
                </a:lnTo>
                <a:lnTo>
                  <a:pt x="301" y="688"/>
                </a:lnTo>
                <a:lnTo>
                  <a:pt x="301" y="693"/>
                </a:lnTo>
                <a:lnTo>
                  <a:pt x="301" y="699"/>
                </a:lnTo>
                <a:lnTo>
                  <a:pt x="296" y="699"/>
                </a:lnTo>
                <a:lnTo>
                  <a:pt x="291" y="699"/>
                </a:lnTo>
                <a:lnTo>
                  <a:pt x="291" y="693"/>
                </a:lnTo>
                <a:lnTo>
                  <a:pt x="285" y="693"/>
                </a:lnTo>
                <a:lnTo>
                  <a:pt x="280" y="693"/>
                </a:lnTo>
                <a:lnTo>
                  <a:pt x="280" y="688"/>
                </a:lnTo>
                <a:lnTo>
                  <a:pt x="280" y="683"/>
                </a:lnTo>
                <a:lnTo>
                  <a:pt x="275" y="683"/>
                </a:lnTo>
                <a:lnTo>
                  <a:pt x="275" y="677"/>
                </a:lnTo>
                <a:lnTo>
                  <a:pt x="275" y="672"/>
                </a:lnTo>
                <a:lnTo>
                  <a:pt x="275" y="667"/>
                </a:lnTo>
                <a:lnTo>
                  <a:pt x="280" y="667"/>
                </a:lnTo>
                <a:lnTo>
                  <a:pt x="280" y="661"/>
                </a:lnTo>
                <a:lnTo>
                  <a:pt x="280" y="656"/>
                </a:lnTo>
                <a:lnTo>
                  <a:pt x="280" y="651"/>
                </a:lnTo>
                <a:lnTo>
                  <a:pt x="280" y="646"/>
                </a:lnTo>
                <a:lnTo>
                  <a:pt x="280" y="640"/>
                </a:lnTo>
                <a:lnTo>
                  <a:pt x="285" y="640"/>
                </a:lnTo>
                <a:lnTo>
                  <a:pt x="291" y="640"/>
                </a:lnTo>
                <a:lnTo>
                  <a:pt x="291" y="646"/>
                </a:lnTo>
                <a:lnTo>
                  <a:pt x="296" y="646"/>
                </a:lnTo>
                <a:lnTo>
                  <a:pt x="301" y="646"/>
                </a:lnTo>
                <a:lnTo>
                  <a:pt x="301" y="640"/>
                </a:lnTo>
                <a:lnTo>
                  <a:pt x="307" y="640"/>
                </a:lnTo>
                <a:lnTo>
                  <a:pt x="312" y="640"/>
                </a:lnTo>
                <a:lnTo>
                  <a:pt x="317" y="640"/>
                </a:lnTo>
                <a:lnTo>
                  <a:pt x="317" y="635"/>
                </a:lnTo>
                <a:lnTo>
                  <a:pt x="317" y="630"/>
                </a:lnTo>
                <a:lnTo>
                  <a:pt x="323" y="624"/>
                </a:lnTo>
                <a:lnTo>
                  <a:pt x="323" y="619"/>
                </a:lnTo>
                <a:lnTo>
                  <a:pt x="328" y="614"/>
                </a:lnTo>
                <a:lnTo>
                  <a:pt x="328" y="609"/>
                </a:lnTo>
                <a:lnTo>
                  <a:pt x="323" y="609"/>
                </a:lnTo>
                <a:lnTo>
                  <a:pt x="317" y="609"/>
                </a:lnTo>
                <a:lnTo>
                  <a:pt x="312" y="609"/>
                </a:lnTo>
                <a:lnTo>
                  <a:pt x="307" y="609"/>
                </a:lnTo>
                <a:lnTo>
                  <a:pt x="301" y="603"/>
                </a:lnTo>
                <a:lnTo>
                  <a:pt x="296" y="603"/>
                </a:lnTo>
                <a:lnTo>
                  <a:pt x="291" y="603"/>
                </a:lnTo>
                <a:lnTo>
                  <a:pt x="285" y="603"/>
                </a:lnTo>
                <a:lnTo>
                  <a:pt x="280" y="603"/>
                </a:lnTo>
                <a:lnTo>
                  <a:pt x="275" y="603"/>
                </a:lnTo>
                <a:lnTo>
                  <a:pt x="270" y="598"/>
                </a:lnTo>
                <a:lnTo>
                  <a:pt x="264" y="598"/>
                </a:lnTo>
                <a:lnTo>
                  <a:pt x="259" y="598"/>
                </a:lnTo>
                <a:lnTo>
                  <a:pt x="254" y="598"/>
                </a:lnTo>
                <a:lnTo>
                  <a:pt x="248" y="598"/>
                </a:lnTo>
                <a:lnTo>
                  <a:pt x="243" y="598"/>
                </a:lnTo>
                <a:lnTo>
                  <a:pt x="238" y="598"/>
                </a:lnTo>
                <a:lnTo>
                  <a:pt x="238" y="593"/>
                </a:lnTo>
                <a:lnTo>
                  <a:pt x="233" y="593"/>
                </a:lnTo>
                <a:lnTo>
                  <a:pt x="227" y="593"/>
                </a:lnTo>
                <a:lnTo>
                  <a:pt x="227" y="587"/>
                </a:lnTo>
                <a:lnTo>
                  <a:pt x="222" y="587"/>
                </a:lnTo>
                <a:lnTo>
                  <a:pt x="217" y="587"/>
                </a:lnTo>
                <a:lnTo>
                  <a:pt x="211" y="587"/>
                </a:lnTo>
                <a:lnTo>
                  <a:pt x="206" y="587"/>
                </a:lnTo>
                <a:lnTo>
                  <a:pt x="206" y="593"/>
                </a:lnTo>
                <a:lnTo>
                  <a:pt x="201" y="593"/>
                </a:lnTo>
                <a:lnTo>
                  <a:pt x="195" y="593"/>
                </a:lnTo>
                <a:lnTo>
                  <a:pt x="190" y="593"/>
                </a:lnTo>
                <a:lnTo>
                  <a:pt x="185" y="587"/>
                </a:lnTo>
                <a:lnTo>
                  <a:pt x="180" y="587"/>
                </a:lnTo>
                <a:lnTo>
                  <a:pt x="180" y="593"/>
                </a:lnTo>
                <a:lnTo>
                  <a:pt x="180" y="598"/>
                </a:lnTo>
                <a:lnTo>
                  <a:pt x="180" y="603"/>
                </a:lnTo>
                <a:lnTo>
                  <a:pt x="174" y="603"/>
                </a:lnTo>
                <a:lnTo>
                  <a:pt x="174" y="609"/>
                </a:lnTo>
                <a:lnTo>
                  <a:pt x="174" y="614"/>
                </a:lnTo>
                <a:lnTo>
                  <a:pt x="169" y="614"/>
                </a:lnTo>
                <a:lnTo>
                  <a:pt x="169" y="619"/>
                </a:lnTo>
                <a:lnTo>
                  <a:pt x="164" y="619"/>
                </a:lnTo>
                <a:lnTo>
                  <a:pt x="164" y="624"/>
                </a:lnTo>
                <a:lnTo>
                  <a:pt x="169" y="624"/>
                </a:lnTo>
                <a:lnTo>
                  <a:pt x="169" y="630"/>
                </a:lnTo>
                <a:lnTo>
                  <a:pt x="174" y="630"/>
                </a:lnTo>
                <a:lnTo>
                  <a:pt x="174" y="635"/>
                </a:lnTo>
                <a:lnTo>
                  <a:pt x="180" y="635"/>
                </a:lnTo>
                <a:lnTo>
                  <a:pt x="180" y="640"/>
                </a:lnTo>
                <a:lnTo>
                  <a:pt x="180" y="646"/>
                </a:lnTo>
                <a:lnTo>
                  <a:pt x="180" y="651"/>
                </a:lnTo>
                <a:lnTo>
                  <a:pt x="180" y="656"/>
                </a:lnTo>
                <a:lnTo>
                  <a:pt x="174" y="656"/>
                </a:lnTo>
                <a:lnTo>
                  <a:pt x="174" y="661"/>
                </a:lnTo>
                <a:lnTo>
                  <a:pt x="180" y="667"/>
                </a:lnTo>
                <a:lnTo>
                  <a:pt x="174" y="667"/>
                </a:lnTo>
                <a:lnTo>
                  <a:pt x="174" y="672"/>
                </a:lnTo>
                <a:lnTo>
                  <a:pt x="174" y="677"/>
                </a:lnTo>
                <a:lnTo>
                  <a:pt x="174" y="683"/>
                </a:lnTo>
                <a:lnTo>
                  <a:pt x="174" y="688"/>
                </a:lnTo>
                <a:lnTo>
                  <a:pt x="174" y="693"/>
                </a:lnTo>
                <a:lnTo>
                  <a:pt x="174" y="699"/>
                </a:lnTo>
                <a:lnTo>
                  <a:pt x="169" y="699"/>
                </a:lnTo>
                <a:lnTo>
                  <a:pt x="169" y="704"/>
                </a:lnTo>
                <a:lnTo>
                  <a:pt x="164" y="704"/>
                </a:lnTo>
                <a:lnTo>
                  <a:pt x="164" y="709"/>
                </a:lnTo>
                <a:lnTo>
                  <a:pt x="158" y="709"/>
                </a:lnTo>
                <a:lnTo>
                  <a:pt x="158" y="714"/>
                </a:lnTo>
                <a:lnTo>
                  <a:pt x="153" y="714"/>
                </a:lnTo>
                <a:lnTo>
                  <a:pt x="153" y="720"/>
                </a:lnTo>
                <a:lnTo>
                  <a:pt x="148" y="720"/>
                </a:lnTo>
                <a:lnTo>
                  <a:pt x="148" y="725"/>
                </a:lnTo>
                <a:lnTo>
                  <a:pt x="143" y="725"/>
                </a:lnTo>
                <a:lnTo>
                  <a:pt x="143" y="730"/>
                </a:lnTo>
                <a:lnTo>
                  <a:pt x="137" y="730"/>
                </a:lnTo>
                <a:lnTo>
                  <a:pt x="137" y="736"/>
                </a:lnTo>
                <a:lnTo>
                  <a:pt x="137" y="741"/>
                </a:lnTo>
                <a:lnTo>
                  <a:pt x="137" y="746"/>
                </a:lnTo>
                <a:lnTo>
                  <a:pt x="132" y="746"/>
                </a:lnTo>
                <a:lnTo>
                  <a:pt x="132" y="751"/>
                </a:lnTo>
                <a:lnTo>
                  <a:pt x="132" y="757"/>
                </a:lnTo>
                <a:lnTo>
                  <a:pt x="132" y="762"/>
                </a:lnTo>
                <a:lnTo>
                  <a:pt x="127" y="762"/>
                </a:lnTo>
                <a:lnTo>
                  <a:pt x="127" y="767"/>
                </a:lnTo>
                <a:lnTo>
                  <a:pt x="121" y="773"/>
                </a:lnTo>
                <a:lnTo>
                  <a:pt x="121" y="778"/>
                </a:lnTo>
                <a:lnTo>
                  <a:pt x="121" y="783"/>
                </a:lnTo>
                <a:lnTo>
                  <a:pt x="121" y="789"/>
                </a:lnTo>
                <a:lnTo>
                  <a:pt x="127" y="794"/>
                </a:lnTo>
                <a:lnTo>
                  <a:pt x="121" y="794"/>
                </a:lnTo>
                <a:lnTo>
                  <a:pt x="121" y="799"/>
                </a:lnTo>
                <a:lnTo>
                  <a:pt x="116" y="799"/>
                </a:lnTo>
                <a:lnTo>
                  <a:pt x="116" y="804"/>
                </a:lnTo>
                <a:lnTo>
                  <a:pt x="111" y="804"/>
                </a:lnTo>
                <a:lnTo>
                  <a:pt x="105" y="804"/>
                </a:lnTo>
                <a:lnTo>
                  <a:pt x="105" y="799"/>
                </a:lnTo>
                <a:lnTo>
                  <a:pt x="100" y="799"/>
                </a:lnTo>
                <a:lnTo>
                  <a:pt x="95" y="799"/>
                </a:lnTo>
                <a:lnTo>
                  <a:pt x="90" y="799"/>
                </a:lnTo>
                <a:lnTo>
                  <a:pt x="90" y="794"/>
                </a:lnTo>
                <a:lnTo>
                  <a:pt x="95" y="789"/>
                </a:lnTo>
                <a:lnTo>
                  <a:pt x="100" y="789"/>
                </a:lnTo>
                <a:lnTo>
                  <a:pt x="100" y="783"/>
                </a:lnTo>
                <a:lnTo>
                  <a:pt x="95" y="783"/>
                </a:lnTo>
                <a:lnTo>
                  <a:pt x="100" y="783"/>
                </a:lnTo>
                <a:lnTo>
                  <a:pt x="95" y="783"/>
                </a:lnTo>
                <a:lnTo>
                  <a:pt x="100" y="778"/>
                </a:lnTo>
                <a:lnTo>
                  <a:pt x="95" y="778"/>
                </a:lnTo>
                <a:lnTo>
                  <a:pt x="95" y="773"/>
                </a:lnTo>
                <a:lnTo>
                  <a:pt x="95" y="767"/>
                </a:lnTo>
                <a:lnTo>
                  <a:pt x="95" y="762"/>
                </a:lnTo>
                <a:lnTo>
                  <a:pt x="95" y="757"/>
                </a:lnTo>
                <a:lnTo>
                  <a:pt x="100" y="757"/>
                </a:lnTo>
                <a:lnTo>
                  <a:pt x="95" y="751"/>
                </a:lnTo>
                <a:lnTo>
                  <a:pt x="100" y="751"/>
                </a:lnTo>
                <a:lnTo>
                  <a:pt x="95" y="746"/>
                </a:lnTo>
                <a:lnTo>
                  <a:pt x="95" y="741"/>
                </a:lnTo>
                <a:lnTo>
                  <a:pt x="95" y="736"/>
                </a:lnTo>
                <a:lnTo>
                  <a:pt x="95" y="730"/>
                </a:lnTo>
                <a:lnTo>
                  <a:pt x="95" y="725"/>
                </a:lnTo>
                <a:lnTo>
                  <a:pt x="95" y="720"/>
                </a:lnTo>
                <a:lnTo>
                  <a:pt x="95" y="714"/>
                </a:lnTo>
                <a:lnTo>
                  <a:pt x="95" y="709"/>
                </a:lnTo>
                <a:lnTo>
                  <a:pt x="100" y="709"/>
                </a:lnTo>
                <a:lnTo>
                  <a:pt x="100" y="704"/>
                </a:lnTo>
                <a:lnTo>
                  <a:pt x="100" y="699"/>
                </a:lnTo>
                <a:lnTo>
                  <a:pt x="95" y="699"/>
                </a:lnTo>
                <a:lnTo>
                  <a:pt x="100" y="693"/>
                </a:lnTo>
                <a:lnTo>
                  <a:pt x="95" y="693"/>
                </a:lnTo>
                <a:lnTo>
                  <a:pt x="95" y="688"/>
                </a:lnTo>
                <a:lnTo>
                  <a:pt x="90" y="688"/>
                </a:lnTo>
                <a:lnTo>
                  <a:pt x="90" y="683"/>
                </a:lnTo>
                <a:lnTo>
                  <a:pt x="84" y="683"/>
                </a:lnTo>
                <a:lnTo>
                  <a:pt x="84" y="677"/>
                </a:lnTo>
                <a:lnTo>
                  <a:pt x="84" y="672"/>
                </a:lnTo>
                <a:lnTo>
                  <a:pt x="79" y="667"/>
                </a:lnTo>
                <a:lnTo>
                  <a:pt x="74" y="667"/>
                </a:lnTo>
                <a:lnTo>
                  <a:pt x="74" y="661"/>
                </a:lnTo>
                <a:lnTo>
                  <a:pt x="68" y="656"/>
                </a:lnTo>
                <a:lnTo>
                  <a:pt x="68" y="651"/>
                </a:lnTo>
                <a:lnTo>
                  <a:pt x="68" y="646"/>
                </a:lnTo>
                <a:lnTo>
                  <a:pt x="68" y="640"/>
                </a:lnTo>
                <a:lnTo>
                  <a:pt x="68" y="635"/>
                </a:lnTo>
                <a:lnTo>
                  <a:pt x="68" y="630"/>
                </a:lnTo>
                <a:lnTo>
                  <a:pt x="63" y="630"/>
                </a:lnTo>
                <a:lnTo>
                  <a:pt x="63" y="624"/>
                </a:lnTo>
                <a:lnTo>
                  <a:pt x="63" y="619"/>
                </a:lnTo>
                <a:lnTo>
                  <a:pt x="68" y="619"/>
                </a:lnTo>
                <a:lnTo>
                  <a:pt x="68" y="614"/>
                </a:lnTo>
                <a:lnTo>
                  <a:pt x="68" y="609"/>
                </a:lnTo>
                <a:lnTo>
                  <a:pt x="74" y="609"/>
                </a:lnTo>
                <a:lnTo>
                  <a:pt x="74" y="603"/>
                </a:lnTo>
                <a:lnTo>
                  <a:pt x="74" y="598"/>
                </a:lnTo>
                <a:lnTo>
                  <a:pt x="74" y="593"/>
                </a:lnTo>
                <a:lnTo>
                  <a:pt x="79" y="593"/>
                </a:lnTo>
                <a:lnTo>
                  <a:pt x="79" y="587"/>
                </a:lnTo>
                <a:lnTo>
                  <a:pt x="79" y="582"/>
                </a:lnTo>
                <a:lnTo>
                  <a:pt x="79" y="577"/>
                </a:lnTo>
                <a:lnTo>
                  <a:pt x="74" y="577"/>
                </a:lnTo>
                <a:lnTo>
                  <a:pt x="74" y="571"/>
                </a:lnTo>
                <a:lnTo>
                  <a:pt x="68" y="571"/>
                </a:lnTo>
                <a:lnTo>
                  <a:pt x="68" y="566"/>
                </a:lnTo>
                <a:lnTo>
                  <a:pt x="68" y="561"/>
                </a:lnTo>
                <a:lnTo>
                  <a:pt x="68" y="556"/>
                </a:lnTo>
                <a:lnTo>
                  <a:pt x="68" y="550"/>
                </a:lnTo>
                <a:lnTo>
                  <a:pt x="68" y="545"/>
                </a:lnTo>
                <a:lnTo>
                  <a:pt x="68" y="540"/>
                </a:lnTo>
                <a:lnTo>
                  <a:pt x="68" y="534"/>
                </a:lnTo>
                <a:lnTo>
                  <a:pt x="68" y="529"/>
                </a:lnTo>
                <a:lnTo>
                  <a:pt x="68" y="524"/>
                </a:lnTo>
                <a:lnTo>
                  <a:pt x="63" y="524"/>
                </a:lnTo>
                <a:lnTo>
                  <a:pt x="63" y="519"/>
                </a:lnTo>
                <a:lnTo>
                  <a:pt x="58" y="519"/>
                </a:lnTo>
                <a:lnTo>
                  <a:pt x="58" y="513"/>
                </a:lnTo>
                <a:lnTo>
                  <a:pt x="58" y="508"/>
                </a:lnTo>
                <a:lnTo>
                  <a:pt x="53" y="508"/>
                </a:lnTo>
                <a:lnTo>
                  <a:pt x="53" y="503"/>
                </a:lnTo>
                <a:lnTo>
                  <a:pt x="53" y="497"/>
                </a:lnTo>
                <a:lnTo>
                  <a:pt x="47" y="497"/>
                </a:lnTo>
                <a:lnTo>
                  <a:pt x="47" y="492"/>
                </a:lnTo>
                <a:lnTo>
                  <a:pt x="42" y="492"/>
                </a:lnTo>
                <a:lnTo>
                  <a:pt x="42" y="487"/>
                </a:lnTo>
                <a:lnTo>
                  <a:pt x="37" y="487"/>
                </a:lnTo>
                <a:lnTo>
                  <a:pt x="31" y="487"/>
                </a:lnTo>
                <a:lnTo>
                  <a:pt x="26" y="487"/>
                </a:lnTo>
                <a:lnTo>
                  <a:pt x="26" y="481"/>
                </a:lnTo>
                <a:lnTo>
                  <a:pt x="21" y="481"/>
                </a:lnTo>
                <a:lnTo>
                  <a:pt x="21" y="476"/>
                </a:lnTo>
                <a:lnTo>
                  <a:pt x="26" y="476"/>
                </a:lnTo>
                <a:lnTo>
                  <a:pt x="21" y="471"/>
                </a:lnTo>
                <a:lnTo>
                  <a:pt x="26" y="471"/>
                </a:lnTo>
                <a:lnTo>
                  <a:pt x="21" y="471"/>
                </a:lnTo>
                <a:lnTo>
                  <a:pt x="26" y="471"/>
                </a:lnTo>
                <a:lnTo>
                  <a:pt x="26" y="466"/>
                </a:lnTo>
                <a:lnTo>
                  <a:pt x="26" y="460"/>
                </a:lnTo>
                <a:lnTo>
                  <a:pt x="26" y="455"/>
                </a:lnTo>
                <a:lnTo>
                  <a:pt x="26" y="450"/>
                </a:lnTo>
                <a:lnTo>
                  <a:pt x="26" y="444"/>
                </a:lnTo>
                <a:lnTo>
                  <a:pt x="26" y="439"/>
                </a:lnTo>
                <a:lnTo>
                  <a:pt x="26" y="434"/>
                </a:lnTo>
                <a:lnTo>
                  <a:pt x="26" y="429"/>
                </a:lnTo>
                <a:lnTo>
                  <a:pt x="26" y="423"/>
                </a:lnTo>
                <a:lnTo>
                  <a:pt x="21" y="423"/>
                </a:lnTo>
                <a:lnTo>
                  <a:pt x="21" y="418"/>
                </a:lnTo>
                <a:lnTo>
                  <a:pt x="21" y="413"/>
                </a:lnTo>
                <a:lnTo>
                  <a:pt x="26" y="413"/>
                </a:lnTo>
                <a:lnTo>
                  <a:pt x="26" y="407"/>
                </a:lnTo>
                <a:lnTo>
                  <a:pt x="26" y="402"/>
                </a:lnTo>
                <a:lnTo>
                  <a:pt x="26" y="397"/>
                </a:lnTo>
                <a:lnTo>
                  <a:pt x="21" y="397"/>
                </a:lnTo>
                <a:lnTo>
                  <a:pt x="21" y="391"/>
                </a:lnTo>
                <a:lnTo>
                  <a:pt x="15" y="386"/>
                </a:lnTo>
                <a:lnTo>
                  <a:pt x="10" y="386"/>
                </a:lnTo>
                <a:lnTo>
                  <a:pt x="10" y="381"/>
                </a:lnTo>
                <a:lnTo>
                  <a:pt x="5" y="381"/>
                </a:lnTo>
                <a:lnTo>
                  <a:pt x="5" y="376"/>
                </a:lnTo>
                <a:lnTo>
                  <a:pt x="5" y="370"/>
                </a:lnTo>
                <a:lnTo>
                  <a:pt x="5" y="365"/>
                </a:lnTo>
                <a:lnTo>
                  <a:pt x="0" y="365"/>
                </a:lnTo>
                <a:lnTo>
                  <a:pt x="5" y="360"/>
                </a:lnTo>
                <a:lnTo>
                  <a:pt x="5" y="354"/>
                </a:lnTo>
                <a:lnTo>
                  <a:pt x="10" y="349"/>
                </a:lnTo>
                <a:lnTo>
                  <a:pt x="10" y="344"/>
                </a:lnTo>
                <a:lnTo>
                  <a:pt x="15" y="344"/>
                </a:lnTo>
                <a:lnTo>
                  <a:pt x="21" y="338"/>
                </a:lnTo>
                <a:lnTo>
                  <a:pt x="26" y="338"/>
                </a:lnTo>
                <a:lnTo>
                  <a:pt x="31" y="338"/>
                </a:lnTo>
                <a:lnTo>
                  <a:pt x="31" y="333"/>
                </a:lnTo>
                <a:lnTo>
                  <a:pt x="37" y="328"/>
                </a:lnTo>
                <a:lnTo>
                  <a:pt x="42" y="323"/>
                </a:lnTo>
                <a:lnTo>
                  <a:pt x="47" y="317"/>
                </a:lnTo>
                <a:lnTo>
                  <a:pt x="53" y="317"/>
                </a:lnTo>
                <a:lnTo>
                  <a:pt x="58" y="317"/>
                </a:lnTo>
                <a:lnTo>
                  <a:pt x="63" y="317"/>
                </a:lnTo>
                <a:lnTo>
                  <a:pt x="68" y="317"/>
                </a:lnTo>
                <a:lnTo>
                  <a:pt x="74" y="317"/>
                </a:lnTo>
                <a:lnTo>
                  <a:pt x="79" y="317"/>
                </a:lnTo>
                <a:lnTo>
                  <a:pt x="79" y="323"/>
                </a:lnTo>
                <a:lnTo>
                  <a:pt x="84" y="328"/>
                </a:lnTo>
                <a:lnTo>
                  <a:pt x="90" y="328"/>
                </a:lnTo>
                <a:lnTo>
                  <a:pt x="90" y="333"/>
                </a:lnTo>
                <a:lnTo>
                  <a:pt x="90" y="338"/>
                </a:lnTo>
                <a:lnTo>
                  <a:pt x="95" y="344"/>
                </a:lnTo>
                <a:lnTo>
                  <a:pt x="95" y="338"/>
                </a:lnTo>
                <a:lnTo>
                  <a:pt x="95" y="333"/>
                </a:lnTo>
                <a:lnTo>
                  <a:pt x="100" y="333"/>
                </a:lnTo>
                <a:lnTo>
                  <a:pt x="100" y="328"/>
                </a:lnTo>
                <a:lnTo>
                  <a:pt x="100" y="323"/>
                </a:lnTo>
                <a:lnTo>
                  <a:pt x="100" y="317"/>
                </a:lnTo>
                <a:lnTo>
                  <a:pt x="105" y="317"/>
                </a:lnTo>
                <a:lnTo>
                  <a:pt x="105" y="312"/>
                </a:lnTo>
                <a:lnTo>
                  <a:pt x="111" y="312"/>
                </a:lnTo>
                <a:lnTo>
                  <a:pt x="111" y="307"/>
                </a:lnTo>
                <a:lnTo>
                  <a:pt x="111" y="301"/>
                </a:lnTo>
                <a:lnTo>
                  <a:pt x="111" y="296"/>
                </a:lnTo>
                <a:lnTo>
                  <a:pt x="116" y="296"/>
                </a:lnTo>
                <a:lnTo>
                  <a:pt x="121" y="296"/>
                </a:lnTo>
                <a:lnTo>
                  <a:pt x="127" y="296"/>
                </a:lnTo>
                <a:lnTo>
                  <a:pt x="127" y="291"/>
                </a:lnTo>
                <a:lnTo>
                  <a:pt x="127" y="286"/>
                </a:lnTo>
                <a:lnTo>
                  <a:pt x="127" y="280"/>
                </a:lnTo>
                <a:lnTo>
                  <a:pt x="127" y="275"/>
                </a:lnTo>
                <a:lnTo>
                  <a:pt x="127" y="270"/>
                </a:lnTo>
                <a:lnTo>
                  <a:pt x="132" y="270"/>
                </a:lnTo>
                <a:lnTo>
                  <a:pt x="137" y="270"/>
                </a:lnTo>
                <a:lnTo>
                  <a:pt x="143" y="270"/>
                </a:lnTo>
                <a:lnTo>
                  <a:pt x="148" y="275"/>
                </a:lnTo>
                <a:lnTo>
                  <a:pt x="153" y="275"/>
                </a:lnTo>
                <a:lnTo>
                  <a:pt x="158" y="280"/>
                </a:lnTo>
                <a:lnTo>
                  <a:pt x="158" y="286"/>
                </a:lnTo>
                <a:lnTo>
                  <a:pt x="164" y="286"/>
                </a:lnTo>
                <a:lnTo>
                  <a:pt x="164" y="291"/>
                </a:lnTo>
                <a:lnTo>
                  <a:pt x="169" y="291"/>
                </a:lnTo>
                <a:lnTo>
                  <a:pt x="169" y="296"/>
                </a:lnTo>
                <a:lnTo>
                  <a:pt x="174" y="296"/>
                </a:lnTo>
                <a:lnTo>
                  <a:pt x="180" y="301"/>
                </a:lnTo>
                <a:lnTo>
                  <a:pt x="185" y="301"/>
                </a:lnTo>
                <a:lnTo>
                  <a:pt x="190" y="307"/>
                </a:lnTo>
                <a:lnTo>
                  <a:pt x="190" y="312"/>
                </a:lnTo>
                <a:lnTo>
                  <a:pt x="185" y="317"/>
                </a:lnTo>
                <a:lnTo>
                  <a:pt x="180" y="317"/>
                </a:lnTo>
                <a:lnTo>
                  <a:pt x="180" y="323"/>
                </a:lnTo>
                <a:lnTo>
                  <a:pt x="174" y="323"/>
                </a:lnTo>
                <a:lnTo>
                  <a:pt x="169" y="323"/>
                </a:lnTo>
                <a:lnTo>
                  <a:pt x="169" y="328"/>
                </a:lnTo>
                <a:lnTo>
                  <a:pt x="164" y="328"/>
                </a:lnTo>
                <a:lnTo>
                  <a:pt x="164" y="333"/>
                </a:lnTo>
                <a:lnTo>
                  <a:pt x="164" y="338"/>
                </a:lnTo>
                <a:lnTo>
                  <a:pt x="169" y="338"/>
                </a:lnTo>
                <a:lnTo>
                  <a:pt x="164" y="338"/>
                </a:lnTo>
                <a:lnTo>
                  <a:pt x="164" y="344"/>
                </a:lnTo>
                <a:lnTo>
                  <a:pt x="164" y="349"/>
                </a:lnTo>
                <a:lnTo>
                  <a:pt x="169" y="354"/>
                </a:lnTo>
                <a:lnTo>
                  <a:pt x="174" y="349"/>
                </a:lnTo>
                <a:lnTo>
                  <a:pt x="180" y="344"/>
                </a:lnTo>
                <a:lnTo>
                  <a:pt x="185" y="344"/>
                </a:lnTo>
                <a:lnTo>
                  <a:pt x="190" y="344"/>
                </a:lnTo>
                <a:lnTo>
                  <a:pt x="190" y="338"/>
                </a:lnTo>
                <a:lnTo>
                  <a:pt x="195" y="338"/>
                </a:lnTo>
                <a:lnTo>
                  <a:pt x="195" y="333"/>
                </a:lnTo>
                <a:lnTo>
                  <a:pt x="201" y="333"/>
                </a:lnTo>
                <a:lnTo>
                  <a:pt x="206" y="333"/>
                </a:lnTo>
                <a:lnTo>
                  <a:pt x="206" y="328"/>
                </a:lnTo>
                <a:lnTo>
                  <a:pt x="211" y="328"/>
                </a:lnTo>
                <a:lnTo>
                  <a:pt x="211" y="323"/>
                </a:lnTo>
                <a:lnTo>
                  <a:pt x="217" y="323"/>
                </a:lnTo>
                <a:lnTo>
                  <a:pt x="217" y="317"/>
                </a:lnTo>
                <a:lnTo>
                  <a:pt x="222" y="312"/>
                </a:lnTo>
                <a:lnTo>
                  <a:pt x="227" y="307"/>
                </a:lnTo>
                <a:lnTo>
                  <a:pt x="233" y="307"/>
                </a:lnTo>
                <a:lnTo>
                  <a:pt x="238" y="307"/>
                </a:lnTo>
                <a:lnTo>
                  <a:pt x="243" y="307"/>
                </a:lnTo>
                <a:lnTo>
                  <a:pt x="248" y="307"/>
                </a:lnTo>
                <a:lnTo>
                  <a:pt x="254" y="307"/>
                </a:lnTo>
                <a:lnTo>
                  <a:pt x="259" y="307"/>
                </a:lnTo>
                <a:lnTo>
                  <a:pt x="264" y="307"/>
                </a:lnTo>
                <a:lnTo>
                  <a:pt x="270" y="307"/>
                </a:lnTo>
                <a:lnTo>
                  <a:pt x="275" y="307"/>
                </a:lnTo>
                <a:lnTo>
                  <a:pt x="280" y="307"/>
                </a:lnTo>
                <a:lnTo>
                  <a:pt x="285" y="301"/>
                </a:lnTo>
                <a:lnTo>
                  <a:pt x="291" y="301"/>
                </a:lnTo>
                <a:lnTo>
                  <a:pt x="296" y="301"/>
                </a:lnTo>
                <a:lnTo>
                  <a:pt x="301" y="307"/>
                </a:lnTo>
                <a:lnTo>
                  <a:pt x="307" y="307"/>
                </a:lnTo>
                <a:lnTo>
                  <a:pt x="312" y="307"/>
                </a:lnTo>
                <a:lnTo>
                  <a:pt x="317" y="307"/>
                </a:lnTo>
                <a:lnTo>
                  <a:pt x="317" y="312"/>
                </a:lnTo>
                <a:lnTo>
                  <a:pt x="323" y="312"/>
                </a:lnTo>
                <a:lnTo>
                  <a:pt x="328" y="312"/>
                </a:lnTo>
                <a:lnTo>
                  <a:pt x="333" y="317"/>
                </a:lnTo>
                <a:lnTo>
                  <a:pt x="338" y="317"/>
                </a:lnTo>
                <a:lnTo>
                  <a:pt x="338" y="312"/>
                </a:lnTo>
                <a:lnTo>
                  <a:pt x="344" y="312"/>
                </a:lnTo>
                <a:lnTo>
                  <a:pt x="344" y="317"/>
                </a:lnTo>
                <a:lnTo>
                  <a:pt x="349" y="317"/>
                </a:lnTo>
                <a:lnTo>
                  <a:pt x="349" y="323"/>
                </a:lnTo>
                <a:lnTo>
                  <a:pt x="349" y="328"/>
                </a:lnTo>
                <a:lnTo>
                  <a:pt x="349" y="333"/>
                </a:lnTo>
                <a:lnTo>
                  <a:pt x="354" y="338"/>
                </a:lnTo>
                <a:lnTo>
                  <a:pt x="360" y="338"/>
                </a:lnTo>
                <a:lnTo>
                  <a:pt x="360" y="333"/>
                </a:lnTo>
                <a:lnTo>
                  <a:pt x="365" y="333"/>
                </a:lnTo>
                <a:lnTo>
                  <a:pt x="370" y="333"/>
                </a:lnTo>
                <a:lnTo>
                  <a:pt x="370" y="338"/>
                </a:lnTo>
                <a:lnTo>
                  <a:pt x="370" y="344"/>
                </a:lnTo>
                <a:lnTo>
                  <a:pt x="375" y="344"/>
                </a:lnTo>
                <a:lnTo>
                  <a:pt x="375" y="349"/>
                </a:lnTo>
                <a:lnTo>
                  <a:pt x="381" y="349"/>
                </a:lnTo>
                <a:lnTo>
                  <a:pt x="381" y="354"/>
                </a:lnTo>
                <a:lnTo>
                  <a:pt x="386" y="354"/>
                </a:lnTo>
                <a:lnTo>
                  <a:pt x="391" y="354"/>
                </a:lnTo>
                <a:lnTo>
                  <a:pt x="397" y="360"/>
                </a:lnTo>
                <a:lnTo>
                  <a:pt x="397" y="354"/>
                </a:lnTo>
                <a:lnTo>
                  <a:pt x="402" y="354"/>
                </a:lnTo>
                <a:lnTo>
                  <a:pt x="402" y="349"/>
                </a:lnTo>
                <a:lnTo>
                  <a:pt x="407" y="344"/>
                </a:lnTo>
                <a:lnTo>
                  <a:pt x="407" y="338"/>
                </a:lnTo>
                <a:lnTo>
                  <a:pt x="413" y="338"/>
                </a:lnTo>
                <a:lnTo>
                  <a:pt x="418" y="333"/>
                </a:lnTo>
                <a:lnTo>
                  <a:pt x="423" y="328"/>
                </a:lnTo>
                <a:lnTo>
                  <a:pt x="428" y="328"/>
                </a:lnTo>
                <a:lnTo>
                  <a:pt x="434" y="328"/>
                </a:lnTo>
                <a:lnTo>
                  <a:pt x="434" y="323"/>
                </a:lnTo>
                <a:lnTo>
                  <a:pt x="439" y="323"/>
                </a:lnTo>
                <a:lnTo>
                  <a:pt x="444" y="317"/>
                </a:lnTo>
                <a:lnTo>
                  <a:pt x="450" y="317"/>
                </a:lnTo>
                <a:lnTo>
                  <a:pt x="455" y="317"/>
                </a:lnTo>
                <a:lnTo>
                  <a:pt x="455" y="312"/>
                </a:lnTo>
                <a:lnTo>
                  <a:pt x="460" y="312"/>
                </a:lnTo>
                <a:lnTo>
                  <a:pt x="460" y="317"/>
                </a:lnTo>
                <a:lnTo>
                  <a:pt x="460" y="323"/>
                </a:lnTo>
                <a:lnTo>
                  <a:pt x="460" y="328"/>
                </a:lnTo>
                <a:lnTo>
                  <a:pt x="465" y="328"/>
                </a:lnTo>
                <a:lnTo>
                  <a:pt x="465" y="333"/>
                </a:lnTo>
                <a:lnTo>
                  <a:pt x="465" y="338"/>
                </a:lnTo>
                <a:lnTo>
                  <a:pt x="465" y="344"/>
                </a:lnTo>
                <a:lnTo>
                  <a:pt x="465" y="349"/>
                </a:lnTo>
                <a:lnTo>
                  <a:pt x="465" y="354"/>
                </a:lnTo>
                <a:lnTo>
                  <a:pt x="465" y="360"/>
                </a:lnTo>
                <a:lnTo>
                  <a:pt x="465" y="365"/>
                </a:lnTo>
                <a:lnTo>
                  <a:pt x="487" y="365"/>
                </a:lnTo>
                <a:lnTo>
                  <a:pt x="508" y="381"/>
                </a:lnTo>
                <a:lnTo>
                  <a:pt x="513" y="386"/>
                </a:lnTo>
                <a:lnTo>
                  <a:pt x="529" y="397"/>
                </a:lnTo>
                <a:lnTo>
                  <a:pt x="540" y="391"/>
                </a:lnTo>
                <a:lnTo>
                  <a:pt x="545" y="386"/>
                </a:lnTo>
                <a:lnTo>
                  <a:pt x="545" y="381"/>
                </a:lnTo>
                <a:lnTo>
                  <a:pt x="545" y="376"/>
                </a:lnTo>
                <a:lnTo>
                  <a:pt x="540" y="376"/>
                </a:lnTo>
                <a:lnTo>
                  <a:pt x="540" y="370"/>
                </a:lnTo>
                <a:lnTo>
                  <a:pt x="540" y="365"/>
                </a:lnTo>
                <a:lnTo>
                  <a:pt x="534" y="365"/>
                </a:lnTo>
                <a:lnTo>
                  <a:pt x="534" y="360"/>
                </a:lnTo>
                <a:lnTo>
                  <a:pt x="534" y="354"/>
                </a:lnTo>
                <a:lnTo>
                  <a:pt x="529" y="354"/>
                </a:lnTo>
                <a:lnTo>
                  <a:pt x="534" y="354"/>
                </a:lnTo>
                <a:lnTo>
                  <a:pt x="534" y="349"/>
                </a:lnTo>
                <a:lnTo>
                  <a:pt x="534" y="344"/>
                </a:lnTo>
                <a:lnTo>
                  <a:pt x="540" y="344"/>
                </a:lnTo>
                <a:lnTo>
                  <a:pt x="540" y="338"/>
                </a:lnTo>
                <a:lnTo>
                  <a:pt x="540" y="333"/>
                </a:lnTo>
                <a:lnTo>
                  <a:pt x="545" y="333"/>
                </a:lnTo>
                <a:lnTo>
                  <a:pt x="545" y="328"/>
                </a:lnTo>
                <a:lnTo>
                  <a:pt x="550" y="328"/>
                </a:lnTo>
                <a:lnTo>
                  <a:pt x="555" y="328"/>
                </a:lnTo>
                <a:lnTo>
                  <a:pt x="561" y="328"/>
                </a:lnTo>
                <a:lnTo>
                  <a:pt x="566" y="328"/>
                </a:lnTo>
                <a:lnTo>
                  <a:pt x="571" y="328"/>
                </a:lnTo>
                <a:lnTo>
                  <a:pt x="571" y="333"/>
                </a:lnTo>
                <a:lnTo>
                  <a:pt x="577" y="333"/>
                </a:lnTo>
                <a:lnTo>
                  <a:pt x="582" y="338"/>
                </a:lnTo>
                <a:lnTo>
                  <a:pt x="587" y="344"/>
                </a:lnTo>
                <a:lnTo>
                  <a:pt x="587" y="349"/>
                </a:lnTo>
                <a:lnTo>
                  <a:pt x="593" y="354"/>
                </a:lnTo>
                <a:lnTo>
                  <a:pt x="593" y="360"/>
                </a:lnTo>
                <a:lnTo>
                  <a:pt x="598" y="360"/>
                </a:lnTo>
                <a:lnTo>
                  <a:pt x="598" y="365"/>
                </a:lnTo>
                <a:lnTo>
                  <a:pt x="603" y="365"/>
                </a:lnTo>
                <a:lnTo>
                  <a:pt x="608" y="365"/>
                </a:lnTo>
                <a:lnTo>
                  <a:pt x="614" y="365"/>
                </a:lnTo>
                <a:lnTo>
                  <a:pt x="619" y="370"/>
                </a:lnTo>
                <a:lnTo>
                  <a:pt x="624" y="376"/>
                </a:lnTo>
                <a:lnTo>
                  <a:pt x="630" y="376"/>
                </a:lnTo>
                <a:lnTo>
                  <a:pt x="635" y="376"/>
                </a:lnTo>
                <a:lnTo>
                  <a:pt x="640" y="376"/>
                </a:lnTo>
                <a:lnTo>
                  <a:pt x="640" y="381"/>
                </a:lnTo>
                <a:lnTo>
                  <a:pt x="645" y="381"/>
                </a:lnTo>
                <a:lnTo>
                  <a:pt x="645" y="386"/>
                </a:lnTo>
                <a:lnTo>
                  <a:pt x="651" y="386"/>
                </a:lnTo>
                <a:lnTo>
                  <a:pt x="651" y="391"/>
                </a:lnTo>
                <a:lnTo>
                  <a:pt x="656" y="391"/>
                </a:lnTo>
                <a:lnTo>
                  <a:pt x="661" y="391"/>
                </a:lnTo>
                <a:lnTo>
                  <a:pt x="667" y="391"/>
                </a:lnTo>
                <a:lnTo>
                  <a:pt x="667" y="386"/>
                </a:lnTo>
                <a:lnTo>
                  <a:pt x="672" y="386"/>
                </a:lnTo>
                <a:lnTo>
                  <a:pt x="672" y="381"/>
                </a:lnTo>
                <a:lnTo>
                  <a:pt x="672" y="376"/>
                </a:lnTo>
                <a:lnTo>
                  <a:pt x="677" y="376"/>
                </a:lnTo>
                <a:lnTo>
                  <a:pt x="677" y="381"/>
                </a:lnTo>
                <a:lnTo>
                  <a:pt x="683" y="381"/>
                </a:lnTo>
                <a:lnTo>
                  <a:pt x="688" y="381"/>
                </a:lnTo>
                <a:lnTo>
                  <a:pt x="704" y="381"/>
                </a:lnTo>
                <a:lnTo>
                  <a:pt x="725" y="365"/>
                </a:lnTo>
                <a:lnTo>
                  <a:pt x="725" y="360"/>
                </a:lnTo>
                <a:lnTo>
                  <a:pt x="730" y="360"/>
                </a:lnTo>
                <a:lnTo>
                  <a:pt x="735" y="354"/>
                </a:lnTo>
                <a:lnTo>
                  <a:pt x="751" y="349"/>
                </a:lnTo>
                <a:lnTo>
                  <a:pt x="762" y="344"/>
                </a:lnTo>
                <a:lnTo>
                  <a:pt x="767" y="344"/>
                </a:lnTo>
                <a:lnTo>
                  <a:pt x="773" y="333"/>
                </a:lnTo>
                <a:lnTo>
                  <a:pt x="773" y="328"/>
                </a:lnTo>
                <a:lnTo>
                  <a:pt x="778" y="307"/>
                </a:lnTo>
                <a:lnTo>
                  <a:pt x="778" y="301"/>
                </a:lnTo>
                <a:lnTo>
                  <a:pt x="778" y="296"/>
                </a:lnTo>
                <a:lnTo>
                  <a:pt x="778" y="291"/>
                </a:lnTo>
                <a:lnTo>
                  <a:pt x="778" y="286"/>
                </a:lnTo>
                <a:lnTo>
                  <a:pt x="783" y="286"/>
                </a:lnTo>
                <a:lnTo>
                  <a:pt x="783" y="280"/>
                </a:lnTo>
                <a:lnTo>
                  <a:pt x="788" y="280"/>
                </a:lnTo>
                <a:lnTo>
                  <a:pt x="788" y="275"/>
                </a:lnTo>
                <a:lnTo>
                  <a:pt x="794" y="270"/>
                </a:lnTo>
                <a:lnTo>
                  <a:pt x="788" y="264"/>
                </a:lnTo>
                <a:lnTo>
                  <a:pt x="783" y="264"/>
                </a:lnTo>
                <a:lnTo>
                  <a:pt x="783" y="248"/>
                </a:lnTo>
                <a:lnTo>
                  <a:pt x="783" y="243"/>
                </a:lnTo>
                <a:lnTo>
                  <a:pt x="794" y="243"/>
                </a:lnTo>
                <a:lnTo>
                  <a:pt x="799" y="243"/>
                </a:lnTo>
                <a:lnTo>
                  <a:pt x="799" y="238"/>
                </a:lnTo>
                <a:lnTo>
                  <a:pt x="799" y="233"/>
                </a:lnTo>
                <a:lnTo>
                  <a:pt x="794" y="227"/>
                </a:lnTo>
                <a:lnTo>
                  <a:pt x="788" y="227"/>
                </a:lnTo>
                <a:lnTo>
                  <a:pt x="799" y="185"/>
                </a:lnTo>
                <a:lnTo>
                  <a:pt x="804" y="180"/>
                </a:lnTo>
                <a:lnTo>
                  <a:pt x="810" y="180"/>
                </a:lnTo>
                <a:lnTo>
                  <a:pt x="815" y="185"/>
                </a:lnTo>
                <a:lnTo>
                  <a:pt x="820" y="185"/>
                </a:lnTo>
                <a:lnTo>
                  <a:pt x="825" y="190"/>
                </a:lnTo>
                <a:lnTo>
                  <a:pt x="836" y="190"/>
                </a:lnTo>
                <a:lnTo>
                  <a:pt x="841" y="190"/>
                </a:lnTo>
                <a:lnTo>
                  <a:pt x="863" y="143"/>
                </a:lnTo>
                <a:lnTo>
                  <a:pt x="857" y="143"/>
                </a:lnTo>
                <a:lnTo>
                  <a:pt x="852" y="143"/>
                </a:lnTo>
                <a:lnTo>
                  <a:pt x="852" y="137"/>
                </a:lnTo>
                <a:lnTo>
                  <a:pt x="847" y="137"/>
                </a:lnTo>
                <a:lnTo>
                  <a:pt x="841" y="137"/>
                </a:lnTo>
                <a:lnTo>
                  <a:pt x="841" y="132"/>
                </a:lnTo>
                <a:lnTo>
                  <a:pt x="836" y="132"/>
                </a:lnTo>
                <a:lnTo>
                  <a:pt x="836" y="127"/>
                </a:lnTo>
                <a:lnTo>
                  <a:pt x="836" y="121"/>
                </a:lnTo>
                <a:lnTo>
                  <a:pt x="831" y="116"/>
                </a:lnTo>
                <a:lnTo>
                  <a:pt x="831" y="111"/>
                </a:lnTo>
                <a:lnTo>
                  <a:pt x="831" y="106"/>
                </a:lnTo>
                <a:lnTo>
                  <a:pt x="836" y="100"/>
                </a:lnTo>
                <a:lnTo>
                  <a:pt x="836" y="95"/>
                </a:lnTo>
                <a:lnTo>
                  <a:pt x="841" y="95"/>
                </a:lnTo>
                <a:lnTo>
                  <a:pt x="847" y="90"/>
                </a:lnTo>
                <a:lnTo>
                  <a:pt x="852" y="90"/>
                </a:lnTo>
                <a:lnTo>
                  <a:pt x="857" y="90"/>
                </a:lnTo>
                <a:lnTo>
                  <a:pt x="857" y="95"/>
                </a:lnTo>
                <a:lnTo>
                  <a:pt x="863" y="95"/>
                </a:lnTo>
                <a:lnTo>
                  <a:pt x="868" y="95"/>
                </a:lnTo>
                <a:lnTo>
                  <a:pt x="873" y="95"/>
                </a:lnTo>
                <a:lnTo>
                  <a:pt x="873" y="100"/>
                </a:lnTo>
                <a:lnTo>
                  <a:pt x="878" y="100"/>
                </a:lnTo>
                <a:lnTo>
                  <a:pt x="884" y="100"/>
                </a:lnTo>
                <a:lnTo>
                  <a:pt x="889" y="100"/>
                </a:lnTo>
                <a:lnTo>
                  <a:pt x="894" y="100"/>
                </a:lnTo>
                <a:lnTo>
                  <a:pt x="894" y="95"/>
                </a:lnTo>
                <a:lnTo>
                  <a:pt x="900" y="95"/>
                </a:lnTo>
                <a:lnTo>
                  <a:pt x="900" y="90"/>
                </a:lnTo>
                <a:lnTo>
                  <a:pt x="900" y="84"/>
                </a:lnTo>
                <a:lnTo>
                  <a:pt x="905" y="84"/>
                </a:lnTo>
                <a:lnTo>
                  <a:pt x="910" y="84"/>
                </a:lnTo>
                <a:lnTo>
                  <a:pt x="910" y="79"/>
                </a:lnTo>
                <a:lnTo>
                  <a:pt x="915" y="79"/>
                </a:lnTo>
                <a:lnTo>
                  <a:pt x="921" y="79"/>
                </a:lnTo>
                <a:lnTo>
                  <a:pt x="926" y="79"/>
                </a:lnTo>
                <a:lnTo>
                  <a:pt x="931" y="79"/>
                </a:lnTo>
                <a:lnTo>
                  <a:pt x="937" y="79"/>
                </a:lnTo>
                <a:lnTo>
                  <a:pt x="942" y="79"/>
                </a:lnTo>
                <a:lnTo>
                  <a:pt x="947" y="79"/>
                </a:lnTo>
                <a:lnTo>
                  <a:pt x="947" y="74"/>
                </a:lnTo>
                <a:lnTo>
                  <a:pt x="953" y="74"/>
                </a:lnTo>
                <a:lnTo>
                  <a:pt x="958" y="74"/>
                </a:lnTo>
                <a:lnTo>
                  <a:pt x="958" y="68"/>
                </a:lnTo>
                <a:lnTo>
                  <a:pt x="963" y="68"/>
                </a:lnTo>
                <a:lnTo>
                  <a:pt x="963" y="63"/>
                </a:lnTo>
                <a:lnTo>
                  <a:pt x="968" y="58"/>
                </a:lnTo>
                <a:lnTo>
                  <a:pt x="974" y="47"/>
                </a:lnTo>
                <a:lnTo>
                  <a:pt x="979" y="42"/>
                </a:lnTo>
                <a:lnTo>
                  <a:pt x="984" y="37"/>
                </a:lnTo>
                <a:lnTo>
                  <a:pt x="990" y="31"/>
                </a:lnTo>
                <a:lnTo>
                  <a:pt x="990" y="26"/>
                </a:lnTo>
                <a:lnTo>
                  <a:pt x="990" y="21"/>
                </a:lnTo>
                <a:lnTo>
                  <a:pt x="990" y="16"/>
                </a:lnTo>
                <a:lnTo>
                  <a:pt x="995" y="10"/>
                </a:lnTo>
                <a:lnTo>
                  <a:pt x="995" y="5"/>
                </a:lnTo>
                <a:lnTo>
                  <a:pt x="995" y="0"/>
                </a:lnTo>
                <a:lnTo>
                  <a:pt x="1000" y="0"/>
                </a:lnTo>
                <a:lnTo>
                  <a:pt x="1005" y="0"/>
                </a:lnTo>
                <a:lnTo>
                  <a:pt x="1011" y="0"/>
                </a:lnTo>
                <a:lnTo>
                  <a:pt x="1011" y="5"/>
                </a:lnTo>
                <a:lnTo>
                  <a:pt x="1016" y="5"/>
                </a:lnTo>
                <a:lnTo>
                  <a:pt x="1016" y="10"/>
                </a:lnTo>
                <a:lnTo>
                  <a:pt x="1021" y="10"/>
                </a:lnTo>
                <a:lnTo>
                  <a:pt x="1027" y="16"/>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24" name="Freeform 24"/>
          <p:cNvSpPr>
            <a:spLocks/>
          </p:cNvSpPr>
          <p:nvPr/>
        </p:nvSpPr>
        <p:spPr bwMode="auto">
          <a:xfrm>
            <a:off x="3714750" y="2495550"/>
            <a:ext cx="1017587" cy="1925638"/>
          </a:xfrm>
          <a:custGeom>
            <a:avLst/>
            <a:gdLst>
              <a:gd name="T0" fmla="*/ 498 w 641"/>
              <a:gd name="T1" fmla="*/ 148 h 1213"/>
              <a:gd name="T2" fmla="*/ 572 w 641"/>
              <a:gd name="T3" fmla="*/ 297 h 1213"/>
              <a:gd name="T4" fmla="*/ 635 w 641"/>
              <a:gd name="T5" fmla="*/ 366 h 1213"/>
              <a:gd name="T6" fmla="*/ 630 w 641"/>
              <a:gd name="T7" fmla="*/ 403 h 1213"/>
              <a:gd name="T8" fmla="*/ 614 w 641"/>
              <a:gd name="T9" fmla="*/ 434 h 1213"/>
              <a:gd name="T10" fmla="*/ 556 w 641"/>
              <a:gd name="T11" fmla="*/ 471 h 1213"/>
              <a:gd name="T12" fmla="*/ 561 w 641"/>
              <a:gd name="T13" fmla="*/ 508 h 1213"/>
              <a:gd name="T14" fmla="*/ 577 w 641"/>
              <a:gd name="T15" fmla="*/ 546 h 1213"/>
              <a:gd name="T16" fmla="*/ 598 w 641"/>
              <a:gd name="T17" fmla="*/ 577 h 1213"/>
              <a:gd name="T18" fmla="*/ 630 w 641"/>
              <a:gd name="T19" fmla="*/ 636 h 1213"/>
              <a:gd name="T20" fmla="*/ 619 w 641"/>
              <a:gd name="T21" fmla="*/ 673 h 1213"/>
              <a:gd name="T22" fmla="*/ 551 w 641"/>
              <a:gd name="T23" fmla="*/ 974 h 1213"/>
              <a:gd name="T24" fmla="*/ 566 w 641"/>
              <a:gd name="T25" fmla="*/ 1001 h 1213"/>
              <a:gd name="T26" fmla="*/ 572 w 641"/>
              <a:gd name="T27" fmla="*/ 1048 h 1213"/>
              <a:gd name="T28" fmla="*/ 540 w 641"/>
              <a:gd name="T29" fmla="*/ 1038 h 1213"/>
              <a:gd name="T30" fmla="*/ 498 w 641"/>
              <a:gd name="T31" fmla="*/ 1027 h 1213"/>
              <a:gd name="T32" fmla="*/ 466 w 641"/>
              <a:gd name="T33" fmla="*/ 1048 h 1213"/>
              <a:gd name="T34" fmla="*/ 439 w 641"/>
              <a:gd name="T35" fmla="*/ 1070 h 1213"/>
              <a:gd name="T36" fmla="*/ 408 w 641"/>
              <a:gd name="T37" fmla="*/ 1096 h 1213"/>
              <a:gd name="T38" fmla="*/ 386 w 641"/>
              <a:gd name="T39" fmla="*/ 1128 h 1213"/>
              <a:gd name="T40" fmla="*/ 355 w 641"/>
              <a:gd name="T41" fmla="*/ 1149 h 1213"/>
              <a:gd name="T42" fmla="*/ 323 w 641"/>
              <a:gd name="T43" fmla="*/ 1170 h 1213"/>
              <a:gd name="T44" fmla="*/ 281 w 641"/>
              <a:gd name="T45" fmla="*/ 1176 h 1213"/>
              <a:gd name="T46" fmla="*/ 243 w 641"/>
              <a:gd name="T47" fmla="*/ 1191 h 1213"/>
              <a:gd name="T48" fmla="*/ 116 w 641"/>
              <a:gd name="T49" fmla="*/ 1207 h 1213"/>
              <a:gd name="T50" fmla="*/ 116 w 641"/>
              <a:gd name="T51" fmla="*/ 1144 h 1213"/>
              <a:gd name="T52" fmla="*/ 95 w 641"/>
              <a:gd name="T53" fmla="*/ 1101 h 1213"/>
              <a:gd name="T54" fmla="*/ 63 w 641"/>
              <a:gd name="T55" fmla="*/ 1064 h 1213"/>
              <a:gd name="T56" fmla="*/ 11 w 641"/>
              <a:gd name="T57" fmla="*/ 1054 h 1213"/>
              <a:gd name="T58" fmla="*/ 11 w 641"/>
              <a:gd name="T59" fmla="*/ 948 h 1213"/>
              <a:gd name="T60" fmla="*/ 53 w 641"/>
              <a:gd name="T61" fmla="*/ 937 h 1213"/>
              <a:gd name="T62" fmla="*/ 85 w 641"/>
              <a:gd name="T63" fmla="*/ 895 h 1213"/>
              <a:gd name="T64" fmla="*/ 111 w 641"/>
              <a:gd name="T65" fmla="*/ 868 h 1213"/>
              <a:gd name="T66" fmla="*/ 143 w 641"/>
              <a:gd name="T67" fmla="*/ 842 h 1213"/>
              <a:gd name="T68" fmla="*/ 180 w 641"/>
              <a:gd name="T69" fmla="*/ 816 h 1213"/>
              <a:gd name="T70" fmla="*/ 212 w 641"/>
              <a:gd name="T71" fmla="*/ 784 h 1213"/>
              <a:gd name="T72" fmla="*/ 212 w 641"/>
              <a:gd name="T73" fmla="*/ 731 h 1213"/>
              <a:gd name="T74" fmla="*/ 212 w 641"/>
              <a:gd name="T75" fmla="*/ 683 h 1213"/>
              <a:gd name="T76" fmla="*/ 206 w 641"/>
              <a:gd name="T77" fmla="*/ 646 h 1213"/>
              <a:gd name="T78" fmla="*/ 196 w 641"/>
              <a:gd name="T79" fmla="*/ 614 h 1213"/>
              <a:gd name="T80" fmla="*/ 217 w 641"/>
              <a:gd name="T81" fmla="*/ 588 h 1213"/>
              <a:gd name="T82" fmla="*/ 243 w 641"/>
              <a:gd name="T83" fmla="*/ 556 h 1213"/>
              <a:gd name="T84" fmla="*/ 265 w 641"/>
              <a:gd name="T85" fmla="*/ 524 h 1213"/>
              <a:gd name="T86" fmla="*/ 169 w 641"/>
              <a:gd name="T87" fmla="*/ 381 h 1213"/>
              <a:gd name="T88" fmla="*/ 148 w 641"/>
              <a:gd name="T89" fmla="*/ 307 h 1213"/>
              <a:gd name="T90" fmla="*/ 159 w 641"/>
              <a:gd name="T91" fmla="*/ 265 h 1213"/>
              <a:gd name="T92" fmla="*/ 175 w 641"/>
              <a:gd name="T93" fmla="*/ 228 h 1213"/>
              <a:gd name="T94" fmla="*/ 201 w 641"/>
              <a:gd name="T95" fmla="*/ 201 h 1213"/>
              <a:gd name="T96" fmla="*/ 222 w 641"/>
              <a:gd name="T97" fmla="*/ 170 h 1213"/>
              <a:gd name="T98" fmla="*/ 249 w 641"/>
              <a:gd name="T99" fmla="*/ 127 h 1213"/>
              <a:gd name="T100" fmla="*/ 275 w 641"/>
              <a:gd name="T101" fmla="*/ 106 h 1213"/>
              <a:gd name="T102" fmla="*/ 291 w 641"/>
              <a:gd name="T103" fmla="*/ 74 h 1213"/>
              <a:gd name="T104" fmla="*/ 323 w 641"/>
              <a:gd name="T105" fmla="*/ 58 h 1213"/>
              <a:gd name="T106" fmla="*/ 360 w 641"/>
              <a:gd name="T107" fmla="*/ 43 h 1213"/>
              <a:gd name="T108" fmla="*/ 386 w 641"/>
              <a:gd name="T109" fmla="*/ 37 h 1213"/>
              <a:gd name="T110" fmla="*/ 408 w 641"/>
              <a:gd name="T111" fmla="*/ 16 h 1213"/>
              <a:gd name="T112" fmla="*/ 434 w 641"/>
              <a:gd name="T113" fmla="*/ 6 h 121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41"/>
              <a:gd name="T172" fmla="*/ 0 h 1213"/>
              <a:gd name="T173" fmla="*/ 641 w 641"/>
              <a:gd name="T174" fmla="*/ 1213 h 121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41" h="1213">
                <a:moveTo>
                  <a:pt x="450" y="0"/>
                </a:moveTo>
                <a:lnTo>
                  <a:pt x="450" y="6"/>
                </a:lnTo>
                <a:lnTo>
                  <a:pt x="455" y="6"/>
                </a:lnTo>
                <a:lnTo>
                  <a:pt x="455" y="11"/>
                </a:lnTo>
                <a:lnTo>
                  <a:pt x="461" y="11"/>
                </a:lnTo>
                <a:lnTo>
                  <a:pt x="471" y="21"/>
                </a:lnTo>
                <a:lnTo>
                  <a:pt x="519" y="64"/>
                </a:lnTo>
                <a:lnTo>
                  <a:pt x="540" y="85"/>
                </a:lnTo>
                <a:lnTo>
                  <a:pt x="513" y="117"/>
                </a:lnTo>
                <a:lnTo>
                  <a:pt x="498" y="148"/>
                </a:lnTo>
                <a:lnTo>
                  <a:pt x="492" y="164"/>
                </a:lnTo>
                <a:lnTo>
                  <a:pt x="471" y="201"/>
                </a:lnTo>
                <a:lnTo>
                  <a:pt x="461" y="223"/>
                </a:lnTo>
                <a:lnTo>
                  <a:pt x="519" y="228"/>
                </a:lnTo>
                <a:lnTo>
                  <a:pt x="551" y="281"/>
                </a:lnTo>
                <a:lnTo>
                  <a:pt x="566" y="281"/>
                </a:lnTo>
                <a:lnTo>
                  <a:pt x="572" y="281"/>
                </a:lnTo>
                <a:lnTo>
                  <a:pt x="572" y="286"/>
                </a:lnTo>
                <a:lnTo>
                  <a:pt x="572" y="291"/>
                </a:lnTo>
                <a:lnTo>
                  <a:pt x="572" y="297"/>
                </a:lnTo>
                <a:lnTo>
                  <a:pt x="572" y="302"/>
                </a:lnTo>
                <a:lnTo>
                  <a:pt x="577" y="302"/>
                </a:lnTo>
                <a:lnTo>
                  <a:pt x="577" y="307"/>
                </a:lnTo>
                <a:lnTo>
                  <a:pt x="577" y="313"/>
                </a:lnTo>
                <a:lnTo>
                  <a:pt x="577" y="318"/>
                </a:lnTo>
                <a:lnTo>
                  <a:pt x="635" y="350"/>
                </a:lnTo>
                <a:lnTo>
                  <a:pt x="635" y="355"/>
                </a:lnTo>
                <a:lnTo>
                  <a:pt x="641" y="355"/>
                </a:lnTo>
                <a:lnTo>
                  <a:pt x="635" y="360"/>
                </a:lnTo>
                <a:lnTo>
                  <a:pt x="635" y="366"/>
                </a:lnTo>
                <a:lnTo>
                  <a:pt x="635" y="371"/>
                </a:lnTo>
                <a:lnTo>
                  <a:pt x="630" y="371"/>
                </a:lnTo>
                <a:lnTo>
                  <a:pt x="630" y="376"/>
                </a:lnTo>
                <a:lnTo>
                  <a:pt x="625" y="376"/>
                </a:lnTo>
                <a:lnTo>
                  <a:pt x="625" y="381"/>
                </a:lnTo>
                <a:lnTo>
                  <a:pt x="625" y="387"/>
                </a:lnTo>
                <a:lnTo>
                  <a:pt x="625" y="392"/>
                </a:lnTo>
                <a:lnTo>
                  <a:pt x="630" y="392"/>
                </a:lnTo>
                <a:lnTo>
                  <a:pt x="630" y="397"/>
                </a:lnTo>
                <a:lnTo>
                  <a:pt x="630" y="403"/>
                </a:lnTo>
                <a:lnTo>
                  <a:pt x="635" y="403"/>
                </a:lnTo>
                <a:lnTo>
                  <a:pt x="635" y="408"/>
                </a:lnTo>
                <a:lnTo>
                  <a:pt x="635" y="413"/>
                </a:lnTo>
                <a:lnTo>
                  <a:pt x="635" y="418"/>
                </a:lnTo>
                <a:lnTo>
                  <a:pt x="635" y="424"/>
                </a:lnTo>
                <a:lnTo>
                  <a:pt x="630" y="434"/>
                </a:lnTo>
                <a:lnTo>
                  <a:pt x="625" y="434"/>
                </a:lnTo>
                <a:lnTo>
                  <a:pt x="625" y="440"/>
                </a:lnTo>
                <a:lnTo>
                  <a:pt x="619" y="440"/>
                </a:lnTo>
                <a:lnTo>
                  <a:pt x="614" y="434"/>
                </a:lnTo>
                <a:lnTo>
                  <a:pt x="609" y="434"/>
                </a:lnTo>
                <a:lnTo>
                  <a:pt x="609" y="429"/>
                </a:lnTo>
                <a:lnTo>
                  <a:pt x="566" y="450"/>
                </a:lnTo>
                <a:lnTo>
                  <a:pt x="566" y="456"/>
                </a:lnTo>
                <a:lnTo>
                  <a:pt x="561" y="456"/>
                </a:lnTo>
                <a:lnTo>
                  <a:pt x="561" y="461"/>
                </a:lnTo>
                <a:lnTo>
                  <a:pt x="556" y="461"/>
                </a:lnTo>
                <a:lnTo>
                  <a:pt x="551" y="461"/>
                </a:lnTo>
                <a:lnTo>
                  <a:pt x="551" y="466"/>
                </a:lnTo>
                <a:lnTo>
                  <a:pt x="556" y="471"/>
                </a:lnTo>
                <a:lnTo>
                  <a:pt x="556" y="477"/>
                </a:lnTo>
                <a:lnTo>
                  <a:pt x="556" y="482"/>
                </a:lnTo>
                <a:lnTo>
                  <a:pt x="551" y="482"/>
                </a:lnTo>
                <a:lnTo>
                  <a:pt x="551" y="487"/>
                </a:lnTo>
                <a:lnTo>
                  <a:pt x="551" y="493"/>
                </a:lnTo>
                <a:lnTo>
                  <a:pt x="556" y="493"/>
                </a:lnTo>
                <a:lnTo>
                  <a:pt x="556" y="498"/>
                </a:lnTo>
                <a:lnTo>
                  <a:pt x="556" y="503"/>
                </a:lnTo>
                <a:lnTo>
                  <a:pt x="561" y="503"/>
                </a:lnTo>
                <a:lnTo>
                  <a:pt x="561" y="508"/>
                </a:lnTo>
                <a:lnTo>
                  <a:pt x="561" y="514"/>
                </a:lnTo>
                <a:lnTo>
                  <a:pt x="561" y="519"/>
                </a:lnTo>
                <a:lnTo>
                  <a:pt x="561" y="524"/>
                </a:lnTo>
                <a:lnTo>
                  <a:pt x="566" y="524"/>
                </a:lnTo>
                <a:lnTo>
                  <a:pt x="566" y="530"/>
                </a:lnTo>
                <a:lnTo>
                  <a:pt x="566" y="535"/>
                </a:lnTo>
                <a:lnTo>
                  <a:pt x="572" y="535"/>
                </a:lnTo>
                <a:lnTo>
                  <a:pt x="572" y="540"/>
                </a:lnTo>
                <a:lnTo>
                  <a:pt x="572" y="546"/>
                </a:lnTo>
                <a:lnTo>
                  <a:pt x="577" y="546"/>
                </a:lnTo>
                <a:lnTo>
                  <a:pt x="577" y="551"/>
                </a:lnTo>
                <a:lnTo>
                  <a:pt x="582" y="551"/>
                </a:lnTo>
                <a:lnTo>
                  <a:pt x="582" y="556"/>
                </a:lnTo>
                <a:lnTo>
                  <a:pt x="588" y="556"/>
                </a:lnTo>
                <a:lnTo>
                  <a:pt x="588" y="561"/>
                </a:lnTo>
                <a:lnTo>
                  <a:pt x="588" y="567"/>
                </a:lnTo>
                <a:lnTo>
                  <a:pt x="593" y="567"/>
                </a:lnTo>
                <a:lnTo>
                  <a:pt x="593" y="572"/>
                </a:lnTo>
                <a:lnTo>
                  <a:pt x="598" y="572"/>
                </a:lnTo>
                <a:lnTo>
                  <a:pt x="598" y="577"/>
                </a:lnTo>
                <a:lnTo>
                  <a:pt x="603" y="577"/>
                </a:lnTo>
                <a:lnTo>
                  <a:pt x="603" y="583"/>
                </a:lnTo>
                <a:lnTo>
                  <a:pt x="603" y="588"/>
                </a:lnTo>
                <a:lnTo>
                  <a:pt x="614" y="604"/>
                </a:lnTo>
                <a:lnTo>
                  <a:pt x="641" y="620"/>
                </a:lnTo>
                <a:lnTo>
                  <a:pt x="641" y="625"/>
                </a:lnTo>
                <a:lnTo>
                  <a:pt x="635" y="625"/>
                </a:lnTo>
                <a:lnTo>
                  <a:pt x="635" y="630"/>
                </a:lnTo>
                <a:lnTo>
                  <a:pt x="635" y="636"/>
                </a:lnTo>
                <a:lnTo>
                  <a:pt x="630" y="636"/>
                </a:lnTo>
                <a:lnTo>
                  <a:pt x="630" y="641"/>
                </a:lnTo>
                <a:lnTo>
                  <a:pt x="625" y="641"/>
                </a:lnTo>
                <a:lnTo>
                  <a:pt x="625" y="646"/>
                </a:lnTo>
                <a:lnTo>
                  <a:pt x="619" y="646"/>
                </a:lnTo>
                <a:lnTo>
                  <a:pt x="614" y="651"/>
                </a:lnTo>
                <a:lnTo>
                  <a:pt x="614" y="657"/>
                </a:lnTo>
                <a:lnTo>
                  <a:pt x="614" y="662"/>
                </a:lnTo>
                <a:lnTo>
                  <a:pt x="614" y="667"/>
                </a:lnTo>
                <a:lnTo>
                  <a:pt x="619" y="667"/>
                </a:lnTo>
                <a:lnTo>
                  <a:pt x="619" y="673"/>
                </a:lnTo>
                <a:lnTo>
                  <a:pt x="603" y="710"/>
                </a:lnTo>
                <a:lnTo>
                  <a:pt x="603" y="731"/>
                </a:lnTo>
                <a:lnTo>
                  <a:pt x="593" y="816"/>
                </a:lnTo>
                <a:lnTo>
                  <a:pt x="603" y="821"/>
                </a:lnTo>
                <a:lnTo>
                  <a:pt x="614" y="853"/>
                </a:lnTo>
                <a:lnTo>
                  <a:pt x="540" y="958"/>
                </a:lnTo>
                <a:lnTo>
                  <a:pt x="545" y="964"/>
                </a:lnTo>
                <a:lnTo>
                  <a:pt x="545" y="969"/>
                </a:lnTo>
                <a:lnTo>
                  <a:pt x="545" y="974"/>
                </a:lnTo>
                <a:lnTo>
                  <a:pt x="551" y="974"/>
                </a:lnTo>
                <a:lnTo>
                  <a:pt x="551" y="980"/>
                </a:lnTo>
                <a:lnTo>
                  <a:pt x="556" y="980"/>
                </a:lnTo>
                <a:lnTo>
                  <a:pt x="556" y="985"/>
                </a:lnTo>
                <a:lnTo>
                  <a:pt x="561" y="985"/>
                </a:lnTo>
                <a:lnTo>
                  <a:pt x="566" y="985"/>
                </a:lnTo>
                <a:lnTo>
                  <a:pt x="566" y="990"/>
                </a:lnTo>
                <a:lnTo>
                  <a:pt x="566" y="996"/>
                </a:lnTo>
                <a:lnTo>
                  <a:pt x="566" y="1001"/>
                </a:lnTo>
                <a:lnTo>
                  <a:pt x="566" y="1006"/>
                </a:lnTo>
                <a:lnTo>
                  <a:pt x="566" y="1001"/>
                </a:lnTo>
                <a:lnTo>
                  <a:pt x="566" y="1006"/>
                </a:lnTo>
                <a:lnTo>
                  <a:pt x="566" y="1011"/>
                </a:lnTo>
                <a:lnTo>
                  <a:pt x="566" y="1017"/>
                </a:lnTo>
                <a:lnTo>
                  <a:pt x="566" y="1022"/>
                </a:lnTo>
                <a:lnTo>
                  <a:pt x="566" y="1027"/>
                </a:lnTo>
                <a:lnTo>
                  <a:pt x="566" y="1033"/>
                </a:lnTo>
                <a:lnTo>
                  <a:pt x="572" y="1033"/>
                </a:lnTo>
                <a:lnTo>
                  <a:pt x="572" y="1038"/>
                </a:lnTo>
                <a:lnTo>
                  <a:pt x="572" y="1043"/>
                </a:lnTo>
                <a:lnTo>
                  <a:pt x="572" y="1048"/>
                </a:lnTo>
                <a:lnTo>
                  <a:pt x="572" y="1054"/>
                </a:lnTo>
                <a:lnTo>
                  <a:pt x="572" y="1048"/>
                </a:lnTo>
                <a:lnTo>
                  <a:pt x="566" y="1048"/>
                </a:lnTo>
                <a:lnTo>
                  <a:pt x="561" y="1048"/>
                </a:lnTo>
                <a:lnTo>
                  <a:pt x="561" y="1043"/>
                </a:lnTo>
                <a:lnTo>
                  <a:pt x="556" y="1043"/>
                </a:lnTo>
                <a:lnTo>
                  <a:pt x="551" y="1043"/>
                </a:lnTo>
                <a:lnTo>
                  <a:pt x="551" y="1038"/>
                </a:lnTo>
                <a:lnTo>
                  <a:pt x="545" y="1038"/>
                </a:lnTo>
                <a:lnTo>
                  <a:pt x="540" y="1038"/>
                </a:lnTo>
                <a:lnTo>
                  <a:pt x="540" y="1033"/>
                </a:lnTo>
                <a:lnTo>
                  <a:pt x="535" y="1033"/>
                </a:lnTo>
                <a:lnTo>
                  <a:pt x="529" y="1033"/>
                </a:lnTo>
                <a:lnTo>
                  <a:pt x="524" y="1033"/>
                </a:lnTo>
                <a:lnTo>
                  <a:pt x="519" y="1033"/>
                </a:lnTo>
                <a:lnTo>
                  <a:pt x="513" y="1033"/>
                </a:lnTo>
                <a:lnTo>
                  <a:pt x="508" y="1033"/>
                </a:lnTo>
                <a:lnTo>
                  <a:pt x="508" y="1027"/>
                </a:lnTo>
                <a:lnTo>
                  <a:pt x="503" y="1027"/>
                </a:lnTo>
                <a:lnTo>
                  <a:pt x="498" y="1027"/>
                </a:lnTo>
                <a:lnTo>
                  <a:pt x="492" y="1027"/>
                </a:lnTo>
                <a:lnTo>
                  <a:pt x="492" y="1033"/>
                </a:lnTo>
                <a:lnTo>
                  <a:pt x="487" y="1033"/>
                </a:lnTo>
                <a:lnTo>
                  <a:pt x="487" y="1038"/>
                </a:lnTo>
                <a:lnTo>
                  <a:pt x="482" y="1038"/>
                </a:lnTo>
                <a:lnTo>
                  <a:pt x="476" y="1038"/>
                </a:lnTo>
                <a:lnTo>
                  <a:pt x="476" y="1043"/>
                </a:lnTo>
                <a:lnTo>
                  <a:pt x="471" y="1043"/>
                </a:lnTo>
                <a:lnTo>
                  <a:pt x="466" y="1043"/>
                </a:lnTo>
                <a:lnTo>
                  <a:pt x="466" y="1048"/>
                </a:lnTo>
                <a:lnTo>
                  <a:pt x="461" y="1048"/>
                </a:lnTo>
                <a:lnTo>
                  <a:pt x="461" y="1054"/>
                </a:lnTo>
                <a:lnTo>
                  <a:pt x="461" y="1048"/>
                </a:lnTo>
                <a:lnTo>
                  <a:pt x="455" y="1054"/>
                </a:lnTo>
                <a:lnTo>
                  <a:pt x="450" y="1054"/>
                </a:lnTo>
                <a:lnTo>
                  <a:pt x="450" y="1059"/>
                </a:lnTo>
                <a:lnTo>
                  <a:pt x="445" y="1059"/>
                </a:lnTo>
                <a:lnTo>
                  <a:pt x="445" y="1064"/>
                </a:lnTo>
                <a:lnTo>
                  <a:pt x="439" y="1064"/>
                </a:lnTo>
                <a:lnTo>
                  <a:pt x="439" y="1070"/>
                </a:lnTo>
                <a:lnTo>
                  <a:pt x="434" y="1070"/>
                </a:lnTo>
                <a:lnTo>
                  <a:pt x="429" y="1070"/>
                </a:lnTo>
                <a:lnTo>
                  <a:pt x="429" y="1075"/>
                </a:lnTo>
                <a:lnTo>
                  <a:pt x="423" y="1080"/>
                </a:lnTo>
                <a:lnTo>
                  <a:pt x="418" y="1080"/>
                </a:lnTo>
                <a:lnTo>
                  <a:pt x="413" y="1080"/>
                </a:lnTo>
                <a:lnTo>
                  <a:pt x="413" y="1086"/>
                </a:lnTo>
                <a:lnTo>
                  <a:pt x="413" y="1091"/>
                </a:lnTo>
                <a:lnTo>
                  <a:pt x="408" y="1091"/>
                </a:lnTo>
                <a:lnTo>
                  <a:pt x="408" y="1096"/>
                </a:lnTo>
                <a:lnTo>
                  <a:pt x="408" y="1101"/>
                </a:lnTo>
                <a:lnTo>
                  <a:pt x="402" y="1101"/>
                </a:lnTo>
                <a:lnTo>
                  <a:pt x="402" y="1107"/>
                </a:lnTo>
                <a:lnTo>
                  <a:pt x="397" y="1107"/>
                </a:lnTo>
                <a:lnTo>
                  <a:pt x="397" y="1112"/>
                </a:lnTo>
                <a:lnTo>
                  <a:pt x="392" y="1112"/>
                </a:lnTo>
                <a:lnTo>
                  <a:pt x="392" y="1117"/>
                </a:lnTo>
                <a:lnTo>
                  <a:pt x="392" y="1123"/>
                </a:lnTo>
                <a:lnTo>
                  <a:pt x="386" y="1123"/>
                </a:lnTo>
                <a:lnTo>
                  <a:pt x="386" y="1128"/>
                </a:lnTo>
                <a:lnTo>
                  <a:pt x="381" y="1128"/>
                </a:lnTo>
                <a:lnTo>
                  <a:pt x="381" y="1133"/>
                </a:lnTo>
                <a:lnTo>
                  <a:pt x="376" y="1133"/>
                </a:lnTo>
                <a:lnTo>
                  <a:pt x="371" y="1133"/>
                </a:lnTo>
                <a:lnTo>
                  <a:pt x="371" y="1138"/>
                </a:lnTo>
                <a:lnTo>
                  <a:pt x="365" y="1138"/>
                </a:lnTo>
                <a:lnTo>
                  <a:pt x="360" y="1138"/>
                </a:lnTo>
                <a:lnTo>
                  <a:pt x="360" y="1144"/>
                </a:lnTo>
                <a:lnTo>
                  <a:pt x="360" y="1149"/>
                </a:lnTo>
                <a:lnTo>
                  <a:pt x="355" y="1149"/>
                </a:lnTo>
                <a:lnTo>
                  <a:pt x="355" y="1154"/>
                </a:lnTo>
                <a:lnTo>
                  <a:pt x="349" y="1154"/>
                </a:lnTo>
                <a:lnTo>
                  <a:pt x="344" y="1154"/>
                </a:lnTo>
                <a:lnTo>
                  <a:pt x="344" y="1160"/>
                </a:lnTo>
                <a:lnTo>
                  <a:pt x="339" y="1160"/>
                </a:lnTo>
                <a:lnTo>
                  <a:pt x="339" y="1165"/>
                </a:lnTo>
                <a:lnTo>
                  <a:pt x="333" y="1165"/>
                </a:lnTo>
                <a:lnTo>
                  <a:pt x="333" y="1170"/>
                </a:lnTo>
                <a:lnTo>
                  <a:pt x="328" y="1170"/>
                </a:lnTo>
                <a:lnTo>
                  <a:pt x="323" y="1170"/>
                </a:lnTo>
                <a:lnTo>
                  <a:pt x="318" y="1170"/>
                </a:lnTo>
                <a:lnTo>
                  <a:pt x="312" y="1170"/>
                </a:lnTo>
                <a:lnTo>
                  <a:pt x="307" y="1170"/>
                </a:lnTo>
                <a:lnTo>
                  <a:pt x="307" y="1176"/>
                </a:lnTo>
                <a:lnTo>
                  <a:pt x="302" y="1176"/>
                </a:lnTo>
                <a:lnTo>
                  <a:pt x="296" y="1176"/>
                </a:lnTo>
                <a:lnTo>
                  <a:pt x="291" y="1176"/>
                </a:lnTo>
                <a:lnTo>
                  <a:pt x="291" y="1170"/>
                </a:lnTo>
                <a:lnTo>
                  <a:pt x="286" y="1176"/>
                </a:lnTo>
                <a:lnTo>
                  <a:pt x="281" y="1176"/>
                </a:lnTo>
                <a:lnTo>
                  <a:pt x="275" y="1176"/>
                </a:lnTo>
                <a:lnTo>
                  <a:pt x="270" y="1176"/>
                </a:lnTo>
                <a:lnTo>
                  <a:pt x="265" y="1176"/>
                </a:lnTo>
                <a:lnTo>
                  <a:pt x="265" y="1181"/>
                </a:lnTo>
                <a:lnTo>
                  <a:pt x="259" y="1181"/>
                </a:lnTo>
                <a:lnTo>
                  <a:pt x="259" y="1186"/>
                </a:lnTo>
                <a:lnTo>
                  <a:pt x="254" y="1186"/>
                </a:lnTo>
                <a:lnTo>
                  <a:pt x="254" y="1191"/>
                </a:lnTo>
                <a:lnTo>
                  <a:pt x="249" y="1191"/>
                </a:lnTo>
                <a:lnTo>
                  <a:pt x="243" y="1191"/>
                </a:lnTo>
                <a:lnTo>
                  <a:pt x="238" y="1191"/>
                </a:lnTo>
                <a:lnTo>
                  <a:pt x="233" y="1191"/>
                </a:lnTo>
                <a:lnTo>
                  <a:pt x="228" y="1191"/>
                </a:lnTo>
                <a:lnTo>
                  <a:pt x="228" y="1197"/>
                </a:lnTo>
                <a:lnTo>
                  <a:pt x="222" y="1197"/>
                </a:lnTo>
                <a:lnTo>
                  <a:pt x="217" y="1197"/>
                </a:lnTo>
                <a:lnTo>
                  <a:pt x="212" y="1197"/>
                </a:lnTo>
                <a:lnTo>
                  <a:pt x="206" y="1197"/>
                </a:lnTo>
                <a:lnTo>
                  <a:pt x="116" y="1213"/>
                </a:lnTo>
                <a:lnTo>
                  <a:pt x="116" y="1207"/>
                </a:lnTo>
                <a:lnTo>
                  <a:pt x="116" y="1202"/>
                </a:lnTo>
                <a:lnTo>
                  <a:pt x="116" y="1197"/>
                </a:lnTo>
                <a:lnTo>
                  <a:pt x="116" y="1191"/>
                </a:lnTo>
                <a:lnTo>
                  <a:pt x="116" y="1186"/>
                </a:lnTo>
                <a:lnTo>
                  <a:pt x="116" y="1176"/>
                </a:lnTo>
                <a:lnTo>
                  <a:pt x="116" y="1170"/>
                </a:lnTo>
                <a:lnTo>
                  <a:pt x="116" y="1165"/>
                </a:lnTo>
                <a:lnTo>
                  <a:pt x="116" y="1154"/>
                </a:lnTo>
                <a:lnTo>
                  <a:pt x="116" y="1149"/>
                </a:lnTo>
                <a:lnTo>
                  <a:pt x="116" y="1144"/>
                </a:lnTo>
                <a:lnTo>
                  <a:pt x="116" y="1138"/>
                </a:lnTo>
                <a:lnTo>
                  <a:pt x="116" y="1133"/>
                </a:lnTo>
                <a:lnTo>
                  <a:pt x="116" y="1128"/>
                </a:lnTo>
                <a:lnTo>
                  <a:pt x="116" y="1123"/>
                </a:lnTo>
                <a:lnTo>
                  <a:pt x="111" y="1123"/>
                </a:lnTo>
                <a:lnTo>
                  <a:pt x="111" y="1117"/>
                </a:lnTo>
                <a:lnTo>
                  <a:pt x="106" y="1117"/>
                </a:lnTo>
                <a:lnTo>
                  <a:pt x="101" y="1112"/>
                </a:lnTo>
                <a:lnTo>
                  <a:pt x="95" y="1107"/>
                </a:lnTo>
                <a:lnTo>
                  <a:pt x="95" y="1101"/>
                </a:lnTo>
                <a:lnTo>
                  <a:pt x="95" y="1096"/>
                </a:lnTo>
                <a:lnTo>
                  <a:pt x="90" y="1091"/>
                </a:lnTo>
                <a:lnTo>
                  <a:pt x="90" y="1086"/>
                </a:lnTo>
                <a:lnTo>
                  <a:pt x="85" y="1080"/>
                </a:lnTo>
                <a:lnTo>
                  <a:pt x="79" y="1075"/>
                </a:lnTo>
                <a:lnTo>
                  <a:pt x="74" y="1075"/>
                </a:lnTo>
                <a:lnTo>
                  <a:pt x="74" y="1070"/>
                </a:lnTo>
                <a:lnTo>
                  <a:pt x="69" y="1070"/>
                </a:lnTo>
                <a:lnTo>
                  <a:pt x="63" y="1070"/>
                </a:lnTo>
                <a:lnTo>
                  <a:pt x="63" y="1064"/>
                </a:lnTo>
                <a:lnTo>
                  <a:pt x="58" y="1064"/>
                </a:lnTo>
                <a:lnTo>
                  <a:pt x="53" y="1064"/>
                </a:lnTo>
                <a:lnTo>
                  <a:pt x="48" y="1064"/>
                </a:lnTo>
                <a:lnTo>
                  <a:pt x="42" y="1064"/>
                </a:lnTo>
                <a:lnTo>
                  <a:pt x="37" y="1059"/>
                </a:lnTo>
                <a:lnTo>
                  <a:pt x="32" y="1059"/>
                </a:lnTo>
                <a:lnTo>
                  <a:pt x="26" y="1059"/>
                </a:lnTo>
                <a:lnTo>
                  <a:pt x="21" y="1059"/>
                </a:lnTo>
                <a:lnTo>
                  <a:pt x="16" y="1059"/>
                </a:lnTo>
                <a:lnTo>
                  <a:pt x="11" y="1054"/>
                </a:lnTo>
                <a:lnTo>
                  <a:pt x="5" y="1054"/>
                </a:lnTo>
                <a:lnTo>
                  <a:pt x="0" y="1054"/>
                </a:lnTo>
                <a:lnTo>
                  <a:pt x="0" y="1048"/>
                </a:lnTo>
                <a:lnTo>
                  <a:pt x="5" y="1048"/>
                </a:lnTo>
                <a:lnTo>
                  <a:pt x="11" y="1048"/>
                </a:lnTo>
                <a:lnTo>
                  <a:pt x="16" y="1048"/>
                </a:lnTo>
                <a:lnTo>
                  <a:pt x="21" y="1043"/>
                </a:lnTo>
                <a:lnTo>
                  <a:pt x="26" y="1043"/>
                </a:lnTo>
                <a:lnTo>
                  <a:pt x="26" y="1038"/>
                </a:lnTo>
                <a:lnTo>
                  <a:pt x="11" y="948"/>
                </a:lnTo>
                <a:lnTo>
                  <a:pt x="16" y="948"/>
                </a:lnTo>
                <a:lnTo>
                  <a:pt x="21" y="948"/>
                </a:lnTo>
                <a:lnTo>
                  <a:pt x="26" y="948"/>
                </a:lnTo>
                <a:lnTo>
                  <a:pt x="32" y="948"/>
                </a:lnTo>
                <a:lnTo>
                  <a:pt x="32" y="943"/>
                </a:lnTo>
                <a:lnTo>
                  <a:pt x="37" y="943"/>
                </a:lnTo>
                <a:lnTo>
                  <a:pt x="42" y="943"/>
                </a:lnTo>
                <a:lnTo>
                  <a:pt x="48" y="943"/>
                </a:lnTo>
                <a:lnTo>
                  <a:pt x="53" y="943"/>
                </a:lnTo>
                <a:lnTo>
                  <a:pt x="53" y="937"/>
                </a:lnTo>
                <a:lnTo>
                  <a:pt x="58" y="937"/>
                </a:lnTo>
                <a:lnTo>
                  <a:pt x="63" y="932"/>
                </a:lnTo>
                <a:lnTo>
                  <a:pt x="69" y="927"/>
                </a:lnTo>
                <a:lnTo>
                  <a:pt x="69" y="921"/>
                </a:lnTo>
                <a:lnTo>
                  <a:pt x="74" y="921"/>
                </a:lnTo>
                <a:lnTo>
                  <a:pt x="74" y="916"/>
                </a:lnTo>
                <a:lnTo>
                  <a:pt x="79" y="911"/>
                </a:lnTo>
                <a:lnTo>
                  <a:pt x="79" y="906"/>
                </a:lnTo>
                <a:lnTo>
                  <a:pt x="85" y="900"/>
                </a:lnTo>
                <a:lnTo>
                  <a:pt x="85" y="895"/>
                </a:lnTo>
                <a:lnTo>
                  <a:pt x="90" y="895"/>
                </a:lnTo>
                <a:lnTo>
                  <a:pt x="90" y="890"/>
                </a:lnTo>
                <a:lnTo>
                  <a:pt x="90" y="884"/>
                </a:lnTo>
                <a:lnTo>
                  <a:pt x="95" y="884"/>
                </a:lnTo>
                <a:lnTo>
                  <a:pt x="95" y="879"/>
                </a:lnTo>
                <a:lnTo>
                  <a:pt x="101" y="874"/>
                </a:lnTo>
                <a:lnTo>
                  <a:pt x="101" y="868"/>
                </a:lnTo>
                <a:lnTo>
                  <a:pt x="106" y="868"/>
                </a:lnTo>
                <a:lnTo>
                  <a:pt x="106" y="874"/>
                </a:lnTo>
                <a:lnTo>
                  <a:pt x="111" y="868"/>
                </a:lnTo>
                <a:lnTo>
                  <a:pt x="111" y="863"/>
                </a:lnTo>
                <a:lnTo>
                  <a:pt x="116" y="863"/>
                </a:lnTo>
                <a:lnTo>
                  <a:pt x="116" y="858"/>
                </a:lnTo>
                <a:lnTo>
                  <a:pt x="122" y="858"/>
                </a:lnTo>
                <a:lnTo>
                  <a:pt x="122" y="853"/>
                </a:lnTo>
                <a:lnTo>
                  <a:pt x="127" y="853"/>
                </a:lnTo>
                <a:lnTo>
                  <a:pt x="127" y="847"/>
                </a:lnTo>
                <a:lnTo>
                  <a:pt x="132" y="847"/>
                </a:lnTo>
                <a:lnTo>
                  <a:pt x="138" y="842"/>
                </a:lnTo>
                <a:lnTo>
                  <a:pt x="143" y="842"/>
                </a:lnTo>
                <a:lnTo>
                  <a:pt x="148" y="842"/>
                </a:lnTo>
                <a:lnTo>
                  <a:pt x="153" y="842"/>
                </a:lnTo>
                <a:lnTo>
                  <a:pt x="153" y="837"/>
                </a:lnTo>
                <a:lnTo>
                  <a:pt x="159" y="837"/>
                </a:lnTo>
                <a:lnTo>
                  <a:pt x="159" y="831"/>
                </a:lnTo>
                <a:lnTo>
                  <a:pt x="164" y="831"/>
                </a:lnTo>
                <a:lnTo>
                  <a:pt x="169" y="826"/>
                </a:lnTo>
                <a:lnTo>
                  <a:pt x="169" y="821"/>
                </a:lnTo>
                <a:lnTo>
                  <a:pt x="175" y="821"/>
                </a:lnTo>
                <a:lnTo>
                  <a:pt x="180" y="816"/>
                </a:lnTo>
                <a:lnTo>
                  <a:pt x="185" y="810"/>
                </a:lnTo>
                <a:lnTo>
                  <a:pt x="191" y="805"/>
                </a:lnTo>
                <a:lnTo>
                  <a:pt x="196" y="805"/>
                </a:lnTo>
                <a:lnTo>
                  <a:pt x="201" y="805"/>
                </a:lnTo>
                <a:lnTo>
                  <a:pt x="201" y="800"/>
                </a:lnTo>
                <a:lnTo>
                  <a:pt x="206" y="800"/>
                </a:lnTo>
                <a:lnTo>
                  <a:pt x="212" y="800"/>
                </a:lnTo>
                <a:lnTo>
                  <a:pt x="212" y="794"/>
                </a:lnTo>
                <a:lnTo>
                  <a:pt x="212" y="789"/>
                </a:lnTo>
                <a:lnTo>
                  <a:pt x="212" y="784"/>
                </a:lnTo>
                <a:lnTo>
                  <a:pt x="212" y="778"/>
                </a:lnTo>
                <a:lnTo>
                  <a:pt x="212" y="773"/>
                </a:lnTo>
                <a:lnTo>
                  <a:pt x="212" y="768"/>
                </a:lnTo>
                <a:lnTo>
                  <a:pt x="212" y="763"/>
                </a:lnTo>
                <a:lnTo>
                  <a:pt x="212" y="757"/>
                </a:lnTo>
                <a:lnTo>
                  <a:pt x="212" y="752"/>
                </a:lnTo>
                <a:lnTo>
                  <a:pt x="212" y="747"/>
                </a:lnTo>
                <a:lnTo>
                  <a:pt x="212" y="741"/>
                </a:lnTo>
                <a:lnTo>
                  <a:pt x="212" y="736"/>
                </a:lnTo>
                <a:lnTo>
                  <a:pt x="212" y="731"/>
                </a:lnTo>
                <a:lnTo>
                  <a:pt x="217" y="726"/>
                </a:lnTo>
                <a:lnTo>
                  <a:pt x="217" y="720"/>
                </a:lnTo>
                <a:lnTo>
                  <a:pt x="222" y="715"/>
                </a:lnTo>
                <a:lnTo>
                  <a:pt x="217" y="715"/>
                </a:lnTo>
                <a:lnTo>
                  <a:pt x="217" y="710"/>
                </a:lnTo>
                <a:lnTo>
                  <a:pt x="217" y="704"/>
                </a:lnTo>
                <a:lnTo>
                  <a:pt x="217" y="699"/>
                </a:lnTo>
                <a:lnTo>
                  <a:pt x="217" y="694"/>
                </a:lnTo>
                <a:lnTo>
                  <a:pt x="212" y="688"/>
                </a:lnTo>
                <a:lnTo>
                  <a:pt x="212" y="683"/>
                </a:lnTo>
                <a:lnTo>
                  <a:pt x="206" y="683"/>
                </a:lnTo>
                <a:lnTo>
                  <a:pt x="206" y="678"/>
                </a:lnTo>
                <a:lnTo>
                  <a:pt x="206" y="673"/>
                </a:lnTo>
                <a:lnTo>
                  <a:pt x="206" y="667"/>
                </a:lnTo>
                <a:lnTo>
                  <a:pt x="206" y="662"/>
                </a:lnTo>
                <a:lnTo>
                  <a:pt x="212" y="662"/>
                </a:lnTo>
                <a:lnTo>
                  <a:pt x="206" y="657"/>
                </a:lnTo>
                <a:lnTo>
                  <a:pt x="212" y="657"/>
                </a:lnTo>
                <a:lnTo>
                  <a:pt x="212" y="651"/>
                </a:lnTo>
                <a:lnTo>
                  <a:pt x="206" y="646"/>
                </a:lnTo>
                <a:lnTo>
                  <a:pt x="212" y="646"/>
                </a:lnTo>
                <a:lnTo>
                  <a:pt x="212" y="641"/>
                </a:lnTo>
                <a:lnTo>
                  <a:pt x="212" y="636"/>
                </a:lnTo>
                <a:lnTo>
                  <a:pt x="212" y="630"/>
                </a:lnTo>
                <a:lnTo>
                  <a:pt x="206" y="630"/>
                </a:lnTo>
                <a:lnTo>
                  <a:pt x="201" y="630"/>
                </a:lnTo>
                <a:lnTo>
                  <a:pt x="201" y="625"/>
                </a:lnTo>
                <a:lnTo>
                  <a:pt x="201" y="620"/>
                </a:lnTo>
                <a:lnTo>
                  <a:pt x="196" y="620"/>
                </a:lnTo>
                <a:lnTo>
                  <a:pt x="196" y="614"/>
                </a:lnTo>
                <a:lnTo>
                  <a:pt x="196" y="609"/>
                </a:lnTo>
                <a:lnTo>
                  <a:pt x="191" y="609"/>
                </a:lnTo>
                <a:lnTo>
                  <a:pt x="191" y="604"/>
                </a:lnTo>
                <a:lnTo>
                  <a:pt x="196" y="604"/>
                </a:lnTo>
                <a:lnTo>
                  <a:pt x="196" y="598"/>
                </a:lnTo>
                <a:lnTo>
                  <a:pt x="201" y="593"/>
                </a:lnTo>
                <a:lnTo>
                  <a:pt x="206" y="593"/>
                </a:lnTo>
                <a:lnTo>
                  <a:pt x="212" y="593"/>
                </a:lnTo>
                <a:lnTo>
                  <a:pt x="212" y="588"/>
                </a:lnTo>
                <a:lnTo>
                  <a:pt x="217" y="588"/>
                </a:lnTo>
                <a:lnTo>
                  <a:pt x="217" y="583"/>
                </a:lnTo>
                <a:lnTo>
                  <a:pt x="222" y="577"/>
                </a:lnTo>
                <a:lnTo>
                  <a:pt x="228" y="577"/>
                </a:lnTo>
                <a:lnTo>
                  <a:pt x="228" y="572"/>
                </a:lnTo>
                <a:lnTo>
                  <a:pt x="228" y="567"/>
                </a:lnTo>
                <a:lnTo>
                  <a:pt x="233" y="567"/>
                </a:lnTo>
                <a:lnTo>
                  <a:pt x="233" y="561"/>
                </a:lnTo>
                <a:lnTo>
                  <a:pt x="238" y="561"/>
                </a:lnTo>
                <a:lnTo>
                  <a:pt x="238" y="556"/>
                </a:lnTo>
                <a:lnTo>
                  <a:pt x="243" y="556"/>
                </a:lnTo>
                <a:lnTo>
                  <a:pt x="249" y="556"/>
                </a:lnTo>
                <a:lnTo>
                  <a:pt x="249" y="551"/>
                </a:lnTo>
                <a:lnTo>
                  <a:pt x="249" y="546"/>
                </a:lnTo>
                <a:lnTo>
                  <a:pt x="254" y="546"/>
                </a:lnTo>
                <a:lnTo>
                  <a:pt x="254" y="540"/>
                </a:lnTo>
                <a:lnTo>
                  <a:pt x="259" y="540"/>
                </a:lnTo>
                <a:lnTo>
                  <a:pt x="265" y="540"/>
                </a:lnTo>
                <a:lnTo>
                  <a:pt x="265" y="535"/>
                </a:lnTo>
                <a:lnTo>
                  <a:pt x="270" y="535"/>
                </a:lnTo>
                <a:lnTo>
                  <a:pt x="265" y="524"/>
                </a:lnTo>
                <a:lnTo>
                  <a:pt x="259" y="514"/>
                </a:lnTo>
                <a:lnTo>
                  <a:pt x="233" y="498"/>
                </a:lnTo>
                <a:lnTo>
                  <a:pt x="222" y="482"/>
                </a:lnTo>
                <a:lnTo>
                  <a:pt x="217" y="466"/>
                </a:lnTo>
                <a:lnTo>
                  <a:pt x="191" y="466"/>
                </a:lnTo>
                <a:lnTo>
                  <a:pt x="169" y="450"/>
                </a:lnTo>
                <a:lnTo>
                  <a:pt x="169" y="434"/>
                </a:lnTo>
                <a:lnTo>
                  <a:pt x="169" y="424"/>
                </a:lnTo>
                <a:lnTo>
                  <a:pt x="180" y="408"/>
                </a:lnTo>
                <a:lnTo>
                  <a:pt x="169" y="381"/>
                </a:lnTo>
                <a:lnTo>
                  <a:pt x="153" y="360"/>
                </a:lnTo>
                <a:lnTo>
                  <a:pt x="148" y="344"/>
                </a:lnTo>
                <a:lnTo>
                  <a:pt x="143" y="339"/>
                </a:lnTo>
                <a:lnTo>
                  <a:pt x="148" y="339"/>
                </a:lnTo>
                <a:lnTo>
                  <a:pt x="148" y="334"/>
                </a:lnTo>
                <a:lnTo>
                  <a:pt x="148" y="328"/>
                </a:lnTo>
                <a:lnTo>
                  <a:pt x="148" y="323"/>
                </a:lnTo>
                <a:lnTo>
                  <a:pt x="148" y="318"/>
                </a:lnTo>
                <a:lnTo>
                  <a:pt x="148" y="313"/>
                </a:lnTo>
                <a:lnTo>
                  <a:pt x="148" y="307"/>
                </a:lnTo>
                <a:lnTo>
                  <a:pt x="148" y="302"/>
                </a:lnTo>
                <a:lnTo>
                  <a:pt x="148" y="297"/>
                </a:lnTo>
                <a:lnTo>
                  <a:pt x="148" y="291"/>
                </a:lnTo>
                <a:lnTo>
                  <a:pt x="148" y="286"/>
                </a:lnTo>
                <a:lnTo>
                  <a:pt x="148" y="281"/>
                </a:lnTo>
                <a:lnTo>
                  <a:pt x="148" y="276"/>
                </a:lnTo>
                <a:lnTo>
                  <a:pt x="153" y="276"/>
                </a:lnTo>
                <a:lnTo>
                  <a:pt x="153" y="270"/>
                </a:lnTo>
                <a:lnTo>
                  <a:pt x="159" y="270"/>
                </a:lnTo>
                <a:lnTo>
                  <a:pt x="159" y="265"/>
                </a:lnTo>
                <a:lnTo>
                  <a:pt x="164" y="265"/>
                </a:lnTo>
                <a:lnTo>
                  <a:pt x="164" y="260"/>
                </a:lnTo>
                <a:lnTo>
                  <a:pt x="164" y="254"/>
                </a:lnTo>
                <a:lnTo>
                  <a:pt x="169" y="254"/>
                </a:lnTo>
                <a:lnTo>
                  <a:pt x="169" y="249"/>
                </a:lnTo>
                <a:lnTo>
                  <a:pt x="169" y="244"/>
                </a:lnTo>
                <a:lnTo>
                  <a:pt x="169" y="238"/>
                </a:lnTo>
                <a:lnTo>
                  <a:pt x="169" y="233"/>
                </a:lnTo>
                <a:lnTo>
                  <a:pt x="175" y="233"/>
                </a:lnTo>
                <a:lnTo>
                  <a:pt x="175" y="228"/>
                </a:lnTo>
                <a:lnTo>
                  <a:pt x="175" y="223"/>
                </a:lnTo>
                <a:lnTo>
                  <a:pt x="180" y="223"/>
                </a:lnTo>
                <a:lnTo>
                  <a:pt x="180" y="217"/>
                </a:lnTo>
                <a:lnTo>
                  <a:pt x="185" y="217"/>
                </a:lnTo>
                <a:lnTo>
                  <a:pt x="185" y="212"/>
                </a:lnTo>
                <a:lnTo>
                  <a:pt x="191" y="212"/>
                </a:lnTo>
                <a:lnTo>
                  <a:pt x="196" y="212"/>
                </a:lnTo>
                <a:lnTo>
                  <a:pt x="196" y="207"/>
                </a:lnTo>
                <a:lnTo>
                  <a:pt x="201" y="207"/>
                </a:lnTo>
                <a:lnTo>
                  <a:pt x="201" y="201"/>
                </a:lnTo>
                <a:lnTo>
                  <a:pt x="206" y="201"/>
                </a:lnTo>
                <a:lnTo>
                  <a:pt x="206" y="196"/>
                </a:lnTo>
                <a:lnTo>
                  <a:pt x="212" y="196"/>
                </a:lnTo>
                <a:lnTo>
                  <a:pt x="212" y="191"/>
                </a:lnTo>
                <a:lnTo>
                  <a:pt x="212" y="186"/>
                </a:lnTo>
                <a:lnTo>
                  <a:pt x="212" y="180"/>
                </a:lnTo>
                <a:lnTo>
                  <a:pt x="217" y="180"/>
                </a:lnTo>
                <a:lnTo>
                  <a:pt x="217" y="175"/>
                </a:lnTo>
                <a:lnTo>
                  <a:pt x="217" y="170"/>
                </a:lnTo>
                <a:lnTo>
                  <a:pt x="222" y="170"/>
                </a:lnTo>
                <a:lnTo>
                  <a:pt x="222" y="164"/>
                </a:lnTo>
                <a:lnTo>
                  <a:pt x="228" y="159"/>
                </a:lnTo>
                <a:lnTo>
                  <a:pt x="228" y="154"/>
                </a:lnTo>
                <a:lnTo>
                  <a:pt x="228" y="148"/>
                </a:lnTo>
                <a:lnTo>
                  <a:pt x="233" y="143"/>
                </a:lnTo>
                <a:lnTo>
                  <a:pt x="233" y="138"/>
                </a:lnTo>
                <a:lnTo>
                  <a:pt x="238" y="133"/>
                </a:lnTo>
                <a:lnTo>
                  <a:pt x="238" y="127"/>
                </a:lnTo>
                <a:lnTo>
                  <a:pt x="243" y="127"/>
                </a:lnTo>
                <a:lnTo>
                  <a:pt x="249" y="127"/>
                </a:lnTo>
                <a:lnTo>
                  <a:pt x="249" y="122"/>
                </a:lnTo>
                <a:lnTo>
                  <a:pt x="254" y="122"/>
                </a:lnTo>
                <a:lnTo>
                  <a:pt x="259" y="117"/>
                </a:lnTo>
                <a:lnTo>
                  <a:pt x="265" y="117"/>
                </a:lnTo>
                <a:lnTo>
                  <a:pt x="270" y="117"/>
                </a:lnTo>
                <a:lnTo>
                  <a:pt x="270" y="111"/>
                </a:lnTo>
                <a:lnTo>
                  <a:pt x="275" y="111"/>
                </a:lnTo>
                <a:lnTo>
                  <a:pt x="275" y="106"/>
                </a:lnTo>
                <a:lnTo>
                  <a:pt x="270" y="106"/>
                </a:lnTo>
                <a:lnTo>
                  <a:pt x="275" y="106"/>
                </a:lnTo>
                <a:lnTo>
                  <a:pt x="281" y="106"/>
                </a:lnTo>
                <a:lnTo>
                  <a:pt x="281" y="101"/>
                </a:lnTo>
                <a:lnTo>
                  <a:pt x="286" y="101"/>
                </a:lnTo>
                <a:lnTo>
                  <a:pt x="286" y="96"/>
                </a:lnTo>
                <a:lnTo>
                  <a:pt x="286" y="90"/>
                </a:lnTo>
                <a:lnTo>
                  <a:pt x="286" y="85"/>
                </a:lnTo>
                <a:lnTo>
                  <a:pt x="286" y="80"/>
                </a:lnTo>
                <a:lnTo>
                  <a:pt x="281" y="80"/>
                </a:lnTo>
                <a:lnTo>
                  <a:pt x="286" y="74"/>
                </a:lnTo>
                <a:lnTo>
                  <a:pt x="291" y="74"/>
                </a:lnTo>
                <a:lnTo>
                  <a:pt x="296" y="69"/>
                </a:lnTo>
                <a:lnTo>
                  <a:pt x="302" y="69"/>
                </a:lnTo>
                <a:lnTo>
                  <a:pt x="302" y="74"/>
                </a:lnTo>
                <a:lnTo>
                  <a:pt x="307" y="74"/>
                </a:lnTo>
                <a:lnTo>
                  <a:pt x="312" y="74"/>
                </a:lnTo>
                <a:lnTo>
                  <a:pt x="312" y="69"/>
                </a:lnTo>
                <a:lnTo>
                  <a:pt x="318" y="69"/>
                </a:lnTo>
                <a:lnTo>
                  <a:pt x="318" y="64"/>
                </a:lnTo>
                <a:lnTo>
                  <a:pt x="323" y="64"/>
                </a:lnTo>
                <a:lnTo>
                  <a:pt x="323" y="58"/>
                </a:lnTo>
                <a:lnTo>
                  <a:pt x="328" y="58"/>
                </a:lnTo>
                <a:lnTo>
                  <a:pt x="328" y="53"/>
                </a:lnTo>
                <a:lnTo>
                  <a:pt x="333" y="53"/>
                </a:lnTo>
                <a:lnTo>
                  <a:pt x="333" y="48"/>
                </a:lnTo>
                <a:lnTo>
                  <a:pt x="339" y="48"/>
                </a:lnTo>
                <a:lnTo>
                  <a:pt x="344" y="48"/>
                </a:lnTo>
                <a:lnTo>
                  <a:pt x="344" y="43"/>
                </a:lnTo>
                <a:lnTo>
                  <a:pt x="349" y="43"/>
                </a:lnTo>
                <a:lnTo>
                  <a:pt x="355" y="43"/>
                </a:lnTo>
                <a:lnTo>
                  <a:pt x="360" y="43"/>
                </a:lnTo>
                <a:lnTo>
                  <a:pt x="365" y="43"/>
                </a:lnTo>
                <a:lnTo>
                  <a:pt x="365" y="37"/>
                </a:lnTo>
                <a:lnTo>
                  <a:pt x="371" y="37"/>
                </a:lnTo>
                <a:lnTo>
                  <a:pt x="376" y="37"/>
                </a:lnTo>
                <a:lnTo>
                  <a:pt x="381" y="37"/>
                </a:lnTo>
                <a:lnTo>
                  <a:pt x="381" y="43"/>
                </a:lnTo>
                <a:lnTo>
                  <a:pt x="386" y="43"/>
                </a:lnTo>
                <a:lnTo>
                  <a:pt x="386" y="37"/>
                </a:lnTo>
                <a:lnTo>
                  <a:pt x="386" y="43"/>
                </a:lnTo>
                <a:lnTo>
                  <a:pt x="386" y="37"/>
                </a:lnTo>
                <a:lnTo>
                  <a:pt x="392" y="37"/>
                </a:lnTo>
                <a:lnTo>
                  <a:pt x="397" y="37"/>
                </a:lnTo>
                <a:lnTo>
                  <a:pt x="397" y="32"/>
                </a:lnTo>
                <a:lnTo>
                  <a:pt x="402" y="32"/>
                </a:lnTo>
                <a:lnTo>
                  <a:pt x="402" y="27"/>
                </a:lnTo>
                <a:lnTo>
                  <a:pt x="402" y="21"/>
                </a:lnTo>
                <a:lnTo>
                  <a:pt x="402" y="16"/>
                </a:lnTo>
                <a:lnTo>
                  <a:pt x="408" y="16"/>
                </a:lnTo>
                <a:lnTo>
                  <a:pt x="408" y="21"/>
                </a:lnTo>
                <a:lnTo>
                  <a:pt x="408" y="16"/>
                </a:lnTo>
                <a:lnTo>
                  <a:pt x="408" y="21"/>
                </a:lnTo>
                <a:lnTo>
                  <a:pt x="413" y="21"/>
                </a:lnTo>
                <a:lnTo>
                  <a:pt x="418" y="21"/>
                </a:lnTo>
                <a:lnTo>
                  <a:pt x="418" y="16"/>
                </a:lnTo>
                <a:lnTo>
                  <a:pt x="418" y="21"/>
                </a:lnTo>
                <a:lnTo>
                  <a:pt x="423" y="16"/>
                </a:lnTo>
                <a:lnTo>
                  <a:pt x="423" y="11"/>
                </a:lnTo>
                <a:lnTo>
                  <a:pt x="423" y="6"/>
                </a:lnTo>
                <a:lnTo>
                  <a:pt x="429" y="6"/>
                </a:lnTo>
                <a:lnTo>
                  <a:pt x="434" y="6"/>
                </a:lnTo>
                <a:lnTo>
                  <a:pt x="434" y="0"/>
                </a:lnTo>
                <a:lnTo>
                  <a:pt x="434" y="6"/>
                </a:lnTo>
                <a:lnTo>
                  <a:pt x="434" y="0"/>
                </a:lnTo>
                <a:lnTo>
                  <a:pt x="439" y="0"/>
                </a:lnTo>
                <a:lnTo>
                  <a:pt x="445" y="0"/>
                </a:lnTo>
                <a:lnTo>
                  <a:pt x="450" y="0"/>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25" name="Freeform 25"/>
          <p:cNvSpPr>
            <a:spLocks/>
          </p:cNvSpPr>
          <p:nvPr/>
        </p:nvSpPr>
        <p:spPr bwMode="auto">
          <a:xfrm>
            <a:off x="2454275" y="2538413"/>
            <a:ext cx="1697037" cy="1646237"/>
          </a:xfrm>
          <a:custGeom>
            <a:avLst/>
            <a:gdLst>
              <a:gd name="T0" fmla="*/ 900 w 1069"/>
              <a:gd name="T1" fmla="*/ 16 h 1037"/>
              <a:gd name="T2" fmla="*/ 958 w 1069"/>
              <a:gd name="T3" fmla="*/ 26 h 1037"/>
              <a:gd name="T4" fmla="*/ 1006 w 1069"/>
              <a:gd name="T5" fmla="*/ 47 h 1037"/>
              <a:gd name="T6" fmla="*/ 1059 w 1069"/>
              <a:gd name="T7" fmla="*/ 69 h 1037"/>
              <a:gd name="T8" fmla="*/ 1027 w 1069"/>
              <a:gd name="T9" fmla="*/ 116 h 1037"/>
              <a:gd name="T10" fmla="*/ 995 w 1069"/>
              <a:gd name="T11" fmla="*/ 174 h 1037"/>
              <a:gd name="T12" fmla="*/ 963 w 1069"/>
              <a:gd name="T13" fmla="*/ 222 h 1037"/>
              <a:gd name="T14" fmla="*/ 942 w 1069"/>
              <a:gd name="T15" fmla="*/ 280 h 1037"/>
              <a:gd name="T16" fmla="*/ 985 w 1069"/>
              <a:gd name="T17" fmla="*/ 439 h 1037"/>
              <a:gd name="T18" fmla="*/ 1037 w 1069"/>
              <a:gd name="T19" fmla="*/ 529 h 1037"/>
              <a:gd name="T20" fmla="*/ 990 w 1069"/>
              <a:gd name="T21" fmla="*/ 571 h 1037"/>
              <a:gd name="T22" fmla="*/ 1000 w 1069"/>
              <a:gd name="T23" fmla="*/ 619 h 1037"/>
              <a:gd name="T24" fmla="*/ 1011 w 1069"/>
              <a:gd name="T25" fmla="*/ 683 h 1037"/>
              <a:gd name="T26" fmla="*/ 1006 w 1069"/>
              <a:gd name="T27" fmla="*/ 757 h 1037"/>
              <a:gd name="T28" fmla="*/ 953 w 1069"/>
              <a:gd name="T29" fmla="*/ 804 h 1037"/>
              <a:gd name="T30" fmla="*/ 905 w 1069"/>
              <a:gd name="T31" fmla="*/ 841 h 1037"/>
              <a:gd name="T32" fmla="*/ 868 w 1069"/>
              <a:gd name="T33" fmla="*/ 894 h 1037"/>
              <a:gd name="T34" fmla="*/ 805 w 1069"/>
              <a:gd name="T35" fmla="*/ 921 h 1037"/>
              <a:gd name="T36" fmla="*/ 752 w 1069"/>
              <a:gd name="T37" fmla="*/ 1027 h 1037"/>
              <a:gd name="T38" fmla="*/ 688 w 1069"/>
              <a:gd name="T39" fmla="*/ 995 h 1037"/>
              <a:gd name="T40" fmla="*/ 619 w 1069"/>
              <a:gd name="T41" fmla="*/ 1006 h 1037"/>
              <a:gd name="T42" fmla="*/ 572 w 1069"/>
              <a:gd name="T43" fmla="*/ 1032 h 1037"/>
              <a:gd name="T44" fmla="*/ 513 w 1069"/>
              <a:gd name="T45" fmla="*/ 1021 h 1037"/>
              <a:gd name="T46" fmla="*/ 513 w 1069"/>
              <a:gd name="T47" fmla="*/ 953 h 1037"/>
              <a:gd name="T48" fmla="*/ 540 w 1069"/>
              <a:gd name="T49" fmla="*/ 884 h 1037"/>
              <a:gd name="T50" fmla="*/ 550 w 1069"/>
              <a:gd name="T51" fmla="*/ 831 h 1037"/>
              <a:gd name="T52" fmla="*/ 487 w 1069"/>
              <a:gd name="T53" fmla="*/ 810 h 1037"/>
              <a:gd name="T54" fmla="*/ 439 w 1069"/>
              <a:gd name="T55" fmla="*/ 789 h 1037"/>
              <a:gd name="T56" fmla="*/ 397 w 1069"/>
              <a:gd name="T57" fmla="*/ 773 h 1037"/>
              <a:gd name="T58" fmla="*/ 370 w 1069"/>
              <a:gd name="T59" fmla="*/ 730 h 1037"/>
              <a:gd name="T60" fmla="*/ 355 w 1069"/>
              <a:gd name="T61" fmla="*/ 699 h 1037"/>
              <a:gd name="T62" fmla="*/ 349 w 1069"/>
              <a:gd name="T63" fmla="*/ 656 h 1037"/>
              <a:gd name="T64" fmla="*/ 317 w 1069"/>
              <a:gd name="T65" fmla="*/ 624 h 1037"/>
              <a:gd name="T66" fmla="*/ 265 w 1069"/>
              <a:gd name="T67" fmla="*/ 614 h 1037"/>
              <a:gd name="T68" fmla="*/ 222 w 1069"/>
              <a:gd name="T69" fmla="*/ 630 h 1037"/>
              <a:gd name="T70" fmla="*/ 190 w 1069"/>
              <a:gd name="T71" fmla="*/ 651 h 1037"/>
              <a:gd name="T72" fmla="*/ 148 w 1069"/>
              <a:gd name="T73" fmla="*/ 651 h 1037"/>
              <a:gd name="T74" fmla="*/ 85 w 1069"/>
              <a:gd name="T75" fmla="*/ 635 h 1037"/>
              <a:gd name="T76" fmla="*/ 47 w 1069"/>
              <a:gd name="T77" fmla="*/ 624 h 1037"/>
              <a:gd name="T78" fmla="*/ 32 w 1069"/>
              <a:gd name="T79" fmla="*/ 587 h 1037"/>
              <a:gd name="T80" fmla="*/ 5 w 1069"/>
              <a:gd name="T81" fmla="*/ 550 h 1037"/>
              <a:gd name="T82" fmla="*/ 63 w 1069"/>
              <a:gd name="T83" fmla="*/ 323 h 1037"/>
              <a:gd name="T84" fmla="*/ 100 w 1069"/>
              <a:gd name="T85" fmla="*/ 312 h 1037"/>
              <a:gd name="T86" fmla="*/ 127 w 1069"/>
              <a:gd name="T87" fmla="*/ 270 h 1037"/>
              <a:gd name="T88" fmla="*/ 159 w 1069"/>
              <a:gd name="T89" fmla="*/ 227 h 1037"/>
              <a:gd name="T90" fmla="*/ 185 w 1069"/>
              <a:gd name="T91" fmla="*/ 174 h 1037"/>
              <a:gd name="T92" fmla="*/ 206 w 1069"/>
              <a:gd name="T93" fmla="*/ 121 h 1037"/>
              <a:gd name="T94" fmla="*/ 206 w 1069"/>
              <a:gd name="T95" fmla="*/ 74 h 1037"/>
              <a:gd name="T96" fmla="*/ 254 w 1069"/>
              <a:gd name="T97" fmla="*/ 47 h 1037"/>
              <a:gd name="T98" fmla="*/ 323 w 1069"/>
              <a:gd name="T99" fmla="*/ 63 h 1037"/>
              <a:gd name="T100" fmla="*/ 339 w 1069"/>
              <a:gd name="T101" fmla="*/ 100 h 1037"/>
              <a:gd name="T102" fmla="*/ 307 w 1069"/>
              <a:gd name="T103" fmla="*/ 137 h 1037"/>
              <a:gd name="T104" fmla="*/ 344 w 1069"/>
              <a:gd name="T105" fmla="*/ 153 h 1037"/>
              <a:gd name="T106" fmla="*/ 376 w 1069"/>
              <a:gd name="T107" fmla="*/ 185 h 1037"/>
              <a:gd name="T108" fmla="*/ 423 w 1069"/>
              <a:gd name="T109" fmla="*/ 201 h 1037"/>
              <a:gd name="T110" fmla="*/ 460 w 1069"/>
              <a:gd name="T111" fmla="*/ 159 h 1037"/>
              <a:gd name="T112" fmla="*/ 513 w 1069"/>
              <a:gd name="T113" fmla="*/ 132 h 1037"/>
              <a:gd name="T114" fmla="*/ 662 w 1069"/>
              <a:gd name="T115" fmla="*/ 10 h 1037"/>
              <a:gd name="T116" fmla="*/ 720 w 1069"/>
              <a:gd name="T117" fmla="*/ 21 h 1037"/>
              <a:gd name="T118" fmla="*/ 773 w 1069"/>
              <a:gd name="T119" fmla="*/ 5 h 1037"/>
              <a:gd name="T120" fmla="*/ 810 w 1069"/>
              <a:gd name="T121" fmla="*/ 5 h 10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69"/>
              <a:gd name="T184" fmla="*/ 0 h 1037"/>
              <a:gd name="T185" fmla="*/ 1069 w 1069"/>
              <a:gd name="T186" fmla="*/ 1037 h 103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69" h="1037">
                <a:moveTo>
                  <a:pt x="852" y="0"/>
                </a:moveTo>
                <a:lnTo>
                  <a:pt x="857" y="0"/>
                </a:lnTo>
                <a:lnTo>
                  <a:pt x="863" y="0"/>
                </a:lnTo>
                <a:lnTo>
                  <a:pt x="868" y="0"/>
                </a:lnTo>
                <a:lnTo>
                  <a:pt x="868" y="5"/>
                </a:lnTo>
                <a:lnTo>
                  <a:pt x="868" y="10"/>
                </a:lnTo>
                <a:lnTo>
                  <a:pt x="868" y="16"/>
                </a:lnTo>
                <a:lnTo>
                  <a:pt x="873" y="16"/>
                </a:lnTo>
                <a:lnTo>
                  <a:pt x="879" y="16"/>
                </a:lnTo>
                <a:lnTo>
                  <a:pt x="879" y="21"/>
                </a:lnTo>
                <a:lnTo>
                  <a:pt x="879" y="16"/>
                </a:lnTo>
                <a:lnTo>
                  <a:pt x="884" y="16"/>
                </a:lnTo>
                <a:lnTo>
                  <a:pt x="889" y="16"/>
                </a:lnTo>
                <a:lnTo>
                  <a:pt x="895" y="16"/>
                </a:lnTo>
                <a:lnTo>
                  <a:pt x="900" y="16"/>
                </a:lnTo>
                <a:lnTo>
                  <a:pt x="905" y="16"/>
                </a:lnTo>
                <a:lnTo>
                  <a:pt x="910" y="16"/>
                </a:lnTo>
                <a:lnTo>
                  <a:pt x="910" y="21"/>
                </a:lnTo>
                <a:lnTo>
                  <a:pt x="916" y="21"/>
                </a:lnTo>
                <a:lnTo>
                  <a:pt x="921" y="21"/>
                </a:lnTo>
                <a:lnTo>
                  <a:pt x="926" y="21"/>
                </a:lnTo>
                <a:lnTo>
                  <a:pt x="926" y="26"/>
                </a:lnTo>
                <a:lnTo>
                  <a:pt x="932" y="26"/>
                </a:lnTo>
                <a:lnTo>
                  <a:pt x="932" y="21"/>
                </a:lnTo>
                <a:lnTo>
                  <a:pt x="937" y="21"/>
                </a:lnTo>
                <a:lnTo>
                  <a:pt x="942" y="21"/>
                </a:lnTo>
                <a:lnTo>
                  <a:pt x="942" y="26"/>
                </a:lnTo>
                <a:lnTo>
                  <a:pt x="947" y="26"/>
                </a:lnTo>
                <a:lnTo>
                  <a:pt x="953" y="26"/>
                </a:lnTo>
                <a:lnTo>
                  <a:pt x="958" y="26"/>
                </a:lnTo>
                <a:lnTo>
                  <a:pt x="963" y="26"/>
                </a:lnTo>
                <a:lnTo>
                  <a:pt x="963" y="31"/>
                </a:lnTo>
                <a:lnTo>
                  <a:pt x="969" y="37"/>
                </a:lnTo>
                <a:lnTo>
                  <a:pt x="969" y="42"/>
                </a:lnTo>
                <a:lnTo>
                  <a:pt x="974" y="42"/>
                </a:lnTo>
                <a:lnTo>
                  <a:pt x="974" y="47"/>
                </a:lnTo>
                <a:lnTo>
                  <a:pt x="979" y="47"/>
                </a:lnTo>
                <a:lnTo>
                  <a:pt x="985" y="47"/>
                </a:lnTo>
                <a:lnTo>
                  <a:pt x="990" y="47"/>
                </a:lnTo>
                <a:lnTo>
                  <a:pt x="990" y="53"/>
                </a:lnTo>
                <a:lnTo>
                  <a:pt x="995" y="53"/>
                </a:lnTo>
                <a:lnTo>
                  <a:pt x="1000" y="47"/>
                </a:lnTo>
                <a:lnTo>
                  <a:pt x="1000" y="53"/>
                </a:lnTo>
                <a:lnTo>
                  <a:pt x="1000" y="47"/>
                </a:lnTo>
                <a:lnTo>
                  <a:pt x="1006" y="47"/>
                </a:lnTo>
                <a:lnTo>
                  <a:pt x="1011" y="47"/>
                </a:lnTo>
                <a:lnTo>
                  <a:pt x="1016" y="47"/>
                </a:lnTo>
                <a:lnTo>
                  <a:pt x="1016" y="53"/>
                </a:lnTo>
                <a:lnTo>
                  <a:pt x="1022" y="53"/>
                </a:lnTo>
                <a:lnTo>
                  <a:pt x="1022" y="58"/>
                </a:lnTo>
                <a:lnTo>
                  <a:pt x="1027" y="58"/>
                </a:lnTo>
                <a:lnTo>
                  <a:pt x="1032" y="58"/>
                </a:lnTo>
                <a:lnTo>
                  <a:pt x="1037" y="58"/>
                </a:lnTo>
                <a:lnTo>
                  <a:pt x="1043" y="58"/>
                </a:lnTo>
                <a:lnTo>
                  <a:pt x="1048" y="58"/>
                </a:lnTo>
                <a:lnTo>
                  <a:pt x="1048" y="63"/>
                </a:lnTo>
                <a:lnTo>
                  <a:pt x="1053" y="69"/>
                </a:lnTo>
                <a:lnTo>
                  <a:pt x="1053" y="74"/>
                </a:lnTo>
                <a:lnTo>
                  <a:pt x="1059" y="74"/>
                </a:lnTo>
                <a:lnTo>
                  <a:pt x="1059" y="69"/>
                </a:lnTo>
                <a:lnTo>
                  <a:pt x="1064" y="79"/>
                </a:lnTo>
                <a:lnTo>
                  <a:pt x="1069" y="79"/>
                </a:lnTo>
                <a:lnTo>
                  <a:pt x="1069" y="84"/>
                </a:lnTo>
                <a:lnTo>
                  <a:pt x="1064" y="84"/>
                </a:lnTo>
                <a:lnTo>
                  <a:pt x="1064" y="90"/>
                </a:lnTo>
                <a:lnTo>
                  <a:pt x="1059" y="90"/>
                </a:lnTo>
                <a:lnTo>
                  <a:pt x="1053" y="90"/>
                </a:lnTo>
                <a:lnTo>
                  <a:pt x="1048" y="95"/>
                </a:lnTo>
                <a:lnTo>
                  <a:pt x="1043" y="95"/>
                </a:lnTo>
                <a:lnTo>
                  <a:pt x="1043" y="100"/>
                </a:lnTo>
                <a:lnTo>
                  <a:pt x="1037" y="100"/>
                </a:lnTo>
                <a:lnTo>
                  <a:pt x="1032" y="100"/>
                </a:lnTo>
                <a:lnTo>
                  <a:pt x="1032" y="106"/>
                </a:lnTo>
                <a:lnTo>
                  <a:pt x="1027" y="111"/>
                </a:lnTo>
                <a:lnTo>
                  <a:pt x="1027" y="116"/>
                </a:lnTo>
                <a:lnTo>
                  <a:pt x="1022" y="121"/>
                </a:lnTo>
                <a:lnTo>
                  <a:pt x="1022" y="127"/>
                </a:lnTo>
                <a:lnTo>
                  <a:pt x="1022" y="132"/>
                </a:lnTo>
                <a:lnTo>
                  <a:pt x="1016" y="137"/>
                </a:lnTo>
                <a:lnTo>
                  <a:pt x="1016" y="143"/>
                </a:lnTo>
                <a:lnTo>
                  <a:pt x="1011" y="143"/>
                </a:lnTo>
                <a:lnTo>
                  <a:pt x="1011" y="148"/>
                </a:lnTo>
                <a:lnTo>
                  <a:pt x="1011" y="153"/>
                </a:lnTo>
                <a:lnTo>
                  <a:pt x="1006" y="153"/>
                </a:lnTo>
                <a:lnTo>
                  <a:pt x="1006" y="159"/>
                </a:lnTo>
                <a:lnTo>
                  <a:pt x="1006" y="164"/>
                </a:lnTo>
                <a:lnTo>
                  <a:pt x="1006" y="169"/>
                </a:lnTo>
                <a:lnTo>
                  <a:pt x="1000" y="169"/>
                </a:lnTo>
                <a:lnTo>
                  <a:pt x="1000" y="174"/>
                </a:lnTo>
                <a:lnTo>
                  <a:pt x="995" y="174"/>
                </a:lnTo>
                <a:lnTo>
                  <a:pt x="995" y="180"/>
                </a:lnTo>
                <a:lnTo>
                  <a:pt x="990" y="180"/>
                </a:lnTo>
                <a:lnTo>
                  <a:pt x="990" y="185"/>
                </a:lnTo>
                <a:lnTo>
                  <a:pt x="985" y="185"/>
                </a:lnTo>
                <a:lnTo>
                  <a:pt x="979" y="185"/>
                </a:lnTo>
                <a:lnTo>
                  <a:pt x="979" y="190"/>
                </a:lnTo>
                <a:lnTo>
                  <a:pt x="974" y="190"/>
                </a:lnTo>
                <a:lnTo>
                  <a:pt x="974" y="196"/>
                </a:lnTo>
                <a:lnTo>
                  <a:pt x="969" y="196"/>
                </a:lnTo>
                <a:lnTo>
                  <a:pt x="969" y="201"/>
                </a:lnTo>
                <a:lnTo>
                  <a:pt x="969" y="206"/>
                </a:lnTo>
                <a:lnTo>
                  <a:pt x="963" y="206"/>
                </a:lnTo>
                <a:lnTo>
                  <a:pt x="963" y="211"/>
                </a:lnTo>
                <a:lnTo>
                  <a:pt x="963" y="217"/>
                </a:lnTo>
                <a:lnTo>
                  <a:pt x="963" y="222"/>
                </a:lnTo>
                <a:lnTo>
                  <a:pt x="963" y="227"/>
                </a:lnTo>
                <a:lnTo>
                  <a:pt x="958" y="227"/>
                </a:lnTo>
                <a:lnTo>
                  <a:pt x="958" y="233"/>
                </a:lnTo>
                <a:lnTo>
                  <a:pt x="958" y="238"/>
                </a:lnTo>
                <a:lnTo>
                  <a:pt x="953" y="238"/>
                </a:lnTo>
                <a:lnTo>
                  <a:pt x="953" y="243"/>
                </a:lnTo>
                <a:lnTo>
                  <a:pt x="947" y="243"/>
                </a:lnTo>
                <a:lnTo>
                  <a:pt x="947" y="249"/>
                </a:lnTo>
                <a:lnTo>
                  <a:pt x="942" y="249"/>
                </a:lnTo>
                <a:lnTo>
                  <a:pt x="942" y="254"/>
                </a:lnTo>
                <a:lnTo>
                  <a:pt x="942" y="259"/>
                </a:lnTo>
                <a:lnTo>
                  <a:pt x="942" y="264"/>
                </a:lnTo>
                <a:lnTo>
                  <a:pt x="942" y="270"/>
                </a:lnTo>
                <a:lnTo>
                  <a:pt x="942" y="275"/>
                </a:lnTo>
                <a:lnTo>
                  <a:pt x="942" y="280"/>
                </a:lnTo>
                <a:lnTo>
                  <a:pt x="942" y="286"/>
                </a:lnTo>
                <a:lnTo>
                  <a:pt x="942" y="291"/>
                </a:lnTo>
                <a:lnTo>
                  <a:pt x="942" y="296"/>
                </a:lnTo>
                <a:lnTo>
                  <a:pt x="942" y="301"/>
                </a:lnTo>
                <a:lnTo>
                  <a:pt x="942" y="307"/>
                </a:lnTo>
                <a:lnTo>
                  <a:pt x="942" y="312"/>
                </a:lnTo>
                <a:lnTo>
                  <a:pt x="937" y="312"/>
                </a:lnTo>
                <a:lnTo>
                  <a:pt x="942" y="317"/>
                </a:lnTo>
                <a:lnTo>
                  <a:pt x="947" y="333"/>
                </a:lnTo>
                <a:lnTo>
                  <a:pt x="963" y="354"/>
                </a:lnTo>
                <a:lnTo>
                  <a:pt x="974" y="381"/>
                </a:lnTo>
                <a:lnTo>
                  <a:pt x="963" y="397"/>
                </a:lnTo>
                <a:lnTo>
                  <a:pt x="963" y="407"/>
                </a:lnTo>
                <a:lnTo>
                  <a:pt x="963" y="423"/>
                </a:lnTo>
                <a:lnTo>
                  <a:pt x="985" y="439"/>
                </a:lnTo>
                <a:lnTo>
                  <a:pt x="1011" y="439"/>
                </a:lnTo>
                <a:lnTo>
                  <a:pt x="1016" y="455"/>
                </a:lnTo>
                <a:lnTo>
                  <a:pt x="1027" y="471"/>
                </a:lnTo>
                <a:lnTo>
                  <a:pt x="1053" y="487"/>
                </a:lnTo>
                <a:lnTo>
                  <a:pt x="1059" y="497"/>
                </a:lnTo>
                <a:lnTo>
                  <a:pt x="1064" y="508"/>
                </a:lnTo>
                <a:lnTo>
                  <a:pt x="1059" y="508"/>
                </a:lnTo>
                <a:lnTo>
                  <a:pt x="1059" y="513"/>
                </a:lnTo>
                <a:lnTo>
                  <a:pt x="1053" y="513"/>
                </a:lnTo>
                <a:lnTo>
                  <a:pt x="1048" y="513"/>
                </a:lnTo>
                <a:lnTo>
                  <a:pt x="1048" y="519"/>
                </a:lnTo>
                <a:lnTo>
                  <a:pt x="1043" y="519"/>
                </a:lnTo>
                <a:lnTo>
                  <a:pt x="1043" y="524"/>
                </a:lnTo>
                <a:lnTo>
                  <a:pt x="1043" y="529"/>
                </a:lnTo>
                <a:lnTo>
                  <a:pt x="1037" y="529"/>
                </a:lnTo>
                <a:lnTo>
                  <a:pt x="1032" y="529"/>
                </a:lnTo>
                <a:lnTo>
                  <a:pt x="1032" y="534"/>
                </a:lnTo>
                <a:lnTo>
                  <a:pt x="1027" y="534"/>
                </a:lnTo>
                <a:lnTo>
                  <a:pt x="1027" y="540"/>
                </a:lnTo>
                <a:lnTo>
                  <a:pt x="1022" y="540"/>
                </a:lnTo>
                <a:lnTo>
                  <a:pt x="1022" y="545"/>
                </a:lnTo>
                <a:lnTo>
                  <a:pt x="1022" y="550"/>
                </a:lnTo>
                <a:lnTo>
                  <a:pt x="1016" y="550"/>
                </a:lnTo>
                <a:lnTo>
                  <a:pt x="1011" y="556"/>
                </a:lnTo>
                <a:lnTo>
                  <a:pt x="1011" y="561"/>
                </a:lnTo>
                <a:lnTo>
                  <a:pt x="1006" y="561"/>
                </a:lnTo>
                <a:lnTo>
                  <a:pt x="1006" y="566"/>
                </a:lnTo>
                <a:lnTo>
                  <a:pt x="1000" y="566"/>
                </a:lnTo>
                <a:lnTo>
                  <a:pt x="995" y="566"/>
                </a:lnTo>
                <a:lnTo>
                  <a:pt x="990" y="571"/>
                </a:lnTo>
                <a:lnTo>
                  <a:pt x="990" y="577"/>
                </a:lnTo>
                <a:lnTo>
                  <a:pt x="985" y="577"/>
                </a:lnTo>
                <a:lnTo>
                  <a:pt x="985" y="582"/>
                </a:lnTo>
                <a:lnTo>
                  <a:pt x="990" y="582"/>
                </a:lnTo>
                <a:lnTo>
                  <a:pt x="990" y="587"/>
                </a:lnTo>
                <a:lnTo>
                  <a:pt x="990" y="593"/>
                </a:lnTo>
                <a:lnTo>
                  <a:pt x="995" y="593"/>
                </a:lnTo>
                <a:lnTo>
                  <a:pt x="995" y="598"/>
                </a:lnTo>
                <a:lnTo>
                  <a:pt x="995" y="603"/>
                </a:lnTo>
                <a:lnTo>
                  <a:pt x="1000" y="603"/>
                </a:lnTo>
                <a:lnTo>
                  <a:pt x="1006" y="603"/>
                </a:lnTo>
                <a:lnTo>
                  <a:pt x="1006" y="609"/>
                </a:lnTo>
                <a:lnTo>
                  <a:pt x="1006" y="614"/>
                </a:lnTo>
                <a:lnTo>
                  <a:pt x="1006" y="619"/>
                </a:lnTo>
                <a:lnTo>
                  <a:pt x="1000" y="619"/>
                </a:lnTo>
                <a:lnTo>
                  <a:pt x="1006" y="624"/>
                </a:lnTo>
                <a:lnTo>
                  <a:pt x="1006" y="630"/>
                </a:lnTo>
                <a:lnTo>
                  <a:pt x="1000" y="630"/>
                </a:lnTo>
                <a:lnTo>
                  <a:pt x="1006" y="635"/>
                </a:lnTo>
                <a:lnTo>
                  <a:pt x="1000" y="635"/>
                </a:lnTo>
                <a:lnTo>
                  <a:pt x="1000" y="640"/>
                </a:lnTo>
                <a:lnTo>
                  <a:pt x="1000" y="646"/>
                </a:lnTo>
                <a:lnTo>
                  <a:pt x="1000" y="651"/>
                </a:lnTo>
                <a:lnTo>
                  <a:pt x="1000" y="656"/>
                </a:lnTo>
                <a:lnTo>
                  <a:pt x="1006" y="656"/>
                </a:lnTo>
                <a:lnTo>
                  <a:pt x="1006" y="661"/>
                </a:lnTo>
                <a:lnTo>
                  <a:pt x="1011" y="667"/>
                </a:lnTo>
                <a:lnTo>
                  <a:pt x="1011" y="672"/>
                </a:lnTo>
                <a:lnTo>
                  <a:pt x="1011" y="677"/>
                </a:lnTo>
                <a:lnTo>
                  <a:pt x="1011" y="683"/>
                </a:lnTo>
                <a:lnTo>
                  <a:pt x="1011" y="688"/>
                </a:lnTo>
                <a:lnTo>
                  <a:pt x="1016" y="688"/>
                </a:lnTo>
                <a:lnTo>
                  <a:pt x="1011" y="693"/>
                </a:lnTo>
                <a:lnTo>
                  <a:pt x="1011" y="699"/>
                </a:lnTo>
                <a:lnTo>
                  <a:pt x="1006" y="704"/>
                </a:lnTo>
                <a:lnTo>
                  <a:pt x="1006" y="709"/>
                </a:lnTo>
                <a:lnTo>
                  <a:pt x="1006" y="714"/>
                </a:lnTo>
                <a:lnTo>
                  <a:pt x="1006" y="720"/>
                </a:lnTo>
                <a:lnTo>
                  <a:pt x="1006" y="725"/>
                </a:lnTo>
                <a:lnTo>
                  <a:pt x="1006" y="730"/>
                </a:lnTo>
                <a:lnTo>
                  <a:pt x="1006" y="736"/>
                </a:lnTo>
                <a:lnTo>
                  <a:pt x="1006" y="741"/>
                </a:lnTo>
                <a:lnTo>
                  <a:pt x="1006" y="746"/>
                </a:lnTo>
                <a:lnTo>
                  <a:pt x="1006" y="751"/>
                </a:lnTo>
                <a:lnTo>
                  <a:pt x="1006" y="757"/>
                </a:lnTo>
                <a:lnTo>
                  <a:pt x="1006" y="762"/>
                </a:lnTo>
                <a:lnTo>
                  <a:pt x="1006" y="767"/>
                </a:lnTo>
                <a:lnTo>
                  <a:pt x="1006" y="773"/>
                </a:lnTo>
                <a:lnTo>
                  <a:pt x="1000" y="773"/>
                </a:lnTo>
                <a:lnTo>
                  <a:pt x="995" y="773"/>
                </a:lnTo>
                <a:lnTo>
                  <a:pt x="995" y="778"/>
                </a:lnTo>
                <a:lnTo>
                  <a:pt x="990" y="778"/>
                </a:lnTo>
                <a:lnTo>
                  <a:pt x="985" y="778"/>
                </a:lnTo>
                <a:lnTo>
                  <a:pt x="979" y="783"/>
                </a:lnTo>
                <a:lnTo>
                  <a:pt x="974" y="789"/>
                </a:lnTo>
                <a:lnTo>
                  <a:pt x="969" y="794"/>
                </a:lnTo>
                <a:lnTo>
                  <a:pt x="963" y="794"/>
                </a:lnTo>
                <a:lnTo>
                  <a:pt x="963" y="799"/>
                </a:lnTo>
                <a:lnTo>
                  <a:pt x="958" y="804"/>
                </a:lnTo>
                <a:lnTo>
                  <a:pt x="953" y="804"/>
                </a:lnTo>
                <a:lnTo>
                  <a:pt x="953" y="810"/>
                </a:lnTo>
                <a:lnTo>
                  <a:pt x="947" y="810"/>
                </a:lnTo>
                <a:lnTo>
                  <a:pt x="947" y="815"/>
                </a:lnTo>
                <a:lnTo>
                  <a:pt x="942" y="815"/>
                </a:lnTo>
                <a:lnTo>
                  <a:pt x="937" y="815"/>
                </a:lnTo>
                <a:lnTo>
                  <a:pt x="932" y="815"/>
                </a:lnTo>
                <a:lnTo>
                  <a:pt x="926" y="820"/>
                </a:lnTo>
                <a:lnTo>
                  <a:pt x="921" y="820"/>
                </a:lnTo>
                <a:lnTo>
                  <a:pt x="921" y="826"/>
                </a:lnTo>
                <a:lnTo>
                  <a:pt x="916" y="826"/>
                </a:lnTo>
                <a:lnTo>
                  <a:pt x="916" y="831"/>
                </a:lnTo>
                <a:lnTo>
                  <a:pt x="910" y="831"/>
                </a:lnTo>
                <a:lnTo>
                  <a:pt x="910" y="836"/>
                </a:lnTo>
                <a:lnTo>
                  <a:pt x="905" y="836"/>
                </a:lnTo>
                <a:lnTo>
                  <a:pt x="905" y="841"/>
                </a:lnTo>
                <a:lnTo>
                  <a:pt x="900" y="847"/>
                </a:lnTo>
                <a:lnTo>
                  <a:pt x="900" y="841"/>
                </a:lnTo>
                <a:lnTo>
                  <a:pt x="895" y="841"/>
                </a:lnTo>
                <a:lnTo>
                  <a:pt x="895" y="847"/>
                </a:lnTo>
                <a:lnTo>
                  <a:pt x="889" y="852"/>
                </a:lnTo>
                <a:lnTo>
                  <a:pt x="889" y="857"/>
                </a:lnTo>
                <a:lnTo>
                  <a:pt x="884" y="857"/>
                </a:lnTo>
                <a:lnTo>
                  <a:pt x="884" y="863"/>
                </a:lnTo>
                <a:lnTo>
                  <a:pt x="884" y="868"/>
                </a:lnTo>
                <a:lnTo>
                  <a:pt x="879" y="868"/>
                </a:lnTo>
                <a:lnTo>
                  <a:pt x="879" y="873"/>
                </a:lnTo>
                <a:lnTo>
                  <a:pt x="873" y="879"/>
                </a:lnTo>
                <a:lnTo>
                  <a:pt x="873" y="884"/>
                </a:lnTo>
                <a:lnTo>
                  <a:pt x="868" y="889"/>
                </a:lnTo>
                <a:lnTo>
                  <a:pt x="868" y="894"/>
                </a:lnTo>
                <a:lnTo>
                  <a:pt x="863" y="894"/>
                </a:lnTo>
                <a:lnTo>
                  <a:pt x="863" y="900"/>
                </a:lnTo>
                <a:lnTo>
                  <a:pt x="857" y="905"/>
                </a:lnTo>
                <a:lnTo>
                  <a:pt x="852" y="910"/>
                </a:lnTo>
                <a:lnTo>
                  <a:pt x="847" y="910"/>
                </a:lnTo>
                <a:lnTo>
                  <a:pt x="847" y="916"/>
                </a:lnTo>
                <a:lnTo>
                  <a:pt x="842" y="916"/>
                </a:lnTo>
                <a:lnTo>
                  <a:pt x="836" y="916"/>
                </a:lnTo>
                <a:lnTo>
                  <a:pt x="831" y="916"/>
                </a:lnTo>
                <a:lnTo>
                  <a:pt x="826" y="916"/>
                </a:lnTo>
                <a:lnTo>
                  <a:pt x="826" y="921"/>
                </a:lnTo>
                <a:lnTo>
                  <a:pt x="820" y="921"/>
                </a:lnTo>
                <a:lnTo>
                  <a:pt x="815" y="921"/>
                </a:lnTo>
                <a:lnTo>
                  <a:pt x="810" y="921"/>
                </a:lnTo>
                <a:lnTo>
                  <a:pt x="805" y="921"/>
                </a:lnTo>
                <a:lnTo>
                  <a:pt x="820" y="1011"/>
                </a:lnTo>
                <a:lnTo>
                  <a:pt x="820" y="1016"/>
                </a:lnTo>
                <a:lnTo>
                  <a:pt x="815" y="1016"/>
                </a:lnTo>
                <a:lnTo>
                  <a:pt x="810" y="1021"/>
                </a:lnTo>
                <a:lnTo>
                  <a:pt x="805" y="1021"/>
                </a:lnTo>
                <a:lnTo>
                  <a:pt x="799" y="1021"/>
                </a:lnTo>
                <a:lnTo>
                  <a:pt x="794" y="1021"/>
                </a:lnTo>
                <a:lnTo>
                  <a:pt x="789" y="1021"/>
                </a:lnTo>
                <a:lnTo>
                  <a:pt x="783" y="1021"/>
                </a:lnTo>
                <a:lnTo>
                  <a:pt x="778" y="1021"/>
                </a:lnTo>
                <a:lnTo>
                  <a:pt x="773" y="1021"/>
                </a:lnTo>
                <a:lnTo>
                  <a:pt x="767" y="1027"/>
                </a:lnTo>
                <a:lnTo>
                  <a:pt x="762" y="1027"/>
                </a:lnTo>
                <a:lnTo>
                  <a:pt x="757" y="1027"/>
                </a:lnTo>
                <a:lnTo>
                  <a:pt x="752" y="1027"/>
                </a:lnTo>
                <a:lnTo>
                  <a:pt x="752" y="1032"/>
                </a:lnTo>
                <a:lnTo>
                  <a:pt x="746" y="1032"/>
                </a:lnTo>
                <a:lnTo>
                  <a:pt x="741" y="1032"/>
                </a:lnTo>
                <a:lnTo>
                  <a:pt x="736" y="1027"/>
                </a:lnTo>
                <a:lnTo>
                  <a:pt x="730" y="1027"/>
                </a:lnTo>
                <a:lnTo>
                  <a:pt x="725" y="1027"/>
                </a:lnTo>
                <a:lnTo>
                  <a:pt x="725" y="1021"/>
                </a:lnTo>
                <a:lnTo>
                  <a:pt x="720" y="1021"/>
                </a:lnTo>
                <a:lnTo>
                  <a:pt x="715" y="1016"/>
                </a:lnTo>
                <a:lnTo>
                  <a:pt x="709" y="1011"/>
                </a:lnTo>
                <a:lnTo>
                  <a:pt x="704" y="1006"/>
                </a:lnTo>
                <a:lnTo>
                  <a:pt x="699" y="1000"/>
                </a:lnTo>
                <a:lnTo>
                  <a:pt x="693" y="1000"/>
                </a:lnTo>
                <a:lnTo>
                  <a:pt x="693" y="995"/>
                </a:lnTo>
                <a:lnTo>
                  <a:pt x="688" y="995"/>
                </a:lnTo>
                <a:lnTo>
                  <a:pt x="683" y="995"/>
                </a:lnTo>
                <a:lnTo>
                  <a:pt x="677" y="995"/>
                </a:lnTo>
                <a:lnTo>
                  <a:pt x="672" y="995"/>
                </a:lnTo>
                <a:lnTo>
                  <a:pt x="667" y="990"/>
                </a:lnTo>
                <a:lnTo>
                  <a:pt x="667" y="995"/>
                </a:lnTo>
                <a:lnTo>
                  <a:pt x="662" y="995"/>
                </a:lnTo>
                <a:lnTo>
                  <a:pt x="656" y="995"/>
                </a:lnTo>
                <a:lnTo>
                  <a:pt x="651" y="995"/>
                </a:lnTo>
                <a:lnTo>
                  <a:pt x="646" y="995"/>
                </a:lnTo>
                <a:lnTo>
                  <a:pt x="640" y="995"/>
                </a:lnTo>
                <a:lnTo>
                  <a:pt x="635" y="1000"/>
                </a:lnTo>
                <a:lnTo>
                  <a:pt x="630" y="1000"/>
                </a:lnTo>
                <a:lnTo>
                  <a:pt x="625" y="1000"/>
                </a:lnTo>
                <a:lnTo>
                  <a:pt x="625" y="1006"/>
                </a:lnTo>
                <a:lnTo>
                  <a:pt x="619" y="1006"/>
                </a:lnTo>
                <a:lnTo>
                  <a:pt x="619" y="1011"/>
                </a:lnTo>
                <a:lnTo>
                  <a:pt x="614" y="1011"/>
                </a:lnTo>
                <a:lnTo>
                  <a:pt x="614" y="1016"/>
                </a:lnTo>
                <a:lnTo>
                  <a:pt x="609" y="1016"/>
                </a:lnTo>
                <a:lnTo>
                  <a:pt x="603" y="1016"/>
                </a:lnTo>
                <a:lnTo>
                  <a:pt x="598" y="1011"/>
                </a:lnTo>
                <a:lnTo>
                  <a:pt x="598" y="1016"/>
                </a:lnTo>
                <a:lnTo>
                  <a:pt x="593" y="1016"/>
                </a:lnTo>
                <a:lnTo>
                  <a:pt x="587" y="1016"/>
                </a:lnTo>
                <a:lnTo>
                  <a:pt x="582" y="1016"/>
                </a:lnTo>
                <a:lnTo>
                  <a:pt x="582" y="1021"/>
                </a:lnTo>
                <a:lnTo>
                  <a:pt x="582" y="1027"/>
                </a:lnTo>
                <a:lnTo>
                  <a:pt x="577" y="1027"/>
                </a:lnTo>
                <a:lnTo>
                  <a:pt x="577" y="1032"/>
                </a:lnTo>
                <a:lnTo>
                  <a:pt x="572" y="1032"/>
                </a:lnTo>
                <a:lnTo>
                  <a:pt x="572" y="1037"/>
                </a:lnTo>
                <a:lnTo>
                  <a:pt x="566" y="1037"/>
                </a:lnTo>
                <a:lnTo>
                  <a:pt x="561" y="1037"/>
                </a:lnTo>
                <a:lnTo>
                  <a:pt x="556" y="1037"/>
                </a:lnTo>
                <a:lnTo>
                  <a:pt x="550" y="1037"/>
                </a:lnTo>
                <a:lnTo>
                  <a:pt x="545" y="1037"/>
                </a:lnTo>
                <a:lnTo>
                  <a:pt x="540" y="1037"/>
                </a:lnTo>
                <a:lnTo>
                  <a:pt x="535" y="1037"/>
                </a:lnTo>
                <a:lnTo>
                  <a:pt x="529" y="1037"/>
                </a:lnTo>
                <a:lnTo>
                  <a:pt x="524" y="1037"/>
                </a:lnTo>
                <a:lnTo>
                  <a:pt x="519" y="1037"/>
                </a:lnTo>
                <a:lnTo>
                  <a:pt x="513" y="1037"/>
                </a:lnTo>
                <a:lnTo>
                  <a:pt x="513" y="1032"/>
                </a:lnTo>
                <a:lnTo>
                  <a:pt x="513" y="1027"/>
                </a:lnTo>
                <a:lnTo>
                  <a:pt x="513" y="1021"/>
                </a:lnTo>
                <a:lnTo>
                  <a:pt x="513" y="1016"/>
                </a:lnTo>
                <a:lnTo>
                  <a:pt x="513" y="1011"/>
                </a:lnTo>
                <a:lnTo>
                  <a:pt x="513" y="1006"/>
                </a:lnTo>
                <a:lnTo>
                  <a:pt x="513" y="1000"/>
                </a:lnTo>
                <a:lnTo>
                  <a:pt x="513" y="995"/>
                </a:lnTo>
                <a:lnTo>
                  <a:pt x="513" y="990"/>
                </a:lnTo>
                <a:lnTo>
                  <a:pt x="513" y="984"/>
                </a:lnTo>
                <a:lnTo>
                  <a:pt x="513" y="979"/>
                </a:lnTo>
                <a:lnTo>
                  <a:pt x="513" y="974"/>
                </a:lnTo>
                <a:lnTo>
                  <a:pt x="508" y="974"/>
                </a:lnTo>
                <a:lnTo>
                  <a:pt x="508" y="969"/>
                </a:lnTo>
                <a:lnTo>
                  <a:pt x="508" y="963"/>
                </a:lnTo>
                <a:lnTo>
                  <a:pt x="513" y="963"/>
                </a:lnTo>
                <a:lnTo>
                  <a:pt x="513" y="958"/>
                </a:lnTo>
                <a:lnTo>
                  <a:pt x="513" y="953"/>
                </a:lnTo>
                <a:lnTo>
                  <a:pt x="513" y="947"/>
                </a:lnTo>
                <a:lnTo>
                  <a:pt x="513" y="942"/>
                </a:lnTo>
                <a:lnTo>
                  <a:pt x="513" y="937"/>
                </a:lnTo>
                <a:lnTo>
                  <a:pt x="513" y="931"/>
                </a:lnTo>
                <a:lnTo>
                  <a:pt x="519" y="926"/>
                </a:lnTo>
                <a:lnTo>
                  <a:pt x="519" y="921"/>
                </a:lnTo>
                <a:lnTo>
                  <a:pt x="519" y="916"/>
                </a:lnTo>
                <a:lnTo>
                  <a:pt x="524" y="916"/>
                </a:lnTo>
                <a:lnTo>
                  <a:pt x="524" y="910"/>
                </a:lnTo>
                <a:lnTo>
                  <a:pt x="524" y="905"/>
                </a:lnTo>
                <a:lnTo>
                  <a:pt x="529" y="905"/>
                </a:lnTo>
                <a:lnTo>
                  <a:pt x="529" y="900"/>
                </a:lnTo>
                <a:lnTo>
                  <a:pt x="529" y="894"/>
                </a:lnTo>
                <a:lnTo>
                  <a:pt x="535" y="889"/>
                </a:lnTo>
                <a:lnTo>
                  <a:pt x="540" y="884"/>
                </a:lnTo>
                <a:lnTo>
                  <a:pt x="545" y="879"/>
                </a:lnTo>
                <a:lnTo>
                  <a:pt x="550" y="879"/>
                </a:lnTo>
                <a:lnTo>
                  <a:pt x="550" y="873"/>
                </a:lnTo>
                <a:lnTo>
                  <a:pt x="556" y="873"/>
                </a:lnTo>
                <a:lnTo>
                  <a:pt x="556" y="868"/>
                </a:lnTo>
                <a:lnTo>
                  <a:pt x="561" y="868"/>
                </a:lnTo>
                <a:lnTo>
                  <a:pt x="561" y="863"/>
                </a:lnTo>
                <a:lnTo>
                  <a:pt x="561" y="857"/>
                </a:lnTo>
                <a:lnTo>
                  <a:pt x="561" y="852"/>
                </a:lnTo>
                <a:lnTo>
                  <a:pt x="561" y="847"/>
                </a:lnTo>
                <a:lnTo>
                  <a:pt x="561" y="841"/>
                </a:lnTo>
                <a:lnTo>
                  <a:pt x="561" y="836"/>
                </a:lnTo>
                <a:lnTo>
                  <a:pt x="556" y="836"/>
                </a:lnTo>
                <a:lnTo>
                  <a:pt x="550" y="836"/>
                </a:lnTo>
                <a:lnTo>
                  <a:pt x="550" y="831"/>
                </a:lnTo>
                <a:lnTo>
                  <a:pt x="545" y="831"/>
                </a:lnTo>
                <a:lnTo>
                  <a:pt x="545" y="826"/>
                </a:lnTo>
                <a:lnTo>
                  <a:pt x="540" y="826"/>
                </a:lnTo>
                <a:lnTo>
                  <a:pt x="540" y="820"/>
                </a:lnTo>
                <a:lnTo>
                  <a:pt x="535" y="820"/>
                </a:lnTo>
                <a:lnTo>
                  <a:pt x="535" y="815"/>
                </a:lnTo>
                <a:lnTo>
                  <a:pt x="529" y="815"/>
                </a:lnTo>
                <a:lnTo>
                  <a:pt x="524" y="815"/>
                </a:lnTo>
                <a:lnTo>
                  <a:pt x="519" y="815"/>
                </a:lnTo>
                <a:lnTo>
                  <a:pt x="513" y="815"/>
                </a:lnTo>
                <a:lnTo>
                  <a:pt x="508" y="810"/>
                </a:lnTo>
                <a:lnTo>
                  <a:pt x="503" y="810"/>
                </a:lnTo>
                <a:lnTo>
                  <a:pt x="497" y="810"/>
                </a:lnTo>
                <a:lnTo>
                  <a:pt x="492" y="810"/>
                </a:lnTo>
                <a:lnTo>
                  <a:pt x="487" y="810"/>
                </a:lnTo>
                <a:lnTo>
                  <a:pt x="487" y="804"/>
                </a:lnTo>
                <a:lnTo>
                  <a:pt x="482" y="804"/>
                </a:lnTo>
                <a:lnTo>
                  <a:pt x="476" y="804"/>
                </a:lnTo>
                <a:lnTo>
                  <a:pt x="471" y="804"/>
                </a:lnTo>
                <a:lnTo>
                  <a:pt x="466" y="804"/>
                </a:lnTo>
                <a:lnTo>
                  <a:pt x="466" y="799"/>
                </a:lnTo>
                <a:lnTo>
                  <a:pt x="460" y="799"/>
                </a:lnTo>
                <a:lnTo>
                  <a:pt x="460" y="804"/>
                </a:lnTo>
                <a:lnTo>
                  <a:pt x="460" y="799"/>
                </a:lnTo>
                <a:lnTo>
                  <a:pt x="455" y="799"/>
                </a:lnTo>
                <a:lnTo>
                  <a:pt x="455" y="794"/>
                </a:lnTo>
                <a:lnTo>
                  <a:pt x="450" y="794"/>
                </a:lnTo>
                <a:lnTo>
                  <a:pt x="450" y="789"/>
                </a:lnTo>
                <a:lnTo>
                  <a:pt x="445" y="789"/>
                </a:lnTo>
                <a:lnTo>
                  <a:pt x="439" y="789"/>
                </a:lnTo>
                <a:lnTo>
                  <a:pt x="439" y="783"/>
                </a:lnTo>
                <a:lnTo>
                  <a:pt x="439" y="789"/>
                </a:lnTo>
                <a:lnTo>
                  <a:pt x="439" y="783"/>
                </a:lnTo>
                <a:lnTo>
                  <a:pt x="434" y="783"/>
                </a:lnTo>
                <a:lnTo>
                  <a:pt x="429" y="783"/>
                </a:lnTo>
                <a:lnTo>
                  <a:pt x="429" y="778"/>
                </a:lnTo>
                <a:lnTo>
                  <a:pt x="429" y="783"/>
                </a:lnTo>
                <a:lnTo>
                  <a:pt x="423" y="783"/>
                </a:lnTo>
                <a:lnTo>
                  <a:pt x="418" y="783"/>
                </a:lnTo>
                <a:lnTo>
                  <a:pt x="413" y="783"/>
                </a:lnTo>
                <a:lnTo>
                  <a:pt x="413" y="778"/>
                </a:lnTo>
                <a:lnTo>
                  <a:pt x="407" y="778"/>
                </a:lnTo>
                <a:lnTo>
                  <a:pt x="402" y="778"/>
                </a:lnTo>
                <a:lnTo>
                  <a:pt x="402" y="773"/>
                </a:lnTo>
                <a:lnTo>
                  <a:pt x="397" y="773"/>
                </a:lnTo>
                <a:lnTo>
                  <a:pt x="397" y="767"/>
                </a:lnTo>
                <a:lnTo>
                  <a:pt x="392" y="767"/>
                </a:lnTo>
                <a:lnTo>
                  <a:pt x="386" y="767"/>
                </a:lnTo>
                <a:lnTo>
                  <a:pt x="386" y="762"/>
                </a:lnTo>
                <a:lnTo>
                  <a:pt x="386" y="757"/>
                </a:lnTo>
                <a:lnTo>
                  <a:pt x="381" y="757"/>
                </a:lnTo>
                <a:lnTo>
                  <a:pt x="381" y="751"/>
                </a:lnTo>
                <a:lnTo>
                  <a:pt x="376" y="751"/>
                </a:lnTo>
                <a:lnTo>
                  <a:pt x="381" y="751"/>
                </a:lnTo>
                <a:lnTo>
                  <a:pt x="381" y="746"/>
                </a:lnTo>
                <a:lnTo>
                  <a:pt x="381" y="741"/>
                </a:lnTo>
                <a:lnTo>
                  <a:pt x="376" y="741"/>
                </a:lnTo>
                <a:lnTo>
                  <a:pt x="376" y="736"/>
                </a:lnTo>
                <a:lnTo>
                  <a:pt x="376" y="730"/>
                </a:lnTo>
                <a:lnTo>
                  <a:pt x="370" y="730"/>
                </a:lnTo>
                <a:lnTo>
                  <a:pt x="376" y="730"/>
                </a:lnTo>
                <a:lnTo>
                  <a:pt x="376" y="725"/>
                </a:lnTo>
                <a:lnTo>
                  <a:pt x="370" y="725"/>
                </a:lnTo>
                <a:lnTo>
                  <a:pt x="370" y="720"/>
                </a:lnTo>
                <a:lnTo>
                  <a:pt x="365" y="720"/>
                </a:lnTo>
                <a:lnTo>
                  <a:pt x="365" y="714"/>
                </a:lnTo>
                <a:lnTo>
                  <a:pt x="360" y="714"/>
                </a:lnTo>
                <a:lnTo>
                  <a:pt x="360" y="709"/>
                </a:lnTo>
                <a:lnTo>
                  <a:pt x="365" y="709"/>
                </a:lnTo>
                <a:lnTo>
                  <a:pt x="360" y="709"/>
                </a:lnTo>
                <a:lnTo>
                  <a:pt x="360" y="704"/>
                </a:lnTo>
                <a:lnTo>
                  <a:pt x="355" y="704"/>
                </a:lnTo>
                <a:lnTo>
                  <a:pt x="360" y="704"/>
                </a:lnTo>
                <a:lnTo>
                  <a:pt x="360" y="699"/>
                </a:lnTo>
                <a:lnTo>
                  <a:pt x="355" y="699"/>
                </a:lnTo>
                <a:lnTo>
                  <a:pt x="355" y="693"/>
                </a:lnTo>
                <a:lnTo>
                  <a:pt x="355" y="688"/>
                </a:lnTo>
                <a:lnTo>
                  <a:pt x="349" y="688"/>
                </a:lnTo>
                <a:lnTo>
                  <a:pt x="349" y="683"/>
                </a:lnTo>
                <a:lnTo>
                  <a:pt x="349" y="677"/>
                </a:lnTo>
                <a:lnTo>
                  <a:pt x="344" y="677"/>
                </a:lnTo>
                <a:lnTo>
                  <a:pt x="349" y="677"/>
                </a:lnTo>
                <a:lnTo>
                  <a:pt x="349" y="672"/>
                </a:lnTo>
                <a:lnTo>
                  <a:pt x="344" y="672"/>
                </a:lnTo>
                <a:lnTo>
                  <a:pt x="344" y="667"/>
                </a:lnTo>
                <a:lnTo>
                  <a:pt x="349" y="667"/>
                </a:lnTo>
                <a:lnTo>
                  <a:pt x="349" y="661"/>
                </a:lnTo>
                <a:lnTo>
                  <a:pt x="344" y="661"/>
                </a:lnTo>
                <a:lnTo>
                  <a:pt x="349" y="661"/>
                </a:lnTo>
                <a:lnTo>
                  <a:pt x="349" y="656"/>
                </a:lnTo>
                <a:lnTo>
                  <a:pt x="344" y="656"/>
                </a:lnTo>
                <a:lnTo>
                  <a:pt x="349" y="656"/>
                </a:lnTo>
                <a:lnTo>
                  <a:pt x="344" y="656"/>
                </a:lnTo>
                <a:lnTo>
                  <a:pt x="344" y="651"/>
                </a:lnTo>
                <a:lnTo>
                  <a:pt x="339" y="651"/>
                </a:lnTo>
                <a:lnTo>
                  <a:pt x="339" y="646"/>
                </a:lnTo>
                <a:lnTo>
                  <a:pt x="339" y="651"/>
                </a:lnTo>
                <a:lnTo>
                  <a:pt x="333" y="646"/>
                </a:lnTo>
                <a:lnTo>
                  <a:pt x="333" y="640"/>
                </a:lnTo>
                <a:lnTo>
                  <a:pt x="328" y="640"/>
                </a:lnTo>
                <a:lnTo>
                  <a:pt x="328" y="635"/>
                </a:lnTo>
                <a:lnTo>
                  <a:pt x="328" y="630"/>
                </a:lnTo>
                <a:lnTo>
                  <a:pt x="323" y="630"/>
                </a:lnTo>
                <a:lnTo>
                  <a:pt x="323" y="624"/>
                </a:lnTo>
                <a:lnTo>
                  <a:pt x="317" y="624"/>
                </a:lnTo>
                <a:lnTo>
                  <a:pt x="312" y="624"/>
                </a:lnTo>
                <a:lnTo>
                  <a:pt x="312" y="619"/>
                </a:lnTo>
                <a:lnTo>
                  <a:pt x="312" y="624"/>
                </a:lnTo>
                <a:lnTo>
                  <a:pt x="307" y="619"/>
                </a:lnTo>
                <a:lnTo>
                  <a:pt x="307" y="624"/>
                </a:lnTo>
                <a:lnTo>
                  <a:pt x="302" y="624"/>
                </a:lnTo>
                <a:lnTo>
                  <a:pt x="302" y="619"/>
                </a:lnTo>
                <a:lnTo>
                  <a:pt x="296" y="619"/>
                </a:lnTo>
                <a:lnTo>
                  <a:pt x="291" y="619"/>
                </a:lnTo>
                <a:lnTo>
                  <a:pt x="286" y="619"/>
                </a:lnTo>
                <a:lnTo>
                  <a:pt x="280" y="619"/>
                </a:lnTo>
                <a:lnTo>
                  <a:pt x="280" y="614"/>
                </a:lnTo>
                <a:lnTo>
                  <a:pt x="275" y="614"/>
                </a:lnTo>
                <a:lnTo>
                  <a:pt x="270" y="614"/>
                </a:lnTo>
                <a:lnTo>
                  <a:pt x="265" y="614"/>
                </a:lnTo>
                <a:lnTo>
                  <a:pt x="265" y="609"/>
                </a:lnTo>
                <a:lnTo>
                  <a:pt x="259" y="609"/>
                </a:lnTo>
                <a:lnTo>
                  <a:pt x="254" y="609"/>
                </a:lnTo>
                <a:lnTo>
                  <a:pt x="249" y="609"/>
                </a:lnTo>
                <a:lnTo>
                  <a:pt x="254" y="609"/>
                </a:lnTo>
                <a:lnTo>
                  <a:pt x="254" y="614"/>
                </a:lnTo>
                <a:lnTo>
                  <a:pt x="249" y="614"/>
                </a:lnTo>
                <a:lnTo>
                  <a:pt x="238" y="619"/>
                </a:lnTo>
                <a:lnTo>
                  <a:pt x="233" y="624"/>
                </a:lnTo>
                <a:lnTo>
                  <a:pt x="233" y="630"/>
                </a:lnTo>
                <a:lnTo>
                  <a:pt x="227" y="630"/>
                </a:lnTo>
                <a:lnTo>
                  <a:pt x="222" y="635"/>
                </a:lnTo>
                <a:lnTo>
                  <a:pt x="222" y="630"/>
                </a:lnTo>
                <a:lnTo>
                  <a:pt x="222" y="635"/>
                </a:lnTo>
                <a:lnTo>
                  <a:pt x="222" y="630"/>
                </a:lnTo>
                <a:lnTo>
                  <a:pt x="222" y="635"/>
                </a:lnTo>
                <a:lnTo>
                  <a:pt x="217" y="635"/>
                </a:lnTo>
                <a:lnTo>
                  <a:pt x="222" y="635"/>
                </a:lnTo>
                <a:lnTo>
                  <a:pt x="217" y="635"/>
                </a:lnTo>
                <a:lnTo>
                  <a:pt x="217" y="640"/>
                </a:lnTo>
                <a:lnTo>
                  <a:pt x="212" y="640"/>
                </a:lnTo>
                <a:lnTo>
                  <a:pt x="217" y="646"/>
                </a:lnTo>
                <a:lnTo>
                  <a:pt x="212" y="646"/>
                </a:lnTo>
                <a:lnTo>
                  <a:pt x="212" y="640"/>
                </a:lnTo>
                <a:lnTo>
                  <a:pt x="212" y="646"/>
                </a:lnTo>
                <a:lnTo>
                  <a:pt x="206" y="646"/>
                </a:lnTo>
                <a:lnTo>
                  <a:pt x="201" y="646"/>
                </a:lnTo>
                <a:lnTo>
                  <a:pt x="196" y="646"/>
                </a:lnTo>
                <a:lnTo>
                  <a:pt x="196" y="651"/>
                </a:lnTo>
                <a:lnTo>
                  <a:pt x="190" y="651"/>
                </a:lnTo>
                <a:lnTo>
                  <a:pt x="190" y="646"/>
                </a:lnTo>
                <a:lnTo>
                  <a:pt x="185" y="646"/>
                </a:lnTo>
                <a:lnTo>
                  <a:pt x="180" y="646"/>
                </a:lnTo>
                <a:lnTo>
                  <a:pt x="185" y="646"/>
                </a:lnTo>
                <a:lnTo>
                  <a:pt x="180" y="651"/>
                </a:lnTo>
                <a:lnTo>
                  <a:pt x="180" y="646"/>
                </a:lnTo>
                <a:lnTo>
                  <a:pt x="175" y="646"/>
                </a:lnTo>
                <a:lnTo>
                  <a:pt x="175" y="640"/>
                </a:lnTo>
                <a:lnTo>
                  <a:pt x="169" y="640"/>
                </a:lnTo>
                <a:lnTo>
                  <a:pt x="164" y="640"/>
                </a:lnTo>
                <a:lnTo>
                  <a:pt x="159" y="640"/>
                </a:lnTo>
                <a:lnTo>
                  <a:pt x="159" y="646"/>
                </a:lnTo>
                <a:lnTo>
                  <a:pt x="153" y="646"/>
                </a:lnTo>
                <a:lnTo>
                  <a:pt x="148" y="646"/>
                </a:lnTo>
                <a:lnTo>
                  <a:pt x="148" y="651"/>
                </a:lnTo>
                <a:lnTo>
                  <a:pt x="148" y="646"/>
                </a:lnTo>
                <a:lnTo>
                  <a:pt x="143" y="646"/>
                </a:lnTo>
                <a:lnTo>
                  <a:pt x="137" y="646"/>
                </a:lnTo>
                <a:lnTo>
                  <a:pt x="132" y="646"/>
                </a:lnTo>
                <a:lnTo>
                  <a:pt x="127" y="646"/>
                </a:lnTo>
                <a:lnTo>
                  <a:pt x="122" y="646"/>
                </a:lnTo>
                <a:lnTo>
                  <a:pt x="122" y="640"/>
                </a:lnTo>
                <a:lnTo>
                  <a:pt x="116" y="640"/>
                </a:lnTo>
                <a:lnTo>
                  <a:pt x="111" y="635"/>
                </a:lnTo>
                <a:lnTo>
                  <a:pt x="106" y="635"/>
                </a:lnTo>
                <a:lnTo>
                  <a:pt x="106" y="640"/>
                </a:lnTo>
                <a:lnTo>
                  <a:pt x="100" y="635"/>
                </a:lnTo>
                <a:lnTo>
                  <a:pt x="95" y="635"/>
                </a:lnTo>
                <a:lnTo>
                  <a:pt x="90" y="635"/>
                </a:lnTo>
                <a:lnTo>
                  <a:pt x="85" y="635"/>
                </a:lnTo>
                <a:lnTo>
                  <a:pt x="85" y="640"/>
                </a:lnTo>
                <a:lnTo>
                  <a:pt x="79" y="640"/>
                </a:lnTo>
                <a:lnTo>
                  <a:pt x="79" y="635"/>
                </a:lnTo>
                <a:lnTo>
                  <a:pt x="74" y="635"/>
                </a:lnTo>
                <a:lnTo>
                  <a:pt x="69" y="635"/>
                </a:lnTo>
                <a:lnTo>
                  <a:pt x="69" y="630"/>
                </a:lnTo>
                <a:lnTo>
                  <a:pt x="69" y="624"/>
                </a:lnTo>
                <a:lnTo>
                  <a:pt x="69" y="619"/>
                </a:lnTo>
                <a:lnTo>
                  <a:pt x="63" y="619"/>
                </a:lnTo>
                <a:lnTo>
                  <a:pt x="63" y="624"/>
                </a:lnTo>
                <a:lnTo>
                  <a:pt x="58" y="624"/>
                </a:lnTo>
                <a:lnTo>
                  <a:pt x="58" y="619"/>
                </a:lnTo>
                <a:lnTo>
                  <a:pt x="53" y="619"/>
                </a:lnTo>
                <a:lnTo>
                  <a:pt x="47" y="619"/>
                </a:lnTo>
                <a:lnTo>
                  <a:pt x="47" y="624"/>
                </a:lnTo>
                <a:lnTo>
                  <a:pt x="42" y="624"/>
                </a:lnTo>
                <a:lnTo>
                  <a:pt x="37" y="624"/>
                </a:lnTo>
                <a:lnTo>
                  <a:pt x="37" y="630"/>
                </a:lnTo>
                <a:lnTo>
                  <a:pt x="32" y="624"/>
                </a:lnTo>
                <a:lnTo>
                  <a:pt x="37" y="624"/>
                </a:lnTo>
                <a:lnTo>
                  <a:pt x="37" y="619"/>
                </a:lnTo>
                <a:lnTo>
                  <a:pt x="37" y="614"/>
                </a:lnTo>
                <a:lnTo>
                  <a:pt x="37" y="609"/>
                </a:lnTo>
                <a:lnTo>
                  <a:pt x="32" y="609"/>
                </a:lnTo>
                <a:lnTo>
                  <a:pt x="32" y="603"/>
                </a:lnTo>
                <a:lnTo>
                  <a:pt x="37" y="603"/>
                </a:lnTo>
                <a:lnTo>
                  <a:pt x="37" y="598"/>
                </a:lnTo>
                <a:lnTo>
                  <a:pt x="32" y="598"/>
                </a:lnTo>
                <a:lnTo>
                  <a:pt x="32" y="593"/>
                </a:lnTo>
                <a:lnTo>
                  <a:pt x="32" y="587"/>
                </a:lnTo>
                <a:lnTo>
                  <a:pt x="37" y="587"/>
                </a:lnTo>
                <a:lnTo>
                  <a:pt x="37" y="582"/>
                </a:lnTo>
                <a:lnTo>
                  <a:pt x="37" y="577"/>
                </a:lnTo>
                <a:lnTo>
                  <a:pt x="32" y="582"/>
                </a:lnTo>
                <a:lnTo>
                  <a:pt x="26" y="582"/>
                </a:lnTo>
                <a:lnTo>
                  <a:pt x="21" y="577"/>
                </a:lnTo>
                <a:lnTo>
                  <a:pt x="16" y="577"/>
                </a:lnTo>
                <a:lnTo>
                  <a:pt x="16" y="571"/>
                </a:lnTo>
                <a:lnTo>
                  <a:pt x="10" y="571"/>
                </a:lnTo>
                <a:lnTo>
                  <a:pt x="5" y="566"/>
                </a:lnTo>
                <a:lnTo>
                  <a:pt x="0" y="566"/>
                </a:lnTo>
                <a:lnTo>
                  <a:pt x="0" y="561"/>
                </a:lnTo>
                <a:lnTo>
                  <a:pt x="0" y="556"/>
                </a:lnTo>
                <a:lnTo>
                  <a:pt x="0" y="550"/>
                </a:lnTo>
                <a:lnTo>
                  <a:pt x="5" y="550"/>
                </a:lnTo>
                <a:lnTo>
                  <a:pt x="5" y="545"/>
                </a:lnTo>
                <a:lnTo>
                  <a:pt x="10" y="545"/>
                </a:lnTo>
                <a:lnTo>
                  <a:pt x="10" y="540"/>
                </a:lnTo>
                <a:lnTo>
                  <a:pt x="47" y="529"/>
                </a:lnTo>
                <a:lnTo>
                  <a:pt x="42" y="444"/>
                </a:lnTo>
                <a:lnTo>
                  <a:pt x="63" y="376"/>
                </a:lnTo>
                <a:lnTo>
                  <a:pt x="58" y="354"/>
                </a:lnTo>
                <a:lnTo>
                  <a:pt x="47" y="333"/>
                </a:lnTo>
                <a:lnTo>
                  <a:pt x="47" y="328"/>
                </a:lnTo>
                <a:lnTo>
                  <a:pt x="53" y="328"/>
                </a:lnTo>
                <a:lnTo>
                  <a:pt x="53" y="333"/>
                </a:lnTo>
                <a:lnTo>
                  <a:pt x="53" y="328"/>
                </a:lnTo>
                <a:lnTo>
                  <a:pt x="58" y="328"/>
                </a:lnTo>
                <a:lnTo>
                  <a:pt x="63" y="328"/>
                </a:lnTo>
                <a:lnTo>
                  <a:pt x="63" y="323"/>
                </a:lnTo>
                <a:lnTo>
                  <a:pt x="63" y="317"/>
                </a:lnTo>
                <a:lnTo>
                  <a:pt x="69" y="317"/>
                </a:lnTo>
                <a:lnTo>
                  <a:pt x="74" y="317"/>
                </a:lnTo>
                <a:lnTo>
                  <a:pt x="79" y="317"/>
                </a:lnTo>
                <a:lnTo>
                  <a:pt x="79" y="312"/>
                </a:lnTo>
                <a:lnTo>
                  <a:pt x="74" y="312"/>
                </a:lnTo>
                <a:lnTo>
                  <a:pt x="79" y="312"/>
                </a:lnTo>
                <a:lnTo>
                  <a:pt x="85" y="312"/>
                </a:lnTo>
                <a:lnTo>
                  <a:pt x="85" y="307"/>
                </a:lnTo>
                <a:lnTo>
                  <a:pt x="90" y="307"/>
                </a:lnTo>
                <a:lnTo>
                  <a:pt x="95" y="307"/>
                </a:lnTo>
                <a:lnTo>
                  <a:pt x="95" y="301"/>
                </a:lnTo>
                <a:lnTo>
                  <a:pt x="95" y="307"/>
                </a:lnTo>
                <a:lnTo>
                  <a:pt x="100" y="307"/>
                </a:lnTo>
                <a:lnTo>
                  <a:pt x="100" y="312"/>
                </a:lnTo>
                <a:lnTo>
                  <a:pt x="106" y="312"/>
                </a:lnTo>
                <a:lnTo>
                  <a:pt x="111" y="312"/>
                </a:lnTo>
                <a:lnTo>
                  <a:pt x="111" y="307"/>
                </a:lnTo>
                <a:lnTo>
                  <a:pt x="116" y="307"/>
                </a:lnTo>
                <a:lnTo>
                  <a:pt x="116" y="301"/>
                </a:lnTo>
                <a:lnTo>
                  <a:pt x="122" y="301"/>
                </a:lnTo>
                <a:lnTo>
                  <a:pt x="122" y="296"/>
                </a:lnTo>
                <a:lnTo>
                  <a:pt x="122" y="291"/>
                </a:lnTo>
                <a:lnTo>
                  <a:pt x="116" y="291"/>
                </a:lnTo>
                <a:lnTo>
                  <a:pt x="116" y="286"/>
                </a:lnTo>
                <a:lnTo>
                  <a:pt x="116" y="280"/>
                </a:lnTo>
                <a:lnTo>
                  <a:pt x="116" y="275"/>
                </a:lnTo>
                <a:lnTo>
                  <a:pt x="122" y="275"/>
                </a:lnTo>
                <a:lnTo>
                  <a:pt x="122" y="270"/>
                </a:lnTo>
                <a:lnTo>
                  <a:pt x="127" y="270"/>
                </a:lnTo>
                <a:lnTo>
                  <a:pt x="127" y="275"/>
                </a:lnTo>
                <a:lnTo>
                  <a:pt x="132" y="275"/>
                </a:lnTo>
                <a:lnTo>
                  <a:pt x="137" y="270"/>
                </a:lnTo>
                <a:lnTo>
                  <a:pt x="137" y="264"/>
                </a:lnTo>
                <a:lnTo>
                  <a:pt x="143" y="264"/>
                </a:lnTo>
                <a:lnTo>
                  <a:pt x="148" y="264"/>
                </a:lnTo>
                <a:lnTo>
                  <a:pt x="148" y="259"/>
                </a:lnTo>
                <a:lnTo>
                  <a:pt x="153" y="259"/>
                </a:lnTo>
                <a:lnTo>
                  <a:pt x="153" y="254"/>
                </a:lnTo>
                <a:lnTo>
                  <a:pt x="159" y="254"/>
                </a:lnTo>
                <a:lnTo>
                  <a:pt x="153" y="249"/>
                </a:lnTo>
                <a:lnTo>
                  <a:pt x="153" y="243"/>
                </a:lnTo>
                <a:lnTo>
                  <a:pt x="153" y="238"/>
                </a:lnTo>
                <a:lnTo>
                  <a:pt x="153" y="233"/>
                </a:lnTo>
                <a:lnTo>
                  <a:pt x="159" y="227"/>
                </a:lnTo>
                <a:lnTo>
                  <a:pt x="159" y="222"/>
                </a:lnTo>
                <a:lnTo>
                  <a:pt x="164" y="222"/>
                </a:lnTo>
                <a:lnTo>
                  <a:pt x="164" y="217"/>
                </a:lnTo>
                <a:lnTo>
                  <a:pt x="164" y="211"/>
                </a:lnTo>
                <a:lnTo>
                  <a:pt x="164" y="206"/>
                </a:lnTo>
                <a:lnTo>
                  <a:pt x="169" y="206"/>
                </a:lnTo>
                <a:lnTo>
                  <a:pt x="169" y="201"/>
                </a:lnTo>
                <a:lnTo>
                  <a:pt x="169" y="196"/>
                </a:lnTo>
                <a:lnTo>
                  <a:pt x="169" y="190"/>
                </a:lnTo>
                <a:lnTo>
                  <a:pt x="175" y="190"/>
                </a:lnTo>
                <a:lnTo>
                  <a:pt x="175" y="185"/>
                </a:lnTo>
                <a:lnTo>
                  <a:pt x="180" y="185"/>
                </a:lnTo>
                <a:lnTo>
                  <a:pt x="180" y="180"/>
                </a:lnTo>
                <a:lnTo>
                  <a:pt x="185" y="180"/>
                </a:lnTo>
                <a:lnTo>
                  <a:pt x="185" y="174"/>
                </a:lnTo>
                <a:lnTo>
                  <a:pt x="190" y="174"/>
                </a:lnTo>
                <a:lnTo>
                  <a:pt x="190" y="169"/>
                </a:lnTo>
                <a:lnTo>
                  <a:pt x="196" y="169"/>
                </a:lnTo>
                <a:lnTo>
                  <a:pt x="196" y="164"/>
                </a:lnTo>
                <a:lnTo>
                  <a:pt x="201" y="164"/>
                </a:lnTo>
                <a:lnTo>
                  <a:pt x="201" y="159"/>
                </a:lnTo>
                <a:lnTo>
                  <a:pt x="206" y="159"/>
                </a:lnTo>
                <a:lnTo>
                  <a:pt x="206" y="153"/>
                </a:lnTo>
                <a:lnTo>
                  <a:pt x="206" y="148"/>
                </a:lnTo>
                <a:lnTo>
                  <a:pt x="206" y="143"/>
                </a:lnTo>
                <a:lnTo>
                  <a:pt x="206" y="137"/>
                </a:lnTo>
                <a:lnTo>
                  <a:pt x="206" y="132"/>
                </a:lnTo>
                <a:lnTo>
                  <a:pt x="206" y="127"/>
                </a:lnTo>
                <a:lnTo>
                  <a:pt x="212" y="127"/>
                </a:lnTo>
                <a:lnTo>
                  <a:pt x="206" y="121"/>
                </a:lnTo>
                <a:lnTo>
                  <a:pt x="206" y="116"/>
                </a:lnTo>
                <a:lnTo>
                  <a:pt x="212" y="116"/>
                </a:lnTo>
                <a:lnTo>
                  <a:pt x="212" y="111"/>
                </a:lnTo>
                <a:lnTo>
                  <a:pt x="212" y="106"/>
                </a:lnTo>
                <a:lnTo>
                  <a:pt x="212" y="100"/>
                </a:lnTo>
                <a:lnTo>
                  <a:pt x="212" y="95"/>
                </a:lnTo>
                <a:lnTo>
                  <a:pt x="206" y="95"/>
                </a:lnTo>
                <a:lnTo>
                  <a:pt x="206" y="90"/>
                </a:lnTo>
                <a:lnTo>
                  <a:pt x="201" y="90"/>
                </a:lnTo>
                <a:lnTo>
                  <a:pt x="201" y="84"/>
                </a:lnTo>
                <a:lnTo>
                  <a:pt x="196" y="84"/>
                </a:lnTo>
                <a:lnTo>
                  <a:pt x="196" y="79"/>
                </a:lnTo>
                <a:lnTo>
                  <a:pt x="201" y="79"/>
                </a:lnTo>
                <a:lnTo>
                  <a:pt x="201" y="74"/>
                </a:lnTo>
                <a:lnTo>
                  <a:pt x="206" y="74"/>
                </a:lnTo>
                <a:lnTo>
                  <a:pt x="206" y="69"/>
                </a:lnTo>
                <a:lnTo>
                  <a:pt x="206" y="63"/>
                </a:lnTo>
                <a:lnTo>
                  <a:pt x="212" y="63"/>
                </a:lnTo>
                <a:lnTo>
                  <a:pt x="212" y="58"/>
                </a:lnTo>
                <a:lnTo>
                  <a:pt x="212" y="53"/>
                </a:lnTo>
                <a:lnTo>
                  <a:pt x="212" y="47"/>
                </a:lnTo>
                <a:lnTo>
                  <a:pt x="217" y="47"/>
                </a:lnTo>
                <a:lnTo>
                  <a:pt x="222" y="53"/>
                </a:lnTo>
                <a:lnTo>
                  <a:pt x="227" y="53"/>
                </a:lnTo>
                <a:lnTo>
                  <a:pt x="233" y="53"/>
                </a:lnTo>
                <a:lnTo>
                  <a:pt x="238" y="53"/>
                </a:lnTo>
                <a:lnTo>
                  <a:pt x="238" y="47"/>
                </a:lnTo>
                <a:lnTo>
                  <a:pt x="243" y="47"/>
                </a:lnTo>
                <a:lnTo>
                  <a:pt x="249" y="47"/>
                </a:lnTo>
                <a:lnTo>
                  <a:pt x="254" y="47"/>
                </a:lnTo>
                <a:lnTo>
                  <a:pt x="259" y="47"/>
                </a:lnTo>
                <a:lnTo>
                  <a:pt x="259" y="53"/>
                </a:lnTo>
                <a:lnTo>
                  <a:pt x="265" y="53"/>
                </a:lnTo>
                <a:lnTo>
                  <a:pt x="270" y="53"/>
                </a:lnTo>
                <a:lnTo>
                  <a:pt x="270" y="58"/>
                </a:lnTo>
                <a:lnTo>
                  <a:pt x="275" y="58"/>
                </a:lnTo>
                <a:lnTo>
                  <a:pt x="280" y="58"/>
                </a:lnTo>
                <a:lnTo>
                  <a:pt x="286" y="58"/>
                </a:lnTo>
                <a:lnTo>
                  <a:pt x="291" y="58"/>
                </a:lnTo>
                <a:lnTo>
                  <a:pt x="296" y="58"/>
                </a:lnTo>
                <a:lnTo>
                  <a:pt x="302" y="58"/>
                </a:lnTo>
                <a:lnTo>
                  <a:pt x="307" y="63"/>
                </a:lnTo>
                <a:lnTo>
                  <a:pt x="312" y="63"/>
                </a:lnTo>
                <a:lnTo>
                  <a:pt x="317" y="63"/>
                </a:lnTo>
                <a:lnTo>
                  <a:pt x="323" y="63"/>
                </a:lnTo>
                <a:lnTo>
                  <a:pt x="328" y="63"/>
                </a:lnTo>
                <a:lnTo>
                  <a:pt x="333" y="63"/>
                </a:lnTo>
                <a:lnTo>
                  <a:pt x="339" y="69"/>
                </a:lnTo>
                <a:lnTo>
                  <a:pt x="344" y="69"/>
                </a:lnTo>
                <a:lnTo>
                  <a:pt x="349" y="69"/>
                </a:lnTo>
                <a:lnTo>
                  <a:pt x="355" y="69"/>
                </a:lnTo>
                <a:lnTo>
                  <a:pt x="360" y="69"/>
                </a:lnTo>
                <a:lnTo>
                  <a:pt x="360" y="74"/>
                </a:lnTo>
                <a:lnTo>
                  <a:pt x="355" y="79"/>
                </a:lnTo>
                <a:lnTo>
                  <a:pt x="355" y="84"/>
                </a:lnTo>
                <a:lnTo>
                  <a:pt x="349" y="90"/>
                </a:lnTo>
                <a:lnTo>
                  <a:pt x="349" y="95"/>
                </a:lnTo>
                <a:lnTo>
                  <a:pt x="349" y="100"/>
                </a:lnTo>
                <a:lnTo>
                  <a:pt x="344" y="100"/>
                </a:lnTo>
                <a:lnTo>
                  <a:pt x="339" y="100"/>
                </a:lnTo>
                <a:lnTo>
                  <a:pt x="333" y="100"/>
                </a:lnTo>
                <a:lnTo>
                  <a:pt x="333" y="106"/>
                </a:lnTo>
                <a:lnTo>
                  <a:pt x="328" y="106"/>
                </a:lnTo>
                <a:lnTo>
                  <a:pt x="323" y="106"/>
                </a:lnTo>
                <a:lnTo>
                  <a:pt x="323" y="100"/>
                </a:lnTo>
                <a:lnTo>
                  <a:pt x="317" y="100"/>
                </a:lnTo>
                <a:lnTo>
                  <a:pt x="312" y="100"/>
                </a:lnTo>
                <a:lnTo>
                  <a:pt x="312" y="106"/>
                </a:lnTo>
                <a:lnTo>
                  <a:pt x="312" y="111"/>
                </a:lnTo>
                <a:lnTo>
                  <a:pt x="312" y="116"/>
                </a:lnTo>
                <a:lnTo>
                  <a:pt x="312" y="121"/>
                </a:lnTo>
                <a:lnTo>
                  <a:pt x="312" y="127"/>
                </a:lnTo>
                <a:lnTo>
                  <a:pt x="307" y="127"/>
                </a:lnTo>
                <a:lnTo>
                  <a:pt x="307" y="132"/>
                </a:lnTo>
                <a:lnTo>
                  <a:pt x="307" y="137"/>
                </a:lnTo>
                <a:lnTo>
                  <a:pt x="307" y="143"/>
                </a:lnTo>
                <a:lnTo>
                  <a:pt x="312" y="143"/>
                </a:lnTo>
                <a:lnTo>
                  <a:pt x="312" y="148"/>
                </a:lnTo>
                <a:lnTo>
                  <a:pt x="312" y="153"/>
                </a:lnTo>
                <a:lnTo>
                  <a:pt x="317" y="153"/>
                </a:lnTo>
                <a:lnTo>
                  <a:pt x="323" y="153"/>
                </a:lnTo>
                <a:lnTo>
                  <a:pt x="323" y="159"/>
                </a:lnTo>
                <a:lnTo>
                  <a:pt x="328" y="159"/>
                </a:lnTo>
                <a:lnTo>
                  <a:pt x="333" y="159"/>
                </a:lnTo>
                <a:lnTo>
                  <a:pt x="333" y="153"/>
                </a:lnTo>
                <a:lnTo>
                  <a:pt x="333" y="148"/>
                </a:lnTo>
                <a:lnTo>
                  <a:pt x="339" y="143"/>
                </a:lnTo>
                <a:lnTo>
                  <a:pt x="339" y="148"/>
                </a:lnTo>
                <a:lnTo>
                  <a:pt x="344" y="148"/>
                </a:lnTo>
                <a:lnTo>
                  <a:pt x="344" y="153"/>
                </a:lnTo>
                <a:lnTo>
                  <a:pt x="349" y="153"/>
                </a:lnTo>
                <a:lnTo>
                  <a:pt x="349" y="159"/>
                </a:lnTo>
                <a:lnTo>
                  <a:pt x="349" y="164"/>
                </a:lnTo>
                <a:lnTo>
                  <a:pt x="355" y="164"/>
                </a:lnTo>
                <a:lnTo>
                  <a:pt x="355" y="169"/>
                </a:lnTo>
                <a:lnTo>
                  <a:pt x="355" y="174"/>
                </a:lnTo>
                <a:lnTo>
                  <a:pt x="360" y="180"/>
                </a:lnTo>
                <a:lnTo>
                  <a:pt x="360" y="185"/>
                </a:lnTo>
                <a:lnTo>
                  <a:pt x="360" y="190"/>
                </a:lnTo>
                <a:lnTo>
                  <a:pt x="360" y="196"/>
                </a:lnTo>
                <a:lnTo>
                  <a:pt x="365" y="196"/>
                </a:lnTo>
                <a:lnTo>
                  <a:pt x="365" y="190"/>
                </a:lnTo>
                <a:lnTo>
                  <a:pt x="370" y="190"/>
                </a:lnTo>
                <a:lnTo>
                  <a:pt x="376" y="190"/>
                </a:lnTo>
                <a:lnTo>
                  <a:pt x="376" y="185"/>
                </a:lnTo>
                <a:lnTo>
                  <a:pt x="381" y="185"/>
                </a:lnTo>
                <a:lnTo>
                  <a:pt x="381" y="190"/>
                </a:lnTo>
                <a:lnTo>
                  <a:pt x="386" y="190"/>
                </a:lnTo>
                <a:lnTo>
                  <a:pt x="386" y="196"/>
                </a:lnTo>
                <a:lnTo>
                  <a:pt x="392" y="196"/>
                </a:lnTo>
                <a:lnTo>
                  <a:pt x="392" y="201"/>
                </a:lnTo>
                <a:lnTo>
                  <a:pt x="397" y="201"/>
                </a:lnTo>
                <a:lnTo>
                  <a:pt x="402" y="201"/>
                </a:lnTo>
                <a:lnTo>
                  <a:pt x="407" y="206"/>
                </a:lnTo>
                <a:lnTo>
                  <a:pt x="413" y="206"/>
                </a:lnTo>
                <a:lnTo>
                  <a:pt x="413" y="211"/>
                </a:lnTo>
                <a:lnTo>
                  <a:pt x="413" y="206"/>
                </a:lnTo>
                <a:lnTo>
                  <a:pt x="418" y="206"/>
                </a:lnTo>
                <a:lnTo>
                  <a:pt x="418" y="201"/>
                </a:lnTo>
                <a:lnTo>
                  <a:pt x="423" y="201"/>
                </a:lnTo>
                <a:lnTo>
                  <a:pt x="423" y="196"/>
                </a:lnTo>
                <a:lnTo>
                  <a:pt x="429" y="196"/>
                </a:lnTo>
                <a:lnTo>
                  <a:pt x="429" y="190"/>
                </a:lnTo>
                <a:lnTo>
                  <a:pt x="429" y="185"/>
                </a:lnTo>
                <a:lnTo>
                  <a:pt x="429" y="180"/>
                </a:lnTo>
                <a:lnTo>
                  <a:pt x="434" y="180"/>
                </a:lnTo>
                <a:lnTo>
                  <a:pt x="434" y="174"/>
                </a:lnTo>
                <a:lnTo>
                  <a:pt x="439" y="174"/>
                </a:lnTo>
                <a:lnTo>
                  <a:pt x="439" y="169"/>
                </a:lnTo>
                <a:lnTo>
                  <a:pt x="445" y="169"/>
                </a:lnTo>
                <a:lnTo>
                  <a:pt x="445" y="164"/>
                </a:lnTo>
                <a:lnTo>
                  <a:pt x="450" y="164"/>
                </a:lnTo>
                <a:lnTo>
                  <a:pt x="455" y="164"/>
                </a:lnTo>
                <a:lnTo>
                  <a:pt x="455" y="159"/>
                </a:lnTo>
                <a:lnTo>
                  <a:pt x="460" y="159"/>
                </a:lnTo>
                <a:lnTo>
                  <a:pt x="460" y="153"/>
                </a:lnTo>
                <a:lnTo>
                  <a:pt x="466" y="153"/>
                </a:lnTo>
                <a:lnTo>
                  <a:pt x="466" y="148"/>
                </a:lnTo>
                <a:lnTo>
                  <a:pt x="471" y="148"/>
                </a:lnTo>
                <a:lnTo>
                  <a:pt x="476" y="148"/>
                </a:lnTo>
                <a:lnTo>
                  <a:pt x="482" y="148"/>
                </a:lnTo>
                <a:lnTo>
                  <a:pt x="482" y="143"/>
                </a:lnTo>
                <a:lnTo>
                  <a:pt x="487" y="143"/>
                </a:lnTo>
                <a:lnTo>
                  <a:pt x="492" y="143"/>
                </a:lnTo>
                <a:lnTo>
                  <a:pt x="492" y="137"/>
                </a:lnTo>
                <a:lnTo>
                  <a:pt x="497" y="137"/>
                </a:lnTo>
                <a:lnTo>
                  <a:pt x="503" y="137"/>
                </a:lnTo>
                <a:lnTo>
                  <a:pt x="508" y="137"/>
                </a:lnTo>
                <a:lnTo>
                  <a:pt x="513" y="137"/>
                </a:lnTo>
                <a:lnTo>
                  <a:pt x="513" y="132"/>
                </a:lnTo>
                <a:lnTo>
                  <a:pt x="519" y="132"/>
                </a:lnTo>
                <a:lnTo>
                  <a:pt x="524" y="132"/>
                </a:lnTo>
                <a:lnTo>
                  <a:pt x="529" y="132"/>
                </a:lnTo>
                <a:lnTo>
                  <a:pt x="535" y="127"/>
                </a:lnTo>
                <a:lnTo>
                  <a:pt x="540" y="127"/>
                </a:lnTo>
                <a:lnTo>
                  <a:pt x="540" y="111"/>
                </a:lnTo>
                <a:lnTo>
                  <a:pt x="545" y="106"/>
                </a:lnTo>
                <a:lnTo>
                  <a:pt x="550" y="63"/>
                </a:lnTo>
                <a:lnTo>
                  <a:pt x="556" y="37"/>
                </a:lnTo>
                <a:lnTo>
                  <a:pt x="556" y="21"/>
                </a:lnTo>
                <a:lnTo>
                  <a:pt x="630" y="10"/>
                </a:lnTo>
                <a:lnTo>
                  <a:pt x="651" y="5"/>
                </a:lnTo>
                <a:lnTo>
                  <a:pt x="656" y="5"/>
                </a:lnTo>
                <a:lnTo>
                  <a:pt x="656" y="10"/>
                </a:lnTo>
                <a:lnTo>
                  <a:pt x="662" y="10"/>
                </a:lnTo>
                <a:lnTo>
                  <a:pt x="662" y="16"/>
                </a:lnTo>
                <a:lnTo>
                  <a:pt x="662" y="21"/>
                </a:lnTo>
                <a:lnTo>
                  <a:pt x="667" y="21"/>
                </a:lnTo>
                <a:lnTo>
                  <a:pt x="672" y="21"/>
                </a:lnTo>
                <a:lnTo>
                  <a:pt x="672" y="26"/>
                </a:lnTo>
                <a:lnTo>
                  <a:pt x="677" y="26"/>
                </a:lnTo>
                <a:lnTo>
                  <a:pt x="683" y="26"/>
                </a:lnTo>
                <a:lnTo>
                  <a:pt x="688" y="26"/>
                </a:lnTo>
                <a:lnTo>
                  <a:pt x="693" y="26"/>
                </a:lnTo>
                <a:lnTo>
                  <a:pt x="699" y="26"/>
                </a:lnTo>
                <a:lnTo>
                  <a:pt x="704" y="26"/>
                </a:lnTo>
                <a:lnTo>
                  <a:pt x="709" y="26"/>
                </a:lnTo>
                <a:lnTo>
                  <a:pt x="715" y="26"/>
                </a:lnTo>
                <a:lnTo>
                  <a:pt x="715" y="21"/>
                </a:lnTo>
                <a:lnTo>
                  <a:pt x="720" y="21"/>
                </a:lnTo>
                <a:lnTo>
                  <a:pt x="720" y="26"/>
                </a:lnTo>
                <a:lnTo>
                  <a:pt x="725" y="26"/>
                </a:lnTo>
                <a:lnTo>
                  <a:pt x="725" y="21"/>
                </a:lnTo>
                <a:lnTo>
                  <a:pt x="725" y="16"/>
                </a:lnTo>
                <a:lnTo>
                  <a:pt x="730" y="16"/>
                </a:lnTo>
                <a:lnTo>
                  <a:pt x="736" y="16"/>
                </a:lnTo>
                <a:lnTo>
                  <a:pt x="741" y="16"/>
                </a:lnTo>
                <a:lnTo>
                  <a:pt x="741" y="10"/>
                </a:lnTo>
                <a:lnTo>
                  <a:pt x="746" y="10"/>
                </a:lnTo>
                <a:lnTo>
                  <a:pt x="752" y="10"/>
                </a:lnTo>
                <a:lnTo>
                  <a:pt x="757" y="10"/>
                </a:lnTo>
                <a:lnTo>
                  <a:pt x="757" y="5"/>
                </a:lnTo>
                <a:lnTo>
                  <a:pt x="762" y="5"/>
                </a:lnTo>
                <a:lnTo>
                  <a:pt x="767" y="5"/>
                </a:lnTo>
                <a:lnTo>
                  <a:pt x="773" y="5"/>
                </a:lnTo>
                <a:lnTo>
                  <a:pt x="773" y="0"/>
                </a:lnTo>
                <a:lnTo>
                  <a:pt x="778" y="0"/>
                </a:lnTo>
                <a:lnTo>
                  <a:pt x="778" y="5"/>
                </a:lnTo>
                <a:lnTo>
                  <a:pt x="778" y="0"/>
                </a:lnTo>
                <a:lnTo>
                  <a:pt x="783" y="0"/>
                </a:lnTo>
                <a:lnTo>
                  <a:pt x="789" y="0"/>
                </a:lnTo>
                <a:lnTo>
                  <a:pt x="789" y="5"/>
                </a:lnTo>
                <a:lnTo>
                  <a:pt x="794" y="5"/>
                </a:lnTo>
                <a:lnTo>
                  <a:pt x="794" y="10"/>
                </a:lnTo>
                <a:lnTo>
                  <a:pt x="799" y="10"/>
                </a:lnTo>
                <a:lnTo>
                  <a:pt x="805" y="10"/>
                </a:lnTo>
                <a:lnTo>
                  <a:pt x="799" y="10"/>
                </a:lnTo>
                <a:lnTo>
                  <a:pt x="805" y="10"/>
                </a:lnTo>
                <a:lnTo>
                  <a:pt x="805" y="5"/>
                </a:lnTo>
                <a:lnTo>
                  <a:pt x="810" y="5"/>
                </a:lnTo>
                <a:lnTo>
                  <a:pt x="815" y="5"/>
                </a:lnTo>
                <a:lnTo>
                  <a:pt x="815" y="10"/>
                </a:lnTo>
                <a:lnTo>
                  <a:pt x="815" y="5"/>
                </a:lnTo>
                <a:lnTo>
                  <a:pt x="820" y="5"/>
                </a:lnTo>
                <a:lnTo>
                  <a:pt x="826" y="5"/>
                </a:lnTo>
                <a:lnTo>
                  <a:pt x="831" y="5"/>
                </a:lnTo>
                <a:lnTo>
                  <a:pt x="836" y="5"/>
                </a:lnTo>
                <a:lnTo>
                  <a:pt x="836" y="0"/>
                </a:lnTo>
                <a:lnTo>
                  <a:pt x="842" y="0"/>
                </a:lnTo>
                <a:lnTo>
                  <a:pt x="847" y="0"/>
                </a:lnTo>
                <a:lnTo>
                  <a:pt x="852" y="0"/>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26" name="Freeform 26"/>
          <p:cNvSpPr>
            <a:spLocks noEditPoints="1"/>
          </p:cNvSpPr>
          <p:nvPr/>
        </p:nvSpPr>
        <p:spPr bwMode="auto">
          <a:xfrm>
            <a:off x="5630862" y="2663825"/>
            <a:ext cx="1150938" cy="1000125"/>
          </a:xfrm>
          <a:custGeom>
            <a:avLst/>
            <a:gdLst>
              <a:gd name="T0" fmla="*/ 694 w 725"/>
              <a:gd name="T1" fmla="*/ 355 h 630"/>
              <a:gd name="T2" fmla="*/ 694 w 725"/>
              <a:gd name="T3" fmla="*/ 365 h 630"/>
              <a:gd name="T4" fmla="*/ 720 w 725"/>
              <a:gd name="T5" fmla="*/ 302 h 630"/>
              <a:gd name="T6" fmla="*/ 715 w 725"/>
              <a:gd name="T7" fmla="*/ 185 h 630"/>
              <a:gd name="T8" fmla="*/ 720 w 725"/>
              <a:gd name="T9" fmla="*/ 201 h 630"/>
              <a:gd name="T10" fmla="*/ 709 w 725"/>
              <a:gd name="T11" fmla="*/ 212 h 630"/>
              <a:gd name="T12" fmla="*/ 709 w 725"/>
              <a:gd name="T13" fmla="*/ 217 h 630"/>
              <a:gd name="T14" fmla="*/ 715 w 725"/>
              <a:gd name="T15" fmla="*/ 222 h 630"/>
              <a:gd name="T16" fmla="*/ 720 w 725"/>
              <a:gd name="T17" fmla="*/ 244 h 630"/>
              <a:gd name="T18" fmla="*/ 704 w 725"/>
              <a:gd name="T19" fmla="*/ 260 h 630"/>
              <a:gd name="T20" fmla="*/ 704 w 725"/>
              <a:gd name="T21" fmla="*/ 238 h 630"/>
              <a:gd name="T22" fmla="*/ 694 w 725"/>
              <a:gd name="T23" fmla="*/ 249 h 630"/>
              <a:gd name="T24" fmla="*/ 688 w 725"/>
              <a:gd name="T25" fmla="*/ 265 h 630"/>
              <a:gd name="T26" fmla="*/ 694 w 725"/>
              <a:gd name="T27" fmla="*/ 281 h 630"/>
              <a:gd name="T28" fmla="*/ 694 w 725"/>
              <a:gd name="T29" fmla="*/ 291 h 630"/>
              <a:gd name="T30" fmla="*/ 683 w 725"/>
              <a:gd name="T31" fmla="*/ 302 h 630"/>
              <a:gd name="T32" fmla="*/ 683 w 725"/>
              <a:gd name="T33" fmla="*/ 355 h 630"/>
              <a:gd name="T34" fmla="*/ 683 w 725"/>
              <a:gd name="T35" fmla="*/ 371 h 630"/>
              <a:gd name="T36" fmla="*/ 667 w 725"/>
              <a:gd name="T37" fmla="*/ 392 h 630"/>
              <a:gd name="T38" fmla="*/ 656 w 725"/>
              <a:gd name="T39" fmla="*/ 413 h 630"/>
              <a:gd name="T40" fmla="*/ 646 w 725"/>
              <a:gd name="T41" fmla="*/ 455 h 630"/>
              <a:gd name="T42" fmla="*/ 635 w 725"/>
              <a:gd name="T43" fmla="*/ 477 h 630"/>
              <a:gd name="T44" fmla="*/ 625 w 725"/>
              <a:gd name="T45" fmla="*/ 498 h 630"/>
              <a:gd name="T46" fmla="*/ 609 w 725"/>
              <a:gd name="T47" fmla="*/ 508 h 630"/>
              <a:gd name="T48" fmla="*/ 609 w 725"/>
              <a:gd name="T49" fmla="*/ 519 h 630"/>
              <a:gd name="T50" fmla="*/ 604 w 725"/>
              <a:gd name="T51" fmla="*/ 540 h 630"/>
              <a:gd name="T52" fmla="*/ 593 w 725"/>
              <a:gd name="T53" fmla="*/ 561 h 630"/>
              <a:gd name="T54" fmla="*/ 588 w 725"/>
              <a:gd name="T55" fmla="*/ 588 h 630"/>
              <a:gd name="T56" fmla="*/ 582 w 725"/>
              <a:gd name="T57" fmla="*/ 614 h 630"/>
              <a:gd name="T58" fmla="*/ 556 w 725"/>
              <a:gd name="T59" fmla="*/ 609 h 630"/>
              <a:gd name="T60" fmla="*/ 540 w 725"/>
              <a:gd name="T61" fmla="*/ 614 h 630"/>
              <a:gd name="T62" fmla="*/ 524 w 725"/>
              <a:gd name="T63" fmla="*/ 620 h 630"/>
              <a:gd name="T64" fmla="*/ 503 w 725"/>
              <a:gd name="T65" fmla="*/ 630 h 630"/>
              <a:gd name="T66" fmla="*/ 487 w 725"/>
              <a:gd name="T67" fmla="*/ 630 h 630"/>
              <a:gd name="T68" fmla="*/ 476 w 725"/>
              <a:gd name="T69" fmla="*/ 630 h 630"/>
              <a:gd name="T70" fmla="*/ 450 w 725"/>
              <a:gd name="T71" fmla="*/ 625 h 630"/>
              <a:gd name="T72" fmla="*/ 434 w 725"/>
              <a:gd name="T73" fmla="*/ 620 h 630"/>
              <a:gd name="T74" fmla="*/ 418 w 725"/>
              <a:gd name="T75" fmla="*/ 604 h 630"/>
              <a:gd name="T76" fmla="*/ 397 w 725"/>
              <a:gd name="T77" fmla="*/ 604 h 630"/>
              <a:gd name="T78" fmla="*/ 381 w 725"/>
              <a:gd name="T79" fmla="*/ 588 h 630"/>
              <a:gd name="T80" fmla="*/ 371 w 725"/>
              <a:gd name="T81" fmla="*/ 577 h 630"/>
              <a:gd name="T82" fmla="*/ 349 w 725"/>
              <a:gd name="T83" fmla="*/ 577 h 630"/>
              <a:gd name="T84" fmla="*/ 244 w 725"/>
              <a:gd name="T85" fmla="*/ 588 h 630"/>
              <a:gd name="T86" fmla="*/ 212 w 725"/>
              <a:gd name="T87" fmla="*/ 582 h 630"/>
              <a:gd name="T88" fmla="*/ 180 w 725"/>
              <a:gd name="T89" fmla="*/ 577 h 630"/>
              <a:gd name="T90" fmla="*/ 148 w 725"/>
              <a:gd name="T91" fmla="*/ 567 h 630"/>
              <a:gd name="T92" fmla="*/ 122 w 725"/>
              <a:gd name="T93" fmla="*/ 561 h 630"/>
              <a:gd name="T94" fmla="*/ 111 w 725"/>
              <a:gd name="T95" fmla="*/ 593 h 630"/>
              <a:gd name="T96" fmla="*/ 48 w 725"/>
              <a:gd name="T97" fmla="*/ 625 h 630"/>
              <a:gd name="T98" fmla="*/ 32 w 725"/>
              <a:gd name="T99" fmla="*/ 524 h 630"/>
              <a:gd name="T100" fmla="*/ 74 w 725"/>
              <a:gd name="T101" fmla="*/ 461 h 630"/>
              <a:gd name="T102" fmla="*/ 196 w 725"/>
              <a:gd name="T103" fmla="*/ 291 h 630"/>
              <a:gd name="T104" fmla="*/ 275 w 725"/>
              <a:gd name="T105" fmla="*/ 286 h 630"/>
              <a:gd name="T106" fmla="*/ 318 w 725"/>
              <a:gd name="T107" fmla="*/ 275 h 630"/>
              <a:gd name="T108" fmla="*/ 312 w 725"/>
              <a:gd name="T109" fmla="*/ 249 h 630"/>
              <a:gd name="T110" fmla="*/ 307 w 725"/>
              <a:gd name="T111" fmla="*/ 222 h 630"/>
              <a:gd name="T112" fmla="*/ 307 w 725"/>
              <a:gd name="T113" fmla="*/ 201 h 630"/>
              <a:gd name="T114" fmla="*/ 312 w 725"/>
              <a:gd name="T115" fmla="*/ 170 h 630"/>
              <a:gd name="T116" fmla="*/ 344 w 725"/>
              <a:gd name="T117" fmla="*/ 154 h 630"/>
              <a:gd name="T118" fmla="*/ 646 w 725"/>
              <a:gd name="T119" fmla="*/ 138 h 6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25"/>
              <a:gd name="T181" fmla="*/ 0 h 630"/>
              <a:gd name="T182" fmla="*/ 725 w 725"/>
              <a:gd name="T183" fmla="*/ 630 h 63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25" h="630">
                <a:moveTo>
                  <a:pt x="688" y="376"/>
                </a:moveTo>
                <a:lnTo>
                  <a:pt x="688" y="371"/>
                </a:lnTo>
                <a:lnTo>
                  <a:pt x="688" y="365"/>
                </a:lnTo>
                <a:lnTo>
                  <a:pt x="688" y="360"/>
                </a:lnTo>
                <a:lnTo>
                  <a:pt x="694" y="360"/>
                </a:lnTo>
                <a:lnTo>
                  <a:pt x="694" y="355"/>
                </a:lnTo>
                <a:lnTo>
                  <a:pt x="694" y="350"/>
                </a:lnTo>
                <a:lnTo>
                  <a:pt x="699" y="350"/>
                </a:lnTo>
                <a:lnTo>
                  <a:pt x="699" y="355"/>
                </a:lnTo>
                <a:lnTo>
                  <a:pt x="694" y="355"/>
                </a:lnTo>
                <a:lnTo>
                  <a:pt x="694" y="360"/>
                </a:lnTo>
                <a:lnTo>
                  <a:pt x="694" y="365"/>
                </a:lnTo>
                <a:lnTo>
                  <a:pt x="694" y="371"/>
                </a:lnTo>
                <a:lnTo>
                  <a:pt x="688" y="371"/>
                </a:lnTo>
                <a:lnTo>
                  <a:pt x="688" y="376"/>
                </a:lnTo>
                <a:close/>
                <a:moveTo>
                  <a:pt x="725" y="297"/>
                </a:moveTo>
                <a:lnTo>
                  <a:pt x="725" y="302"/>
                </a:lnTo>
                <a:lnTo>
                  <a:pt x="720" y="302"/>
                </a:lnTo>
                <a:lnTo>
                  <a:pt x="720" y="297"/>
                </a:lnTo>
                <a:lnTo>
                  <a:pt x="725" y="297"/>
                </a:lnTo>
                <a:close/>
                <a:moveTo>
                  <a:pt x="646" y="138"/>
                </a:moveTo>
                <a:lnTo>
                  <a:pt x="715" y="185"/>
                </a:lnTo>
                <a:lnTo>
                  <a:pt x="720" y="185"/>
                </a:lnTo>
                <a:lnTo>
                  <a:pt x="715" y="185"/>
                </a:lnTo>
                <a:lnTo>
                  <a:pt x="720" y="185"/>
                </a:lnTo>
                <a:lnTo>
                  <a:pt x="720" y="191"/>
                </a:lnTo>
                <a:lnTo>
                  <a:pt x="715" y="191"/>
                </a:lnTo>
                <a:lnTo>
                  <a:pt x="715" y="196"/>
                </a:lnTo>
                <a:lnTo>
                  <a:pt x="720" y="196"/>
                </a:lnTo>
                <a:lnTo>
                  <a:pt x="720" y="201"/>
                </a:lnTo>
                <a:lnTo>
                  <a:pt x="720" y="207"/>
                </a:lnTo>
                <a:lnTo>
                  <a:pt x="720" y="212"/>
                </a:lnTo>
                <a:lnTo>
                  <a:pt x="715" y="212"/>
                </a:lnTo>
                <a:lnTo>
                  <a:pt x="715" y="217"/>
                </a:lnTo>
                <a:lnTo>
                  <a:pt x="709" y="217"/>
                </a:lnTo>
                <a:lnTo>
                  <a:pt x="709" y="212"/>
                </a:lnTo>
                <a:lnTo>
                  <a:pt x="709" y="207"/>
                </a:lnTo>
                <a:lnTo>
                  <a:pt x="704" y="207"/>
                </a:lnTo>
                <a:lnTo>
                  <a:pt x="709" y="207"/>
                </a:lnTo>
                <a:lnTo>
                  <a:pt x="704" y="207"/>
                </a:lnTo>
                <a:lnTo>
                  <a:pt x="709" y="212"/>
                </a:lnTo>
                <a:lnTo>
                  <a:pt x="709" y="217"/>
                </a:lnTo>
                <a:lnTo>
                  <a:pt x="704" y="217"/>
                </a:lnTo>
                <a:lnTo>
                  <a:pt x="704" y="222"/>
                </a:lnTo>
                <a:lnTo>
                  <a:pt x="709" y="222"/>
                </a:lnTo>
                <a:lnTo>
                  <a:pt x="709" y="228"/>
                </a:lnTo>
                <a:lnTo>
                  <a:pt x="715" y="228"/>
                </a:lnTo>
                <a:lnTo>
                  <a:pt x="715" y="222"/>
                </a:lnTo>
                <a:lnTo>
                  <a:pt x="720" y="222"/>
                </a:lnTo>
                <a:lnTo>
                  <a:pt x="720" y="228"/>
                </a:lnTo>
                <a:lnTo>
                  <a:pt x="720" y="233"/>
                </a:lnTo>
                <a:lnTo>
                  <a:pt x="715" y="238"/>
                </a:lnTo>
                <a:lnTo>
                  <a:pt x="720" y="238"/>
                </a:lnTo>
                <a:lnTo>
                  <a:pt x="720" y="244"/>
                </a:lnTo>
                <a:lnTo>
                  <a:pt x="715" y="249"/>
                </a:lnTo>
                <a:lnTo>
                  <a:pt x="715" y="254"/>
                </a:lnTo>
                <a:lnTo>
                  <a:pt x="709" y="254"/>
                </a:lnTo>
                <a:lnTo>
                  <a:pt x="709" y="260"/>
                </a:lnTo>
                <a:lnTo>
                  <a:pt x="709" y="265"/>
                </a:lnTo>
                <a:lnTo>
                  <a:pt x="704" y="260"/>
                </a:lnTo>
                <a:lnTo>
                  <a:pt x="704" y="254"/>
                </a:lnTo>
                <a:lnTo>
                  <a:pt x="704" y="249"/>
                </a:lnTo>
                <a:lnTo>
                  <a:pt x="709" y="249"/>
                </a:lnTo>
                <a:lnTo>
                  <a:pt x="709" y="244"/>
                </a:lnTo>
                <a:lnTo>
                  <a:pt x="704" y="244"/>
                </a:lnTo>
                <a:lnTo>
                  <a:pt x="704" y="238"/>
                </a:lnTo>
                <a:lnTo>
                  <a:pt x="704" y="233"/>
                </a:lnTo>
                <a:lnTo>
                  <a:pt x="699" y="233"/>
                </a:lnTo>
                <a:lnTo>
                  <a:pt x="699" y="238"/>
                </a:lnTo>
                <a:lnTo>
                  <a:pt x="699" y="244"/>
                </a:lnTo>
                <a:lnTo>
                  <a:pt x="699" y="249"/>
                </a:lnTo>
                <a:lnTo>
                  <a:pt x="694" y="249"/>
                </a:lnTo>
                <a:lnTo>
                  <a:pt x="694" y="254"/>
                </a:lnTo>
                <a:lnTo>
                  <a:pt x="688" y="254"/>
                </a:lnTo>
                <a:lnTo>
                  <a:pt x="694" y="254"/>
                </a:lnTo>
                <a:lnTo>
                  <a:pt x="694" y="260"/>
                </a:lnTo>
                <a:lnTo>
                  <a:pt x="694" y="265"/>
                </a:lnTo>
                <a:lnTo>
                  <a:pt x="688" y="265"/>
                </a:lnTo>
                <a:lnTo>
                  <a:pt x="683" y="265"/>
                </a:lnTo>
                <a:lnTo>
                  <a:pt x="683" y="270"/>
                </a:lnTo>
                <a:lnTo>
                  <a:pt x="688" y="270"/>
                </a:lnTo>
                <a:lnTo>
                  <a:pt x="688" y="275"/>
                </a:lnTo>
                <a:lnTo>
                  <a:pt x="694" y="275"/>
                </a:lnTo>
                <a:lnTo>
                  <a:pt x="694" y="281"/>
                </a:lnTo>
                <a:lnTo>
                  <a:pt x="694" y="286"/>
                </a:lnTo>
                <a:lnTo>
                  <a:pt x="688" y="286"/>
                </a:lnTo>
                <a:lnTo>
                  <a:pt x="683" y="286"/>
                </a:lnTo>
                <a:lnTo>
                  <a:pt x="688" y="286"/>
                </a:lnTo>
                <a:lnTo>
                  <a:pt x="688" y="291"/>
                </a:lnTo>
                <a:lnTo>
                  <a:pt x="694" y="291"/>
                </a:lnTo>
                <a:lnTo>
                  <a:pt x="699" y="291"/>
                </a:lnTo>
                <a:lnTo>
                  <a:pt x="694" y="291"/>
                </a:lnTo>
                <a:lnTo>
                  <a:pt x="694" y="297"/>
                </a:lnTo>
                <a:lnTo>
                  <a:pt x="688" y="297"/>
                </a:lnTo>
                <a:lnTo>
                  <a:pt x="688" y="302"/>
                </a:lnTo>
                <a:lnTo>
                  <a:pt x="683" y="302"/>
                </a:lnTo>
                <a:lnTo>
                  <a:pt x="704" y="323"/>
                </a:lnTo>
                <a:lnTo>
                  <a:pt x="699" y="323"/>
                </a:lnTo>
                <a:lnTo>
                  <a:pt x="699" y="328"/>
                </a:lnTo>
                <a:lnTo>
                  <a:pt x="699" y="334"/>
                </a:lnTo>
                <a:lnTo>
                  <a:pt x="699" y="339"/>
                </a:lnTo>
                <a:lnTo>
                  <a:pt x="683" y="355"/>
                </a:lnTo>
                <a:lnTo>
                  <a:pt x="672" y="365"/>
                </a:lnTo>
                <a:lnTo>
                  <a:pt x="678" y="365"/>
                </a:lnTo>
                <a:lnTo>
                  <a:pt x="672" y="365"/>
                </a:lnTo>
                <a:lnTo>
                  <a:pt x="678" y="365"/>
                </a:lnTo>
                <a:lnTo>
                  <a:pt x="683" y="365"/>
                </a:lnTo>
                <a:lnTo>
                  <a:pt x="683" y="371"/>
                </a:lnTo>
                <a:lnTo>
                  <a:pt x="678" y="371"/>
                </a:lnTo>
                <a:lnTo>
                  <a:pt x="678" y="376"/>
                </a:lnTo>
                <a:lnTo>
                  <a:pt x="672" y="381"/>
                </a:lnTo>
                <a:lnTo>
                  <a:pt x="672" y="387"/>
                </a:lnTo>
                <a:lnTo>
                  <a:pt x="667" y="387"/>
                </a:lnTo>
                <a:lnTo>
                  <a:pt x="667" y="392"/>
                </a:lnTo>
                <a:lnTo>
                  <a:pt x="667" y="397"/>
                </a:lnTo>
                <a:lnTo>
                  <a:pt x="662" y="397"/>
                </a:lnTo>
                <a:lnTo>
                  <a:pt x="662" y="402"/>
                </a:lnTo>
                <a:lnTo>
                  <a:pt x="662" y="408"/>
                </a:lnTo>
                <a:lnTo>
                  <a:pt x="662" y="413"/>
                </a:lnTo>
                <a:lnTo>
                  <a:pt x="656" y="413"/>
                </a:lnTo>
                <a:lnTo>
                  <a:pt x="656" y="418"/>
                </a:lnTo>
                <a:lnTo>
                  <a:pt x="656" y="424"/>
                </a:lnTo>
                <a:lnTo>
                  <a:pt x="651" y="429"/>
                </a:lnTo>
                <a:lnTo>
                  <a:pt x="646" y="445"/>
                </a:lnTo>
                <a:lnTo>
                  <a:pt x="646" y="450"/>
                </a:lnTo>
                <a:lnTo>
                  <a:pt x="646" y="455"/>
                </a:lnTo>
                <a:lnTo>
                  <a:pt x="641" y="455"/>
                </a:lnTo>
                <a:lnTo>
                  <a:pt x="641" y="461"/>
                </a:lnTo>
                <a:lnTo>
                  <a:pt x="641" y="466"/>
                </a:lnTo>
                <a:lnTo>
                  <a:pt x="635" y="466"/>
                </a:lnTo>
                <a:lnTo>
                  <a:pt x="635" y="471"/>
                </a:lnTo>
                <a:lnTo>
                  <a:pt x="635" y="477"/>
                </a:lnTo>
                <a:lnTo>
                  <a:pt x="635" y="482"/>
                </a:lnTo>
                <a:lnTo>
                  <a:pt x="630" y="482"/>
                </a:lnTo>
                <a:lnTo>
                  <a:pt x="630" y="487"/>
                </a:lnTo>
                <a:lnTo>
                  <a:pt x="625" y="487"/>
                </a:lnTo>
                <a:lnTo>
                  <a:pt x="625" y="492"/>
                </a:lnTo>
                <a:lnTo>
                  <a:pt x="625" y="498"/>
                </a:lnTo>
                <a:lnTo>
                  <a:pt x="625" y="503"/>
                </a:lnTo>
                <a:lnTo>
                  <a:pt x="619" y="498"/>
                </a:lnTo>
                <a:lnTo>
                  <a:pt x="619" y="503"/>
                </a:lnTo>
                <a:lnTo>
                  <a:pt x="614" y="503"/>
                </a:lnTo>
                <a:lnTo>
                  <a:pt x="614" y="508"/>
                </a:lnTo>
                <a:lnTo>
                  <a:pt x="609" y="508"/>
                </a:lnTo>
                <a:lnTo>
                  <a:pt x="614" y="508"/>
                </a:lnTo>
                <a:lnTo>
                  <a:pt x="614" y="503"/>
                </a:lnTo>
                <a:lnTo>
                  <a:pt x="614" y="508"/>
                </a:lnTo>
                <a:lnTo>
                  <a:pt x="614" y="514"/>
                </a:lnTo>
                <a:lnTo>
                  <a:pt x="609" y="514"/>
                </a:lnTo>
                <a:lnTo>
                  <a:pt x="609" y="519"/>
                </a:lnTo>
                <a:lnTo>
                  <a:pt x="614" y="519"/>
                </a:lnTo>
                <a:lnTo>
                  <a:pt x="614" y="524"/>
                </a:lnTo>
                <a:lnTo>
                  <a:pt x="614" y="530"/>
                </a:lnTo>
                <a:lnTo>
                  <a:pt x="609" y="535"/>
                </a:lnTo>
                <a:lnTo>
                  <a:pt x="609" y="540"/>
                </a:lnTo>
                <a:lnTo>
                  <a:pt x="604" y="540"/>
                </a:lnTo>
                <a:lnTo>
                  <a:pt x="604" y="545"/>
                </a:lnTo>
                <a:lnTo>
                  <a:pt x="604" y="551"/>
                </a:lnTo>
                <a:lnTo>
                  <a:pt x="598" y="551"/>
                </a:lnTo>
                <a:lnTo>
                  <a:pt x="598" y="556"/>
                </a:lnTo>
                <a:lnTo>
                  <a:pt x="598" y="561"/>
                </a:lnTo>
                <a:lnTo>
                  <a:pt x="593" y="561"/>
                </a:lnTo>
                <a:lnTo>
                  <a:pt x="593" y="567"/>
                </a:lnTo>
                <a:lnTo>
                  <a:pt x="593" y="572"/>
                </a:lnTo>
                <a:lnTo>
                  <a:pt x="588" y="572"/>
                </a:lnTo>
                <a:lnTo>
                  <a:pt x="588" y="577"/>
                </a:lnTo>
                <a:lnTo>
                  <a:pt x="588" y="582"/>
                </a:lnTo>
                <a:lnTo>
                  <a:pt x="588" y="588"/>
                </a:lnTo>
                <a:lnTo>
                  <a:pt x="588" y="593"/>
                </a:lnTo>
                <a:lnTo>
                  <a:pt x="588" y="598"/>
                </a:lnTo>
                <a:lnTo>
                  <a:pt x="588" y="604"/>
                </a:lnTo>
                <a:lnTo>
                  <a:pt x="588" y="609"/>
                </a:lnTo>
                <a:lnTo>
                  <a:pt x="582" y="609"/>
                </a:lnTo>
                <a:lnTo>
                  <a:pt x="582" y="614"/>
                </a:lnTo>
                <a:lnTo>
                  <a:pt x="577" y="614"/>
                </a:lnTo>
                <a:lnTo>
                  <a:pt x="572" y="614"/>
                </a:lnTo>
                <a:lnTo>
                  <a:pt x="572" y="609"/>
                </a:lnTo>
                <a:lnTo>
                  <a:pt x="566" y="609"/>
                </a:lnTo>
                <a:lnTo>
                  <a:pt x="561" y="609"/>
                </a:lnTo>
                <a:lnTo>
                  <a:pt x="556" y="609"/>
                </a:lnTo>
                <a:lnTo>
                  <a:pt x="556" y="604"/>
                </a:lnTo>
                <a:lnTo>
                  <a:pt x="551" y="604"/>
                </a:lnTo>
                <a:lnTo>
                  <a:pt x="551" y="609"/>
                </a:lnTo>
                <a:lnTo>
                  <a:pt x="545" y="609"/>
                </a:lnTo>
                <a:lnTo>
                  <a:pt x="545" y="614"/>
                </a:lnTo>
                <a:lnTo>
                  <a:pt x="540" y="614"/>
                </a:lnTo>
                <a:lnTo>
                  <a:pt x="540" y="609"/>
                </a:lnTo>
                <a:lnTo>
                  <a:pt x="535" y="609"/>
                </a:lnTo>
                <a:lnTo>
                  <a:pt x="529" y="609"/>
                </a:lnTo>
                <a:lnTo>
                  <a:pt x="529" y="614"/>
                </a:lnTo>
                <a:lnTo>
                  <a:pt x="524" y="614"/>
                </a:lnTo>
                <a:lnTo>
                  <a:pt x="524" y="620"/>
                </a:lnTo>
                <a:lnTo>
                  <a:pt x="519" y="620"/>
                </a:lnTo>
                <a:lnTo>
                  <a:pt x="514" y="620"/>
                </a:lnTo>
                <a:lnTo>
                  <a:pt x="514" y="625"/>
                </a:lnTo>
                <a:lnTo>
                  <a:pt x="508" y="625"/>
                </a:lnTo>
                <a:lnTo>
                  <a:pt x="508" y="630"/>
                </a:lnTo>
                <a:lnTo>
                  <a:pt x="503" y="630"/>
                </a:lnTo>
                <a:lnTo>
                  <a:pt x="498" y="630"/>
                </a:lnTo>
                <a:lnTo>
                  <a:pt x="503" y="625"/>
                </a:lnTo>
                <a:lnTo>
                  <a:pt x="498" y="625"/>
                </a:lnTo>
                <a:lnTo>
                  <a:pt x="492" y="625"/>
                </a:lnTo>
                <a:lnTo>
                  <a:pt x="492" y="630"/>
                </a:lnTo>
                <a:lnTo>
                  <a:pt x="487" y="630"/>
                </a:lnTo>
                <a:lnTo>
                  <a:pt x="482" y="630"/>
                </a:lnTo>
                <a:lnTo>
                  <a:pt x="482" y="625"/>
                </a:lnTo>
                <a:lnTo>
                  <a:pt x="482" y="630"/>
                </a:lnTo>
                <a:lnTo>
                  <a:pt x="476" y="630"/>
                </a:lnTo>
                <a:lnTo>
                  <a:pt x="476" y="625"/>
                </a:lnTo>
                <a:lnTo>
                  <a:pt x="476" y="630"/>
                </a:lnTo>
                <a:lnTo>
                  <a:pt x="471" y="630"/>
                </a:lnTo>
                <a:lnTo>
                  <a:pt x="466" y="630"/>
                </a:lnTo>
                <a:lnTo>
                  <a:pt x="461" y="630"/>
                </a:lnTo>
                <a:lnTo>
                  <a:pt x="455" y="630"/>
                </a:lnTo>
                <a:lnTo>
                  <a:pt x="450" y="630"/>
                </a:lnTo>
                <a:lnTo>
                  <a:pt x="450" y="625"/>
                </a:lnTo>
                <a:lnTo>
                  <a:pt x="450" y="620"/>
                </a:lnTo>
                <a:lnTo>
                  <a:pt x="445" y="620"/>
                </a:lnTo>
                <a:lnTo>
                  <a:pt x="445" y="625"/>
                </a:lnTo>
                <a:lnTo>
                  <a:pt x="439" y="625"/>
                </a:lnTo>
                <a:lnTo>
                  <a:pt x="439" y="620"/>
                </a:lnTo>
                <a:lnTo>
                  <a:pt x="434" y="620"/>
                </a:lnTo>
                <a:lnTo>
                  <a:pt x="434" y="614"/>
                </a:lnTo>
                <a:lnTo>
                  <a:pt x="429" y="614"/>
                </a:lnTo>
                <a:lnTo>
                  <a:pt x="429" y="609"/>
                </a:lnTo>
                <a:lnTo>
                  <a:pt x="424" y="609"/>
                </a:lnTo>
                <a:lnTo>
                  <a:pt x="424" y="604"/>
                </a:lnTo>
                <a:lnTo>
                  <a:pt x="418" y="604"/>
                </a:lnTo>
                <a:lnTo>
                  <a:pt x="413" y="604"/>
                </a:lnTo>
                <a:lnTo>
                  <a:pt x="408" y="604"/>
                </a:lnTo>
                <a:lnTo>
                  <a:pt x="408" y="598"/>
                </a:lnTo>
                <a:lnTo>
                  <a:pt x="402" y="598"/>
                </a:lnTo>
                <a:lnTo>
                  <a:pt x="402" y="604"/>
                </a:lnTo>
                <a:lnTo>
                  <a:pt x="397" y="604"/>
                </a:lnTo>
                <a:lnTo>
                  <a:pt x="397" y="598"/>
                </a:lnTo>
                <a:lnTo>
                  <a:pt x="397" y="604"/>
                </a:lnTo>
                <a:lnTo>
                  <a:pt x="392" y="598"/>
                </a:lnTo>
                <a:lnTo>
                  <a:pt x="386" y="593"/>
                </a:lnTo>
                <a:lnTo>
                  <a:pt x="386" y="588"/>
                </a:lnTo>
                <a:lnTo>
                  <a:pt x="381" y="588"/>
                </a:lnTo>
                <a:lnTo>
                  <a:pt x="381" y="593"/>
                </a:lnTo>
                <a:lnTo>
                  <a:pt x="381" y="588"/>
                </a:lnTo>
                <a:lnTo>
                  <a:pt x="381" y="582"/>
                </a:lnTo>
                <a:lnTo>
                  <a:pt x="376" y="582"/>
                </a:lnTo>
                <a:lnTo>
                  <a:pt x="371" y="582"/>
                </a:lnTo>
                <a:lnTo>
                  <a:pt x="371" y="577"/>
                </a:lnTo>
                <a:lnTo>
                  <a:pt x="365" y="577"/>
                </a:lnTo>
                <a:lnTo>
                  <a:pt x="360" y="577"/>
                </a:lnTo>
                <a:lnTo>
                  <a:pt x="360" y="582"/>
                </a:lnTo>
                <a:lnTo>
                  <a:pt x="360" y="577"/>
                </a:lnTo>
                <a:lnTo>
                  <a:pt x="355" y="577"/>
                </a:lnTo>
                <a:lnTo>
                  <a:pt x="349" y="577"/>
                </a:lnTo>
                <a:lnTo>
                  <a:pt x="344" y="577"/>
                </a:lnTo>
                <a:lnTo>
                  <a:pt x="265" y="588"/>
                </a:lnTo>
                <a:lnTo>
                  <a:pt x="249" y="588"/>
                </a:lnTo>
                <a:lnTo>
                  <a:pt x="244" y="588"/>
                </a:lnTo>
                <a:lnTo>
                  <a:pt x="244" y="593"/>
                </a:lnTo>
                <a:lnTo>
                  <a:pt x="244" y="588"/>
                </a:lnTo>
                <a:lnTo>
                  <a:pt x="238" y="588"/>
                </a:lnTo>
                <a:lnTo>
                  <a:pt x="233" y="588"/>
                </a:lnTo>
                <a:lnTo>
                  <a:pt x="233" y="582"/>
                </a:lnTo>
                <a:lnTo>
                  <a:pt x="228" y="582"/>
                </a:lnTo>
                <a:lnTo>
                  <a:pt x="217" y="582"/>
                </a:lnTo>
                <a:lnTo>
                  <a:pt x="212" y="582"/>
                </a:lnTo>
                <a:lnTo>
                  <a:pt x="206" y="582"/>
                </a:lnTo>
                <a:lnTo>
                  <a:pt x="201" y="582"/>
                </a:lnTo>
                <a:lnTo>
                  <a:pt x="196" y="577"/>
                </a:lnTo>
                <a:lnTo>
                  <a:pt x="191" y="577"/>
                </a:lnTo>
                <a:lnTo>
                  <a:pt x="185" y="577"/>
                </a:lnTo>
                <a:lnTo>
                  <a:pt x="180" y="577"/>
                </a:lnTo>
                <a:lnTo>
                  <a:pt x="175" y="572"/>
                </a:lnTo>
                <a:lnTo>
                  <a:pt x="169" y="572"/>
                </a:lnTo>
                <a:lnTo>
                  <a:pt x="164" y="567"/>
                </a:lnTo>
                <a:lnTo>
                  <a:pt x="159" y="561"/>
                </a:lnTo>
                <a:lnTo>
                  <a:pt x="148" y="561"/>
                </a:lnTo>
                <a:lnTo>
                  <a:pt x="148" y="567"/>
                </a:lnTo>
                <a:lnTo>
                  <a:pt x="143" y="567"/>
                </a:lnTo>
                <a:lnTo>
                  <a:pt x="138" y="567"/>
                </a:lnTo>
                <a:lnTo>
                  <a:pt x="138" y="561"/>
                </a:lnTo>
                <a:lnTo>
                  <a:pt x="132" y="561"/>
                </a:lnTo>
                <a:lnTo>
                  <a:pt x="127" y="561"/>
                </a:lnTo>
                <a:lnTo>
                  <a:pt x="122" y="561"/>
                </a:lnTo>
                <a:lnTo>
                  <a:pt x="116" y="561"/>
                </a:lnTo>
                <a:lnTo>
                  <a:pt x="116" y="567"/>
                </a:lnTo>
                <a:lnTo>
                  <a:pt x="116" y="572"/>
                </a:lnTo>
                <a:lnTo>
                  <a:pt x="111" y="577"/>
                </a:lnTo>
                <a:lnTo>
                  <a:pt x="111" y="588"/>
                </a:lnTo>
                <a:lnTo>
                  <a:pt x="111" y="593"/>
                </a:lnTo>
                <a:lnTo>
                  <a:pt x="111" y="598"/>
                </a:lnTo>
                <a:lnTo>
                  <a:pt x="106" y="604"/>
                </a:lnTo>
                <a:lnTo>
                  <a:pt x="101" y="609"/>
                </a:lnTo>
                <a:lnTo>
                  <a:pt x="101" y="614"/>
                </a:lnTo>
                <a:lnTo>
                  <a:pt x="101" y="620"/>
                </a:lnTo>
                <a:lnTo>
                  <a:pt x="48" y="625"/>
                </a:lnTo>
                <a:lnTo>
                  <a:pt x="37" y="625"/>
                </a:lnTo>
                <a:lnTo>
                  <a:pt x="32" y="630"/>
                </a:lnTo>
                <a:lnTo>
                  <a:pt x="32" y="625"/>
                </a:lnTo>
                <a:lnTo>
                  <a:pt x="0" y="609"/>
                </a:lnTo>
                <a:lnTo>
                  <a:pt x="48" y="551"/>
                </a:lnTo>
                <a:lnTo>
                  <a:pt x="32" y="524"/>
                </a:lnTo>
                <a:lnTo>
                  <a:pt x="42" y="503"/>
                </a:lnTo>
                <a:lnTo>
                  <a:pt x="69" y="477"/>
                </a:lnTo>
                <a:lnTo>
                  <a:pt x="69" y="471"/>
                </a:lnTo>
                <a:lnTo>
                  <a:pt x="64" y="471"/>
                </a:lnTo>
                <a:lnTo>
                  <a:pt x="64" y="466"/>
                </a:lnTo>
                <a:lnTo>
                  <a:pt x="74" y="461"/>
                </a:lnTo>
                <a:lnTo>
                  <a:pt x="85" y="429"/>
                </a:lnTo>
                <a:lnTo>
                  <a:pt x="106" y="376"/>
                </a:lnTo>
                <a:lnTo>
                  <a:pt x="132" y="350"/>
                </a:lnTo>
                <a:lnTo>
                  <a:pt x="148" y="328"/>
                </a:lnTo>
                <a:lnTo>
                  <a:pt x="180" y="291"/>
                </a:lnTo>
                <a:lnTo>
                  <a:pt x="196" y="291"/>
                </a:lnTo>
                <a:lnTo>
                  <a:pt x="217" y="297"/>
                </a:lnTo>
                <a:lnTo>
                  <a:pt x="238" y="291"/>
                </a:lnTo>
                <a:lnTo>
                  <a:pt x="259" y="286"/>
                </a:lnTo>
                <a:lnTo>
                  <a:pt x="265" y="286"/>
                </a:lnTo>
                <a:lnTo>
                  <a:pt x="270" y="286"/>
                </a:lnTo>
                <a:lnTo>
                  <a:pt x="275" y="286"/>
                </a:lnTo>
                <a:lnTo>
                  <a:pt x="281" y="286"/>
                </a:lnTo>
                <a:lnTo>
                  <a:pt x="281" y="281"/>
                </a:lnTo>
                <a:lnTo>
                  <a:pt x="286" y="281"/>
                </a:lnTo>
                <a:lnTo>
                  <a:pt x="291" y="281"/>
                </a:lnTo>
                <a:lnTo>
                  <a:pt x="296" y="281"/>
                </a:lnTo>
                <a:lnTo>
                  <a:pt x="318" y="275"/>
                </a:lnTo>
                <a:lnTo>
                  <a:pt x="318" y="270"/>
                </a:lnTo>
                <a:lnTo>
                  <a:pt x="318" y="265"/>
                </a:lnTo>
                <a:lnTo>
                  <a:pt x="318" y="260"/>
                </a:lnTo>
                <a:lnTo>
                  <a:pt x="318" y="254"/>
                </a:lnTo>
                <a:lnTo>
                  <a:pt x="312" y="254"/>
                </a:lnTo>
                <a:lnTo>
                  <a:pt x="312" y="249"/>
                </a:lnTo>
                <a:lnTo>
                  <a:pt x="312" y="244"/>
                </a:lnTo>
                <a:lnTo>
                  <a:pt x="312" y="238"/>
                </a:lnTo>
                <a:lnTo>
                  <a:pt x="312" y="233"/>
                </a:lnTo>
                <a:lnTo>
                  <a:pt x="307" y="233"/>
                </a:lnTo>
                <a:lnTo>
                  <a:pt x="307" y="228"/>
                </a:lnTo>
                <a:lnTo>
                  <a:pt x="307" y="222"/>
                </a:lnTo>
                <a:lnTo>
                  <a:pt x="307" y="217"/>
                </a:lnTo>
                <a:lnTo>
                  <a:pt x="312" y="217"/>
                </a:lnTo>
                <a:lnTo>
                  <a:pt x="312" y="212"/>
                </a:lnTo>
                <a:lnTo>
                  <a:pt x="307" y="212"/>
                </a:lnTo>
                <a:lnTo>
                  <a:pt x="307" y="207"/>
                </a:lnTo>
                <a:lnTo>
                  <a:pt x="307" y="201"/>
                </a:lnTo>
                <a:lnTo>
                  <a:pt x="307" y="196"/>
                </a:lnTo>
                <a:lnTo>
                  <a:pt x="307" y="191"/>
                </a:lnTo>
                <a:lnTo>
                  <a:pt x="307" y="185"/>
                </a:lnTo>
                <a:lnTo>
                  <a:pt x="312" y="180"/>
                </a:lnTo>
                <a:lnTo>
                  <a:pt x="312" y="175"/>
                </a:lnTo>
                <a:lnTo>
                  <a:pt x="312" y="170"/>
                </a:lnTo>
                <a:lnTo>
                  <a:pt x="318" y="170"/>
                </a:lnTo>
                <a:lnTo>
                  <a:pt x="318" y="164"/>
                </a:lnTo>
                <a:lnTo>
                  <a:pt x="328" y="164"/>
                </a:lnTo>
                <a:lnTo>
                  <a:pt x="334" y="164"/>
                </a:lnTo>
                <a:lnTo>
                  <a:pt x="339" y="164"/>
                </a:lnTo>
                <a:lnTo>
                  <a:pt x="344" y="154"/>
                </a:lnTo>
                <a:lnTo>
                  <a:pt x="365" y="122"/>
                </a:lnTo>
                <a:lnTo>
                  <a:pt x="408" y="64"/>
                </a:lnTo>
                <a:lnTo>
                  <a:pt x="450" y="0"/>
                </a:lnTo>
                <a:lnTo>
                  <a:pt x="577" y="85"/>
                </a:lnTo>
                <a:lnTo>
                  <a:pt x="588" y="95"/>
                </a:lnTo>
                <a:lnTo>
                  <a:pt x="646" y="138"/>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27" name="Freeform 27"/>
          <p:cNvSpPr>
            <a:spLocks noEditPoints="1"/>
          </p:cNvSpPr>
          <p:nvPr/>
        </p:nvSpPr>
        <p:spPr bwMode="auto">
          <a:xfrm>
            <a:off x="6799262" y="3671888"/>
            <a:ext cx="168275" cy="236537"/>
          </a:xfrm>
          <a:custGeom>
            <a:avLst/>
            <a:gdLst>
              <a:gd name="T0" fmla="*/ 90 w 106"/>
              <a:gd name="T1" fmla="*/ 143 h 149"/>
              <a:gd name="T2" fmla="*/ 74 w 106"/>
              <a:gd name="T3" fmla="*/ 149 h 149"/>
              <a:gd name="T4" fmla="*/ 58 w 106"/>
              <a:gd name="T5" fmla="*/ 127 h 149"/>
              <a:gd name="T6" fmla="*/ 53 w 106"/>
              <a:gd name="T7" fmla="*/ 106 h 149"/>
              <a:gd name="T8" fmla="*/ 48 w 106"/>
              <a:gd name="T9" fmla="*/ 90 h 149"/>
              <a:gd name="T10" fmla="*/ 53 w 106"/>
              <a:gd name="T11" fmla="*/ 90 h 149"/>
              <a:gd name="T12" fmla="*/ 48 w 106"/>
              <a:gd name="T13" fmla="*/ 90 h 149"/>
              <a:gd name="T14" fmla="*/ 37 w 106"/>
              <a:gd name="T15" fmla="*/ 90 h 149"/>
              <a:gd name="T16" fmla="*/ 37 w 106"/>
              <a:gd name="T17" fmla="*/ 96 h 149"/>
              <a:gd name="T18" fmla="*/ 37 w 106"/>
              <a:gd name="T19" fmla="*/ 96 h 149"/>
              <a:gd name="T20" fmla="*/ 42 w 106"/>
              <a:gd name="T21" fmla="*/ 96 h 149"/>
              <a:gd name="T22" fmla="*/ 48 w 106"/>
              <a:gd name="T23" fmla="*/ 106 h 149"/>
              <a:gd name="T24" fmla="*/ 48 w 106"/>
              <a:gd name="T25" fmla="*/ 122 h 149"/>
              <a:gd name="T26" fmla="*/ 42 w 106"/>
              <a:gd name="T27" fmla="*/ 112 h 149"/>
              <a:gd name="T28" fmla="*/ 42 w 106"/>
              <a:gd name="T29" fmla="*/ 106 h 149"/>
              <a:gd name="T30" fmla="*/ 37 w 106"/>
              <a:gd name="T31" fmla="*/ 101 h 149"/>
              <a:gd name="T32" fmla="*/ 26 w 106"/>
              <a:gd name="T33" fmla="*/ 90 h 149"/>
              <a:gd name="T34" fmla="*/ 21 w 106"/>
              <a:gd name="T35" fmla="*/ 85 h 149"/>
              <a:gd name="T36" fmla="*/ 16 w 106"/>
              <a:gd name="T37" fmla="*/ 69 h 149"/>
              <a:gd name="T38" fmla="*/ 5 w 106"/>
              <a:gd name="T39" fmla="*/ 48 h 149"/>
              <a:gd name="T40" fmla="*/ 5 w 106"/>
              <a:gd name="T41" fmla="*/ 27 h 149"/>
              <a:gd name="T42" fmla="*/ 0 w 106"/>
              <a:gd name="T43" fmla="*/ 0 h 149"/>
              <a:gd name="T44" fmla="*/ 26 w 106"/>
              <a:gd name="T45" fmla="*/ 6 h 149"/>
              <a:gd name="T46" fmla="*/ 42 w 106"/>
              <a:gd name="T47" fmla="*/ 6 h 149"/>
              <a:gd name="T48" fmla="*/ 48 w 106"/>
              <a:gd name="T49" fmla="*/ 11 h 149"/>
              <a:gd name="T50" fmla="*/ 53 w 106"/>
              <a:gd name="T51" fmla="*/ 16 h 149"/>
              <a:gd name="T52" fmla="*/ 53 w 106"/>
              <a:gd name="T53" fmla="*/ 37 h 149"/>
              <a:gd name="T54" fmla="*/ 48 w 106"/>
              <a:gd name="T55" fmla="*/ 53 h 149"/>
              <a:gd name="T56" fmla="*/ 42 w 106"/>
              <a:gd name="T57" fmla="*/ 53 h 149"/>
              <a:gd name="T58" fmla="*/ 48 w 106"/>
              <a:gd name="T59" fmla="*/ 59 h 149"/>
              <a:gd name="T60" fmla="*/ 48 w 106"/>
              <a:gd name="T61" fmla="*/ 53 h 149"/>
              <a:gd name="T62" fmla="*/ 53 w 106"/>
              <a:gd name="T63" fmla="*/ 53 h 149"/>
              <a:gd name="T64" fmla="*/ 58 w 106"/>
              <a:gd name="T65" fmla="*/ 53 h 149"/>
              <a:gd name="T66" fmla="*/ 58 w 106"/>
              <a:gd name="T67" fmla="*/ 59 h 149"/>
              <a:gd name="T68" fmla="*/ 63 w 106"/>
              <a:gd name="T69" fmla="*/ 59 h 149"/>
              <a:gd name="T70" fmla="*/ 63 w 106"/>
              <a:gd name="T71" fmla="*/ 59 h 149"/>
              <a:gd name="T72" fmla="*/ 63 w 106"/>
              <a:gd name="T73" fmla="*/ 53 h 149"/>
              <a:gd name="T74" fmla="*/ 69 w 106"/>
              <a:gd name="T75" fmla="*/ 53 h 149"/>
              <a:gd name="T76" fmla="*/ 74 w 106"/>
              <a:gd name="T77" fmla="*/ 53 h 149"/>
              <a:gd name="T78" fmla="*/ 79 w 106"/>
              <a:gd name="T79" fmla="*/ 59 h 149"/>
              <a:gd name="T80" fmla="*/ 79 w 106"/>
              <a:gd name="T81" fmla="*/ 53 h 149"/>
              <a:gd name="T82" fmla="*/ 74 w 106"/>
              <a:gd name="T83" fmla="*/ 43 h 149"/>
              <a:gd name="T84" fmla="*/ 74 w 106"/>
              <a:gd name="T85" fmla="*/ 32 h 149"/>
              <a:gd name="T86" fmla="*/ 79 w 106"/>
              <a:gd name="T87" fmla="*/ 43 h 149"/>
              <a:gd name="T88" fmla="*/ 85 w 106"/>
              <a:gd name="T89" fmla="*/ 53 h 149"/>
              <a:gd name="T90" fmla="*/ 85 w 106"/>
              <a:gd name="T91" fmla="*/ 69 h 149"/>
              <a:gd name="T92" fmla="*/ 90 w 106"/>
              <a:gd name="T93" fmla="*/ 96 h 149"/>
              <a:gd name="T94" fmla="*/ 100 w 106"/>
              <a:gd name="T95" fmla="*/ 117 h 149"/>
              <a:gd name="T96" fmla="*/ 100 w 106"/>
              <a:gd name="T97" fmla="*/ 122 h 149"/>
              <a:gd name="T98" fmla="*/ 21 w 106"/>
              <a:gd name="T99" fmla="*/ 127 h 149"/>
              <a:gd name="T100" fmla="*/ 26 w 106"/>
              <a:gd name="T101" fmla="*/ 133 h 149"/>
              <a:gd name="T102" fmla="*/ 48 w 106"/>
              <a:gd name="T103" fmla="*/ 122 h 149"/>
              <a:gd name="T104" fmla="*/ 32 w 106"/>
              <a:gd name="T105" fmla="*/ 112 h 149"/>
              <a:gd name="T106" fmla="*/ 5 w 106"/>
              <a:gd name="T107" fmla="*/ 117 h 149"/>
              <a:gd name="T108" fmla="*/ 5 w 106"/>
              <a:gd name="T109" fmla="*/ 117 h 149"/>
              <a:gd name="T110" fmla="*/ 69 w 106"/>
              <a:gd name="T111" fmla="*/ 53 h 149"/>
              <a:gd name="T112" fmla="*/ 69 w 106"/>
              <a:gd name="T113" fmla="*/ 53 h 149"/>
              <a:gd name="T114" fmla="*/ 21 w 106"/>
              <a:gd name="T115" fmla="*/ 106 h 14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6"/>
              <a:gd name="T175" fmla="*/ 0 h 149"/>
              <a:gd name="T176" fmla="*/ 106 w 106"/>
              <a:gd name="T177" fmla="*/ 149 h 14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6" h="149">
                <a:moveTo>
                  <a:pt x="100" y="122"/>
                </a:moveTo>
                <a:lnTo>
                  <a:pt x="100" y="127"/>
                </a:lnTo>
                <a:lnTo>
                  <a:pt x="100" y="133"/>
                </a:lnTo>
                <a:lnTo>
                  <a:pt x="95" y="138"/>
                </a:lnTo>
                <a:lnTo>
                  <a:pt x="95" y="143"/>
                </a:lnTo>
                <a:lnTo>
                  <a:pt x="90" y="143"/>
                </a:lnTo>
                <a:lnTo>
                  <a:pt x="90" y="149"/>
                </a:lnTo>
                <a:lnTo>
                  <a:pt x="85" y="149"/>
                </a:lnTo>
                <a:lnTo>
                  <a:pt x="79" y="149"/>
                </a:lnTo>
                <a:lnTo>
                  <a:pt x="74" y="149"/>
                </a:lnTo>
                <a:lnTo>
                  <a:pt x="69" y="143"/>
                </a:lnTo>
                <a:lnTo>
                  <a:pt x="63" y="138"/>
                </a:lnTo>
                <a:lnTo>
                  <a:pt x="63" y="133"/>
                </a:lnTo>
                <a:lnTo>
                  <a:pt x="63" y="127"/>
                </a:lnTo>
                <a:lnTo>
                  <a:pt x="58" y="127"/>
                </a:lnTo>
                <a:lnTo>
                  <a:pt x="58" y="122"/>
                </a:lnTo>
                <a:lnTo>
                  <a:pt x="58" y="117"/>
                </a:lnTo>
                <a:lnTo>
                  <a:pt x="53" y="117"/>
                </a:lnTo>
                <a:lnTo>
                  <a:pt x="53" y="106"/>
                </a:lnTo>
                <a:lnTo>
                  <a:pt x="53" y="101"/>
                </a:lnTo>
                <a:lnTo>
                  <a:pt x="48" y="101"/>
                </a:lnTo>
                <a:lnTo>
                  <a:pt x="48" y="96"/>
                </a:lnTo>
                <a:lnTo>
                  <a:pt x="48" y="90"/>
                </a:lnTo>
                <a:lnTo>
                  <a:pt x="53" y="90"/>
                </a:lnTo>
                <a:lnTo>
                  <a:pt x="53" y="85"/>
                </a:lnTo>
                <a:lnTo>
                  <a:pt x="53" y="90"/>
                </a:lnTo>
                <a:lnTo>
                  <a:pt x="48" y="90"/>
                </a:lnTo>
                <a:lnTo>
                  <a:pt x="48" y="96"/>
                </a:lnTo>
                <a:lnTo>
                  <a:pt x="42" y="96"/>
                </a:lnTo>
                <a:lnTo>
                  <a:pt x="37" y="96"/>
                </a:lnTo>
                <a:lnTo>
                  <a:pt x="37" y="90"/>
                </a:lnTo>
                <a:lnTo>
                  <a:pt x="42" y="90"/>
                </a:lnTo>
                <a:lnTo>
                  <a:pt x="37" y="90"/>
                </a:lnTo>
                <a:lnTo>
                  <a:pt x="37" y="96"/>
                </a:lnTo>
                <a:lnTo>
                  <a:pt x="42" y="96"/>
                </a:lnTo>
                <a:lnTo>
                  <a:pt x="42" y="101"/>
                </a:lnTo>
                <a:lnTo>
                  <a:pt x="48" y="101"/>
                </a:lnTo>
                <a:lnTo>
                  <a:pt x="48" y="106"/>
                </a:lnTo>
                <a:lnTo>
                  <a:pt x="48" y="112"/>
                </a:lnTo>
                <a:lnTo>
                  <a:pt x="48" y="117"/>
                </a:lnTo>
                <a:lnTo>
                  <a:pt x="48" y="122"/>
                </a:lnTo>
                <a:lnTo>
                  <a:pt x="48" y="117"/>
                </a:lnTo>
                <a:lnTo>
                  <a:pt x="42" y="117"/>
                </a:lnTo>
                <a:lnTo>
                  <a:pt x="42" y="112"/>
                </a:lnTo>
                <a:lnTo>
                  <a:pt x="37" y="112"/>
                </a:lnTo>
                <a:lnTo>
                  <a:pt x="37" y="106"/>
                </a:lnTo>
                <a:lnTo>
                  <a:pt x="42" y="106"/>
                </a:lnTo>
                <a:lnTo>
                  <a:pt x="37" y="101"/>
                </a:lnTo>
                <a:lnTo>
                  <a:pt x="37" y="96"/>
                </a:lnTo>
                <a:lnTo>
                  <a:pt x="37" y="101"/>
                </a:lnTo>
                <a:lnTo>
                  <a:pt x="37" y="96"/>
                </a:lnTo>
                <a:lnTo>
                  <a:pt x="26" y="90"/>
                </a:lnTo>
                <a:lnTo>
                  <a:pt x="26" y="85"/>
                </a:lnTo>
                <a:lnTo>
                  <a:pt x="21" y="85"/>
                </a:lnTo>
                <a:lnTo>
                  <a:pt x="21" y="80"/>
                </a:lnTo>
                <a:lnTo>
                  <a:pt x="21" y="75"/>
                </a:lnTo>
                <a:lnTo>
                  <a:pt x="16" y="75"/>
                </a:lnTo>
                <a:lnTo>
                  <a:pt x="16" y="69"/>
                </a:lnTo>
                <a:lnTo>
                  <a:pt x="10" y="64"/>
                </a:lnTo>
                <a:lnTo>
                  <a:pt x="5" y="59"/>
                </a:lnTo>
                <a:lnTo>
                  <a:pt x="5" y="53"/>
                </a:lnTo>
                <a:lnTo>
                  <a:pt x="5" y="48"/>
                </a:lnTo>
                <a:lnTo>
                  <a:pt x="0" y="48"/>
                </a:lnTo>
                <a:lnTo>
                  <a:pt x="5" y="48"/>
                </a:lnTo>
                <a:lnTo>
                  <a:pt x="0" y="43"/>
                </a:lnTo>
                <a:lnTo>
                  <a:pt x="0" y="37"/>
                </a:lnTo>
                <a:lnTo>
                  <a:pt x="0" y="32"/>
                </a:lnTo>
                <a:lnTo>
                  <a:pt x="5" y="27"/>
                </a:lnTo>
                <a:lnTo>
                  <a:pt x="5" y="22"/>
                </a:lnTo>
                <a:lnTo>
                  <a:pt x="5" y="16"/>
                </a:lnTo>
                <a:lnTo>
                  <a:pt x="5" y="11"/>
                </a:lnTo>
                <a:lnTo>
                  <a:pt x="0" y="6"/>
                </a:lnTo>
                <a:lnTo>
                  <a:pt x="0" y="0"/>
                </a:lnTo>
                <a:lnTo>
                  <a:pt x="10" y="0"/>
                </a:lnTo>
                <a:lnTo>
                  <a:pt x="16" y="0"/>
                </a:lnTo>
                <a:lnTo>
                  <a:pt x="21" y="0"/>
                </a:lnTo>
                <a:lnTo>
                  <a:pt x="21" y="6"/>
                </a:lnTo>
                <a:lnTo>
                  <a:pt x="26" y="6"/>
                </a:lnTo>
                <a:lnTo>
                  <a:pt x="26" y="0"/>
                </a:lnTo>
                <a:lnTo>
                  <a:pt x="32" y="0"/>
                </a:lnTo>
                <a:lnTo>
                  <a:pt x="37" y="0"/>
                </a:lnTo>
                <a:lnTo>
                  <a:pt x="42" y="0"/>
                </a:lnTo>
                <a:lnTo>
                  <a:pt x="42" y="6"/>
                </a:lnTo>
                <a:lnTo>
                  <a:pt x="48" y="6"/>
                </a:lnTo>
                <a:lnTo>
                  <a:pt x="42" y="6"/>
                </a:lnTo>
                <a:lnTo>
                  <a:pt x="48" y="11"/>
                </a:lnTo>
                <a:lnTo>
                  <a:pt x="53" y="11"/>
                </a:lnTo>
                <a:lnTo>
                  <a:pt x="53" y="16"/>
                </a:lnTo>
                <a:lnTo>
                  <a:pt x="53" y="22"/>
                </a:lnTo>
                <a:lnTo>
                  <a:pt x="53" y="32"/>
                </a:lnTo>
                <a:lnTo>
                  <a:pt x="53" y="37"/>
                </a:lnTo>
                <a:lnTo>
                  <a:pt x="53" y="43"/>
                </a:lnTo>
                <a:lnTo>
                  <a:pt x="53" y="48"/>
                </a:lnTo>
                <a:lnTo>
                  <a:pt x="48" y="53"/>
                </a:lnTo>
                <a:lnTo>
                  <a:pt x="42" y="53"/>
                </a:lnTo>
                <a:lnTo>
                  <a:pt x="48" y="53"/>
                </a:lnTo>
                <a:lnTo>
                  <a:pt x="48" y="59"/>
                </a:lnTo>
                <a:lnTo>
                  <a:pt x="48" y="53"/>
                </a:lnTo>
                <a:lnTo>
                  <a:pt x="48" y="59"/>
                </a:lnTo>
                <a:lnTo>
                  <a:pt x="48" y="53"/>
                </a:lnTo>
                <a:lnTo>
                  <a:pt x="48" y="59"/>
                </a:lnTo>
                <a:lnTo>
                  <a:pt x="53" y="53"/>
                </a:lnTo>
                <a:lnTo>
                  <a:pt x="48" y="53"/>
                </a:lnTo>
                <a:lnTo>
                  <a:pt x="53" y="53"/>
                </a:lnTo>
                <a:lnTo>
                  <a:pt x="58" y="53"/>
                </a:lnTo>
                <a:lnTo>
                  <a:pt x="58" y="59"/>
                </a:lnTo>
                <a:lnTo>
                  <a:pt x="63" y="59"/>
                </a:lnTo>
                <a:lnTo>
                  <a:pt x="58" y="59"/>
                </a:lnTo>
                <a:lnTo>
                  <a:pt x="58" y="64"/>
                </a:lnTo>
                <a:lnTo>
                  <a:pt x="63" y="59"/>
                </a:lnTo>
                <a:lnTo>
                  <a:pt x="63" y="53"/>
                </a:lnTo>
                <a:lnTo>
                  <a:pt x="69" y="53"/>
                </a:lnTo>
                <a:lnTo>
                  <a:pt x="69" y="59"/>
                </a:lnTo>
                <a:lnTo>
                  <a:pt x="74" y="59"/>
                </a:lnTo>
                <a:lnTo>
                  <a:pt x="74" y="53"/>
                </a:lnTo>
                <a:lnTo>
                  <a:pt x="79" y="53"/>
                </a:lnTo>
                <a:lnTo>
                  <a:pt x="79" y="59"/>
                </a:lnTo>
                <a:lnTo>
                  <a:pt x="79" y="53"/>
                </a:lnTo>
                <a:lnTo>
                  <a:pt x="79" y="59"/>
                </a:lnTo>
                <a:lnTo>
                  <a:pt x="79" y="53"/>
                </a:lnTo>
                <a:lnTo>
                  <a:pt x="79" y="59"/>
                </a:lnTo>
                <a:lnTo>
                  <a:pt x="79" y="53"/>
                </a:lnTo>
                <a:lnTo>
                  <a:pt x="79" y="48"/>
                </a:lnTo>
                <a:lnTo>
                  <a:pt x="74" y="43"/>
                </a:lnTo>
                <a:lnTo>
                  <a:pt x="74" y="37"/>
                </a:lnTo>
                <a:lnTo>
                  <a:pt x="74" y="32"/>
                </a:lnTo>
                <a:lnTo>
                  <a:pt x="79" y="32"/>
                </a:lnTo>
                <a:lnTo>
                  <a:pt x="79" y="37"/>
                </a:lnTo>
                <a:lnTo>
                  <a:pt x="79" y="43"/>
                </a:lnTo>
                <a:lnTo>
                  <a:pt x="85" y="43"/>
                </a:lnTo>
                <a:lnTo>
                  <a:pt x="85" y="48"/>
                </a:lnTo>
                <a:lnTo>
                  <a:pt x="85" y="53"/>
                </a:lnTo>
                <a:lnTo>
                  <a:pt x="90" y="53"/>
                </a:lnTo>
                <a:lnTo>
                  <a:pt x="90" y="64"/>
                </a:lnTo>
                <a:lnTo>
                  <a:pt x="85" y="64"/>
                </a:lnTo>
                <a:lnTo>
                  <a:pt x="90" y="69"/>
                </a:lnTo>
                <a:lnTo>
                  <a:pt x="85" y="69"/>
                </a:lnTo>
                <a:lnTo>
                  <a:pt x="85" y="75"/>
                </a:lnTo>
                <a:lnTo>
                  <a:pt x="85" y="80"/>
                </a:lnTo>
                <a:lnTo>
                  <a:pt x="90" y="80"/>
                </a:lnTo>
                <a:lnTo>
                  <a:pt x="90" y="90"/>
                </a:lnTo>
                <a:lnTo>
                  <a:pt x="90" y="96"/>
                </a:lnTo>
                <a:lnTo>
                  <a:pt x="90" y="101"/>
                </a:lnTo>
                <a:lnTo>
                  <a:pt x="95" y="106"/>
                </a:lnTo>
                <a:lnTo>
                  <a:pt x="100" y="112"/>
                </a:lnTo>
                <a:lnTo>
                  <a:pt x="100" y="117"/>
                </a:lnTo>
                <a:lnTo>
                  <a:pt x="106" y="117"/>
                </a:lnTo>
                <a:lnTo>
                  <a:pt x="106" y="122"/>
                </a:lnTo>
                <a:lnTo>
                  <a:pt x="100" y="122"/>
                </a:lnTo>
                <a:close/>
                <a:moveTo>
                  <a:pt x="26" y="133"/>
                </a:moveTo>
                <a:lnTo>
                  <a:pt x="26" y="133"/>
                </a:lnTo>
                <a:lnTo>
                  <a:pt x="21" y="133"/>
                </a:lnTo>
                <a:lnTo>
                  <a:pt x="21" y="127"/>
                </a:lnTo>
                <a:lnTo>
                  <a:pt x="26" y="127"/>
                </a:lnTo>
                <a:lnTo>
                  <a:pt x="26" y="133"/>
                </a:lnTo>
                <a:close/>
                <a:moveTo>
                  <a:pt x="48" y="122"/>
                </a:moveTo>
                <a:lnTo>
                  <a:pt x="48" y="127"/>
                </a:lnTo>
                <a:lnTo>
                  <a:pt x="48" y="122"/>
                </a:lnTo>
                <a:close/>
                <a:moveTo>
                  <a:pt x="32" y="112"/>
                </a:moveTo>
                <a:lnTo>
                  <a:pt x="32" y="112"/>
                </a:lnTo>
                <a:lnTo>
                  <a:pt x="26" y="112"/>
                </a:lnTo>
                <a:lnTo>
                  <a:pt x="26" y="106"/>
                </a:lnTo>
                <a:lnTo>
                  <a:pt x="32" y="112"/>
                </a:lnTo>
                <a:close/>
                <a:moveTo>
                  <a:pt x="5" y="117"/>
                </a:moveTo>
                <a:lnTo>
                  <a:pt x="5" y="117"/>
                </a:lnTo>
                <a:lnTo>
                  <a:pt x="5" y="112"/>
                </a:lnTo>
                <a:lnTo>
                  <a:pt x="5" y="117"/>
                </a:lnTo>
                <a:close/>
                <a:moveTo>
                  <a:pt x="69" y="53"/>
                </a:moveTo>
                <a:lnTo>
                  <a:pt x="69" y="53"/>
                </a:lnTo>
                <a:lnTo>
                  <a:pt x="69" y="48"/>
                </a:lnTo>
                <a:lnTo>
                  <a:pt x="69" y="53"/>
                </a:lnTo>
                <a:close/>
                <a:moveTo>
                  <a:pt x="21" y="106"/>
                </a:moveTo>
                <a:lnTo>
                  <a:pt x="21" y="106"/>
                </a:lnTo>
                <a:lnTo>
                  <a:pt x="21" y="101"/>
                </a:lnTo>
                <a:lnTo>
                  <a:pt x="21" y="106"/>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28" name="Freeform 28"/>
          <p:cNvSpPr>
            <a:spLocks/>
          </p:cNvSpPr>
          <p:nvPr/>
        </p:nvSpPr>
        <p:spPr bwMode="auto">
          <a:xfrm>
            <a:off x="6756400" y="3671888"/>
            <a:ext cx="68262" cy="152400"/>
          </a:xfrm>
          <a:custGeom>
            <a:avLst/>
            <a:gdLst>
              <a:gd name="T0" fmla="*/ 37 w 43"/>
              <a:gd name="T1" fmla="*/ 69 h 96"/>
              <a:gd name="T2" fmla="*/ 32 w 43"/>
              <a:gd name="T3" fmla="*/ 69 h 96"/>
              <a:gd name="T4" fmla="*/ 37 w 43"/>
              <a:gd name="T5" fmla="*/ 75 h 96"/>
              <a:gd name="T6" fmla="*/ 37 w 43"/>
              <a:gd name="T7" fmla="*/ 80 h 96"/>
              <a:gd name="T8" fmla="*/ 32 w 43"/>
              <a:gd name="T9" fmla="*/ 75 h 96"/>
              <a:gd name="T10" fmla="*/ 32 w 43"/>
              <a:gd name="T11" fmla="*/ 75 h 96"/>
              <a:gd name="T12" fmla="*/ 32 w 43"/>
              <a:gd name="T13" fmla="*/ 85 h 96"/>
              <a:gd name="T14" fmla="*/ 37 w 43"/>
              <a:gd name="T15" fmla="*/ 90 h 96"/>
              <a:gd name="T16" fmla="*/ 37 w 43"/>
              <a:gd name="T17" fmla="*/ 90 h 96"/>
              <a:gd name="T18" fmla="*/ 37 w 43"/>
              <a:gd name="T19" fmla="*/ 96 h 96"/>
              <a:gd name="T20" fmla="*/ 37 w 43"/>
              <a:gd name="T21" fmla="*/ 96 h 96"/>
              <a:gd name="T22" fmla="*/ 37 w 43"/>
              <a:gd name="T23" fmla="*/ 96 h 96"/>
              <a:gd name="T24" fmla="*/ 32 w 43"/>
              <a:gd name="T25" fmla="*/ 96 h 96"/>
              <a:gd name="T26" fmla="*/ 27 w 43"/>
              <a:gd name="T27" fmla="*/ 96 h 96"/>
              <a:gd name="T28" fmla="*/ 27 w 43"/>
              <a:gd name="T29" fmla="*/ 90 h 96"/>
              <a:gd name="T30" fmla="*/ 22 w 43"/>
              <a:gd name="T31" fmla="*/ 90 h 96"/>
              <a:gd name="T32" fmla="*/ 22 w 43"/>
              <a:gd name="T33" fmla="*/ 85 h 96"/>
              <a:gd name="T34" fmla="*/ 22 w 43"/>
              <a:gd name="T35" fmla="*/ 80 h 96"/>
              <a:gd name="T36" fmla="*/ 16 w 43"/>
              <a:gd name="T37" fmla="*/ 80 h 96"/>
              <a:gd name="T38" fmla="*/ 16 w 43"/>
              <a:gd name="T39" fmla="*/ 75 h 96"/>
              <a:gd name="T40" fmla="*/ 11 w 43"/>
              <a:gd name="T41" fmla="*/ 75 h 96"/>
              <a:gd name="T42" fmla="*/ 11 w 43"/>
              <a:gd name="T43" fmla="*/ 75 h 96"/>
              <a:gd name="T44" fmla="*/ 6 w 43"/>
              <a:gd name="T45" fmla="*/ 75 h 96"/>
              <a:gd name="T46" fmla="*/ 6 w 43"/>
              <a:gd name="T47" fmla="*/ 64 h 96"/>
              <a:gd name="T48" fmla="*/ 0 w 43"/>
              <a:gd name="T49" fmla="*/ 64 h 96"/>
              <a:gd name="T50" fmla="*/ 6 w 43"/>
              <a:gd name="T51" fmla="*/ 59 h 96"/>
              <a:gd name="T52" fmla="*/ 6 w 43"/>
              <a:gd name="T53" fmla="*/ 59 h 96"/>
              <a:gd name="T54" fmla="*/ 6 w 43"/>
              <a:gd name="T55" fmla="*/ 59 h 96"/>
              <a:gd name="T56" fmla="*/ 6 w 43"/>
              <a:gd name="T57" fmla="*/ 48 h 96"/>
              <a:gd name="T58" fmla="*/ 0 w 43"/>
              <a:gd name="T59" fmla="*/ 48 h 96"/>
              <a:gd name="T60" fmla="*/ 0 w 43"/>
              <a:gd name="T61" fmla="*/ 43 h 96"/>
              <a:gd name="T62" fmla="*/ 0 w 43"/>
              <a:gd name="T63" fmla="*/ 43 h 96"/>
              <a:gd name="T64" fmla="*/ 0 w 43"/>
              <a:gd name="T65" fmla="*/ 43 h 96"/>
              <a:gd name="T66" fmla="*/ 6 w 43"/>
              <a:gd name="T67" fmla="*/ 43 h 96"/>
              <a:gd name="T68" fmla="*/ 6 w 43"/>
              <a:gd name="T69" fmla="*/ 43 h 96"/>
              <a:gd name="T70" fmla="*/ 6 w 43"/>
              <a:gd name="T71" fmla="*/ 37 h 96"/>
              <a:gd name="T72" fmla="*/ 6 w 43"/>
              <a:gd name="T73" fmla="*/ 32 h 96"/>
              <a:gd name="T74" fmla="*/ 6 w 43"/>
              <a:gd name="T75" fmla="*/ 32 h 96"/>
              <a:gd name="T76" fmla="*/ 6 w 43"/>
              <a:gd name="T77" fmla="*/ 27 h 96"/>
              <a:gd name="T78" fmla="*/ 6 w 43"/>
              <a:gd name="T79" fmla="*/ 22 h 96"/>
              <a:gd name="T80" fmla="*/ 6 w 43"/>
              <a:gd name="T81" fmla="*/ 11 h 96"/>
              <a:gd name="T82" fmla="*/ 6 w 43"/>
              <a:gd name="T83" fmla="*/ 6 h 96"/>
              <a:gd name="T84" fmla="*/ 6 w 43"/>
              <a:gd name="T85" fmla="*/ 6 h 96"/>
              <a:gd name="T86" fmla="*/ 11 w 43"/>
              <a:gd name="T87" fmla="*/ 0 h 96"/>
              <a:gd name="T88" fmla="*/ 16 w 43"/>
              <a:gd name="T89" fmla="*/ 0 h 96"/>
              <a:gd name="T90" fmla="*/ 27 w 43"/>
              <a:gd name="T91" fmla="*/ 0 h 96"/>
              <a:gd name="T92" fmla="*/ 27 w 43"/>
              <a:gd name="T93" fmla="*/ 6 h 96"/>
              <a:gd name="T94" fmla="*/ 32 w 43"/>
              <a:gd name="T95" fmla="*/ 11 h 96"/>
              <a:gd name="T96" fmla="*/ 32 w 43"/>
              <a:gd name="T97" fmla="*/ 16 h 96"/>
              <a:gd name="T98" fmla="*/ 32 w 43"/>
              <a:gd name="T99" fmla="*/ 27 h 96"/>
              <a:gd name="T100" fmla="*/ 27 w 43"/>
              <a:gd name="T101" fmla="*/ 37 h 96"/>
              <a:gd name="T102" fmla="*/ 32 w 43"/>
              <a:gd name="T103" fmla="*/ 48 h 96"/>
              <a:gd name="T104" fmla="*/ 27 w 43"/>
              <a:gd name="T105" fmla="*/ 48 h 96"/>
              <a:gd name="T106" fmla="*/ 32 w 43"/>
              <a:gd name="T107" fmla="*/ 53 h 96"/>
              <a:gd name="T108" fmla="*/ 37 w 43"/>
              <a:gd name="T109" fmla="*/ 64 h 96"/>
              <a:gd name="T110" fmla="*/ 43 w 43"/>
              <a:gd name="T111" fmla="*/ 69 h 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3"/>
              <a:gd name="T169" fmla="*/ 0 h 96"/>
              <a:gd name="T170" fmla="*/ 43 w 43"/>
              <a:gd name="T171" fmla="*/ 96 h 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3" h="96">
                <a:moveTo>
                  <a:pt x="43" y="69"/>
                </a:moveTo>
                <a:lnTo>
                  <a:pt x="37" y="69"/>
                </a:lnTo>
                <a:lnTo>
                  <a:pt x="32" y="69"/>
                </a:lnTo>
                <a:lnTo>
                  <a:pt x="37" y="75"/>
                </a:lnTo>
                <a:lnTo>
                  <a:pt x="37" y="80"/>
                </a:lnTo>
                <a:lnTo>
                  <a:pt x="32" y="75"/>
                </a:lnTo>
                <a:lnTo>
                  <a:pt x="32" y="80"/>
                </a:lnTo>
                <a:lnTo>
                  <a:pt x="32" y="85"/>
                </a:lnTo>
                <a:lnTo>
                  <a:pt x="37" y="90"/>
                </a:lnTo>
                <a:lnTo>
                  <a:pt x="37" y="96"/>
                </a:lnTo>
                <a:lnTo>
                  <a:pt x="32" y="96"/>
                </a:lnTo>
                <a:lnTo>
                  <a:pt x="27" y="96"/>
                </a:lnTo>
                <a:lnTo>
                  <a:pt x="27" y="90"/>
                </a:lnTo>
                <a:lnTo>
                  <a:pt x="22" y="90"/>
                </a:lnTo>
                <a:lnTo>
                  <a:pt x="22" y="85"/>
                </a:lnTo>
                <a:lnTo>
                  <a:pt x="22" y="80"/>
                </a:lnTo>
                <a:lnTo>
                  <a:pt x="16" y="80"/>
                </a:lnTo>
                <a:lnTo>
                  <a:pt x="16" y="75"/>
                </a:lnTo>
                <a:lnTo>
                  <a:pt x="11" y="75"/>
                </a:lnTo>
                <a:lnTo>
                  <a:pt x="6" y="75"/>
                </a:lnTo>
                <a:lnTo>
                  <a:pt x="6" y="69"/>
                </a:lnTo>
                <a:lnTo>
                  <a:pt x="6" y="64"/>
                </a:lnTo>
                <a:lnTo>
                  <a:pt x="0" y="64"/>
                </a:lnTo>
                <a:lnTo>
                  <a:pt x="6" y="59"/>
                </a:lnTo>
                <a:lnTo>
                  <a:pt x="6" y="53"/>
                </a:lnTo>
                <a:lnTo>
                  <a:pt x="6" y="48"/>
                </a:lnTo>
                <a:lnTo>
                  <a:pt x="0" y="48"/>
                </a:lnTo>
                <a:lnTo>
                  <a:pt x="0" y="43"/>
                </a:lnTo>
                <a:lnTo>
                  <a:pt x="6" y="43"/>
                </a:lnTo>
                <a:lnTo>
                  <a:pt x="6" y="37"/>
                </a:lnTo>
                <a:lnTo>
                  <a:pt x="6" y="32"/>
                </a:lnTo>
                <a:lnTo>
                  <a:pt x="6" y="27"/>
                </a:lnTo>
                <a:lnTo>
                  <a:pt x="6" y="22"/>
                </a:lnTo>
                <a:lnTo>
                  <a:pt x="6" y="16"/>
                </a:lnTo>
                <a:lnTo>
                  <a:pt x="6" y="11"/>
                </a:lnTo>
                <a:lnTo>
                  <a:pt x="6" y="6"/>
                </a:lnTo>
                <a:lnTo>
                  <a:pt x="6" y="0"/>
                </a:lnTo>
                <a:lnTo>
                  <a:pt x="11" y="0"/>
                </a:lnTo>
                <a:lnTo>
                  <a:pt x="16" y="0"/>
                </a:lnTo>
                <a:lnTo>
                  <a:pt x="22" y="0"/>
                </a:lnTo>
                <a:lnTo>
                  <a:pt x="27" y="0"/>
                </a:lnTo>
                <a:lnTo>
                  <a:pt x="27" y="6"/>
                </a:lnTo>
                <a:lnTo>
                  <a:pt x="32" y="11"/>
                </a:lnTo>
                <a:lnTo>
                  <a:pt x="32" y="16"/>
                </a:lnTo>
                <a:lnTo>
                  <a:pt x="32" y="22"/>
                </a:lnTo>
                <a:lnTo>
                  <a:pt x="32" y="27"/>
                </a:lnTo>
                <a:lnTo>
                  <a:pt x="27" y="32"/>
                </a:lnTo>
                <a:lnTo>
                  <a:pt x="27" y="37"/>
                </a:lnTo>
                <a:lnTo>
                  <a:pt x="27" y="43"/>
                </a:lnTo>
                <a:lnTo>
                  <a:pt x="32" y="48"/>
                </a:lnTo>
                <a:lnTo>
                  <a:pt x="27" y="48"/>
                </a:lnTo>
                <a:lnTo>
                  <a:pt x="32" y="48"/>
                </a:lnTo>
                <a:lnTo>
                  <a:pt x="32" y="53"/>
                </a:lnTo>
                <a:lnTo>
                  <a:pt x="32" y="59"/>
                </a:lnTo>
                <a:lnTo>
                  <a:pt x="37" y="64"/>
                </a:lnTo>
                <a:lnTo>
                  <a:pt x="43" y="69"/>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29" name="Freeform 29"/>
          <p:cNvSpPr>
            <a:spLocks noEditPoints="1"/>
          </p:cNvSpPr>
          <p:nvPr/>
        </p:nvSpPr>
        <p:spPr bwMode="auto">
          <a:xfrm>
            <a:off x="6748462" y="3513138"/>
            <a:ext cx="117475" cy="168275"/>
          </a:xfrm>
          <a:custGeom>
            <a:avLst/>
            <a:gdLst>
              <a:gd name="T0" fmla="*/ 58 w 74"/>
              <a:gd name="T1" fmla="*/ 100 h 106"/>
              <a:gd name="T2" fmla="*/ 53 w 74"/>
              <a:gd name="T3" fmla="*/ 100 h 106"/>
              <a:gd name="T4" fmla="*/ 27 w 74"/>
              <a:gd name="T5" fmla="*/ 100 h 106"/>
              <a:gd name="T6" fmla="*/ 11 w 74"/>
              <a:gd name="T7" fmla="*/ 100 h 106"/>
              <a:gd name="T8" fmla="*/ 5 w 74"/>
              <a:gd name="T9" fmla="*/ 95 h 106"/>
              <a:gd name="T10" fmla="*/ 0 w 74"/>
              <a:gd name="T11" fmla="*/ 90 h 106"/>
              <a:gd name="T12" fmla="*/ 0 w 74"/>
              <a:gd name="T13" fmla="*/ 79 h 106"/>
              <a:gd name="T14" fmla="*/ 0 w 74"/>
              <a:gd name="T15" fmla="*/ 74 h 106"/>
              <a:gd name="T16" fmla="*/ 0 w 74"/>
              <a:gd name="T17" fmla="*/ 58 h 106"/>
              <a:gd name="T18" fmla="*/ 5 w 74"/>
              <a:gd name="T19" fmla="*/ 58 h 106"/>
              <a:gd name="T20" fmla="*/ 5 w 74"/>
              <a:gd name="T21" fmla="*/ 63 h 106"/>
              <a:gd name="T22" fmla="*/ 11 w 74"/>
              <a:gd name="T23" fmla="*/ 69 h 106"/>
              <a:gd name="T24" fmla="*/ 11 w 74"/>
              <a:gd name="T25" fmla="*/ 63 h 106"/>
              <a:gd name="T26" fmla="*/ 16 w 74"/>
              <a:gd name="T27" fmla="*/ 58 h 106"/>
              <a:gd name="T28" fmla="*/ 21 w 74"/>
              <a:gd name="T29" fmla="*/ 53 h 106"/>
              <a:gd name="T30" fmla="*/ 27 w 74"/>
              <a:gd name="T31" fmla="*/ 47 h 106"/>
              <a:gd name="T32" fmla="*/ 32 w 74"/>
              <a:gd name="T33" fmla="*/ 47 h 106"/>
              <a:gd name="T34" fmla="*/ 32 w 74"/>
              <a:gd name="T35" fmla="*/ 42 h 106"/>
              <a:gd name="T36" fmla="*/ 32 w 74"/>
              <a:gd name="T37" fmla="*/ 37 h 106"/>
              <a:gd name="T38" fmla="*/ 37 w 74"/>
              <a:gd name="T39" fmla="*/ 32 h 106"/>
              <a:gd name="T40" fmla="*/ 37 w 74"/>
              <a:gd name="T41" fmla="*/ 21 h 106"/>
              <a:gd name="T42" fmla="*/ 32 w 74"/>
              <a:gd name="T43" fmla="*/ 21 h 106"/>
              <a:gd name="T44" fmla="*/ 32 w 74"/>
              <a:gd name="T45" fmla="*/ 21 h 106"/>
              <a:gd name="T46" fmla="*/ 32 w 74"/>
              <a:gd name="T47" fmla="*/ 16 h 106"/>
              <a:gd name="T48" fmla="*/ 37 w 74"/>
              <a:gd name="T49" fmla="*/ 10 h 106"/>
              <a:gd name="T50" fmla="*/ 37 w 74"/>
              <a:gd name="T51" fmla="*/ 16 h 106"/>
              <a:gd name="T52" fmla="*/ 37 w 74"/>
              <a:gd name="T53" fmla="*/ 0 h 106"/>
              <a:gd name="T54" fmla="*/ 42 w 74"/>
              <a:gd name="T55" fmla="*/ 0 h 106"/>
              <a:gd name="T56" fmla="*/ 48 w 74"/>
              <a:gd name="T57" fmla="*/ 10 h 106"/>
              <a:gd name="T58" fmla="*/ 53 w 74"/>
              <a:gd name="T59" fmla="*/ 10 h 106"/>
              <a:gd name="T60" fmla="*/ 58 w 74"/>
              <a:gd name="T61" fmla="*/ 26 h 106"/>
              <a:gd name="T62" fmla="*/ 58 w 74"/>
              <a:gd name="T63" fmla="*/ 42 h 106"/>
              <a:gd name="T64" fmla="*/ 58 w 74"/>
              <a:gd name="T65" fmla="*/ 58 h 106"/>
              <a:gd name="T66" fmla="*/ 64 w 74"/>
              <a:gd name="T67" fmla="*/ 74 h 106"/>
              <a:gd name="T68" fmla="*/ 69 w 74"/>
              <a:gd name="T69" fmla="*/ 90 h 106"/>
              <a:gd name="T70" fmla="*/ 69 w 74"/>
              <a:gd name="T71" fmla="*/ 95 h 106"/>
              <a:gd name="T72" fmla="*/ 27 w 74"/>
              <a:gd name="T73" fmla="*/ 32 h 106"/>
              <a:gd name="T74" fmla="*/ 21 w 74"/>
              <a:gd name="T75" fmla="*/ 32 h 106"/>
              <a:gd name="T76" fmla="*/ 21 w 74"/>
              <a:gd name="T77" fmla="*/ 32 h 106"/>
              <a:gd name="T78" fmla="*/ 16 w 74"/>
              <a:gd name="T79" fmla="*/ 32 h 106"/>
              <a:gd name="T80" fmla="*/ 16 w 74"/>
              <a:gd name="T81" fmla="*/ 32 h 106"/>
              <a:gd name="T82" fmla="*/ 21 w 74"/>
              <a:gd name="T83" fmla="*/ 42 h 106"/>
              <a:gd name="T84" fmla="*/ 11 w 74"/>
              <a:gd name="T85" fmla="*/ 42 h 106"/>
              <a:gd name="T86" fmla="*/ 11 w 74"/>
              <a:gd name="T87" fmla="*/ 42 h 106"/>
              <a:gd name="T88" fmla="*/ 11 w 74"/>
              <a:gd name="T89" fmla="*/ 26 h 106"/>
              <a:gd name="T90" fmla="*/ 11 w 74"/>
              <a:gd name="T91" fmla="*/ 26 h 106"/>
              <a:gd name="T92" fmla="*/ 11 w 74"/>
              <a:gd name="T93" fmla="*/ 16 h 106"/>
              <a:gd name="T94" fmla="*/ 16 w 74"/>
              <a:gd name="T95" fmla="*/ 21 h 106"/>
              <a:gd name="T96" fmla="*/ 16 w 74"/>
              <a:gd name="T97" fmla="*/ 26 h 106"/>
              <a:gd name="T98" fmla="*/ 21 w 74"/>
              <a:gd name="T99" fmla="*/ 26 h 106"/>
              <a:gd name="T100" fmla="*/ 21 w 74"/>
              <a:gd name="T101" fmla="*/ 32 h 106"/>
              <a:gd name="T102" fmla="*/ 21 w 74"/>
              <a:gd name="T103" fmla="*/ 32 h 106"/>
              <a:gd name="T104" fmla="*/ 27 w 74"/>
              <a:gd name="T105" fmla="*/ 32 h 106"/>
              <a:gd name="T106" fmla="*/ 74 w 74"/>
              <a:gd name="T107" fmla="*/ 32 h 106"/>
              <a:gd name="T108" fmla="*/ 74 w 74"/>
              <a:gd name="T109" fmla="*/ 32 h 106"/>
              <a:gd name="T110" fmla="*/ 74 w 74"/>
              <a:gd name="T111" fmla="*/ 26 h 106"/>
              <a:gd name="T112" fmla="*/ 69 w 74"/>
              <a:gd name="T113" fmla="*/ 32 h 106"/>
              <a:gd name="T114" fmla="*/ 69 w 74"/>
              <a:gd name="T115" fmla="*/ 32 h 106"/>
              <a:gd name="T116" fmla="*/ 16 w 74"/>
              <a:gd name="T117" fmla="*/ 10 h 106"/>
              <a:gd name="T118" fmla="*/ 11 w 74"/>
              <a:gd name="T119" fmla="*/ 10 h 106"/>
              <a:gd name="T120" fmla="*/ 16 w 74"/>
              <a:gd name="T121" fmla="*/ 10 h 1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4"/>
              <a:gd name="T184" fmla="*/ 0 h 106"/>
              <a:gd name="T185" fmla="*/ 74 w 74"/>
              <a:gd name="T186" fmla="*/ 106 h 10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4" h="106">
                <a:moveTo>
                  <a:pt x="69" y="100"/>
                </a:moveTo>
                <a:lnTo>
                  <a:pt x="64" y="100"/>
                </a:lnTo>
                <a:lnTo>
                  <a:pt x="58" y="100"/>
                </a:lnTo>
                <a:lnTo>
                  <a:pt x="58" y="106"/>
                </a:lnTo>
                <a:lnTo>
                  <a:pt x="53" y="106"/>
                </a:lnTo>
                <a:lnTo>
                  <a:pt x="53" y="100"/>
                </a:lnTo>
                <a:lnTo>
                  <a:pt x="48" y="100"/>
                </a:lnTo>
                <a:lnTo>
                  <a:pt x="42" y="100"/>
                </a:lnTo>
                <a:lnTo>
                  <a:pt x="32" y="100"/>
                </a:lnTo>
                <a:lnTo>
                  <a:pt x="27" y="100"/>
                </a:lnTo>
                <a:lnTo>
                  <a:pt x="21" y="100"/>
                </a:lnTo>
                <a:lnTo>
                  <a:pt x="16" y="100"/>
                </a:lnTo>
                <a:lnTo>
                  <a:pt x="11" y="100"/>
                </a:lnTo>
                <a:lnTo>
                  <a:pt x="5" y="100"/>
                </a:lnTo>
                <a:lnTo>
                  <a:pt x="5" y="95"/>
                </a:lnTo>
                <a:lnTo>
                  <a:pt x="5" y="90"/>
                </a:lnTo>
                <a:lnTo>
                  <a:pt x="0" y="90"/>
                </a:lnTo>
                <a:lnTo>
                  <a:pt x="0" y="85"/>
                </a:lnTo>
                <a:lnTo>
                  <a:pt x="0" y="79"/>
                </a:lnTo>
                <a:lnTo>
                  <a:pt x="0" y="74"/>
                </a:lnTo>
                <a:lnTo>
                  <a:pt x="0" y="69"/>
                </a:lnTo>
                <a:lnTo>
                  <a:pt x="5" y="69"/>
                </a:lnTo>
                <a:lnTo>
                  <a:pt x="0" y="63"/>
                </a:lnTo>
                <a:lnTo>
                  <a:pt x="0" y="58"/>
                </a:lnTo>
                <a:lnTo>
                  <a:pt x="5" y="58"/>
                </a:lnTo>
                <a:lnTo>
                  <a:pt x="5" y="63"/>
                </a:lnTo>
                <a:lnTo>
                  <a:pt x="11" y="63"/>
                </a:lnTo>
                <a:lnTo>
                  <a:pt x="11" y="69"/>
                </a:lnTo>
                <a:lnTo>
                  <a:pt x="11" y="63"/>
                </a:lnTo>
                <a:lnTo>
                  <a:pt x="16" y="58"/>
                </a:lnTo>
                <a:lnTo>
                  <a:pt x="16" y="53"/>
                </a:lnTo>
                <a:lnTo>
                  <a:pt x="21" y="53"/>
                </a:lnTo>
                <a:lnTo>
                  <a:pt x="27" y="47"/>
                </a:lnTo>
                <a:lnTo>
                  <a:pt x="32" y="47"/>
                </a:lnTo>
                <a:lnTo>
                  <a:pt x="32" y="42"/>
                </a:lnTo>
                <a:lnTo>
                  <a:pt x="32" y="37"/>
                </a:lnTo>
                <a:lnTo>
                  <a:pt x="37" y="37"/>
                </a:lnTo>
                <a:lnTo>
                  <a:pt x="37" y="32"/>
                </a:lnTo>
                <a:lnTo>
                  <a:pt x="37" y="26"/>
                </a:lnTo>
                <a:lnTo>
                  <a:pt x="37" y="21"/>
                </a:lnTo>
                <a:lnTo>
                  <a:pt x="32" y="21"/>
                </a:lnTo>
                <a:lnTo>
                  <a:pt x="37" y="21"/>
                </a:lnTo>
                <a:lnTo>
                  <a:pt x="37" y="16"/>
                </a:lnTo>
                <a:lnTo>
                  <a:pt x="32" y="16"/>
                </a:lnTo>
                <a:lnTo>
                  <a:pt x="37" y="10"/>
                </a:lnTo>
                <a:lnTo>
                  <a:pt x="37" y="16"/>
                </a:lnTo>
                <a:lnTo>
                  <a:pt x="37" y="10"/>
                </a:lnTo>
                <a:lnTo>
                  <a:pt x="37" y="5"/>
                </a:lnTo>
                <a:lnTo>
                  <a:pt x="37" y="0"/>
                </a:lnTo>
                <a:lnTo>
                  <a:pt x="42" y="0"/>
                </a:lnTo>
                <a:lnTo>
                  <a:pt x="48" y="5"/>
                </a:lnTo>
                <a:lnTo>
                  <a:pt x="48" y="10"/>
                </a:lnTo>
                <a:lnTo>
                  <a:pt x="53" y="10"/>
                </a:lnTo>
                <a:lnTo>
                  <a:pt x="53" y="16"/>
                </a:lnTo>
                <a:lnTo>
                  <a:pt x="58" y="21"/>
                </a:lnTo>
                <a:lnTo>
                  <a:pt x="58" y="26"/>
                </a:lnTo>
                <a:lnTo>
                  <a:pt x="58" y="32"/>
                </a:lnTo>
                <a:lnTo>
                  <a:pt x="58" y="37"/>
                </a:lnTo>
                <a:lnTo>
                  <a:pt x="58" y="42"/>
                </a:lnTo>
                <a:lnTo>
                  <a:pt x="58" y="53"/>
                </a:lnTo>
                <a:lnTo>
                  <a:pt x="58" y="58"/>
                </a:lnTo>
                <a:lnTo>
                  <a:pt x="58" y="63"/>
                </a:lnTo>
                <a:lnTo>
                  <a:pt x="58" y="69"/>
                </a:lnTo>
                <a:lnTo>
                  <a:pt x="64" y="74"/>
                </a:lnTo>
                <a:lnTo>
                  <a:pt x="64" y="79"/>
                </a:lnTo>
                <a:lnTo>
                  <a:pt x="64" y="85"/>
                </a:lnTo>
                <a:lnTo>
                  <a:pt x="69" y="90"/>
                </a:lnTo>
                <a:lnTo>
                  <a:pt x="69" y="95"/>
                </a:lnTo>
                <a:lnTo>
                  <a:pt x="74" y="95"/>
                </a:lnTo>
                <a:lnTo>
                  <a:pt x="74" y="100"/>
                </a:lnTo>
                <a:lnTo>
                  <a:pt x="69" y="100"/>
                </a:lnTo>
                <a:close/>
                <a:moveTo>
                  <a:pt x="27" y="32"/>
                </a:moveTo>
                <a:lnTo>
                  <a:pt x="21" y="32"/>
                </a:lnTo>
                <a:lnTo>
                  <a:pt x="21" y="37"/>
                </a:lnTo>
                <a:lnTo>
                  <a:pt x="21" y="32"/>
                </a:lnTo>
                <a:lnTo>
                  <a:pt x="21" y="37"/>
                </a:lnTo>
                <a:lnTo>
                  <a:pt x="21" y="32"/>
                </a:lnTo>
                <a:lnTo>
                  <a:pt x="16" y="32"/>
                </a:lnTo>
                <a:lnTo>
                  <a:pt x="16" y="37"/>
                </a:lnTo>
                <a:lnTo>
                  <a:pt x="21" y="37"/>
                </a:lnTo>
                <a:lnTo>
                  <a:pt x="21" y="42"/>
                </a:lnTo>
                <a:lnTo>
                  <a:pt x="16" y="42"/>
                </a:lnTo>
                <a:lnTo>
                  <a:pt x="11" y="42"/>
                </a:lnTo>
                <a:lnTo>
                  <a:pt x="11" y="37"/>
                </a:lnTo>
                <a:lnTo>
                  <a:pt x="11" y="26"/>
                </a:lnTo>
                <a:lnTo>
                  <a:pt x="16" y="26"/>
                </a:lnTo>
                <a:lnTo>
                  <a:pt x="11" y="26"/>
                </a:lnTo>
                <a:lnTo>
                  <a:pt x="11" y="21"/>
                </a:lnTo>
                <a:lnTo>
                  <a:pt x="11" y="16"/>
                </a:lnTo>
                <a:lnTo>
                  <a:pt x="16" y="16"/>
                </a:lnTo>
                <a:lnTo>
                  <a:pt x="16" y="21"/>
                </a:lnTo>
                <a:lnTo>
                  <a:pt x="16" y="26"/>
                </a:lnTo>
                <a:lnTo>
                  <a:pt x="21" y="26"/>
                </a:lnTo>
                <a:lnTo>
                  <a:pt x="21" y="32"/>
                </a:lnTo>
                <a:lnTo>
                  <a:pt x="27" y="32"/>
                </a:lnTo>
                <a:close/>
                <a:moveTo>
                  <a:pt x="74" y="32"/>
                </a:moveTo>
                <a:lnTo>
                  <a:pt x="74" y="32"/>
                </a:lnTo>
                <a:lnTo>
                  <a:pt x="69" y="32"/>
                </a:lnTo>
                <a:lnTo>
                  <a:pt x="74" y="26"/>
                </a:lnTo>
                <a:lnTo>
                  <a:pt x="74" y="32"/>
                </a:lnTo>
                <a:close/>
                <a:moveTo>
                  <a:pt x="69" y="32"/>
                </a:moveTo>
                <a:lnTo>
                  <a:pt x="69" y="32"/>
                </a:lnTo>
                <a:close/>
                <a:moveTo>
                  <a:pt x="16" y="10"/>
                </a:moveTo>
                <a:lnTo>
                  <a:pt x="16" y="10"/>
                </a:lnTo>
                <a:lnTo>
                  <a:pt x="11" y="10"/>
                </a:lnTo>
                <a:lnTo>
                  <a:pt x="11" y="16"/>
                </a:lnTo>
                <a:lnTo>
                  <a:pt x="11" y="10"/>
                </a:lnTo>
                <a:lnTo>
                  <a:pt x="16" y="10"/>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30" name="Freeform 30"/>
          <p:cNvSpPr>
            <a:spLocks noEditPoints="1"/>
          </p:cNvSpPr>
          <p:nvPr/>
        </p:nvSpPr>
        <p:spPr bwMode="auto">
          <a:xfrm>
            <a:off x="6950075" y="3219450"/>
            <a:ext cx="160337" cy="166688"/>
          </a:xfrm>
          <a:custGeom>
            <a:avLst/>
            <a:gdLst>
              <a:gd name="T0" fmla="*/ 95 w 101"/>
              <a:gd name="T1" fmla="*/ 21 h 105"/>
              <a:gd name="T2" fmla="*/ 90 w 101"/>
              <a:gd name="T3" fmla="*/ 31 h 105"/>
              <a:gd name="T4" fmla="*/ 90 w 101"/>
              <a:gd name="T5" fmla="*/ 37 h 105"/>
              <a:gd name="T6" fmla="*/ 85 w 101"/>
              <a:gd name="T7" fmla="*/ 52 h 105"/>
              <a:gd name="T8" fmla="*/ 85 w 101"/>
              <a:gd name="T9" fmla="*/ 68 h 105"/>
              <a:gd name="T10" fmla="*/ 74 w 101"/>
              <a:gd name="T11" fmla="*/ 74 h 105"/>
              <a:gd name="T12" fmla="*/ 74 w 101"/>
              <a:gd name="T13" fmla="*/ 74 h 105"/>
              <a:gd name="T14" fmla="*/ 85 w 101"/>
              <a:gd name="T15" fmla="*/ 68 h 105"/>
              <a:gd name="T16" fmla="*/ 74 w 101"/>
              <a:gd name="T17" fmla="*/ 79 h 105"/>
              <a:gd name="T18" fmla="*/ 64 w 101"/>
              <a:gd name="T19" fmla="*/ 90 h 105"/>
              <a:gd name="T20" fmla="*/ 58 w 101"/>
              <a:gd name="T21" fmla="*/ 100 h 105"/>
              <a:gd name="T22" fmla="*/ 64 w 101"/>
              <a:gd name="T23" fmla="*/ 84 h 105"/>
              <a:gd name="T24" fmla="*/ 58 w 101"/>
              <a:gd name="T25" fmla="*/ 84 h 105"/>
              <a:gd name="T26" fmla="*/ 53 w 101"/>
              <a:gd name="T27" fmla="*/ 84 h 105"/>
              <a:gd name="T28" fmla="*/ 53 w 101"/>
              <a:gd name="T29" fmla="*/ 90 h 105"/>
              <a:gd name="T30" fmla="*/ 48 w 101"/>
              <a:gd name="T31" fmla="*/ 90 h 105"/>
              <a:gd name="T32" fmla="*/ 48 w 101"/>
              <a:gd name="T33" fmla="*/ 95 h 105"/>
              <a:gd name="T34" fmla="*/ 48 w 101"/>
              <a:gd name="T35" fmla="*/ 100 h 105"/>
              <a:gd name="T36" fmla="*/ 48 w 101"/>
              <a:gd name="T37" fmla="*/ 100 h 105"/>
              <a:gd name="T38" fmla="*/ 37 w 101"/>
              <a:gd name="T39" fmla="*/ 95 h 105"/>
              <a:gd name="T40" fmla="*/ 37 w 101"/>
              <a:gd name="T41" fmla="*/ 90 h 105"/>
              <a:gd name="T42" fmla="*/ 43 w 101"/>
              <a:gd name="T43" fmla="*/ 84 h 105"/>
              <a:gd name="T44" fmla="*/ 27 w 101"/>
              <a:gd name="T45" fmla="*/ 84 h 105"/>
              <a:gd name="T46" fmla="*/ 27 w 101"/>
              <a:gd name="T47" fmla="*/ 68 h 105"/>
              <a:gd name="T48" fmla="*/ 27 w 101"/>
              <a:gd name="T49" fmla="*/ 63 h 105"/>
              <a:gd name="T50" fmla="*/ 32 w 101"/>
              <a:gd name="T51" fmla="*/ 52 h 105"/>
              <a:gd name="T52" fmla="*/ 37 w 101"/>
              <a:gd name="T53" fmla="*/ 52 h 105"/>
              <a:gd name="T54" fmla="*/ 37 w 101"/>
              <a:gd name="T55" fmla="*/ 47 h 105"/>
              <a:gd name="T56" fmla="*/ 37 w 101"/>
              <a:gd name="T57" fmla="*/ 37 h 105"/>
              <a:gd name="T58" fmla="*/ 43 w 101"/>
              <a:gd name="T59" fmla="*/ 31 h 105"/>
              <a:gd name="T60" fmla="*/ 43 w 101"/>
              <a:gd name="T61" fmla="*/ 26 h 105"/>
              <a:gd name="T62" fmla="*/ 58 w 101"/>
              <a:gd name="T63" fmla="*/ 21 h 105"/>
              <a:gd name="T64" fmla="*/ 69 w 101"/>
              <a:gd name="T65" fmla="*/ 21 h 105"/>
              <a:gd name="T66" fmla="*/ 53 w 101"/>
              <a:gd name="T67" fmla="*/ 21 h 105"/>
              <a:gd name="T68" fmla="*/ 43 w 101"/>
              <a:gd name="T69" fmla="*/ 15 h 105"/>
              <a:gd name="T70" fmla="*/ 32 w 101"/>
              <a:gd name="T71" fmla="*/ 10 h 105"/>
              <a:gd name="T72" fmla="*/ 37 w 101"/>
              <a:gd name="T73" fmla="*/ 10 h 105"/>
              <a:gd name="T74" fmla="*/ 48 w 101"/>
              <a:gd name="T75" fmla="*/ 10 h 105"/>
              <a:gd name="T76" fmla="*/ 64 w 101"/>
              <a:gd name="T77" fmla="*/ 10 h 105"/>
              <a:gd name="T78" fmla="*/ 64 w 101"/>
              <a:gd name="T79" fmla="*/ 0 h 105"/>
              <a:gd name="T80" fmla="*/ 74 w 101"/>
              <a:gd name="T81" fmla="*/ 5 h 105"/>
              <a:gd name="T82" fmla="*/ 85 w 101"/>
              <a:gd name="T83" fmla="*/ 15 h 105"/>
              <a:gd name="T84" fmla="*/ 37 w 101"/>
              <a:gd name="T85" fmla="*/ 95 h 105"/>
              <a:gd name="T86" fmla="*/ 37 w 101"/>
              <a:gd name="T87" fmla="*/ 100 h 105"/>
              <a:gd name="T88" fmla="*/ 32 w 101"/>
              <a:gd name="T89" fmla="*/ 100 h 105"/>
              <a:gd name="T90" fmla="*/ 21 w 101"/>
              <a:gd name="T91" fmla="*/ 95 h 105"/>
              <a:gd name="T92" fmla="*/ 11 w 101"/>
              <a:gd name="T93" fmla="*/ 90 h 105"/>
              <a:gd name="T94" fmla="*/ 0 w 101"/>
              <a:gd name="T95" fmla="*/ 79 h 105"/>
              <a:gd name="T96" fmla="*/ 5 w 101"/>
              <a:gd name="T97" fmla="*/ 68 h 105"/>
              <a:gd name="T98" fmla="*/ 16 w 101"/>
              <a:gd name="T99" fmla="*/ 74 h 105"/>
              <a:gd name="T100" fmla="*/ 21 w 101"/>
              <a:gd name="T101" fmla="*/ 84 h 105"/>
              <a:gd name="T102" fmla="*/ 27 w 101"/>
              <a:gd name="T103" fmla="*/ 84 h 105"/>
              <a:gd name="T104" fmla="*/ 27 w 101"/>
              <a:gd name="T105" fmla="*/ 90 h 105"/>
              <a:gd name="T106" fmla="*/ 37 w 101"/>
              <a:gd name="T107" fmla="*/ 95 h 105"/>
              <a:gd name="T108" fmla="*/ 21 w 101"/>
              <a:gd name="T109" fmla="*/ 68 h 105"/>
              <a:gd name="T110" fmla="*/ 27 w 101"/>
              <a:gd name="T111" fmla="*/ 68 h 105"/>
              <a:gd name="T112" fmla="*/ 11 w 101"/>
              <a:gd name="T113" fmla="*/ 21 h 105"/>
              <a:gd name="T114" fmla="*/ 21 w 101"/>
              <a:gd name="T115" fmla="*/ 74 h 1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05"/>
              <a:gd name="T176" fmla="*/ 101 w 101"/>
              <a:gd name="T177" fmla="*/ 105 h 1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05">
                <a:moveTo>
                  <a:pt x="101" y="15"/>
                </a:moveTo>
                <a:lnTo>
                  <a:pt x="101" y="21"/>
                </a:lnTo>
                <a:lnTo>
                  <a:pt x="95" y="21"/>
                </a:lnTo>
                <a:lnTo>
                  <a:pt x="95" y="26"/>
                </a:lnTo>
                <a:lnTo>
                  <a:pt x="95" y="31"/>
                </a:lnTo>
                <a:lnTo>
                  <a:pt x="90" y="31"/>
                </a:lnTo>
                <a:lnTo>
                  <a:pt x="95" y="31"/>
                </a:lnTo>
                <a:lnTo>
                  <a:pt x="95" y="37"/>
                </a:lnTo>
                <a:lnTo>
                  <a:pt x="90" y="37"/>
                </a:lnTo>
                <a:lnTo>
                  <a:pt x="90" y="42"/>
                </a:lnTo>
                <a:lnTo>
                  <a:pt x="90" y="47"/>
                </a:lnTo>
                <a:lnTo>
                  <a:pt x="85" y="52"/>
                </a:lnTo>
                <a:lnTo>
                  <a:pt x="85" y="58"/>
                </a:lnTo>
                <a:lnTo>
                  <a:pt x="85" y="63"/>
                </a:lnTo>
                <a:lnTo>
                  <a:pt x="85" y="68"/>
                </a:lnTo>
                <a:lnTo>
                  <a:pt x="80" y="68"/>
                </a:lnTo>
                <a:lnTo>
                  <a:pt x="74" y="68"/>
                </a:lnTo>
                <a:lnTo>
                  <a:pt x="74" y="74"/>
                </a:lnTo>
                <a:lnTo>
                  <a:pt x="69" y="74"/>
                </a:lnTo>
                <a:lnTo>
                  <a:pt x="69" y="79"/>
                </a:lnTo>
                <a:lnTo>
                  <a:pt x="74" y="74"/>
                </a:lnTo>
                <a:lnTo>
                  <a:pt x="74" y="68"/>
                </a:lnTo>
                <a:lnTo>
                  <a:pt x="80" y="68"/>
                </a:lnTo>
                <a:lnTo>
                  <a:pt x="85" y="68"/>
                </a:lnTo>
                <a:lnTo>
                  <a:pt x="80" y="74"/>
                </a:lnTo>
                <a:lnTo>
                  <a:pt x="80" y="79"/>
                </a:lnTo>
                <a:lnTo>
                  <a:pt x="74" y="79"/>
                </a:lnTo>
                <a:lnTo>
                  <a:pt x="74" y="84"/>
                </a:lnTo>
                <a:lnTo>
                  <a:pt x="69" y="90"/>
                </a:lnTo>
                <a:lnTo>
                  <a:pt x="64" y="90"/>
                </a:lnTo>
                <a:lnTo>
                  <a:pt x="64" y="95"/>
                </a:lnTo>
                <a:lnTo>
                  <a:pt x="58" y="95"/>
                </a:lnTo>
                <a:lnTo>
                  <a:pt x="58" y="100"/>
                </a:lnTo>
                <a:lnTo>
                  <a:pt x="58" y="95"/>
                </a:lnTo>
                <a:lnTo>
                  <a:pt x="58" y="90"/>
                </a:lnTo>
                <a:lnTo>
                  <a:pt x="64" y="84"/>
                </a:lnTo>
                <a:lnTo>
                  <a:pt x="58" y="84"/>
                </a:lnTo>
                <a:lnTo>
                  <a:pt x="58" y="90"/>
                </a:lnTo>
                <a:lnTo>
                  <a:pt x="58" y="84"/>
                </a:lnTo>
                <a:lnTo>
                  <a:pt x="53" y="84"/>
                </a:lnTo>
                <a:lnTo>
                  <a:pt x="53" y="90"/>
                </a:lnTo>
                <a:lnTo>
                  <a:pt x="53" y="84"/>
                </a:lnTo>
                <a:lnTo>
                  <a:pt x="48" y="84"/>
                </a:lnTo>
                <a:lnTo>
                  <a:pt x="53" y="84"/>
                </a:lnTo>
                <a:lnTo>
                  <a:pt x="53" y="90"/>
                </a:lnTo>
                <a:lnTo>
                  <a:pt x="53" y="95"/>
                </a:lnTo>
                <a:lnTo>
                  <a:pt x="48" y="95"/>
                </a:lnTo>
                <a:lnTo>
                  <a:pt x="48" y="90"/>
                </a:lnTo>
                <a:lnTo>
                  <a:pt x="43" y="90"/>
                </a:lnTo>
                <a:lnTo>
                  <a:pt x="48" y="90"/>
                </a:lnTo>
                <a:lnTo>
                  <a:pt x="48" y="95"/>
                </a:lnTo>
                <a:lnTo>
                  <a:pt x="53" y="95"/>
                </a:lnTo>
                <a:lnTo>
                  <a:pt x="53" y="100"/>
                </a:lnTo>
                <a:lnTo>
                  <a:pt x="48" y="100"/>
                </a:lnTo>
                <a:lnTo>
                  <a:pt x="43" y="100"/>
                </a:lnTo>
                <a:lnTo>
                  <a:pt x="48" y="95"/>
                </a:lnTo>
                <a:lnTo>
                  <a:pt x="48" y="100"/>
                </a:lnTo>
                <a:lnTo>
                  <a:pt x="48" y="95"/>
                </a:lnTo>
                <a:lnTo>
                  <a:pt x="43" y="95"/>
                </a:lnTo>
                <a:lnTo>
                  <a:pt x="37" y="95"/>
                </a:lnTo>
                <a:lnTo>
                  <a:pt x="37" y="90"/>
                </a:lnTo>
                <a:lnTo>
                  <a:pt x="43" y="90"/>
                </a:lnTo>
                <a:lnTo>
                  <a:pt x="37" y="90"/>
                </a:lnTo>
                <a:lnTo>
                  <a:pt x="37" y="84"/>
                </a:lnTo>
                <a:lnTo>
                  <a:pt x="43" y="90"/>
                </a:lnTo>
                <a:lnTo>
                  <a:pt x="43" y="84"/>
                </a:lnTo>
                <a:lnTo>
                  <a:pt x="37" y="84"/>
                </a:lnTo>
                <a:lnTo>
                  <a:pt x="32" y="84"/>
                </a:lnTo>
                <a:lnTo>
                  <a:pt x="27" y="84"/>
                </a:lnTo>
                <a:lnTo>
                  <a:pt x="27" y="79"/>
                </a:lnTo>
                <a:lnTo>
                  <a:pt x="27" y="74"/>
                </a:lnTo>
                <a:lnTo>
                  <a:pt x="27" y="68"/>
                </a:lnTo>
                <a:lnTo>
                  <a:pt x="32" y="68"/>
                </a:lnTo>
                <a:lnTo>
                  <a:pt x="27" y="68"/>
                </a:lnTo>
                <a:lnTo>
                  <a:pt x="27" y="63"/>
                </a:lnTo>
                <a:lnTo>
                  <a:pt x="32" y="63"/>
                </a:lnTo>
                <a:lnTo>
                  <a:pt x="27" y="58"/>
                </a:lnTo>
                <a:lnTo>
                  <a:pt x="32" y="52"/>
                </a:lnTo>
                <a:lnTo>
                  <a:pt x="32" y="47"/>
                </a:lnTo>
                <a:lnTo>
                  <a:pt x="32" y="52"/>
                </a:lnTo>
                <a:lnTo>
                  <a:pt x="37" y="52"/>
                </a:lnTo>
                <a:lnTo>
                  <a:pt x="43" y="52"/>
                </a:lnTo>
                <a:lnTo>
                  <a:pt x="43" y="47"/>
                </a:lnTo>
                <a:lnTo>
                  <a:pt x="37" y="47"/>
                </a:lnTo>
                <a:lnTo>
                  <a:pt x="37" y="42"/>
                </a:lnTo>
                <a:lnTo>
                  <a:pt x="32" y="37"/>
                </a:lnTo>
                <a:lnTo>
                  <a:pt x="37" y="37"/>
                </a:lnTo>
                <a:lnTo>
                  <a:pt x="43" y="37"/>
                </a:lnTo>
                <a:lnTo>
                  <a:pt x="48" y="31"/>
                </a:lnTo>
                <a:lnTo>
                  <a:pt x="43" y="31"/>
                </a:lnTo>
                <a:lnTo>
                  <a:pt x="48" y="31"/>
                </a:lnTo>
                <a:lnTo>
                  <a:pt x="43" y="31"/>
                </a:lnTo>
                <a:lnTo>
                  <a:pt x="43" y="26"/>
                </a:lnTo>
                <a:lnTo>
                  <a:pt x="48" y="26"/>
                </a:lnTo>
                <a:lnTo>
                  <a:pt x="53" y="26"/>
                </a:lnTo>
                <a:lnTo>
                  <a:pt x="58" y="21"/>
                </a:lnTo>
                <a:lnTo>
                  <a:pt x="64" y="26"/>
                </a:lnTo>
                <a:lnTo>
                  <a:pt x="69" y="26"/>
                </a:lnTo>
                <a:lnTo>
                  <a:pt x="69" y="21"/>
                </a:lnTo>
                <a:lnTo>
                  <a:pt x="64" y="21"/>
                </a:lnTo>
                <a:lnTo>
                  <a:pt x="58" y="21"/>
                </a:lnTo>
                <a:lnTo>
                  <a:pt x="53" y="21"/>
                </a:lnTo>
                <a:lnTo>
                  <a:pt x="53" y="15"/>
                </a:lnTo>
                <a:lnTo>
                  <a:pt x="48" y="15"/>
                </a:lnTo>
                <a:lnTo>
                  <a:pt x="43" y="15"/>
                </a:lnTo>
                <a:lnTo>
                  <a:pt x="37" y="15"/>
                </a:lnTo>
                <a:lnTo>
                  <a:pt x="37" y="10"/>
                </a:lnTo>
                <a:lnTo>
                  <a:pt x="32" y="10"/>
                </a:lnTo>
                <a:lnTo>
                  <a:pt x="32" y="5"/>
                </a:lnTo>
                <a:lnTo>
                  <a:pt x="37" y="5"/>
                </a:lnTo>
                <a:lnTo>
                  <a:pt x="37" y="10"/>
                </a:lnTo>
                <a:lnTo>
                  <a:pt x="43" y="15"/>
                </a:lnTo>
                <a:lnTo>
                  <a:pt x="43" y="10"/>
                </a:lnTo>
                <a:lnTo>
                  <a:pt x="48" y="10"/>
                </a:lnTo>
                <a:lnTo>
                  <a:pt x="53" y="10"/>
                </a:lnTo>
                <a:lnTo>
                  <a:pt x="58" y="10"/>
                </a:lnTo>
                <a:lnTo>
                  <a:pt x="64" y="10"/>
                </a:lnTo>
                <a:lnTo>
                  <a:pt x="58" y="5"/>
                </a:lnTo>
                <a:lnTo>
                  <a:pt x="64" y="5"/>
                </a:lnTo>
                <a:lnTo>
                  <a:pt x="64" y="0"/>
                </a:lnTo>
                <a:lnTo>
                  <a:pt x="69" y="0"/>
                </a:lnTo>
                <a:lnTo>
                  <a:pt x="74" y="0"/>
                </a:lnTo>
                <a:lnTo>
                  <a:pt x="74" y="5"/>
                </a:lnTo>
                <a:lnTo>
                  <a:pt x="74" y="10"/>
                </a:lnTo>
                <a:lnTo>
                  <a:pt x="80" y="15"/>
                </a:lnTo>
                <a:lnTo>
                  <a:pt x="85" y="15"/>
                </a:lnTo>
                <a:lnTo>
                  <a:pt x="95" y="15"/>
                </a:lnTo>
                <a:lnTo>
                  <a:pt x="101" y="15"/>
                </a:lnTo>
                <a:close/>
                <a:moveTo>
                  <a:pt x="37" y="95"/>
                </a:moveTo>
                <a:lnTo>
                  <a:pt x="37" y="100"/>
                </a:lnTo>
                <a:lnTo>
                  <a:pt x="37" y="95"/>
                </a:lnTo>
                <a:lnTo>
                  <a:pt x="37" y="100"/>
                </a:lnTo>
                <a:lnTo>
                  <a:pt x="32" y="100"/>
                </a:lnTo>
                <a:lnTo>
                  <a:pt x="32" y="105"/>
                </a:lnTo>
                <a:lnTo>
                  <a:pt x="32" y="100"/>
                </a:lnTo>
                <a:lnTo>
                  <a:pt x="27" y="100"/>
                </a:lnTo>
                <a:lnTo>
                  <a:pt x="27" y="95"/>
                </a:lnTo>
                <a:lnTo>
                  <a:pt x="21" y="95"/>
                </a:lnTo>
                <a:lnTo>
                  <a:pt x="16" y="95"/>
                </a:lnTo>
                <a:lnTo>
                  <a:pt x="16" y="90"/>
                </a:lnTo>
                <a:lnTo>
                  <a:pt x="11" y="90"/>
                </a:lnTo>
                <a:lnTo>
                  <a:pt x="5" y="84"/>
                </a:lnTo>
                <a:lnTo>
                  <a:pt x="5" y="79"/>
                </a:lnTo>
                <a:lnTo>
                  <a:pt x="0" y="79"/>
                </a:lnTo>
                <a:lnTo>
                  <a:pt x="0" y="74"/>
                </a:lnTo>
                <a:lnTo>
                  <a:pt x="5" y="74"/>
                </a:lnTo>
                <a:lnTo>
                  <a:pt x="5" y="68"/>
                </a:lnTo>
                <a:lnTo>
                  <a:pt x="5" y="74"/>
                </a:lnTo>
                <a:lnTo>
                  <a:pt x="11" y="74"/>
                </a:lnTo>
                <a:lnTo>
                  <a:pt x="16" y="74"/>
                </a:lnTo>
                <a:lnTo>
                  <a:pt x="16" y="79"/>
                </a:lnTo>
                <a:lnTo>
                  <a:pt x="21" y="79"/>
                </a:lnTo>
                <a:lnTo>
                  <a:pt x="21" y="84"/>
                </a:lnTo>
                <a:lnTo>
                  <a:pt x="21" y="90"/>
                </a:lnTo>
                <a:lnTo>
                  <a:pt x="21" y="84"/>
                </a:lnTo>
                <a:lnTo>
                  <a:pt x="27" y="84"/>
                </a:lnTo>
                <a:lnTo>
                  <a:pt x="27" y="90"/>
                </a:lnTo>
                <a:lnTo>
                  <a:pt x="27" y="95"/>
                </a:lnTo>
                <a:lnTo>
                  <a:pt x="27" y="90"/>
                </a:lnTo>
                <a:lnTo>
                  <a:pt x="32" y="90"/>
                </a:lnTo>
                <a:lnTo>
                  <a:pt x="37" y="90"/>
                </a:lnTo>
                <a:lnTo>
                  <a:pt x="37" y="95"/>
                </a:lnTo>
                <a:close/>
                <a:moveTo>
                  <a:pt x="27" y="68"/>
                </a:moveTo>
                <a:lnTo>
                  <a:pt x="21" y="74"/>
                </a:lnTo>
                <a:lnTo>
                  <a:pt x="21" y="68"/>
                </a:lnTo>
                <a:lnTo>
                  <a:pt x="16" y="68"/>
                </a:lnTo>
                <a:lnTo>
                  <a:pt x="21" y="63"/>
                </a:lnTo>
                <a:lnTo>
                  <a:pt x="27" y="68"/>
                </a:lnTo>
                <a:close/>
                <a:moveTo>
                  <a:pt x="16" y="21"/>
                </a:moveTo>
                <a:lnTo>
                  <a:pt x="16" y="26"/>
                </a:lnTo>
                <a:lnTo>
                  <a:pt x="11" y="21"/>
                </a:lnTo>
                <a:lnTo>
                  <a:pt x="16" y="21"/>
                </a:lnTo>
                <a:close/>
                <a:moveTo>
                  <a:pt x="21" y="79"/>
                </a:moveTo>
                <a:lnTo>
                  <a:pt x="21" y="74"/>
                </a:lnTo>
                <a:lnTo>
                  <a:pt x="21" y="79"/>
                </a:lnTo>
                <a:close/>
              </a:path>
            </a:pathLst>
          </a:custGeom>
          <a:solidFill>
            <a:schemeClr val="bg2">
              <a:lumMod val="40000"/>
              <a:lumOff val="60000"/>
            </a:schemeClr>
          </a:solidFill>
          <a:ln w="12700">
            <a:solidFill>
              <a:schemeClr val="tx2">
                <a:lumMod val="20000"/>
                <a:lumOff val="80000"/>
              </a:schemeClr>
            </a:solidFill>
            <a:prstDash val="solid"/>
            <a:round/>
            <a:headEnd/>
            <a:tailEnd/>
          </a:ln>
        </p:spPr>
        <p:txBody>
          <a:bodyPr/>
          <a:lstStyle/>
          <a:p>
            <a:endParaRPr lang="en-US" b="1"/>
          </a:p>
        </p:txBody>
      </p:sp>
      <p:sp>
        <p:nvSpPr>
          <p:cNvPr id="31" name="Freeform 31"/>
          <p:cNvSpPr>
            <a:spLocks noEditPoints="1"/>
          </p:cNvSpPr>
          <p:nvPr/>
        </p:nvSpPr>
        <p:spPr bwMode="auto">
          <a:xfrm>
            <a:off x="6975475" y="3059113"/>
            <a:ext cx="142875" cy="184150"/>
          </a:xfrm>
          <a:custGeom>
            <a:avLst/>
            <a:gdLst>
              <a:gd name="T0" fmla="*/ 79 w 90"/>
              <a:gd name="T1" fmla="*/ 58 h 116"/>
              <a:gd name="T2" fmla="*/ 74 w 90"/>
              <a:gd name="T3" fmla="*/ 69 h 116"/>
              <a:gd name="T4" fmla="*/ 79 w 90"/>
              <a:gd name="T5" fmla="*/ 74 h 116"/>
              <a:gd name="T6" fmla="*/ 74 w 90"/>
              <a:gd name="T7" fmla="*/ 90 h 116"/>
              <a:gd name="T8" fmla="*/ 85 w 90"/>
              <a:gd name="T9" fmla="*/ 79 h 116"/>
              <a:gd name="T10" fmla="*/ 85 w 90"/>
              <a:gd name="T11" fmla="*/ 101 h 116"/>
              <a:gd name="T12" fmla="*/ 69 w 90"/>
              <a:gd name="T13" fmla="*/ 116 h 116"/>
              <a:gd name="T14" fmla="*/ 58 w 90"/>
              <a:gd name="T15" fmla="*/ 101 h 116"/>
              <a:gd name="T16" fmla="*/ 48 w 90"/>
              <a:gd name="T17" fmla="*/ 101 h 116"/>
              <a:gd name="T18" fmla="*/ 42 w 90"/>
              <a:gd name="T19" fmla="*/ 95 h 116"/>
              <a:gd name="T20" fmla="*/ 32 w 90"/>
              <a:gd name="T21" fmla="*/ 90 h 116"/>
              <a:gd name="T22" fmla="*/ 27 w 90"/>
              <a:gd name="T23" fmla="*/ 85 h 116"/>
              <a:gd name="T24" fmla="*/ 27 w 90"/>
              <a:gd name="T25" fmla="*/ 74 h 116"/>
              <a:gd name="T26" fmla="*/ 37 w 90"/>
              <a:gd name="T27" fmla="*/ 69 h 116"/>
              <a:gd name="T28" fmla="*/ 27 w 90"/>
              <a:gd name="T29" fmla="*/ 63 h 116"/>
              <a:gd name="T30" fmla="*/ 21 w 90"/>
              <a:gd name="T31" fmla="*/ 53 h 116"/>
              <a:gd name="T32" fmla="*/ 32 w 90"/>
              <a:gd name="T33" fmla="*/ 48 h 116"/>
              <a:gd name="T34" fmla="*/ 27 w 90"/>
              <a:gd name="T35" fmla="*/ 42 h 116"/>
              <a:gd name="T36" fmla="*/ 32 w 90"/>
              <a:gd name="T37" fmla="*/ 32 h 116"/>
              <a:gd name="T38" fmla="*/ 27 w 90"/>
              <a:gd name="T39" fmla="*/ 26 h 116"/>
              <a:gd name="T40" fmla="*/ 21 w 90"/>
              <a:gd name="T41" fmla="*/ 16 h 116"/>
              <a:gd name="T42" fmla="*/ 27 w 90"/>
              <a:gd name="T43" fmla="*/ 0 h 116"/>
              <a:gd name="T44" fmla="*/ 37 w 90"/>
              <a:gd name="T45" fmla="*/ 16 h 116"/>
              <a:gd name="T46" fmla="*/ 53 w 90"/>
              <a:gd name="T47" fmla="*/ 16 h 116"/>
              <a:gd name="T48" fmla="*/ 64 w 90"/>
              <a:gd name="T49" fmla="*/ 32 h 116"/>
              <a:gd name="T50" fmla="*/ 74 w 90"/>
              <a:gd name="T51" fmla="*/ 37 h 116"/>
              <a:gd name="T52" fmla="*/ 69 w 90"/>
              <a:gd name="T53" fmla="*/ 21 h 116"/>
              <a:gd name="T54" fmla="*/ 79 w 90"/>
              <a:gd name="T55" fmla="*/ 16 h 116"/>
              <a:gd name="T56" fmla="*/ 79 w 90"/>
              <a:gd name="T57" fmla="*/ 26 h 116"/>
              <a:gd name="T58" fmla="*/ 85 w 90"/>
              <a:gd name="T59" fmla="*/ 11 h 116"/>
              <a:gd name="T60" fmla="*/ 90 w 90"/>
              <a:gd name="T61" fmla="*/ 32 h 116"/>
              <a:gd name="T62" fmla="*/ 90 w 90"/>
              <a:gd name="T63" fmla="*/ 74 h 116"/>
              <a:gd name="T64" fmla="*/ 79 w 90"/>
              <a:gd name="T65" fmla="*/ 74 h 116"/>
              <a:gd name="T66" fmla="*/ 79 w 90"/>
              <a:gd name="T67" fmla="*/ 63 h 116"/>
              <a:gd name="T68" fmla="*/ 85 w 90"/>
              <a:gd name="T69" fmla="*/ 58 h 116"/>
              <a:gd name="T70" fmla="*/ 90 w 90"/>
              <a:gd name="T71" fmla="*/ 74 h 116"/>
              <a:gd name="T72" fmla="*/ 16 w 90"/>
              <a:gd name="T73" fmla="*/ 69 h 116"/>
              <a:gd name="T74" fmla="*/ 11 w 90"/>
              <a:gd name="T75" fmla="*/ 58 h 116"/>
              <a:gd name="T76" fmla="*/ 16 w 90"/>
              <a:gd name="T77" fmla="*/ 53 h 116"/>
              <a:gd name="T78" fmla="*/ 16 w 90"/>
              <a:gd name="T79" fmla="*/ 42 h 116"/>
              <a:gd name="T80" fmla="*/ 11 w 90"/>
              <a:gd name="T81" fmla="*/ 79 h 116"/>
              <a:gd name="T82" fmla="*/ 11 w 90"/>
              <a:gd name="T83" fmla="*/ 74 h 116"/>
              <a:gd name="T84" fmla="*/ 16 w 90"/>
              <a:gd name="T85" fmla="*/ 85 h 116"/>
              <a:gd name="T86" fmla="*/ 11 w 90"/>
              <a:gd name="T87" fmla="*/ 95 h 116"/>
              <a:gd name="T88" fmla="*/ 79 w 90"/>
              <a:gd name="T89" fmla="*/ 79 h 116"/>
              <a:gd name="T90" fmla="*/ 69 w 90"/>
              <a:gd name="T91" fmla="*/ 21 h 116"/>
              <a:gd name="T92" fmla="*/ 5 w 90"/>
              <a:gd name="T93" fmla="*/ 95 h 116"/>
              <a:gd name="T94" fmla="*/ 64 w 90"/>
              <a:gd name="T95" fmla="*/ 2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90"/>
              <a:gd name="T145" fmla="*/ 0 h 116"/>
              <a:gd name="T146" fmla="*/ 90 w 9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90" h="116">
                <a:moveTo>
                  <a:pt x="90" y="48"/>
                </a:moveTo>
                <a:lnTo>
                  <a:pt x="85" y="53"/>
                </a:lnTo>
                <a:lnTo>
                  <a:pt x="79" y="53"/>
                </a:lnTo>
                <a:lnTo>
                  <a:pt x="79" y="58"/>
                </a:lnTo>
                <a:lnTo>
                  <a:pt x="74" y="63"/>
                </a:lnTo>
                <a:lnTo>
                  <a:pt x="79" y="63"/>
                </a:lnTo>
                <a:lnTo>
                  <a:pt x="74" y="63"/>
                </a:lnTo>
                <a:lnTo>
                  <a:pt x="74" y="69"/>
                </a:lnTo>
                <a:lnTo>
                  <a:pt x="79" y="69"/>
                </a:lnTo>
                <a:lnTo>
                  <a:pt x="74" y="69"/>
                </a:lnTo>
                <a:lnTo>
                  <a:pt x="79" y="69"/>
                </a:lnTo>
                <a:lnTo>
                  <a:pt x="79" y="74"/>
                </a:lnTo>
                <a:lnTo>
                  <a:pt x="74" y="74"/>
                </a:lnTo>
                <a:lnTo>
                  <a:pt x="74" y="79"/>
                </a:lnTo>
                <a:lnTo>
                  <a:pt x="74" y="85"/>
                </a:lnTo>
                <a:lnTo>
                  <a:pt x="74" y="90"/>
                </a:lnTo>
                <a:lnTo>
                  <a:pt x="79" y="90"/>
                </a:lnTo>
                <a:lnTo>
                  <a:pt x="79" y="85"/>
                </a:lnTo>
                <a:lnTo>
                  <a:pt x="79" y="79"/>
                </a:lnTo>
                <a:lnTo>
                  <a:pt x="85" y="79"/>
                </a:lnTo>
                <a:lnTo>
                  <a:pt x="85" y="85"/>
                </a:lnTo>
                <a:lnTo>
                  <a:pt x="85" y="90"/>
                </a:lnTo>
                <a:lnTo>
                  <a:pt x="85" y="95"/>
                </a:lnTo>
                <a:lnTo>
                  <a:pt x="85" y="101"/>
                </a:lnTo>
                <a:lnTo>
                  <a:pt x="85" y="111"/>
                </a:lnTo>
                <a:lnTo>
                  <a:pt x="85" y="116"/>
                </a:lnTo>
                <a:lnTo>
                  <a:pt x="79" y="116"/>
                </a:lnTo>
                <a:lnTo>
                  <a:pt x="69" y="116"/>
                </a:lnTo>
                <a:lnTo>
                  <a:pt x="64" y="116"/>
                </a:lnTo>
                <a:lnTo>
                  <a:pt x="58" y="111"/>
                </a:lnTo>
                <a:lnTo>
                  <a:pt x="58" y="106"/>
                </a:lnTo>
                <a:lnTo>
                  <a:pt x="58" y="101"/>
                </a:lnTo>
                <a:lnTo>
                  <a:pt x="53" y="101"/>
                </a:lnTo>
                <a:lnTo>
                  <a:pt x="48" y="101"/>
                </a:lnTo>
                <a:lnTo>
                  <a:pt x="42" y="101"/>
                </a:lnTo>
                <a:lnTo>
                  <a:pt x="48" y="101"/>
                </a:lnTo>
                <a:lnTo>
                  <a:pt x="48" y="95"/>
                </a:lnTo>
                <a:lnTo>
                  <a:pt x="48" y="90"/>
                </a:lnTo>
                <a:lnTo>
                  <a:pt x="42" y="90"/>
                </a:lnTo>
                <a:lnTo>
                  <a:pt x="42" y="95"/>
                </a:lnTo>
                <a:lnTo>
                  <a:pt x="37" y="95"/>
                </a:lnTo>
                <a:lnTo>
                  <a:pt x="37" y="101"/>
                </a:lnTo>
                <a:lnTo>
                  <a:pt x="37" y="95"/>
                </a:lnTo>
                <a:lnTo>
                  <a:pt x="32" y="90"/>
                </a:lnTo>
                <a:lnTo>
                  <a:pt x="27" y="90"/>
                </a:lnTo>
                <a:lnTo>
                  <a:pt x="21" y="90"/>
                </a:lnTo>
                <a:lnTo>
                  <a:pt x="27" y="90"/>
                </a:lnTo>
                <a:lnTo>
                  <a:pt x="27" y="85"/>
                </a:lnTo>
                <a:lnTo>
                  <a:pt x="32" y="85"/>
                </a:lnTo>
                <a:lnTo>
                  <a:pt x="32" y="79"/>
                </a:lnTo>
                <a:lnTo>
                  <a:pt x="27" y="79"/>
                </a:lnTo>
                <a:lnTo>
                  <a:pt x="27" y="74"/>
                </a:lnTo>
                <a:lnTo>
                  <a:pt x="32" y="74"/>
                </a:lnTo>
                <a:lnTo>
                  <a:pt x="27" y="69"/>
                </a:lnTo>
                <a:lnTo>
                  <a:pt x="32" y="69"/>
                </a:lnTo>
                <a:lnTo>
                  <a:pt x="37" y="69"/>
                </a:lnTo>
                <a:lnTo>
                  <a:pt x="37" y="63"/>
                </a:lnTo>
                <a:lnTo>
                  <a:pt x="32" y="63"/>
                </a:lnTo>
                <a:lnTo>
                  <a:pt x="27" y="58"/>
                </a:lnTo>
                <a:lnTo>
                  <a:pt x="27" y="63"/>
                </a:lnTo>
                <a:lnTo>
                  <a:pt x="21" y="58"/>
                </a:lnTo>
                <a:lnTo>
                  <a:pt x="21" y="63"/>
                </a:lnTo>
                <a:lnTo>
                  <a:pt x="21" y="58"/>
                </a:lnTo>
                <a:lnTo>
                  <a:pt x="21" y="53"/>
                </a:lnTo>
                <a:lnTo>
                  <a:pt x="21" y="58"/>
                </a:lnTo>
                <a:lnTo>
                  <a:pt x="27" y="58"/>
                </a:lnTo>
                <a:lnTo>
                  <a:pt x="27" y="53"/>
                </a:lnTo>
                <a:lnTo>
                  <a:pt x="32" y="48"/>
                </a:lnTo>
                <a:lnTo>
                  <a:pt x="27" y="48"/>
                </a:lnTo>
                <a:lnTo>
                  <a:pt x="21" y="48"/>
                </a:lnTo>
                <a:lnTo>
                  <a:pt x="21" y="42"/>
                </a:lnTo>
                <a:lnTo>
                  <a:pt x="27" y="42"/>
                </a:lnTo>
                <a:lnTo>
                  <a:pt x="21" y="37"/>
                </a:lnTo>
                <a:lnTo>
                  <a:pt x="27" y="37"/>
                </a:lnTo>
                <a:lnTo>
                  <a:pt x="32" y="37"/>
                </a:lnTo>
                <a:lnTo>
                  <a:pt x="32" y="32"/>
                </a:lnTo>
                <a:lnTo>
                  <a:pt x="27" y="32"/>
                </a:lnTo>
                <a:lnTo>
                  <a:pt x="27" y="26"/>
                </a:lnTo>
                <a:lnTo>
                  <a:pt x="27" y="32"/>
                </a:lnTo>
                <a:lnTo>
                  <a:pt x="27" y="26"/>
                </a:lnTo>
                <a:lnTo>
                  <a:pt x="21" y="32"/>
                </a:lnTo>
                <a:lnTo>
                  <a:pt x="21" y="26"/>
                </a:lnTo>
                <a:lnTo>
                  <a:pt x="21" y="21"/>
                </a:lnTo>
                <a:lnTo>
                  <a:pt x="21" y="16"/>
                </a:lnTo>
                <a:lnTo>
                  <a:pt x="21" y="11"/>
                </a:lnTo>
                <a:lnTo>
                  <a:pt x="21" y="5"/>
                </a:lnTo>
                <a:lnTo>
                  <a:pt x="21" y="0"/>
                </a:lnTo>
                <a:lnTo>
                  <a:pt x="27" y="0"/>
                </a:lnTo>
                <a:lnTo>
                  <a:pt x="27" y="5"/>
                </a:lnTo>
                <a:lnTo>
                  <a:pt x="27" y="11"/>
                </a:lnTo>
                <a:lnTo>
                  <a:pt x="32" y="16"/>
                </a:lnTo>
                <a:lnTo>
                  <a:pt x="37" y="16"/>
                </a:lnTo>
                <a:lnTo>
                  <a:pt x="37" y="11"/>
                </a:lnTo>
                <a:lnTo>
                  <a:pt x="42" y="11"/>
                </a:lnTo>
                <a:lnTo>
                  <a:pt x="48" y="16"/>
                </a:lnTo>
                <a:lnTo>
                  <a:pt x="53" y="16"/>
                </a:lnTo>
                <a:lnTo>
                  <a:pt x="53" y="21"/>
                </a:lnTo>
                <a:lnTo>
                  <a:pt x="58" y="21"/>
                </a:lnTo>
                <a:lnTo>
                  <a:pt x="64" y="26"/>
                </a:lnTo>
                <a:lnTo>
                  <a:pt x="64" y="32"/>
                </a:lnTo>
                <a:lnTo>
                  <a:pt x="69" y="32"/>
                </a:lnTo>
                <a:lnTo>
                  <a:pt x="69" y="37"/>
                </a:lnTo>
                <a:lnTo>
                  <a:pt x="74" y="42"/>
                </a:lnTo>
                <a:lnTo>
                  <a:pt x="74" y="37"/>
                </a:lnTo>
                <a:lnTo>
                  <a:pt x="69" y="32"/>
                </a:lnTo>
                <a:lnTo>
                  <a:pt x="74" y="26"/>
                </a:lnTo>
                <a:lnTo>
                  <a:pt x="69" y="26"/>
                </a:lnTo>
                <a:lnTo>
                  <a:pt x="69" y="21"/>
                </a:lnTo>
                <a:lnTo>
                  <a:pt x="74" y="21"/>
                </a:lnTo>
                <a:lnTo>
                  <a:pt x="79" y="21"/>
                </a:lnTo>
                <a:lnTo>
                  <a:pt x="74" y="21"/>
                </a:lnTo>
                <a:lnTo>
                  <a:pt x="79" y="16"/>
                </a:lnTo>
                <a:lnTo>
                  <a:pt x="79" y="11"/>
                </a:lnTo>
                <a:lnTo>
                  <a:pt x="79" y="16"/>
                </a:lnTo>
                <a:lnTo>
                  <a:pt x="79" y="21"/>
                </a:lnTo>
                <a:lnTo>
                  <a:pt x="79" y="26"/>
                </a:lnTo>
                <a:lnTo>
                  <a:pt x="79" y="21"/>
                </a:lnTo>
                <a:lnTo>
                  <a:pt x="79" y="16"/>
                </a:lnTo>
                <a:lnTo>
                  <a:pt x="85" y="16"/>
                </a:lnTo>
                <a:lnTo>
                  <a:pt x="85" y="11"/>
                </a:lnTo>
                <a:lnTo>
                  <a:pt x="85" y="5"/>
                </a:lnTo>
                <a:lnTo>
                  <a:pt x="90" y="11"/>
                </a:lnTo>
                <a:lnTo>
                  <a:pt x="90" y="21"/>
                </a:lnTo>
                <a:lnTo>
                  <a:pt x="90" y="32"/>
                </a:lnTo>
                <a:lnTo>
                  <a:pt x="90" y="37"/>
                </a:lnTo>
                <a:lnTo>
                  <a:pt x="90" y="42"/>
                </a:lnTo>
                <a:lnTo>
                  <a:pt x="90" y="48"/>
                </a:lnTo>
                <a:close/>
                <a:moveTo>
                  <a:pt x="90" y="74"/>
                </a:moveTo>
                <a:lnTo>
                  <a:pt x="85" y="79"/>
                </a:lnTo>
                <a:lnTo>
                  <a:pt x="79" y="79"/>
                </a:lnTo>
                <a:lnTo>
                  <a:pt x="74" y="79"/>
                </a:lnTo>
                <a:lnTo>
                  <a:pt x="79" y="74"/>
                </a:lnTo>
                <a:lnTo>
                  <a:pt x="85" y="69"/>
                </a:lnTo>
                <a:lnTo>
                  <a:pt x="79" y="63"/>
                </a:lnTo>
                <a:lnTo>
                  <a:pt x="85" y="63"/>
                </a:lnTo>
                <a:lnTo>
                  <a:pt x="79" y="63"/>
                </a:lnTo>
                <a:lnTo>
                  <a:pt x="79" y="58"/>
                </a:lnTo>
                <a:lnTo>
                  <a:pt x="79" y="63"/>
                </a:lnTo>
                <a:lnTo>
                  <a:pt x="79" y="58"/>
                </a:lnTo>
                <a:lnTo>
                  <a:pt x="85" y="58"/>
                </a:lnTo>
                <a:lnTo>
                  <a:pt x="85" y="63"/>
                </a:lnTo>
                <a:lnTo>
                  <a:pt x="90" y="63"/>
                </a:lnTo>
                <a:lnTo>
                  <a:pt x="90" y="69"/>
                </a:lnTo>
                <a:lnTo>
                  <a:pt x="90" y="74"/>
                </a:lnTo>
                <a:close/>
                <a:moveTo>
                  <a:pt x="16" y="53"/>
                </a:moveTo>
                <a:lnTo>
                  <a:pt x="16" y="58"/>
                </a:lnTo>
                <a:lnTo>
                  <a:pt x="16" y="63"/>
                </a:lnTo>
                <a:lnTo>
                  <a:pt x="16" y="69"/>
                </a:lnTo>
                <a:lnTo>
                  <a:pt x="11" y="74"/>
                </a:lnTo>
                <a:lnTo>
                  <a:pt x="11" y="69"/>
                </a:lnTo>
                <a:lnTo>
                  <a:pt x="11" y="63"/>
                </a:lnTo>
                <a:lnTo>
                  <a:pt x="11" y="58"/>
                </a:lnTo>
                <a:lnTo>
                  <a:pt x="11" y="53"/>
                </a:lnTo>
                <a:lnTo>
                  <a:pt x="16" y="48"/>
                </a:lnTo>
                <a:lnTo>
                  <a:pt x="21" y="48"/>
                </a:lnTo>
                <a:lnTo>
                  <a:pt x="16" y="53"/>
                </a:lnTo>
                <a:close/>
                <a:moveTo>
                  <a:pt x="21" y="37"/>
                </a:moveTo>
                <a:lnTo>
                  <a:pt x="21" y="42"/>
                </a:lnTo>
                <a:lnTo>
                  <a:pt x="21" y="48"/>
                </a:lnTo>
                <a:lnTo>
                  <a:pt x="16" y="42"/>
                </a:lnTo>
                <a:lnTo>
                  <a:pt x="16" y="37"/>
                </a:lnTo>
                <a:lnTo>
                  <a:pt x="21" y="32"/>
                </a:lnTo>
                <a:lnTo>
                  <a:pt x="21" y="37"/>
                </a:lnTo>
                <a:close/>
                <a:moveTo>
                  <a:pt x="11" y="79"/>
                </a:moveTo>
                <a:lnTo>
                  <a:pt x="11" y="85"/>
                </a:lnTo>
                <a:lnTo>
                  <a:pt x="11" y="79"/>
                </a:lnTo>
                <a:lnTo>
                  <a:pt x="5" y="79"/>
                </a:lnTo>
                <a:lnTo>
                  <a:pt x="11" y="74"/>
                </a:lnTo>
                <a:lnTo>
                  <a:pt x="11" y="79"/>
                </a:lnTo>
                <a:close/>
                <a:moveTo>
                  <a:pt x="21" y="90"/>
                </a:moveTo>
                <a:lnTo>
                  <a:pt x="16" y="90"/>
                </a:lnTo>
                <a:lnTo>
                  <a:pt x="16" y="85"/>
                </a:lnTo>
                <a:lnTo>
                  <a:pt x="21" y="90"/>
                </a:lnTo>
                <a:close/>
                <a:moveTo>
                  <a:pt x="16" y="90"/>
                </a:moveTo>
                <a:lnTo>
                  <a:pt x="11" y="90"/>
                </a:lnTo>
                <a:lnTo>
                  <a:pt x="11" y="95"/>
                </a:lnTo>
                <a:lnTo>
                  <a:pt x="11" y="90"/>
                </a:lnTo>
                <a:lnTo>
                  <a:pt x="16" y="85"/>
                </a:lnTo>
                <a:lnTo>
                  <a:pt x="16" y="90"/>
                </a:lnTo>
                <a:close/>
                <a:moveTo>
                  <a:pt x="79" y="79"/>
                </a:moveTo>
                <a:lnTo>
                  <a:pt x="74" y="85"/>
                </a:lnTo>
                <a:lnTo>
                  <a:pt x="74" y="79"/>
                </a:lnTo>
                <a:lnTo>
                  <a:pt x="79" y="79"/>
                </a:lnTo>
                <a:close/>
                <a:moveTo>
                  <a:pt x="69" y="21"/>
                </a:moveTo>
                <a:lnTo>
                  <a:pt x="64" y="21"/>
                </a:lnTo>
                <a:lnTo>
                  <a:pt x="69" y="21"/>
                </a:lnTo>
                <a:close/>
                <a:moveTo>
                  <a:pt x="5" y="90"/>
                </a:moveTo>
                <a:lnTo>
                  <a:pt x="5" y="95"/>
                </a:lnTo>
                <a:lnTo>
                  <a:pt x="0" y="95"/>
                </a:lnTo>
                <a:lnTo>
                  <a:pt x="5" y="90"/>
                </a:lnTo>
                <a:close/>
                <a:moveTo>
                  <a:pt x="69" y="26"/>
                </a:moveTo>
                <a:lnTo>
                  <a:pt x="64" y="26"/>
                </a:lnTo>
                <a:lnTo>
                  <a:pt x="64" y="21"/>
                </a:lnTo>
                <a:lnTo>
                  <a:pt x="69" y="21"/>
                </a:lnTo>
                <a:lnTo>
                  <a:pt x="69" y="26"/>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32" name="TextBox 31"/>
          <p:cNvSpPr txBox="1"/>
          <p:nvPr/>
        </p:nvSpPr>
        <p:spPr>
          <a:xfrm>
            <a:off x="0" y="1905000"/>
            <a:ext cx="1752600" cy="830997"/>
          </a:xfrm>
          <a:prstGeom prst="rect">
            <a:avLst/>
          </a:prstGeom>
          <a:noFill/>
        </p:spPr>
        <p:txBody>
          <a:bodyPr wrap="square" rtlCol="0">
            <a:spAutoFit/>
          </a:bodyPr>
          <a:lstStyle/>
          <a:p>
            <a:pPr algn="ctr"/>
            <a:r>
              <a:rPr lang="en-US" sz="2400" b="1" dirty="0" smtClean="0">
                <a:latin typeface="+mj-lt"/>
              </a:rPr>
              <a:t>Tanzania</a:t>
            </a:r>
          </a:p>
          <a:p>
            <a:pPr algn="ctr"/>
            <a:r>
              <a:rPr lang="en-US" sz="2400" b="1" dirty="0" smtClean="0">
                <a:latin typeface="+mj-lt"/>
              </a:rPr>
              <a:t>42%</a:t>
            </a:r>
            <a:endParaRPr lang="en-US" sz="2400" b="1" dirty="0">
              <a:latin typeface="+mj-lt"/>
            </a:endParaRPr>
          </a:p>
        </p:txBody>
      </p:sp>
      <p:sp>
        <p:nvSpPr>
          <p:cNvPr id="33" name="TextBox 32"/>
          <p:cNvSpPr txBox="1"/>
          <p:nvPr/>
        </p:nvSpPr>
        <p:spPr>
          <a:xfrm>
            <a:off x="2278062" y="990600"/>
            <a:ext cx="1066800" cy="523220"/>
          </a:xfrm>
          <a:prstGeom prst="rect">
            <a:avLst/>
          </a:prstGeom>
          <a:noFill/>
        </p:spPr>
        <p:txBody>
          <a:bodyPr wrap="square" rtlCol="0">
            <a:spAutoFit/>
          </a:bodyPr>
          <a:lstStyle/>
          <a:p>
            <a:pPr algn="ctr"/>
            <a:r>
              <a:rPr lang="en-US" sz="1400" b="1" dirty="0" err="1" smtClean="0">
                <a:solidFill>
                  <a:schemeClr val="bg1"/>
                </a:solidFill>
                <a:latin typeface="+mn-lt"/>
              </a:rPr>
              <a:t>Kagera</a:t>
            </a:r>
            <a:endParaRPr lang="en-US" sz="1400" b="1" dirty="0" smtClean="0">
              <a:solidFill>
                <a:schemeClr val="bg1"/>
              </a:solidFill>
              <a:latin typeface="+mn-lt"/>
            </a:endParaRPr>
          </a:p>
          <a:p>
            <a:pPr algn="ctr"/>
            <a:r>
              <a:rPr lang="en-US" sz="1400" b="1" dirty="0" smtClean="0">
                <a:solidFill>
                  <a:schemeClr val="bg1"/>
                </a:solidFill>
                <a:latin typeface="+mn-lt"/>
              </a:rPr>
              <a:t>44%</a:t>
            </a:r>
            <a:endParaRPr lang="en-US" sz="1400" b="1" dirty="0">
              <a:solidFill>
                <a:schemeClr val="bg1"/>
              </a:solidFill>
              <a:latin typeface="+mn-lt"/>
            </a:endParaRPr>
          </a:p>
        </p:txBody>
      </p:sp>
      <p:sp>
        <p:nvSpPr>
          <p:cNvPr id="34" name="TextBox 33"/>
          <p:cNvSpPr txBox="1"/>
          <p:nvPr/>
        </p:nvSpPr>
        <p:spPr>
          <a:xfrm>
            <a:off x="2844592" y="1676400"/>
            <a:ext cx="1066800" cy="523220"/>
          </a:xfrm>
          <a:prstGeom prst="rect">
            <a:avLst/>
          </a:prstGeom>
          <a:noFill/>
        </p:spPr>
        <p:txBody>
          <a:bodyPr wrap="square" rtlCol="0">
            <a:spAutoFit/>
          </a:bodyPr>
          <a:lstStyle/>
          <a:p>
            <a:pPr algn="ctr"/>
            <a:r>
              <a:rPr lang="en-US" sz="1400" b="1" dirty="0" err="1" smtClean="0">
                <a:latin typeface="+mn-lt"/>
              </a:rPr>
              <a:t>Mwanza</a:t>
            </a:r>
            <a:endParaRPr lang="en-US" sz="1400" b="1" dirty="0" smtClean="0">
              <a:latin typeface="+mn-lt"/>
            </a:endParaRPr>
          </a:p>
          <a:p>
            <a:pPr algn="ctr"/>
            <a:r>
              <a:rPr lang="en-US" sz="1400" b="1" dirty="0" smtClean="0">
                <a:latin typeface="+mn-lt"/>
              </a:rPr>
              <a:t>39%</a:t>
            </a:r>
            <a:endParaRPr lang="en-US" sz="1400" b="1" dirty="0">
              <a:latin typeface="+mn-lt"/>
            </a:endParaRPr>
          </a:p>
        </p:txBody>
      </p:sp>
      <p:sp>
        <p:nvSpPr>
          <p:cNvPr id="35" name="TextBox 34"/>
          <p:cNvSpPr txBox="1"/>
          <p:nvPr/>
        </p:nvSpPr>
        <p:spPr>
          <a:xfrm>
            <a:off x="3641711" y="1097280"/>
            <a:ext cx="1066800" cy="523220"/>
          </a:xfrm>
          <a:prstGeom prst="rect">
            <a:avLst/>
          </a:prstGeom>
          <a:noFill/>
          <a:ln>
            <a:noFill/>
          </a:ln>
        </p:spPr>
        <p:txBody>
          <a:bodyPr wrap="square" rtlCol="0">
            <a:spAutoFit/>
          </a:bodyPr>
          <a:lstStyle/>
          <a:p>
            <a:pPr algn="ctr"/>
            <a:r>
              <a:rPr lang="en-US" sz="1400" b="1" dirty="0" smtClean="0">
                <a:latin typeface="+mn-lt"/>
              </a:rPr>
              <a:t>Mara</a:t>
            </a:r>
          </a:p>
          <a:p>
            <a:pPr algn="ctr"/>
            <a:r>
              <a:rPr lang="en-US" sz="1400" b="1" dirty="0" smtClean="0">
                <a:latin typeface="+mn-lt"/>
              </a:rPr>
              <a:t>31%</a:t>
            </a:r>
            <a:endParaRPr lang="en-US" sz="1400" b="1" dirty="0">
              <a:latin typeface="+mn-lt"/>
            </a:endParaRPr>
          </a:p>
        </p:txBody>
      </p:sp>
      <p:sp>
        <p:nvSpPr>
          <p:cNvPr id="36" name="TextBox 35"/>
          <p:cNvSpPr txBox="1"/>
          <p:nvPr/>
        </p:nvSpPr>
        <p:spPr>
          <a:xfrm>
            <a:off x="4564062" y="1752600"/>
            <a:ext cx="1066800" cy="523220"/>
          </a:xfrm>
          <a:prstGeom prst="rect">
            <a:avLst/>
          </a:prstGeom>
          <a:noFill/>
        </p:spPr>
        <p:txBody>
          <a:bodyPr wrap="square" rtlCol="0">
            <a:spAutoFit/>
          </a:bodyPr>
          <a:lstStyle/>
          <a:p>
            <a:pPr algn="ctr"/>
            <a:r>
              <a:rPr lang="en-US" sz="1400" b="1" dirty="0" err="1" smtClean="0">
                <a:solidFill>
                  <a:schemeClr val="bg1"/>
                </a:solidFill>
                <a:latin typeface="+mn-lt"/>
              </a:rPr>
              <a:t>Arusha</a:t>
            </a:r>
            <a:endParaRPr lang="en-US" sz="1400" b="1" dirty="0" smtClean="0">
              <a:solidFill>
                <a:schemeClr val="bg1"/>
              </a:solidFill>
              <a:latin typeface="+mn-lt"/>
            </a:endParaRPr>
          </a:p>
          <a:p>
            <a:pPr algn="ctr"/>
            <a:r>
              <a:rPr lang="en-US" sz="1400" b="1" dirty="0" smtClean="0">
                <a:solidFill>
                  <a:schemeClr val="bg1"/>
                </a:solidFill>
                <a:latin typeface="+mn-lt"/>
              </a:rPr>
              <a:t>44%</a:t>
            </a:r>
            <a:endParaRPr lang="en-US" sz="1400" b="1" dirty="0">
              <a:solidFill>
                <a:schemeClr val="bg1"/>
              </a:solidFill>
              <a:latin typeface="+mn-lt"/>
            </a:endParaRPr>
          </a:p>
        </p:txBody>
      </p:sp>
      <p:sp>
        <p:nvSpPr>
          <p:cNvPr id="37" name="TextBox 36"/>
          <p:cNvSpPr txBox="1"/>
          <p:nvPr/>
        </p:nvSpPr>
        <p:spPr>
          <a:xfrm>
            <a:off x="4945062" y="2438400"/>
            <a:ext cx="1066800" cy="523220"/>
          </a:xfrm>
          <a:prstGeom prst="rect">
            <a:avLst/>
          </a:prstGeom>
          <a:noFill/>
        </p:spPr>
        <p:txBody>
          <a:bodyPr wrap="square" rtlCol="0">
            <a:spAutoFit/>
          </a:bodyPr>
          <a:lstStyle/>
          <a:p>
            <a:pPr algn="ctr"/>
            <a:r>
              <a:rPr lang="en-US" sz="1400" b="1" dirty="0" err="1" smtClean="0">
                <a:solidFill>
                  <a:schemeClr val="bg1"/>
                </a:solidFill>
                <a:latin typeface="+mn-lt"/>
              </a:rPr>
              <a:t>Manyara</a:t>
            </a:r>
            <a:endParaRPr lang="en-US" sz="1400" b="1" dirty="0" smtClean="0">
              <a:solidFill>
                <a:schemeClr val="bg1"/>
              </a:solidFill>
              <a:latin typeface="+mn-lt"/>
            </a:endParaRPr>
          </a:p>
          <a:p>
            <a:pPr algn="ctr"/>
            <a:r>
              <a:rPr lang="en-US" sz="1400" b="1" dirty="0" smtClean="0">
                <a:solidFill>
                  <a:schemeClr val="bg1"/>
                </a:solidFill>
                <a:latin typeface="+mn-lt"/>
              </a:rPr>
              <a:t>46%</a:t>
            </a:r>
            <a:endParaRPr lang="en-US" sz="1400" b="1" dirty="0">
              <a:solidFill>
                <a:schemeClr val="bg1"/>
              </a:solidFill>
              <a:latin typeface="+mn-lt"/>
            </a:endParaRPr>
          </a:p>
        </p:txBody>
      </p:sp>
      <p:sp>
        <p:nvSpPr>
          <p:cNvPr id="38" name="TextBox 37"/>
          <p:cNvSpPr txBox="1"/>
          <p:nvPr/>
        </p:nvSpPr>
        <p:spPr>
          <a:xfrm>
            <a:off x="5935662" y="3048000"/>
            <a:ext cx="838200" cy="523220"/>
          </a:xfrm>
          <a:prstGeom prst="rect">
            <a:avLst/>
          </a:prstGeom>
          <a:noFill/>
        </p:spPr>
        <p:txBody>
          <a:bodyPr wrap="square" rtlCol="0">
            <a:spAutoFit/>
          </a:bodyPr>
          <a:lstStyle/>
          <a:p>
            <a:pPr algn="ctr"/>
            <a:r>
              <a:rPr lang="en-US" sz="1400" b="1" dirty="0" err="1" smtClean="0">
                <a:solidFill>
                  <a:schemeClr val="bg1"/>
                </a:solidFill>
                <a:latin typeface="+mn-lt"/>
              </a:rPr>
              <a:t>Tanga</a:t>
            </a:r>
            <a:endParaRPr lang="en-US" sz="1400" b="1" dirty="0" smtClean="0">
              <a:solidFill>
                <a:schemeClr val="bg1"/>
              </a:solidFill>
              <a:latin typeface="+mn-lt"/>
            </a:endParaRPr>
          </a:p>
          <a:p>
            <a:pPr algn="ctr"/>
            <a:r>
              <a:rPr lang="en-US" sz="1400" b="1" dirty="0" smtClean="0">
                <a:solidFill>
                  <a:schemeClr val="bg1"/>
                </a:solidFill>
                <a:latin typeface="+mn-lt"/>
              </a:rPr>
              <a:t>49%</a:t>
            </a:r>
            <a:endParaRPr lang="en-US" sz="1400" b="1" dirty="0">
              <a:solidFill>
                <a:schemeClr val="bg1"/>
              </a:solidFill>
              <a:latin typeface="+mn-lt"/>
            </a:endParaRPr>
          </a:p>
        </p:txBody>
      </p:sp>
      <p:cxnSp>
        <p:nvCxnSpPr>
          <p:cNvPr id="39" name="Straight Connector 38"/>
          <p:cNvCxnSpPr/>
          <p:nvPr/>
        </p:nvCxnSpPr>
        <p:spPr>
          <a:xfrm rot="5400000" flipH="1" flipV="1">
            <a:off x="5906293" y="2162969"/>
            <a:ext cx="287338" cy="228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5783262" y="1676400"/>
            <a:ext cx="1066800" cy="523220"/>
          </a:xfrm>
          <a:prstGeom prst="rect">
            <a:avLst/>
          </a:prstGeom>
          <a:noFill/>
        </p:spPr>
        <p:txBody>
          <a:bodyPr wrap="square" rtlCol="0">
            <a:spAutoFit/>
          </a:bodyPr>
          <a:lstStyle/>
          <a:p>
            <a:pPr algn="ctr"/>
            <a:r>
              <a:rPr lang="en-US" sz="1400" b="1" dirty="0" smtClean="0">
                <a:latin typeface="+mn-lt"/>
              </a:rPr>
              <a:t>Kilimanjaro</a:t>
            </a:r>
          </a:p>
          <a:p>
            <a:pPr algn="ctr"/>
            <a:r>
              <a:rPr lang="en-US" sz="1400" b="1" dirty="0" smtClean="0">
                <a:latin typeface="+mn-lt"/>
              </a:rPr>
              <a:t>28%</a:t>
            </a:r>
            <a:endParaRPr lang="en-US" sz="1400" b="1" dirty="0">
              <a:latin typeface="+mn-lt"/>
            </a:endParaRPr>
          </a:p>
        </p:txBody>
      </p:sp>
      <p:sp>
        <p:nvSpPr>
          <p:cNvPr id="41" name="TextBox 40"/>
          <p:cNvSpPr txBox="1"/>
          <p:nvPr/>
        </p:nvSpPr>
        <p:spPr>
          <a:xfrm>
            <a:off x="6123180" y="4245997"/>
            <a:ext cx="838200" cy="523220"/>
          </a:xfrm>
          <a:prstGeom prst="rect">
            <a:avLst/>
          </a:prstGeom>
          <a:noFill/>
        </p:spPr>
        <p:txBody>
          <a:bodyPr wrap="square" rtlCol="0">
            <a:spAutoFit/>
          </a:bodyPr>
          <a:lstStyle/>
          <a:p>
            <a:pPr algn="ctr"/>
            <a:r>
              <a:rPr lang="en-US" sz="1400" b="1" dirty="0" err="1" smtClean="0">
                <a:latin typeface="+mn-lt"/>
              </a:rPr>
              <a:t>Pwani</a:t>
            </a:r>
            <a:endParaRPr lang="en-US" sz="1400" b="1" dirty="0" smtClean="0">
              <a:latin typeface="+mn-lt"/>
            </a:endParaRPr>
          </a:p>
          <a:p>
            <a:pPr algn="ctr"/>
            <a:r>
              <a:rPr lang="en-US" sz="1400" b="1" dirty="0" smtClean="0">
                <a:latin typeface="+mn-lt"/>
              </a:rPr>
              <a:t>32%</a:t>
            </a:r>
            <a:endParaRPr lang="en-US" sz="1400" b="1" dirty="0">
              <a:latin typeface="+mn-lt"/>
            </a:endParaRPr>
          </a:p>
        </p:txBody>
      </p:sp>
      <p:sp>
        <p:nvSpPr>
          <p:cNvPr id="42" name="TextBox 41"/>
          <p:cNvSpPr txBox="1"/>
          <p:nvPr/>
        </p:nvSpPr>
        <p:spPr>
          <a:xfrm>
            <a:off x="5334000" y="3962400"/>
            <a:ext cx="982662" cy="523220"/>
          </a:xfrm>
          <a:prstGeom prst="rect">
            <a:avLst/>
          </a:prstGeom>
          <a:noFill/>
        </p:spPr>
        <p:txBody>
          <a:bodyPr wrap="square" rtlCol="0">
            <a:spAutoFit/>
          </a:bodyPr>
          <a:lstStyle/>
          <a:p>
            <a:pPr algn="ctr"/>
            <a:r>
              <a:rPr lang="en-US" sz="1400" b="1" dirty="0" err="1" smtClean="0">
                <a:solidFill>
                  <a:schemeClr val="bg1"/>
                </a:solidFill>
                <a:latin typeface="+mn-lt"/>
              </a:rPr>
              <a:t>Morogoro</a:t>
            </a:r>
            <a:endParaRPr lang="en-US" sz="1400" b="1" dirty="0" smtClean="0">
              <a:solidFill>
                <a:schemeClr val="bg1"/>
              </a:solidFill>
              <a:latin typeface="+mn-lt"/>
            </a:endParaRPr>
          </a:p>
          <a:p>
            <a:pPr algn="ctr"/>
            <a:r>
              <a:rPr lang="en-US" sz="1400" b="1" dirty="0" smtClean="0">
                <a:solidFill>
                  <a:schemeClr val="bg1"/>
                </a:solidFill>
                <a:latin typeface="+mn-lt"/>
              </a:rPr>
              <a:t>44%</a:t>
            </a:r>
            <a:endParaRPr lang="en-US" sz="1400" b="1" dirty="0">
              <a:solidFill>
                <a:schemeClr val="bg1"/>
              </a:solidFill>
              <a:latin typeface="+mn-lt"/>
            </a:endParaRPr>
          </a:p>
        </p:txBody>
      </p:sp>
      <p:sp>
        <p:nvSpPr>
          <p:cNvPr id="43" name="TextBox 42"/>
          <p:cNvSpPr txBox="1"/>
          <p:nvPr/>
        </p:nvSpPr>
        <p:spPr>
          <a:xfrm>
            <a:off x="4640262" y="3505200"/>
            <a:ext cx="838200" cy="523220"/>
          </a:xfrm>
          <a:prstGeom prst="rect">
            <a:avLst/>
          </a:prstGeom>
          <a:noFill/>
        </p:spPr>
        <p:txBody>
          <a:bodyPr wrap="square" rtlCol="0">
            <a:spAutoFit/>
          </a:bodyPr>
          <a:lstStyle/>
          <a:p>
            <a:pPr algn="ctr"/>
            <a:r>
              <a:rPr lang="en-US" sz="1400" b="1" dirty="0" smtClean="0">
                <a:solidFill>
                  <a:schemeClr val="bg1"/>
                </a:solidFill>
                <a:latin typeface="+mn-lt"/>
              </a:rPr>
              <a:t>Dodoma</a:t>
            </a:r>
          </a:p>
          <a:p>
            <a:pPr algn="ctr"/>
            <a:r>
              <a:rPr lang="en-US" sz="1400" b="1" dirty="0" smtClean="0">
                <a:solidFill>
                  <a:schemeClr val="bg1"/>
                </a:solidFill>
                <a:latin typeface="+mn-lt"/>
              </a:rPr>
              <a:t>56%</a:t>
            </a:r>
            <a:endParaRPr lang="en-US" sz="1400" b="1" dirty="0">
              <a:solidFill>
                <a:schemeClr val="bg1"/>
              </a:solidFill>
              <a:latin typeface="+mn-lt"/>
            </a:endParaRPr>
          </a:p>
        </p:txBody>
      </p:sp>
      <p:sp>
        <p:nvSpPr>
          <p:cNvPr id="44" name="TextBox 43"/>
          <p:cNvSpPr txBox="1"/>
          <p:nvPr/>
        </p:nvSpPr>
        <p:spPr>
          <a:xfrm>
            <a:off x="3954462" y="2895600"/>
            <a:ext cx="762000" cy="523220"/>
          </a:xfrm>
          <a:prstGeom prst="rect">
            <a:avLst/>
          </a:prstGeom>
          <a:noFill/>
        </p:spPr>
        <p:txBody>
          <a:bodyPr wrap="square" rtlCol="0">
            <a:spAutoFit/>
          </a:bodyPr>
          <a:lstStyle/>
          <a:p>
            <a:pPr algn="ctr"/>
            <a:r>
              <a:rPr lang="en-US" sz="1400" b="1" dirty="0" err="1" smtClean="0">
                <a:latin typeface="+mn-lt"/>
              </a:rPr>
              <a:t>Singida</a:t>
            </a:r>
            <a:endParaRPr lang="en-US" sz="1400" b="1" dirty="0" smtClean="0">
              <a:latin typeface="+mn-lt"/>
            </a:endParaRPr>
          </a:p>
          <a:p>
            <a:pPr algn="ctr"/>
            <a:r>
              <a:rPr lang="en-US" sz="1400" b="1" dirty="0" smtClean="0">
                <a:latin typeface="+mn-lt"/>
              </a:rPr>
              <a:t>39%</a:t>
            </a:r>
            <a:endParaRPr lang="en-US" sz="1400" b="1" dirty="0">
              <a:latin typeface="+mn-lt"/>
            </a:endParaRPr>
          </a:p>
        </p:txBody>
      </p:sp>
      <p:sp>
        <p:nvSpPr>
          <p:cNvPr id="45" name="TextBox 44"/>
          <p:cNvSpPr txBox="1"/>
          <p:nvPr/>
        </p:nvSpPr>
        <p:spPr>
          <a:xfrm>
            <a:off x="3040062" y="2971800"/>
            <a:ext cx="762000" cy="523220"/>
          </a:xfrm>
          <a:prstGeom prst="rect">
            <a:avLst/>
          </a:prstGeom>
          <a:noFill/>
        </p:spPr>
        <p:txBody>
          <a:bodyPr wrap="square" rtlCol="0">
            <a:spAutoFit/>
          </a:bodyPr>
          <a:lstStyle/>
          <a:p>
            <a:pPr algn="ctr"/>
            <a:r>
              <a:rPr lang="en-US" sz="1400" b="1" dirty="0" err="1" smtClean="0">
                <a:latin typeface="+mn-lt"/>
              </a:rPr>
              <a:t>Tabora</a:t>
            </a:r>
            <a:endParaRPr lang="en-US" sz="1400" b="1" dirty="0" smtClean="0">
              <a:latin typeface="+mn-lt"/>
            </a:endParaRPr>
          </a:p>
          <a:p>
            <a:pPr algn="ctr"/>
            <a:r>
              <a:rPr lang="en-US" sz="1400" b="1" dirty="0" smtClean="0">
                <a:latin typeface="+mn-lt"/>
              </a:rPr>
              <a:t>33%</a:t>
            </a:r>
            <a:endParaRPr lang="en-US" sz="1400" b="1" dirty="0">
              <a:latin typeface="+mn-lt"/>
            </a:endParaRPr>
          </a:p>
        </p:txBody>
      </p:sp>
      <p:sp>
        <p:nvSpPr>
          <p:cNvPr id="46" name="TextBox 45"/>
          <p:cNvSpPr txBox="1"/>
          <p:nvPr/>
        </p:nvSpPr>
        <p:spPr>
          <a:xfrm>
            <a:off x="3618519" y="1995777"/>
            <a:ext cx="990600" cy="523220"/>
          </a:xfrm>
          <a:prstGeom prst="rect">
            <a:avLst/>
          </a:prstGeom>
          <a:noFill/>
        </p:spPr>
        <p:txBody>
          <a:bodyPr wrap="square" rtlCol="0">
            <a:spAutoFit/>
          </a:bodyPr>
          <a:lstStyle/>
          <a:p>
            <a:pPr algn="ctr"/>
            <a:r>
              <a:rPr lang="en-US" sz="1400" b="1" dirty="0" err="1" smtClean="0">
                <a:solidFill>
                  <a:schemeClr val="bg1"/>
                </a:solidFill>
                <a:latin typeface="+mn-lt"/>
              </a:rPr>
              <a:t>Shinyanga</a:t>
            </a:r>
            <a:endParaRPr lang="en-US" sz="1400" b="1" dirty="0" smtClean="0">
              <a:solidFill>
                <a:schemeClr val="bg1"/>
              </a:solidFill>
              <a:latin typeface="+mn-lt"/>
            </a:endParaRPr>
          </a:p>
          <a:p>
            <a:pPr algn="ctr"/>
            <a:r>
              <a:rPr lang="en-US" sz="1400" b="1" dirty="0" smtClean="0">
                <a:solidFill>
                  <a:schemeClr val="bg1"/>
                </a:solidFill>
                <a:latin typeface="+mn-lt"/>
              </a:rPr>
              <a:t>43%</a:t>
            </a:r>
            <a:endParaRPr lang="en-US" sz="1400" b="1" dirty="0">
              <a:solidFill>
                <a:schemeClr val="bg1"/>
              </a:solidFill>
              <a:latin typeface="+mn-lt"/>
            </a:endParaRPr>
          </a:p>
        </p:txBody>
      </p:sp>
      <p:sp>
        <p:nvSpPr>
          <p:cNvPr id="47" name="TextBox 46"/>
          <p:cNvSpPr txBox="1"/>
          <p:nvPr/>
        </p:nvSpPr>
        <p:spPr>
          <a:xfrm>
            <a:off x="1897062" y="2590800"/>
            <a:ext cx="762000" cy="523220"/>
          </a:xfrm>
          <a:prstGeom prst="rect">
            <a:avLst/>
          </a:prstGeom>
          <a:noFill/>
        </p:spPr>
        <p:txBody>
          <a:bodyPr wrap="square" rtlCol="0">
            <a:spAutoFit/>
          </a:bodyPr>
          <a:lstStyle/>
          <a:p>
            <a:pPr algn="ctr"/>
            <a:r>
              <a:rPr lang="en-US" sz="1400" b="1" dirty="0" err="1" smtClean="0">
                <a:solidFill>
                  <a:schemeClr val="bg1"/>
                </a:solidFill>
                <a:latin typeface="+mn-lt"/>
              </a:rPr>
              <a:t>Kigoma</a:t>
            </a:r>
            <a:endParaRPr lang="en-US" sz="1400" b="1" dirty="0" smtClean="0">
              <a:solidFill>
                <a:schemeClr val="bg1"/>
              </a:solidFill>
              <a:latin typeface="+mn-lt"/>
            </a:endParaRPr>
          </a:p>
          <a:p>
            <a:pPr algn="ctr"/>
            <a:r>
              <a:rPr lang="en-US" sz="1400" b="1" dirty="0" smtClean="0">
                <a:solidFill>
                  <a:schemeClr val="bg1"/>
                </a:solidFill>
                <a:latin typeface="+mn-lt"/>
              </a:rPr>
              <a:t>48%</a:t>
            </a:r>
            <a:endParaRPr lang="en-US" sz="1400" b="1" dirty="0">
              <a:solidFill>
                <a:schemeClr val="bg1"/>
              </a:solidFill>
              <a:latin typeface="+mn-lt"/>
            </a:endParaRPr>
          </a:p>
        </p:txBody>
      </p:sp>
      <p:sp>
        <p:nvSpPr>
          <p:cNvPr id="48" name="TextBox 47"/>
          <p:cNvSpPr txBox="1"/>
          <p:nvPr/>
        </p:nvSpPr>
        <p:spPr>
          <a:xfrm>
            <a:off x="2201862" y="3733800"/>
            <a:ext cx="762000" cy="523220"/>
          </a:xfrm>
          <a:prstGeom prst="rect">
            <a:avLst/>
          </a:prstGeom>
          <a:noFill/>
        </p:spPr>
        <p:txBody>
          <a:bodyPr wrap="square" rtlCol="0">
            <a:spAutoFit/>
          </a:bodyPr>
          <a:lstStyle/>
          <a:p>
            <a:pPr algn="ctr"/>
            <a:r>
              <a:rPr lang="en-US" sz="1400" b="1" dirty="0" err="1" smtClean="0">
                <a:solidFill>
                  <a:schemeClr val="bg1"/>
                </a:solidFill>
                <a:latin typeface="+mn-lt"/>
              </a:rPr>
              <a:t>Rukwa</a:t>
            </a:r>
            <a:endParaRPr lang="en-US" sz="1400" b="1" dirty="0" smtClean="0">
              <a:solidFill>
                <a:schemeClr val="bg1"/>
              </a:solidFill>
              <a:latin typeface="+mn-lt"/>
            </a:endParaRPr>
          </a:p>
          <a:p>
            <a:pPr algn="ctr"/>
            <a:r>
              <a:rPr lang="en-US" sz="1400" b="1" dirty="0" smtClean="0">
                <a:solidFill>
                  <a:schemeClr val="bg1"/>
                </a:solidFill>
                <a:latin typeface="+mn-lt"/>
              </a:rPr>
              <a:t>50%</a:t>
            </a:r>
            <a:endParaRPr lang="en-US" sz="1400" b="1" dirty="0">
              <a:solidFill>
                <a:schemeClr val="bg1"/>
              </a:solidFill>
              <a:latin typeface="+mn-lt"/>
            </a:endParaRPr>
          </a:p>
        </p:txBody>
      </p:sp>
      <p:sp>
        <p:nvSpPr>
          <p:cNvPr id="49" name="TextBox 48"/>
          <p:cNvSpPr txBox="1"/>
          <p:nvPr/>
        </p:nvSpPr>
        <p:spPr>
          <a:xfrm>
            <a:off x="3344862" y="4495800"/>
            <a:ext cx="762000" cy="523220"/>
          </a:xfrm>
          <a:prstGeom prst="rect">
            <a:avLst/>
          </a:prstGeom>
          <a:noFill/>
        </p:spPr>
        <p:txBody>
          <a:bodyPr wrap="square" rtlCol="0">
            <a:spAutoFit/>
          </a:bodyPr>
          <a:lstStyle/>
          <a:p>
            <a:pPr algn="ctr"/>
            <a:r>
              <a:rPr lang="en-US" sz="1400" b="1" dirty="0" err="1" smtClean="0">
                <a:solidFill>
                  <a:schemeClr val="bg1"/>
                </a:solidFill>
                <a:latin typeface="+mn-lt"/>
              </a:rPr>
              <a:t>Mbeya</a:t>
            </a:r>
            <a:endParaRPr lang="en-US" sz="1400" b="1" dirty="0" smtClean="0">
              <a:solidFill>
                <a:schemeClr val="bg1"/>
              </a:solidFill>
              <a:latin typeface="+mn-lt"/>
            </a:endParaRPr>
          </a:p>
          <a:p>
            <a:pPr algn="ctr"/>
            <a:r>
              <a:rPr lang="en-US" sz="1400" b="1" dirty="0" smtClean="0">
                <a:solidFill>
                  <a:schemeClr val="bg1"/>
                </a:solidFill>
                <a:latin typeface="+mn-lt"/>
              </a:rPr>
              <a:t>50%</a:t>
            </a:r>
            <a:endParaRPr lang="en-US" sz="1400" b="1" dirty="0">
              <a:solidFill>
                <a:schemeClr val="bg1"/>
              </a:solidFill>
              <a:latin typeface="+mn-lt"/>
            </a:endParaRPr>
          </a:p>
        </p:txBody>
      </p:sp>
      <p:sp>
        <p:nvSpPr>
          <p:cNvPr id="50" name="TextBox 49"/>
          <p:cNvSpPr txBox="1"/>
          <p:nvPr/>
        </p:nvSpPr>
        <p:spPr>
          <a:xfrm>
            <a:off x="4536895" y="4269850"/>
            <a:ext cx="762000" cy="523220"/>
          </a:xfrm>
          <a:prstGeom prst="rect">
            <a:avLst/>
          </a:prstGeom>
          <a:noFill/>
        </p:spPr>
        <p:txBody>
          <a:bodyPr wrap="square" rtlCol="0">
            <a:spAutoFit/>
          </a:bodyPr>
          <a:lstStyle/>
          <a:p>
            <a:pPr algn="ctr"/>
            <a:r>
              <a:rPr lang="en-US" sz="1400" b="1" dirty="0" err="1" smtClean="0">
                <a:solidFill>
                  <a:schemeClr val="bg1"/>
                </a:solidFill>
                <a:latin typeface="+mn-lt"/>
              </a:rPr>
              <a:t>Iringa</a:t>
            </a:r>
            <a:endParaRPr lang="en-US" sz="1400" b="1" dirty="0" smtClean="0">
              <a:solidFill>
                <a:schemeClr val="bg1"/>
              </a:solidFill>
              <a:latin typeface="+mn-lt"/>
            </a:endParaRPr>
          </a:p>
          <a:p>
            <a:pPr algn="ctr"/>
            <a:r>
              <a:rPr lang="en-US" sz="1400" b="1" dirty="0" smtClean="0">
                <a:solidFill>
                  <a:schemeClr val="bg1"/>
                </a:solidFill>
                <a:latin typeface="+mn-lt"/>
              </a:rPr>
              <a:t>52%</a:t>
            </a:r>
            <a:endParaRPr lang="en-US" sz="1400" b="1" dirty="0">
              <a:solidFill>
                <a:schemeClr val="bg1"/>
              </a:solidFill>
              <a:latin typeface="+mn-lt"/>
            </a:endParaRPr>
          </a:p>
        </p:txBody>
      </p:sp>
      <p:sp>
        <p:nvSpPr>
          <p:cNvPr id="51" name="TextBox 50"/>
          <p:cNvSpPr txBox="1"/>
          <p:nvPr/>
        </p:nvSpPr>
        <p:spPr>
          <a:xfrm>
            <a:off x="4640262" y="5867400"/>
            <a:ext cx="838200" cy="523220"/>
          </a:xfrm>
          <a:prstGeom prst="rect">
            <a:avLst/>
          </a:prstGeom>
          <a:noFill/>
        </p:spPr>
        <p:txBody>
          <a:bodyPr wrap="square" rtlCol="0">
            <a:spAutoFit/>
          </a:bodyPr>
          <a:lstStyle/>
          <a:p>
            <a:pPr algn="ctr"/>
            <a:r>
              <a:rPr lang="en-US" sz="1400" b="1" dirty="0" smtClean="0">
                <a:solidFill>
                  <a:schemeClr val="bg1"/>
                </a:solidFill>
                <a:latin typeface="+mn-lt"/>
              </a:rPr>
              <a:t>Ruvuma</a:t>
            </a:r>
          </a:p>
          <a:p>
            <a:pPr algn="ctr"/>
            <a:r>
              <a:rPr lang="en-US" sz="1400" b="1" dirty="0" smtClean="0">
                <a:solidFill>
                  <a:schemeClr val="bg1"/>
                </a:solidFill>
                <a:latin typeface="+mn-lt"/>
              </a:rPr>
              <a:t>46%</a:t>
            </a:r>
            <a:endParaRPr lang="en-US" sz="1400" b="1" dirty="0">
              <a:solidFill>
                <a:schemeClr val="bg1"/>
              </a:solidFill>
              <a:latin typeface="+mn-lt"/>
            </a:endParaRPr>
          </a:p>
        </p:txBody>
      </p:sp>
      <p:sp>
        <p:nvSpPr>
          <p:cNvPr id="52" name="TextBox 51"/>
          <p:cNvSpPr txBox="1"/>
          <p:nvPr/>
        </p:nvSpPr>
        <p:spPr>
          <a:xfrm>
            <a:off x="6248400" y="5943600"/>
            <a:ext cx="838200" cy="523220"/>
          </a:xfrm>
          <a:prstGeom prst="rect">
            <a:avLst/>
          </a:prstGeom>
          <a:noFill/>
        </p:spPr>
        <p:txBody>
          <a:bodyPr wrap="square" rtlCol="0">
            <a:spAutoFit/>
          </a:bodyPr>
          <a:lstStyle/>
          <a:p>
            <a:pPr algn="ctr"/>
            <a:r>
              <a:rPr lang="en-US" sz="1400" b="1" dirty="0" err="1" smtClean="0">
                <a:solidFill>
                  <a:schemeClr val="bg1"/>
                </a:solidFill>
                <a:latin typeface="+mn-lt"/>
              </a:rPr>
              <a:t>Mtwara</a:t>
            </a:r>
            <a:endParaRPr lang="en-US" sz="1400" b="1" dirty="0" smtClean="0">
              <a:solidFill>
                <a:schemeClr val="bg1"/>
              </a:solidFill>
              <a:latin typeface="+mn-lt"/>
            </a:endParaRPr>
          </a:p>
          <a:p>
            <a:pPr algn="ctr"/>
            <a:r>
              <a:rPr lang="en-US" sz="1400" b="1" dirty="0" smtClean="0">
                <a:solidFill>
                  <a:schemeClr val="bg1"/>
                </a:solidFill>
                <a:latin typeface="+mn-lt"/>
              </a:rPr>
              <a:t>44%</a:t>
            </a:r>
            <a:endParaRPr lang="en-US" sz="1400" b="1" dirty="0">
              <a:solidFill>
                <a:schemeClr val="bg1"/>
              </a:solidFill>
              <a:latin typeface="+mn-lt"/>
            </a:endParaRPr>
          </a:p>
        </p:txBody>
      </p:sp>
      <p:sp>
        <p:nvSpPr>
          <p:cNvPr id="53" name="TextBox 52"/>
          <p:cNvSpPr txBox="1"/>
          <p:nvPr/>
        </p:nvSpPr>
        <p:spPr>
          <a:xfrm>
            <a:off x="6011862" y="5181600"/>
            <a:ext cx="838200" cy="523220"/>
          </a:xfrm>
          <a:prstGeom prst="rect">
            <a:avLst/>
          </a:prstGeom>
          <a:noFill/>
        </p:spPr>
        <p:txBody>
          <a:bodyPr wrap="square" rtlCol="0">
            <a:spAutoFit/>
          </a:bodyPr>
          <a:lstStyle/>
          <a:p>
            <a:pPr algn="ctr"/>
            <a:r>
              <a:rPr lang="en-US" sz="1400" b="1" dirty="0" err="1" smtClean="0">
                <a:solidFill>
                  <a:schemeClr val="bg1"/>
                </a:solidFill>
                <a:latin typeface="+mn-lt"/>
              </a:rPr>
              <a:t>Lindi</a:t>
            </a:r>
            <a:endParaRPr lang="en-US" sz="1400" b="1" dirty="0" smtClean="0">
              <a:solidFill>
                <a:schemeClr val="bg1"/>
              </a:solidFill>
              <a:latin typeface="+mn-lt"/>
            </a:endParaRPr>
          </a:p>
          <a:p>
            <a:pPr algn="ctr"/>
            <a:r>
              <a:rPr lang="en-US" sz="1400" b="1" dirty="0" smtClean="0">
                <a:solidFill>
                  <a:schemeClr val="bg1"/>
                </a:solidFill>
                <a:latin typeface="+mn-lt"/>
              </a:rPr>
              <a:t>54%</a:t>
            </a:r>
            <a:endParaRPr lang="en-US" sz="1400" b="1" dirty="0">
              <a:solidFill>
                <a:schemeClr val="bg1"/>
              </a:solidFill>
              <a:latin typeface="+mn-lt"/>
            </a:endParaRPr>
          </a:p>
        </p:txBody>
      </p:sp>
      <p:cxnSp>
        <p:nvCxnSpPr>
          <p:cNvPr id="54" name="Straight Connector 53"/>
          <p:cNvCxnSpPr/>
          <p:nvPr/>
        </p:nvCxnSpPr>
        <p:spPr>
          <a:xfrm>
            <a:off x="6820492" y="4114800"/>
            <a:ext cx="867770" cy="8382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7612062" y="4800600"/>
            <a:ext cx="1219200" cy="738664"/>
          </a:xfrm>
          <a:prstGeom prst="rect">
            <a:avLst/>
          </a:prstGeom>
          <a:noFill/>
        </p:spPr>
        <p:txBody>
          <a:bodyPr wrap="square" rtlCol="0">
            <a:spAutoFit/>
          </a:bodyPr>
          <a:lstStyle/>
          <a:p>
            <a:pPr algn="ctr"/>
            <a:r>
              <a:rPr lang="en-US" sz="1400" b="1" dirty="0" smtClean="0">
                <a:latin typeface="+mn-lt"/>
              </a:rPr>
              <a:t>Dar </a:t>
            </a:r>
            <a:r>
              <a:rPr lang="en-US" sz="1400" b="1" dirty="0" err="1" smtClean="0">
                <a:latin typeface="+mn-lt"/>
              </a:rPr>
              <a:t>es</a:t>
            </a:r>
            <a:r>
              <a:rPr lang="en-US" sz="1400" b="1" dirty="0" smtClean="0">
                <a:latin typeface="+mn-lt"/>
              </a:rPr>
              <a:t> Salaam</a:t>
            </a:r>
          </a:p>
          <a:p>
            <a:pPr algn="ctr"/>
            <a:r>
              <a:rPr lang="en-US" sz="1400" b="1" dirty="0" smtClean="0">
                <a:latin typeface="+mn-lt"/>
              </a:rPr>
              <a:t>19%</a:t>
            </a:r>
            <a:endParaRPr lang="en-US" sz="1400" b="1" dirty="0">
              <a:latin typeface="+mn-lt"/>
            </a:endParaRPr>
          </a:p>
        </p:txBody>
      </p:sp>
      <p:cxnSp>
        <p:nvCxnSpPr>
          <p:cNvPr id="56" name="Straight Connector 55"/>
          <p:cNvCxnSpPr/>
          <p:nvPr/>
        </p:nvCxnSpPr>
        <p:spPr>
          <a:xfrm flipV="1">
            <a:off x="7078212" y="2939955"/>
            <a:ext cx="1587" cy="21431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392862" y="2438400"/>
            <a:ext cx="1371600" cy="523220"/>
          </a:xfrm>
          <a:prstGeom prst="rect">
            <a:avLst/>
          </a:prstGeom>
          <a:noFill/>
        </p:spPr>
        <p:txBody>
          <a:bodyPr wrap="square" rtlCol="0">
            <a:spAutoFit/>
          </a:bodyPr>
          <a:lstStyle/>
          <a:p>
            <a:pPr algn="ctr"/>
            <a:r>
              <a:rPr lang="en-US" sz="1400" b="1" dirty="0" smtClean="0">
                <a:latin typeface="+mn-lt"/>
              </a:rPr>
              <a:t>Pemba North</a:t>
            </a:r>
          </a:p>
          <a:p>
            <a:pPr algn="ctr"/>
            <a:r>
              <a:rPr lang="en-US" sz="1400" b="1" dirty="0" smtClean="0">
                <a:latin typeface="+mn-lt"/>
              </a:rPr>
              <a:t>39%</a:t>
            </a:r>
            <a:endParaRPr lang="en-US" sz="1400" b="1" dirty="0">
              <a:latin typeface="+mn-lt"/>
            </a:endParaRPr>
          </a:p>
        </p:txBody>
      </p:sp>
      <p:cxnSp>
        <p:nvCxnSpPr>
          <p:cNvPr id="58" name="Straight Connector 57"/>
          <p:cNvCxnSpPr/>
          <p:nvPr/>
        </p:nvCxnSpPr>
        <p:spPr>
          <a:xfrm flipV="1">
            <a:off x="7060849" y="3048000"/>
            <a:ext cx="627413" cy="22365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7383462" y="2743200"/>
            <a:ext cx="1295400" cy="523220"/>
          </a:xfrm>
          <a:prstGeom prst="rect">
            <a:avLst/>
          </a:prstGeom>
          <a:noFill/>
        </p:spPr>
        <p:txBody>
          <a:bodyPr wrap="square" rtlCol="0">
            <a:spAutoFit/>
          </a:bodyPr>
          <a:lstStyle/>
          <a:p>
            <a:pPr algn="ctr"/>
            <a:r>
              <a:rPr lang="en-US" sz="1400" b="1" dirty="0" smtClean="0">
                <a:latin typeface="+mn-lt"/>
              </a:rPr>
              <a:t>Pemba South</a:t>
            </a:r>
          </a:p>
          <a:p>
            <a:pPr algn="ctr"/>
            <a:r>
              <a:rPr lang="en-US" sz="1400" b="1" dirty="0" smtClean="0">
                <a:latin typeface="+mn-lt"/>
              </a:rPr>
              <a:t>31%</a:t>
            </a:r>
            <a:endParaRPr lang="en-US" sz="1400" b="1" dirty="0">
              <a:latin typeface="+mn-lt"/>
            </a:endParaRPr>
          </a:p>
        </p:txBody>
      </p:sp>
      <p:cxnSp>
        <p:nvCxnSpPr>
          <p:cNvPr id="60" name="Straight Connector 59"/>
          <p:cNvCxnSpPr>
            <a:stCxn id="28" idx="0"/>
          </p:cNvCxnSpPr>
          <p:nvPr/>
        </p:nvCxnSpPr>
        <p:spPr>
          <a:xfrm>
            <a:off x="6815137" y="3781426"/>
            <a:ext cx="168275" cy="23812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6850062" y="3962400"/>
            <a:ext cx="1066800" cy="523220"/>
          </a:xfrm>
          <a:prstGeom prst="rect">
            <a:avLst/>
          </a:prstGeom>
          <a:noFill/>
        </p:spPr>
        <p:txBody>
          <a:bodyPr wrap="square" rtlCol="0">
            <a:spAutoFit/>
          </a:bodyPr>
          <a:lstStyle/>
          <a:p>
            <a:pPr algn="ctr"/>
            <a:r>
              <a:rPr lang="en-US" sz="1400" b="1" dirty="0" smtClean="0">
                <a:latin typeface="+mn-lt"/>
              </a:rPr>
              <a:t>Town West</a:t>
            </a:r>
          </a:p>
          <a:p>
            <a:pPr algn="ctr"/>
            <a:r>
              <a:rPr lang="en-US" sz="1400" b="1" dirty="0" smtClean="0">
                <a:latin typeface="+mn-lt"/>
              </a:rPr>
              <a:t>20%</a:t>
            </a:r>
            <a:endParaRPr lang="en-US" sz="1400" b="1" dirty="0">
              <a:latin typeface="+mn-lt"/>
            </a:endParaRPr>
          </a:p>
        </p:txBody>
      </p:sp>
      <p:cxnSp>
        <p:nvCxnSpPr>
          <p:cNvPr id="62" name="Straight Connector 61"/>
          <p:cNvCxnSpPr/>
          <p:nvPr/>
        </p:nvCxnSpPr>
        <p:spPr>
          <a:xfrm flipV="1">
            <a:off x="6798623" y="3581400"/>
            <a:ext cx="280039" cy="1682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6918782" y="3326621"/>
            <a:ext cx="1295400" cy="523220"/>
          </a:xfrm>
          <a:prstGeom prst="rect">
            <a:avLst/>
          </a:prstGeom>
          <a:noFill/>
        </p:spPr>
        <p:txBody>
          <a:bodyPr wrap="square" rtlCol="0">
            <a:spAutoFit/>
          </a:bodyPr>
          <a:lstStyle/>
          <a:p>
            <a:pPr algn="ctr"/>
            <a:r>
              <a:rPr lang="en-US" sz="1400" b="1" dirty="0" smtClean="0">
                <a:latin typeface="+mn-lt"/>
              </a:rPr>
              <a:t>Zanzibar North</a:t>
            </a:r>
          </a:p>
          <a:p>
            <a:pPr algn="ctr"/>
            <a:r>
              <a:rPr lang="en-US" sz="1400" b="1" dirty="0" smtClean="0">
                <a:latin typeface="+mn-lt"/>
              </a:rPr>
              <a:t>41%</a:t>
            </a:r>
            <a:endParaRPr lang="en-US" sz="1400" b="1" dirty="0">
              <a:latin typeface="+mn-lt"/>
            </a:endParaRPr>
          </a:p>
        </p:txBody>
      </p:sp>
      <p:cxnSp>
        <p:nvCxnSpPr>
          <p:cNvPr id="64" name="Straight Connector 63"/>
          <p:cNvCxnSpPr/>
          <p:nvPr/>
        </p:nvCxnSpPr>
        <p:spPr>
          <a:xfrm>
            <a:off x="6934200" y="3810000"/>
            <a:ext cx="1022268" cy="3166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7848600" y="3581400"/>
            <a:ext cx="1295400" cy="523220"/>
          </a:xfrm>
          <a:prstGeom prst="rect">
            <a:avLst/>
          </a:prstGeom>
          <a:noFill/>
        </p:spPr>
        <p:txBody>
          <a:bodyPr wrap="square" rtlCol="0">
            <a:spAutoFit/>
          </a:bodyPr>
          <a:lstStyle/>
          <a:p>
            <a:pPr algn="ctr"/>
            <a:r>
              <a:rPr lang="en-US" sz="1400" b="1" dirty="0" smtClean="0">
                <a:latin typeface="+mn-lt"/>
              </a:rPr>
              <a:t>Zanzibar South</a:t>
            </a:r>
          </a:p>
          <a:p>
            <a:pPr algn="ctr"/>
            <a:r>
              <a:rPr lang="en-US" sz="1400" b="1" dirty="0" smtClean="0">
                <a:latin typeface="+mn-lt"/>
              </a:rPr>
              <a:t>29%</a:t>
            </a:r>
            <a:endParaRPr lang="en-US" sz="1400" b="1" dirty="0">
              <a:latin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457200" y="1143000"/>
            <a:ext cx="4038600" cy="4525963"/>
          </a:xfrm>
        </p:spPr>
        <p:txBody>
          <a:bodyPr>
            <a:normAutofit lnSpcReduction="10000"/>
          </a:bodyPr>
          <a:lstStyle/>
          <a:p>
            <a:r>
              <a:rPr lang="en-US" dirty="0" smtClean="0"/>
              <a:t>Breastfeeding and Infant and Young Child Feeding Practices</a:t>
            </a:r>
          </a:p>
          <a:p>
            <a:r>
              <a:rPr lang="en-US" dirty="0" smtClean="0"/>
              <a:t>Micronutrient Intake and </a:t>
            </a:r>
            <a:r>
              <a:rPr lang="en-US" dirty="0" err="1" smtClean="0"/>
              <a:t>Anaemia</a:t>
            </a:r>
            <a:endParaRPr lang="en-US" dirty="0" smtClean="0"/>
          </a:p>
          <a:p>
            <a:r>
              <a:rPr lang="en-US" dirty="0" smtClean="0"/>
              <a:t>Nutritional Status of Children</a:t>
            </a:r>
          </a:p>
          <a:p>
            <a:r>
              <a:rPr lang="en-US" b="1" dirty="0" smtClean="0"/>
              <a:t>Nutritional Status of Women</a:t>
            </a:r>
          </a:p>
          <a:p>
            <a:r>
              <a:rPr lang="en-GB" dirty="0" smtClean="0"/>
              <a:t>Prevalence of Anaemia</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Nutritional Status of Women</a:t>
            </a:r>
            <a:endParaRPr lang="en-US" sz="3600" dirty="0"/>
          </a:p>
        </p:txBody>
      </p:sp>
      <p:sp>
        <p:nvSpPr>
          <p:cNvPr id="6" name="TextBox 5"/>
          <p:cNvSpPr txBox="1"/>
          <p:nvPr/>
        </p:nvSpPr>
        <p:spPr>
          <a:xfrm>
            <a:off x="6248400" y="6019800"/>
            <a:ext cx="2743200" cy="646331"/>
          </a:xfrm>
          <a:prstGeom prst="rect">
            <a:avLst/>
          </a:prstGeom>
          <a:noFill/>
        </p:spPr>
        <p:txBody>
          <a:bodyPr wrap="square" rtlCol="0">
            <a:spAutoFit/>
          </a:bodyPr>
          <a:lstStyle/>
          <a:p>
            <a:pPr algn="ctr"/>
            <a:r>
              <a:rPr lang="en-US" i="1" dirty="0" smtClean="0"/>
              <a:t>Percent of women 15-49 by nutritional status</a:t>
            </a:r>
            <a:endParaRPr lang="en-US" i="1" dirty="0"/>
          </a:p>
        </p:txBody>
      </p:sp>
      <p:graphicFrame>
        <p:nvGraphicFramePr>
          <p:cNvPr id="7" name="Content Placeholder 6"/>
          <p:cNvGraphicFramePr>
            <a:graphicFrameLocks noGrp="1"/>
          </p:cNvGraphicFramePr>
          <p:nvPr>
            <p:ph idx="1"/>
          </p:nvPr>
        </p:nvGraphicFramePr>
        <p:xfrm>
          <a:off x="0" y="1219200"/>
          <a:ext cx="8686800" cy="5638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228600" y="1600200"/>
            <a:ext cx="4038600" cy="4525963"/>
          </a:xfrm>
        </p:spPr>
        <p:txBody>
          <a:bodyPr>
            <a:normAutofit/>
          </a:bodyPr>
          <a:lstStyle/>
          <a:p>
            <a:r>
              <a:rPr lang="en-GB" b="1" dirty="0" smtClean="0"/>
              <a:t>Breastfeeding and Infant and Young Child Feeding Practices</a:t>
            </a:r>
          </a:p>
          <a:p>
            <a:r>
              <a:rPr lang="en-GB" dirty="0" smtClean="0"/>
              <a:t>Micronutrient Intake</a:t>
            </a:r>
          </a:p>
          <a:p>
            <a:r>
              <a:rPr lang="en-GB" dirty="0" smtClean="0"/>
              <a:t>Nutritional Status of Children</a:t>
            </a:r>
          </a:p>
          <a:p>
            <a:r>
              <a:rPr lang="en-GB" dirty="0" smtClean="0"/>
              <a:t>Nutritional Status of Women</a:t>
            </a:r>
          </a:p>
          <a:p>
            <a:r>
              <a:rPr lang="en-GB" dirty="0" smtClean="0"/>
              <a:t>Prevalence of Anaemia</a:t>
            </a:r>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4386262" y="1385888"/>
            <a:ext cx="1420813" cy="1185862"/>
          </a:xfrm>
          <a:custGeom>
            <a:avLst/>
            <a:gdLst>
              <a:gd name="T0" fmla="*/ 848 w 895"/>
              <a:gd name="T1" fmla="*/ 382 h 747"/>
              <a:gd name="T2" fmla="*/ 848 w 895"/>
              <a:gd name="T3" fmla="*/ 382 h 747"/>
              <a:gd name="T4" fmla="*/ 816 w 895"/>
              <a:gd name="T5" fmla="*/ 382 h 747"/>
              <a:gd name="T6" fmla="*/ 795 w 895"/>
              <a:gd name="T7" fmla="*/ 392 h 747"/>
              <a:gd name="T8" fmla="*/ 779 w 895"/>
              <a:gd name="T9" fmla="*/ 408 h 747"/>
              <a:gd name="T10" fmla="*/ 731 w 895"/>
              <a:gd name="T11" fmla="*/ 424 h 747"/>
              <a:gd name="T12" fmla="*/ 720 w 895"/>
              <a:gd name="T13" fmla="*/ 434 h 747"/>
              <a:gd name="T14" fmla="*/ 731 w 895"/>
              <a:gd name="T15" fmla="*/ 456 h 747"/>
              <a:gd name="T16" fmla="*/ 742 w 895"/>
              <a:gd name="T17" fmla="*/ 503 h 747"/>
              <a:gd name="T18" fmla="*/ 768 w 895"/>
              <a:gd name="T19" fmla="*/ 519 h 747"/>
              <a:gd name="T20" fmla="*/ 773 w 895"/>
              <a:gd name="T21" fmla="*/ 604 h 747"/>
              <a:gd name="T22" fmla="*/ 758 w 895"/>
              <a:gd name="T23" fmla="*/ 620 h 747"/>
              <a:gd name="T24" fmla="*/ 726 w 895"/>
              <a:gd name="T25" fmla="*/ 625 h 747"/>
              <a:gd name="T26" fmla="*/ 694 w 895"/>
              <a:gd name="T27" fmla="*/ 636 h 747"/>
              <a:gd name="T28" fmla="*/ 683 w 895"/>
              <a:gd name="T29" fmla="*/ 625 h 747"/>
              <a:gd name="T30" fmla="*/ 652 w 895"/>
              <a:gd name="T31" fmla="*/ 636 h 747"/>
              <a:gd name="T32" fmla="*/ 641 w 895"/>
              <a:gd name="T33" fmla="*/ 646 h 747"/>
              <a:gd name="T34" fmla="*/ 615 w 895"/>
              <a:gd name="T35" fmla="*/ 652 h 747"/>
              <a:gd name="T36" fmla="*/ 599 w 895"/>
              <a:gd name="T37" fmla="*/ 662 h 747"/>
              <a:gd name="T38" fmla="*/ 578 w 895"/>
              <a:gd name="T39" fmla="*/ 673 h 747"/>
              <a:gd name="T40" fmla="*/ 546 w 895"/>
              <a:gd name="T41" fmla="*/ 662 h 747"/>
              <a:gd name="T42" fmla="*/ 498 w 895"/>
              <a:gd name="T43" fmla="*/ 641 h 747"/>
              <a:gd name="T44" fmla="*/ 456 w 895"/>
              <a:gd name="T45" fmla="*/ 620 h 747"/>
              <a:gd name="T46" fmla="*/ 413 w 895"/>
              <a:gd name="T47" fmla="*/ 662 h 747"/>
              <a:gd name="T48" fmla="*/ 398 w 895"/>
              <a:gd name="T49" fmla="*/ 652 h 747"/>
              <a:gd name="T50" fmla="*/ 387 w 895"/>
              <a:gd name="T51" fmla="*/ 630 h 747"/>
              <a:gd name="T52" fmla="*/ 392 w 895"/>
              <a:gd name="T53" fmla="*/ 604 h 747"/>
              <a:gd name="T54" fmla="*/ 387 w 895"/>
              <a:gd name="T55" fmla="*/ 583 h 747"/>
              <a:gd name="T56" fmla="*/ 382 w 895"/>
              <a:gd name="T57" fmla="*/ 577 h 747"/>
              <a:gd name="T58" fmla="*/ 371 w 895"/>
              <a:gd name="T59" fmla="*/ 577 h 747"/>
              <a:gd name="T60" fmla="*/ 360 w 895"/>
              <a:gd name="T61" fmla="*/ 599 h 747"/>
              <a:gd name="T62" fmla="*/ 360 w 895"/>
              <a:gd name="T63" fmla="*/ 620 h 747"/>
              <a:gd name="T64" fmla="*/ 345 w 895"/>
              <a:gd name="T65" fmla="*/ 641 h 747"/>
              <a:gd name="T66" fmla="*/ 345 w 895"/>
              <a:gd name="T67" fmla="*/ 662 h 747"/>
              <a:gd name="T68" fmla="*/ 345 w 895"/>
              <a:gd name="T69" fmla="*/ 683 h 747"/>
              <a:gd name="T70" fmla="*/ 318 w 895"/>
              <a:gd name="T71" fmla="*/ 710 h 747"/>
              <a:gd name="T72" fmla="*/ 313 w 895"/>
              <a:gd name="T73" fmla="*/ 673 h 747"/>
              <a:gd name="T74" fmla="*/ 313 w 895"/>
              <a:gd name="T75" fmla="*/ 630 h 747"/>
              <a:gd name="T76" fmla="*/ 265 w 895"/>
              <a:gd name="T77" fmla="*/ 641 h 747"/>
              <a:gd name="T78" fmla="*/ 212 w 895"/>
              <a:gd name="T79" fmla="*/ 657 h 747"/>
              <a:gd name="T80" fmla="*/ 191 w 895"/>
              <a:gd name="T81" fmla="*/ 689 h 747"/>
              <a:gd name="T82" fmla="*/ 165 w 895"/>
              <a:gd name="T83" fmla="*/ 720 h 747"/>
              <a:gd name="T84" fmla="*/ 122 w 895"/>
              <a:gd name="T85" fmla="*/ 747 h 747"/>
              <a:gd name="T86" fmla="*/ 85 w 895"/>
              <a:gd name="T87" fmla="*/ 731 h 747"/>
              <a:gd name="T88" fmla="*/ 59 w 895"/>
              <a:gd name="T89" fmla="*/ 720 h 747"/>
              <a:gd name="T90" fmla="*/ 27 w 895"/>
              <a:gd name="T91" fmla="*/ 705 h 747"/>
              <a:gd name="T92" fmla="*/ 16 w 895"/>
              <a:gd name="T93" fmla="*/ 694 h 747"/>
              <a:gd name="T94" fmla="*/ 0 w 895"/>
              <a:gd name="T95" fmla="*/ 694 h 747"/>
              <a:gd name="T96" fmla="*/ 11 w 895"/>
              <a:gd name="T97" fmla="*/ 673 h 747"/>
              <a:gd name="T98" fmla="*/ 22 w 895"/>
              <a:gd name="T99" fmla="*/ 662 h 747"/>
              <a:gd name="T100" fmla="*/ 38 w 895"/>
              <a:gd name="T101" fmla="*/ 652 h 747"/>
              <a:gd name="T102" fmla="*/ 53 w 895"/>
              <a:gd name="T103" fmla="*/ 641 h 747"/>
              <a:gd name="T104" fmla="*/ 64 w 895"/>
              <a:gd name="T105" fmla="*/ 403 h 747"/>
              <a:gd name="T106" fmla="*/ 106 w 895"/>
              <a:gd name="T107" fmla="*/ 434 h 747"/>
              <a:gd name="T108" fmla="*/ 122 w 895"/>
              <a:gd name="T109" fmla="*/ 413 h 747"/>
              <a:gd name="T110" fmla="*/ 143 w 895"/>
              <a:gd name="T111" fmla="*/ 403 h 747"/>
              <a:gd name="T112" fmla="*/ 170 w 895"/>
              <a:gd name="T113" fmla="*/ 292 h 747"/>
              <a:gd name="T114" fmla="*/ 186 w 895"/>
              <a:gd name="T115" fmla="*/ 207 h 747"/>
              <a:gd name="T116" fmla="*/ 186 w 895"/>
              <a:gd name="T117" fmla="*/ 175 h 747"/>
              <a:gd name="T118" fmla="*/ 202 w 895"/>
              <a:gd name="T119" fmla="*/ 0 h 7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95"/>
              <a:gd name="T181" fmla="*/ 0 h 747"/>
              <a:gd name="T182" fmla="*/ 895 w 895"/>
              <a:gd name="T183" fmla="*/ 747 h 7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95" h="747">
                <a:moveTo>
                  <a:pt x="440" y="138"/>
                </a:moveTo>
                <a:lnTo>
                  <a:pt x="461" y="149"/>
                </a:lnTo>
                <a:lnTo>
                  <a:pt x="895" y="392"/>
                </a:lnTo>
                <a:lnTo>
                  <a:pt x="885" y="392"/>
                </a:lnTo>
                <a:lnTo>
                  <a:pt x="853" y="382"/>
                </a:lnTo>
                <a:lnTo>
                  <a:pt x="848" y="382"/>
                </a:lnTo>
                <a:lnTo>
                  <a:pt x="842" y="382"/>
                </a:lnTo>
                <a:lnTo>
                  <a:pt x="837" y="382"/>
                </a:lnTo>
                <a:lnTo>
                  <a:pt x="842" y="382"/>
                </a:lnTo>
                <a:lnTo>
                  <a:pt x="848" y="382"/>
                </a:lnTo>
                <a:lnTo>
                  <a:pt x="853" y="382"/>
                </a:lnTo>
                <a:lnTo>
                  <a:pt x="848" y="382"/>
                </a:lnTo>
                <a:lnTo>
                  <a:pt x="842" y="382"/>
                </a:lnTo>
                <a:lnTo>
                  <a:pt x="837" y="382"/>
                </a:lnTo>
                <a:lnTo>
                  <a:pt x="832" y="382"/>
                </a:lnTo>
                <a:lnTo>
                  <a:pt x="826" y="382"/>
                </a:lnTo>
                <a:lnTo>
                  <a:pt x="821" y="382"/>
                </a:lnTo>
                <a:lnTo>
                  <a:pt x="816" y="382"/>
                </a:lnTo>
                <a:lnTo>
                  <a:pt x="810" y="382"/>
                </a:lnTo>
                <a:lnTo>
                  <a:pt x="805" y="382"/>
                </a:lnTo>
                <a:lnTo>
                  <a:pt x="805" y="387"/>
                </a:lnTo>
                <a:lnTo>
                  <a:pt x="800" y="387"/>
                </a:lnTo>
                <a:lnTo>
                  <a:pt x="800" y="392"/>
                </a:lnTo>
                <a:lnTo>
                  <a:pt x="795" y="392"/>
                </a:lnTo>
                <a:lnTo>
                  <a:pt x="789" y="392"/>
                </a:lnTo>
                <a:lnTo>
                  <a:pt x="789" y="397"/>
                </a:lnTo>
                <a:lnTo>
                  <a:pt x="784" y="397"/>
                </a:lnTo>
                <a:lnTo>
                  <a:pt x="784" y="403"/>
                </a:lnTo>
                <a:lnTo>
                  <a:pt x="779" y="403"/>
                </a:lnTo>
                <a:lnTo>
                  <a:pt x="779" y="408"/>
                </a:lnTo>
                <a:lnTo>
                  <a:pt x="763" y="419"/>
                </a:lnTo>
                <a:lnTo>
                  <a:pt x="752" y="424"/>
                </a:lnTo>
                <a:lnTo>
                  <a:pt x="747" y="424"/>
                </a:lnTo>
                <a:lnTo>
                  <a:pt x="742" y="424"/>
                </a:lnTo>
                <a:lnTo>
                  <a:pt x="736" y="424"/>
                </a:lnTo>
                <a:lnTo>
                  <a:pt x="731" y="424"/>
                </a:lnTo>
                <a:lnTo>
                  <a:pt x="726" y="424"/>
                </a:lnTo>
                <a:lnTo>
                  <a:pt x="720" y="424"/>
                </a:lnTo>
                <a:lnTo>
                  <a:pt x="715" y="424"/>
                </a:lnTo>
                <a:lnTo>
                  <a:pt x="720" y="424"/>
                </a:lnTo>
                <a:lnTo>
                  <a:pt x="720" y="429"/>
                </a:lnTo>
                <a:lnTo>
                  <a:pt x="720" y="434"/>
                </a:lnTo>
                <a:lnTo>
                  <a:pt x="720" y="440"/>
                </a:lnTo>
                <a:lnTo>
                  <a:pt x="720" y="445"/>
                </a:lnTo>
                <a:lnTo>
                  <a:pt x="726" y="445"/>
                </a:lnTo>
                <a:lnTo>
                  <a:pt x="726" y="450"/>
                </a:lnTo>
                <a:lnTo>
                  <a:pt x="731" y="450"/>
                </a:lnTo>
                <a:lnTo>
                  <a:pt x="731" y="456"/>
                </a:lnTo>
                <a:lnTo>
                  <a:pt x="726" y="456"/>
                </a:lnTo>
                <a:lnTo>
                  <a:pt x="726" y="461"/>
                </a:lnTo>
                <a:lnTo>
                  <a:pt x="742" y="461"/>
                </a:lnTo>
                <a:lnTo>
                  <a:pt x="747" y="482"/>
                </a:lnTo>
                <a:lnTo>
                  <a:pt x="742" y="482"/>
                </a:lnTo>
                <a:lnTo>
                  <a:pt x="742" y="503"/>
                </a:lnTo>
                <a:lnTo>
                  <a:pt x="758" y="503"/>
                </a:lnTo>
                <a:lnTo>
                  <a:pt x="758" y="509"/>
                </a:lnTo>
                <a:lnTo>
                  <a:pt x="763" y="509"/>
                </a:lnTo>
                <a:lnTo>
                  <a:pt x="763" y="514"/>
                </a:lnTo>
                <a:lnTo>
                  <a:pt x="763" y="519"/>
                </a:lnTo>
                <a:lnTo>
                  <a:pt x="768" y="519"/>
                </a:lnTo>
                <a:lnTo>
                  <a:pt x="779" y="519"/>
                </a:lnTo>
                <a:lnTo>
                  <a:pt x="784" y="540"/>
                </a:lnTo>
                <a:lnTo>
                  <a:pt x="784" y="599"/>
                </a:lnTo>
                <a:lnTo>
                  <a:pt x="779" y="599"/>
                </a:lnTo>
                <a:lnTo>
                  <a:pt x="773" y="599"/>
                </a:lnTo>
                <a:lnTo>
                  <a:pt x="773" y="604"/>
                </a:lnTo>
                <a:lnTo>
                  <a:pt x="768" y="604"/>
                </a:lnTo>
                <a:lnTo>
                  <a:pt x="763" y="604"/>
                </a:lnTo>
                <a:lnTo>
                  <a:pt x="763" y="609"/>
                </a:lnTo>
                <a:lnTo>
                  <a:pt x="758" y="609"/>
                </a:lnTo>
                <a:lnTo>
                  <a:pt x="758" y="615"/>
                </a:lnTo>
                <a:lnTo>
                  <a:pt x="758" y="620"/>
                </a:lnTo>
                <a:lnTo>
                  <a:pt x="752" y="620"/>
                </a:lnTo>
                <a:lnTo>
                  <a:pt x="752" y="625"/>
                </a:lnTo>
                <a:lnTo>
                  <a:pt x="747" y="625"/>
                </a:lnTo>
                <a:lnTo>
                  <a:pt x="742" y="620"/>
                </a:lnTo>
                <a:lnTo>
                  <a:pt x="736" y="630"/>
                </a:lnTo>
                <a:lnTo>
                  <a:pt x="726" y="625"/>
                </a:lnTo>
                <a:lnTo>
                  <a:pt x="726" y="630"/>
                </a:lnTo>
                <a:lnTo>
                  <a:pt x="715" y="625"/>
                </a:lnTo>
                <a:lnTo>
                  <a:pt x="710" y="630"/>
                </a:lnTo>
                <a:lnTo>
                  <a:pt x="710" y="636"/>
                </a:lnTo>
                <a:lnTo>
                  <a:pt x="705" y="646"/>
                </a:lnTo>
                <a:lnTo>
                  <a:pt x="694" y="636"/>
                </a:lnTo>
                <a:lnTo>
                  <a:pt x="699" y="630"/>
                </a:lnTo>
                <a:lnTo>
                  <a:pt x="705" y="620"/>
                </a:lnTo>
                <a:lnTo>
                  <a:pt x="694" y="620"/>
                </a:lnTo>
                <a:lnTo>
                  <a:pt x="694" y="625"/>
                </a:lnTo>
                <a:lnTo>
                  <a:pt x="689" y="625"/>
                </a:lnTo>
                <a:lnTo>
                  <a:pt x="683" y="625"/>
                </a:lnTo>
                <a:lnTo>
                  <a:pt x="678" y="625"/>
                </a:lnTo>
                <a:lnTo>
                  <a:pt x="673" y="625"/>
                </a:lnTo>
                <a:lnTo>
                  <a:pt x="668" y="636"/>
                </a:lnTo>
                <a:lnTo>
                  <a:pt x="662" y="636"/>
                </a:lnTo>
                <a:lnTo>
                  <a:pt x="657" y="636"/>
                </a:lnTo>
                <a:lnTo>
                  <a:pt x="652" y="636"/>
                </a:lnTo>
                <a:lnTo>
                  <a:pt x="652" y="641"/>
                </a:lnTo>
                <a:lnTo>
                  <a:pt x="646" y="641"/>
                </a:lnTo>
                <a:lnTo>
                  <a:pt x="646" y="646"/>
                </a:lnTo>
                <a:lnTo>
                  <a:pt x="646" y="641"/>
                </a:lnTo>
                <a:lnTo>
                  <a:pt x="646" y="646"/>
                </a:lnTo>
                <a:lnTo>
                  <a:pt x="641" y="646"/>
                </a:lnTo>
                <a:lnTo>
                  <a:pt x="636" y="646"/>
                </a:lnTo>
                <a:lnTo>
                  <a:pt x="636" y="652"/>
                </a:lnTo>
                <a:lnTo>
                  <a:pt x="630" y="652"/>
                </a:lnTo>
                <a:lnTo>
                  <a:pt x="625" y="652"/>
                </a:lnTo>
                <a:lnTo>
                  <a:pt x="620" y="652"/>
                </a:lnTo>
                <a:lnTo>
                  <a:pt x="615" y="652"/>
                </a:lnTo>
                <a:lnTo>
                  <a:pt x="615" y="646"/>
                </a:lnTo>
                <a:lnTo>
                  <a:pt x="615" y="652"/>
                </a:lnTo>
                <a:lnTo>
                  <a:pt x="609" y="652"/>
                </a:lnTo>
                <a:lnTo>
                  <a:pt x="609" y="657"/>
                </a:lnTo>
                <a:lnTo>
                  <a:pt x="604" y="657"/>
                </a:lnTo>
                <a:lnTo>
                  <a:pt x="599" y="662"/>
                </a:lnTo>
                <a:lnTo>
                  <a:pt x="599" y="667"/>
                </a:lnTo>
                <a:lnTo>
                  <a:pt x="593" y="667"/>
                </a:lnTo>
                <a:lnTo>
                  <a:pt x="588" y="667"/>
                </a:lnTo>
                <a:lnTo>
                  <a:pt x="583" y="667"/>
                </a:lnTo>
                <a:lnTo>
                  <a:pt x="578" y="667"/>
                </a:lnTo>
                <a:lnTo>
                  <a:pt x="578" y="673"/>
                </a:lnTo>
                <a:lnTo>
                  <a:pt x="572" y="673"/>
                </a:lnTo>
                <a:lnTo>
                  <a:pt x="567" y="673"/>
                </a:lnTo>
                <a:lnTo>
                  <a:pt x="567" y="678"/>
                </a:lnTo>
                <a:lnTo>
                  <a:pt x="562" y="673"/>
                </a:lnTo>
                <a:lnTo>
                  <a:pt x="556" y="673"/>
                </a:lnTo>
                <a:lnTo>
                  <a:pt x="546" y="662"/>
                </a:lnTo>
                <a:lnTo>
                  <a:pt x="540" y="657"/>
                </a:lnTo>
                <a:lnTo>
                  <a:pt x="535" y="657"/>
                </a:lnTo>
                <a:lnTo>
                  <a:pt x="530" y="652"/>
                </a:lnTo>
                <a:lnTo>
                  <a:pt x="514" y="646"/>
                </a:lnTo>
                <a:lnTo>
                  <a:pt x="509" y="641"/>
                </a:lnTo>
                <a:lnTo>
                  <a:pt x="498" y="641"/>
                </a:lnTo>
                <a:lnTo>
                  <a:pt x="493" y="636"/>
                </a:lnTo>
                <a:lnTo>
                  <a:pt x="488" y="630"/>
                </a:lnTo>
                <a:lnTo>
                  <a:pt x="477" y="625"/>
                </a:lnTo>
                <a:lnTo>
                  <a:pt x="472" y="620"/>
                </a:lnTo>
                <a:lnTo>
                  <a:pt x="461" y="615"/>
                </a:lnTo>
                <a:lnTo>
                  <a:pt x="456" y="620"/>
                </a:lnTo>
                <a:lnTo>
                  <a:pt x="450" y="625"/>
                </a:lnTo>
                <a:lnTo>
                  <a:pt x="445" y="636"/>
                </a:lnTo>
                <a:lnTo>
                  <a:pt x="435" y="641"/>
                </a:lnTo>
                <a:lnTo>
                  <a:pt x="429" y="646"/>
                </a:lnTo>
                <a:lnTo>
                  <a:pt x="419" y="652"/>
                </a:lnTo>
                <a:lnTo>
                  <a:pt x="413" y="662"/>
                </a:lnTo>
                <a:lnTo>
                  <a:pt x="408" y="652"/>
                </a:lnTo>
                <a:lnTo>
                  <a:pt x="408" y="641"/>
                </a:lnTo>
                <a:lnTo>
                  <a:pt x="403" y="641"/>
                </a:lnTo>
                <a:lnTo>
                  <a:pt x="403" y="646"/>
                </a:lnTo>
                <a:lnTo>
                  <a:pt x="398" y="646"/>
                </a:lnTo>
                <a:lnTo>
                  <a:pt x="398" y="652"/>
                </a:lnTo>
                <a:lnTo>
                  <a:pt x="392" y="652"/>
                </a:lnTo>
                <a:lnTo>
                  <a:pt x="387" y="652"/>
                </a:lnTo>
                <a:lnTo>
                  <a:pt x="387" y="646"/>
                </a:lnTo>
                <a:lnTo>
                  <a:pt x="387" y="641"/>
                </a:lnTo>
                <a:lnTo>
                  <a:pt x="387" y="636"/>
                </a:lnTo>
                <a:lnTo>
                  <a:pt x="387" y="630"/>
                </a:lnTo>
                <a:lnTo>
                  <a:pt x="387" y="625"/>
                </a:lnTo>
                <a:lnTo>
                  <a:pt x="387" y="620"/>
                </a:lnTo>
                <a:lnTo>
                  <a:pt x="392" y="620"/>
                </a:lnTo>
                <a:lnTo>
                  <a:pt x="392" y="615"/>
                </a:lnTo>
                <a:lnTo>
                  <a:pt x="392" y="609"/>
                </a:lnTo>
                <a:lnTo>
                  <a:pt x="392" y="604"/>
                </a:lnTo>
                <a:lnTo>
                  <a:pt x="392" y="599"/>
                </a:lnTo>
                <a:lnTo>
                  <a:pt x="392" y="593"/>
                </a:lnTo>
                <a:lnTo>
                  <a:pt x="387" y="593"/>
                </a:lnTo>
                <a:lnTo>
                  <a:pt x="387" y="588"/>
                </a:lnTo>
                <a:lnTo>
                  <a:pt x="392" y="588"/>
                </a:lnTo>
                <a:lnTo>
                  <a:pt x="387" y="583"/>
                </a:lnTo>
                <a:lnTo>
                  <a:pt x="392" y="583"/>
                </a:lnTo>
                <a:lnTo>
                  <a:pt x="392" y="577"/>
                </a:lnTo>
                <a:lnTo>
                  <a:pt x="387" y="577"/>
                </a:lnTo>
                <a:lnTo>
                  <a:pt x="387" y="572"/>
                </a:lnTo>
                <a:lnTo>
                  <a:pt x="382" y="572"/>
                </a:lnTo>
                <a:lnTo>
                  <a:pt x="382" y="577"/>
                </a:lnTo>
                <a:lnTo>
                  <a:pt x="376" y="577"/>
                </a:lnTo>
                <a:lnTo>
                  <a:pt x="376" y="572"/>
                </a:lnTo>
                <a:lnTo>
                  <a:pt x="371" y="572"/>
                </a:lnTo>
                <a:lnTo>
                  <a:pt x="371" y="577"/>
                </a:lnTo>
                <a:lnTo>
                  <a:pt x="376" y="577"/>
                </a:lnTo>
                <a:lnTo>
                  <a:pt x="371" y="577"/>
                </a:lnTo>
                <a:lnTo>
                  <a:pt x="371" y="583"/>
                </a:lnTo>
                <a:lnTo>
                  <a:pt x="366" y="583"/>
                </a:lnTo>
                <a:lnTo>
                  <a:pt x="366" y="588"/>
                </a:lnTo>
                <a:lnTo>
                  <a:pt x="366" y="593"/>
                </a:lnTo>
                <a:lnTo>
                  <a:pt x="366" y="599"/>
                </a:lnTo>
                <a:lnTo>
                  <a:pt x="360" y="599"/>
                </a:lnTo>
                <a:lnTo>
                  <a:pt x="360" y="604"/>
                </a:lnTo>
                <a:lnTo>
                  <a:pt x="355" y="604"/>
                </a:lnTo>
                <a:lnTo>
                  <a:pt x="355" y="609"/>
                </a:lnTo>
                <a:lnTo>
                  <a:pt x="355" y="615"/>
                </a:lnTo>
                <a:lnTo>
                  <a:pt x="360" y="615"/>
                </a:lnTo>
                <a:lnTo>
                  <a:pt x="360" y="620"/>
                </a:lnTo>
                <a:lnTo>
                  <a:pt x="355" y="625"/>
                </a:lnTo>
                <a:lnTo>
                  <a:pt x="350" y="625"/>
                </a:lnTo>
                <a:lnTo>
                  <a:pt x="350" y="630"/>
                </a:lnTo>
                <a:lnTo>
                  <a:pt x="345" y="630"/>
                </a:lnTo>
                <a:lnTo>
                  <a:pt x="345" y="636"/>
                </a:lnTo>
                <a:lnTo>
                  <a:pt x="345" y="641"/>
                </a:lnTo>
                <a:lnTo>
                  <a:pt x="350" y="641"/>
                </a:lnTo>
                <a:lnTo>
                  <a:pt x="350" y="646"/>
                </a:lnTo>
                <a:lnTo>
                  <a:pt x="350" y="652"/>
                </a:lnTo>
                <a:lnTo>
                  <a:pt x="350" y="657"/>
                </a:lnTo>
                <a:lnTo>
                  <a:pt x="350" y="662"/>
                </a:lnTo>
                <a:lnTo>
                  <a:pt x="345" y="662"/>
                </a:lnTo>
                <a:lnTo>
                  <a:pt x="350" y="662"/>
                </a:lnTo>
                <a:lnTo>
                  <a:pt x="350" y="667"/>
                </a:lnTo>
                <a:lnTo>
                  <a:pt x="350" y="673"/>
                </a:lnTo>
                <a:lnTo>
                  <a:pt x="345" y="673"/>
                </a:lnTo>
                <a:lnTo>
                  <a:pt x="345" y="678"/>
                </a:lnTo>
                <a:lnTo>
                  <a:pt x="345" y="683"/>
                </a:lnTo>
                <a:lnTo>
                  <a:pt x="345" y="689"/>
                </a:lnTo>
                <a:lnTo>
                  <a:pt x="350" y="694"/>
                </a:lnTo>
                <a:lnTo>
                  <a:pt x="339" y="699"/>
                </a:lnTo>
                <a:lnTo>
                  <a:pt x="334" y="699"/>
                </a:lnTo>
                <a:lnTo>
                  <a:pt x="323" y="710"/>
                </a:lnTo>
                <a:lnTo>
                  <a:pt x="318" y="710"/>
                </a:lnTo>
                <a:lnTo>
                  <a:pt x="313" y="710"/>
                </a:lnTo>
                <a:lnTo>
                  <a:pt x="302" y="699"/>
                </a:lnTo>
                <a:lnTo>
                  <a:pt x="302" y="694"/>
                </a:lnTo>
                <a:lnTo>
                  <a:pt x="308" y="689"/>
                </a:lnTo>
                <a:lnTo>
                  <a:pt x="308" y="683"/>
                </a:lnTo>
                <a:lnTo>
                  <a:pt x="313" y="673"/>
                </a:lnTo>
                <a:lnTo>
                  <a:pt x="313" y="667"/>
                </a:lnTo>
                <a:lnTo>
                  <a:pt x="308" y="657"/>
                </a:lnTo>
                <a:lnTo>
                  <a:pt x="313" y="652"/>
                </a:lnTo>
                <a:lnTo>
                  <a:pt x="313" y="646"/>
                </a:lnTo>
                <a:lnTo>
                  <a:pt x="313" y="641"/>
                </a:lnTo>
                <a:lnTo>
                  <a:pt x="313" y="630"/>
                </a:lnTo>
                <a:lnTo>
                  <a:pt x="308" y="630"/>
                </a:lnTo>
                <a:lnTo>
                  <a:pt x="297" y="630"/>
                </a:lnTo>
                <a:lnTo>
                  <a:pt x="281" y="636"/>
                </a:lnTo>
                <a:lnTo>
                  <a:pt x="276" y="636"/>
                </a:lnTo>
                <a:lnTo>
                  <a:pt x="270" y="641"/>
                </a:lnTo>
                <a:lnTo>
                  <a:pt x="265" y="641"/>
                </a:lnTo>
                <a:lnTo>
                  <a:pt x="255" y="641"/>
                </a:lnTo>
                <a:lnTo>
                  <a:pt x="244" y="641"/>
                </a:lnTo>
                <a:lnTo>
                  <a:pt x="244" y="646"/>
                </a:lnTo>
                <a:lnTo>
                  <a:pt x="239" y="646"/>
                </a:lnTo>
                <a:lnTo>
                  <a:pt x="228" y="646"/>
                </a:lnTo>
                <a:lnTo>
                  <a:pt x="212" y="657"/>
                </a:lnTo>
                <a:lnTo>
                  <a:pt x="212" y="673"/>
                </a:lnTo>
                <a:lnTo>
                  <a:pt x="207" y="673"/>
                </a:lnTo>
                <a:lnTo>
                  <a:pt x="202" y="673"/>
                </a:lnTo>
                <a:lnTo>
                  <a:pt x="196" y="678"/>
                </a:lnTo>
                <a:lnTo>
                  <a:pt x="191" y="683"/>
                </a:lnTo>
                <a:lnTo>
                  <a:pt x="191" y="689"/>
                </a:lnTo>
                <a:lnTo>
                  <a:pt x="186" y="694"/>
                </a:lnTo>
                <a:lnTo>
                  <a:pt x="186" y="705"/>
                </a:lnTo>
                <a:lnTo>
                  <a:pt x="180" y="710"/>
                </a:lnTo>
                <a:lnTo>
                  <a:pt x="175" y="710"/>
                </a:lnTo>
                <a:lnTo>
                  <a:pt x="175" y="715"/>
                </a:lnTo>
                <a:lnTo>
                  <a:pt x="165" y="720"/>
                </a:lnTo>
                <a:lnTo>
                  <a:pt x="159" y="726"/>
                </a:lnTo>
                <a:lnTo>
                  <a:pt x="154" y="736"/>
                </a:lnTo>
                <a:lnTo>
                  <a:pt x="143" y="747"/>
                </a:lnTo>
                <a:lnTo>
                  <a:pt x="138" y="747"/>
                </a:lnTo>
                <a:lnTo>
                  <a:pt x="128" y="747"/>
                </a:lnTo>
                <a:lnTo>
                  <a:pt x="122" y="747"/>
                </a:lnTo>
                <a:lnTo>
                  <a:pt x="117" y="747"/>
                </a:lnTo>
                <a:lnTo>
                  <a:pt x="112" y="747"/>
                </a:lnTo>
                <a:lnTo>
                  <a:pt x="101" y="742"/>
                </a:lnTo>
                <a:lnTo>
                  <a:pt x="96" y="742"/>
                </a:lnTo>
                <a:lnTo>
                  <a:pt x="90" y="736"/>
                </a:lnTo>
                <a:lnTo>
                  <a:pt x="85" y="731"/>
                </a:lnTo>
                <a:lnTo>
                  <a:pt x="80" y="731"/>
                </a:lnTo>
                <a:lnTo>
                  <a:pt x="75" y="731"/>
                </a:lnTo>
                <a:lnTo>
                  <a:pt x="69" y="726"/>
                </a:lnTo>
                <a:lnTo>
                  <a:pt x="64" y="726"/>
                </a:lnTo>
                <a:lnTo>
                  <a:pt x="59" y="726"/>
                </a:lnTo>
                <a:lnTo>
                  <a:pt x="59" y="720"/>
                </a:lnTo>
                <a:lnTo>
                  <a:pt x="53" y="720"/>
                </a:lnTo>
                <a:lnTo>
                  <a:pt x="48" y="720"/>
                </a:lnTo>
                <a:lnTo>
                  <a:pt x="38" y="710"/>
                </a:lnTo>
                <a:lnTo>
                  <a:pt x="32" y="710"/>
                </a:lnTo>
                <a:lnTo>
                  <a:pt x="32" y="705"/>
                </a:lnTo>
                <a:lnTo>
                  <a:pt x="27" y="705"/>
                </a:lnTo>
                <a:lnTo>
                  <a:pt x="27" y="699"/>
                </a:lnTo>
                <a:lnTo>
                  <a:pt x="22" y="699"/>
                </a:lnTo>
                <a:lnTo>
                  <a:pt x="16" y="699"/>
                </a:lnTo>
                <a:lnTo>
                  <a:pt x="16" y="694"/>
                </a:lnTo>
                <a:lnTo>
                  <a:pt x="22" y="694"/>
                </a:lnTo>
                <a:lnTo>
                  <a:pt x="16" y="694"/>
                </a:lnTo>
                <a:lnTo>
                  <a:pt x="16" y="689"/>
                </a:lnTo>
                <a:lnTo>
                  <a:pt x="11" y="689"/>
                </a:lnTo>
                <a:lnTo>
                  <a:pt x="11" y="694"/>
                </a:lnTo>
                <a:lnTo>
                  <a:pt x="11" y="689"/>
                </a:lnTo>
                <a:lnTo>
                  <a:pt x="6" y="694"/>
                </a:lnTo>
                <a:lnTo>
                  <a:pt x="0" y="694"/>
                </a:lnTo>
                <a:lnTo>
                  <a:pt x="0" y="689"/>
                </a:lnTo>
                <a:lnTo>
                  <a:pt x="6" y="689"/>
                </a:lnTo>
                <a:lnTo>
                  <a:pt x="6" y="683"/>
                </a:lnTo>
                <a:lnTo>
                  <a:pt x="11" y="683"/>
                </a:lnTo>
                <a:lnTo>
                  <a:pt x="11" y="678"/>
                </a:lnTo>
                <a:lnTo>
                  <a:pt x="11" y="673"/>
                </a:lnTo>
                <a:lnTo>
                  <a:pt x="16" y="673"/>
                </a:lnTo>
                <a:lnTo>
                  <a:pt x="16" y="667"/>
                </a:lnTo>
                <a:lnTo>
                  <a:pt x="11" y="667"/>
                </a:lnTo>
                <a:lnTo>
                  <a:pt x="16" y="667"/>
                </a:lnTo>
                <a:lnTo>
                  <a:pt x="16" y="662"/>
                </a:lnTo>
                <a:lnTo>
                  <a:pt x="22" y="662"/>
                </a:lnTo>
                <a:lnTo>
                  <a:pt x="27" y="662"/>
                </a:lnTo>
                <a:lnTo>
                  <a:pt x="27" y="657"/>
                </a:lnTo>
                <a:lnTo>
                  <a:pt x="27" y="662"/>
                </a:lnTo>
                <a:lnTo>
                  <a:pt x="27" y="657"/>
                </a:lnTo>
                <a:lnTo>
                  <a:pt x="32" y="657"/>
                </a:lnTo>
                <a:lnTo>
                  <a:pt x="38" y="652"/>
                </a:lnTo>
                <a:lnTo>
                  <a:pt x="43" y="652"/>
                </a:lnTo>
                <a:lnTo>
                  <a:pt x="43" y="646"/>
                </a:lnTo>
                <a:lnTo>
                  <a:pt x="43" y="641"/>
                </a:lnTo>
                <a:lnTo>
                  <a:pt x="43" y="636"/>
                </a:lnTo>
                <a:lnTo>
                  <a:pt x="48" y="636"/>
                </a:lnTo>
                <a:lnTo>
                  <a:pt x="53" y="641"/>
                </a:lnTo>
                <a:lnTo>
                  <a:pt x="59" y="641"/>
                </a:lnTo>
                <a:lnTo>
                  <a:pt x="64" y="641"/>
                </a:lnTo>
                <a:lnTo>
                  <a:pt x="64" y="609"/>
                </a:lnTo>
                <a:lnTo>
                  <a:pt x="64" y="434"/>
                </a:lnTo>
                <a:lnTo>
                  <a:pt x="59" y="403"/>
                </a:lnTo>
                <a:lnTo>
                  <a:pt x="64" y="403"/>
                </a:lnTo>
                <a:lnTo>
                  <a:pt x="96" y="429"/>
                </a:lnTo>
                <a:lnTo>
                  <a:pt x="96" y="434"/>
                </a:lnTo>
                <a:lnTo>
                  <a:pt x="101" y="434"/>
                </a:lnTo>
                <a:lnTo>
                  <a:pt x="101" y="440"/>
                </a:lnTo>
                <a:lnTo>
                  <a:pt x="106" y="440"/>
                </a:lnTo>
                <a:lnTo>
                  <a:pt x="106" y="434"/>
                </a:lnTo>
                <a:lnTo>
                  <a:pt x="101" y="424"/>
                </a:lnTo>
                <a:lnTo>
                  <a:pt x="106" y="424"/>
                </a:lnTo>
                <a:lnTo>
                  <a:pt x="112" y="424"/>
                </a:lnTo>
                <a:lnTo>
                  <a:pt x="112" y="419"/>
                </a:lnTo>
                <a:lnTo>
                  <a:pt x="117" y="419"/>
                </a:lnTo>
                <a:lnTo>
                  <a:pt x="122" y="413"/>
                </a:lnTo>
                <a:lnTo>
                  <a:pt x="128" y="413"/>
                </a:lnTo>
                <a:lnTo>
                  <a:pt x="128" y="408"/>
                </a:lnTo>
                <a:lnTo>
                  <a:pt x="133" y="408"/>
                </a:lnTo>
                <a:lnTo>
                  <a:pt x="138" y="408"/>
                </a:lnTo>
                <a:lnTo>
                  <a:pt x="138" y="403"/>
                </a:lnTo>
                <a:lnTo>
                  <a:pt x="143" y="403"/>
                </a:lnTo>
                <a:lnTo>
                  <a:pt x="149" y="403"/>
                </a:lnTo>
                <a:lnTo>
                  <a:pt x="149" y="397"/>
                </a:lnTo>
                <a:lnTo>
                  <a:pt x="159" y="350"/>
                </a:lnTo>
                <a:lnTo>
                  <a:pt x="170" y="302"/>
                </a:lnTo>
                <a:lnTo>
                  <a:pt x="170" y="297"/>
                </a:lnTo>
                <a:lnTo>
                  <a:pt x="170" y="292"/>
                </a:lnTo>
                <a:lnTo>
                  <a:pt x="170" y="286"/>
                </a:lnTo>
                <a:lnTo>
                  <a:pt x="170" y="281"/>
                </a:lnTo>
                <a:lnTo>
                  <a:pt x="175" y="270"/>
                </a:lnTo>
                <a:lnTo>
                  <a:pt x="186" y="217"/>
                </a:lnTo>
                <a:lnTo>
                  <a:pt x="186" y="212"/>
                </a:lnTo>
                <a:lnTo>
                  <a:pt x="186" y="207"/>
                </a:lnTo>
                <a:lnTo>
                  <a:pt x="186" y="202"/>
                </a:lnTo>
                <a:lnTo>
                  <a:pt x="186" y="196"/>
                </a:lnTo>
                <a:lnTo>
                  <a:pt x="186" y="191"/>
                </a:lnTo>
                <a:lnTo>
                  <a:pt x="186" y="186"/>
                </a:lnTo>
                <a:lnTo>
                  <a:pt x="186" y="180"/>
                </a:lnTo>
                <a:lnTo>
                  <a:pt x="186" y="175"/>
                </a:lnTo>
                <a:lnTo>
                  <a:pt x="180" y="170"/>
                </a:lnTo>
                <a:lnTo>
                  <a:pt x="180" y="164"/>
                </a:lnTo>
                <a:lnTo>
                  <a:pt x="170" y="122"/>
                </a:lnTo>
                <a:lnTo>
                  <a:pt x="175" y="101"/>
                </a:lnTo>
                <a:lnTo>
                  <a:pt x="202" y="6"/>
                </a:lnTo>
                <a:lnTo>
                  <a:pt x="202" y="0"/>
                </a:lnTo>
                <a:lnTo>
                  <a:pt x="371" y="101"/>
                </a:lnTo>
                <a:lnTo>
                  <a:pt x="435" y="133"/>
                </a:lnTo>
                <a:lnTo>
                  <a:pt x="440" y="138"/>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3" name="Freeform 7"/>
          <p:cNvSpPr>
            <a:spLocks/>
          </p:cNvSpPr>
          <p:nvPr/>
        </p:nvSpPr>
        <p:spPr bwMode="auto">
          <a:xfrm>
            <a:off x="6664325" y="3957638"/>
            <a:ext cx="285750" cy="328612"/>
          </a:xfrm>
          <a:custGeom>
            <a:avLst/>
            <a:gdLst>
              <a:gd name="T0" fmla="*/ 43 w 180"/>
              <a:gd name="T1" fmla="*/ 0 h 207"/>
              <a:gd name="T2" fmla="*/ 48 w 180"/>
              <a:gd name="T3" fmla="*/ 6 h 207"/>
              <a:gd name="T4" fmla="*/ 127 w 180"/>
              <a:gd name="T5" fmla="*/ 80 h 207"/>
              <a:gd name="T6" fmla="*/ 175 w 180"/>
              <a:gd name="T7" fmla="*/ 143 h 207"/>
              <a:gd name="T8" fmla="*/ 180 w 180"/>
              <a:gd name="T9" fmla="*/ 154 h 207"/>
              <a:gd name="T10" fmla="*/ 180 w 180"/>
              <a:gd name="T11" fmla="*/ 159 h 207"/>
              <a:gd name="T12" fmla="*/ 180 w 180"/>
              <a:gd name="T13" fmla="*/ 170 h 207"/>
              <a:gd name="T14" fmla="*/ 180 w 180"/>
              <a:gd name="T15" fmla="*/ 180 h 207"/>
              <a:gd name="T16" fmla="*/ 180 w 180"/>
              <a:gd name="T17" fmla="*/ 186 h 207"/>
              <a:gd name="T18" fmla="*/ 180 w 180"/>
              <a:gd name="T19" fmla="*/ 191 h 207"/>
              <a:gd name="T20" fmla="*/ 175 w 180"/>
              <a:gd name="T21" fmla="*/ 186 h 207"/>
              <a:gd name="T22" fmla="*/ 170 w 180"/>
              <a:gd name="T23" fmla="*/ 186 h 207"/>
              <a:gd name="T24" fmla="*/ 170 w 180"/>
              <a:gd name="T25" fmla="*/ 196 h 207"/>
              <a:gd name="T26" fmla="*/ 164 w 180"/>
              <a:gd name="T27" fmla="*/ 202 h 207"/>
              <a:gd name="T28" fmla="*/ 159 w 180"/>
              <a:gd name="T29" fmla="*/ 202 h 207"/>
              <a:gd name="T30" fmla="*/ 159 w 180"/>
              <a:gd name="T31" fmla="*/ 196 h 207"/>
              <a:gd name="T32" fmla="*/ 148 w 180"/>
              <a:gd name="T33" fmla="*/ 202 h 207"/>
              <a:gd name="T34" fmla="*/ 143 w 180"/>
              <a:gd name="T35" fmla="*/ 202 h 207"/>
              <a:gd name="T36" fmla="*/ 138 w 180"/>
              <a:gd name="T37" fmla="*/ 196 h 207"/>
              <a:gd name="T38" fmla="*/ 133 w 180"/>
              <a:gd name="T39" fmla="*/ 196 h 207"/>
              <a:gd name="T40" fmla="*/ 127 w 180"/>
              <a:gd name="T41" fmla="*/ 196 h 207"/>
              <a:gd name="T42" fmla="*/ 133 w 180"/>
              <a:gd name="T43" fmla="*/ 191 h 207"/>
              <a:gd name="T44" fmla="*/ 133 w 180"/>
              <a:gd name="T45" fmla="*/ 186 h 207"/>
              <a:gd name="T46" fmla="*/ 133 w 180"/>
              <a:gd name="T47" fmla="*/ 175 h 207"/>
              <a:gd name="T48" fmla="*/ 138 w 180"/>
              <a:gd name="T49" fmla="*/ 170 h 207"/>
              <a:gd name="T50" fmla="*/ 138 w 180"/>
              <a:gd name="T51" fmla="*/ 159 h 207"/>
              <a:gd name="T52" fmla="*/ 143 w 180"/>
              <a:gd name="T53" fmla="*/ 149 h 207"/>
              <a:gd name="T54" fmla="*/ 138 w 180"/>
              <a:gd name="T55" fmla="*/ 138 h 207"/>
              <a:gd name="T56" fmla="*/ 117 w 180"/>
              <a:gd name="T57" fmla="*/ 133 h 207"/>
              <a:gd name="T58" fmla="*/ 106 w 180"/>
              <a:gd name="T59" fmla="*/ 133 h 207"/>
              <a:gd name="T60" fmla="*/ 90 w 180"/>
              <a:gd name="T61" fmla="*/ 127 h 207"/>
              <a:gd name="T62" fmla="*/ 80 w 180"/>
              <a:gd name="T63" fmla="*/ 127 h 207"/>
              <a:gd name="T64" fmla="*/ 74 w 180"/>
              <a:gd name="T65" fmla="*/ 127 h 207"/>
              <a:gd name="T66" fmla="*/ 69 w 180"/>
              <a:gd name="T67" fmla="*/ 138 h 207"/>
              <a:gd name="T68" fmla="*/ 64 w 180"/>
              <a:gd name="T69" fmla="*/ 138 h 207"/>
              <a:gd name="T70" fmla="*/ 58 w 180"/>
              <a:gd name="T71" fmla="*/ 138 h 207"/>
              <a:gd name="T72" fmla="*/ 53 w 180"/>
              <a:gd name="T73" fmla="*/ 138 h 207"/>
              <a:gd name="T74" fmla="*/ 43 w 180"/>
              <a:gd name="T75" fmla="*/ 143 h 207"/>
              <a:gd name="T76" fmla="*/ 37 w 180"/>
              <a:gd name="T77" fmla="*/ 143 h 207"/>
              <a:gd name="T78" fmla="*/ 32 w 180"/>
              <a:gd name="T79" fmla="*/ 149 h 207"/>
              <a:gd name="T80" fmla="*/ 27 w 180"/>
              <a:gd name="T81" fmla="*/ 149 h 207"/>
              <a:gd name="T82" fmla="*/ 11 w 180"/>
              <a:gd name="T83" fmla="*/ 138 h 207"/>
              <a:gd name="T84" fmla="*/ 21 w 180"/>
              <a:gd name="T85" fmla="*/ 127 h 207"/>
              <a:gd name="T86" fmla="*/ 27 w 180"/>
              <a:gd name="T87" fmla="*/ 117 h 207"/>
              <a:gd name="T88" fmla="*/ 32 w 180"/>
              <a:gd name="T89" fmla="*/ 112 h 207"/>
              <a:gd name="T90" fmla="*/ 32 w 180"/>
              <a:gd name="T91" fmla="*/ 96 h 207"/>
              <a:gd name="T92" fmla="*/ 21 w 180"/>
              <a:gd name="T93" fmla="*/ 90 h 207"/>
              <a:gd name="T94" fmla="*/ 11 w 180"/>
              <a:gd name="T95" fmla="*/ 80 h 207"/>
              <a:gd name="T96" fmla="*/ 5 w 180"/>
              <a:gd name="T97" fmla="*/ 75 h 207"/>
              <a:gd name="T98" fmla="*/ 0 w 180"/>
              <a:gd name="T99" fmla="*/ 69 h 207"/>
              <a:gd name="T100" fmla="*/ 5 w 180"/>
              <a:gd name="T101" fmla="*/ 64 h 207"/>
              <a:gd name="T102" fmla="*/ 5 w 180"/>
              <a:gd name="T103" fmla="*/ 59 h 207"/>
              <a:gd name="T104" fmla="*/ 11 w 180"/>
              <a:gd name="T105" fmla="*/ 53 h 207"/>
              <a:gd name="T106" fmla="*/ 16 w 180"/>
              <a:gd name="T107" fmla="*/ 48 h 207"/>
              <a:gd name="T108" fmla="*/ 16 w 180"/>
              <a:gd name="T109" fmla="*/ 43 h 207"/>
              <a:gd name="T110" fmla="*/ 16 w 180"/>
              <a:gd name="T111" fmla="*/ 32 h 207"/>
              <a:gd name="T112" fmla="*/ 16 w 180"/>
              <a:gd name="T113" fmla="*/ 27 h 207"/>
              <a:gd name="T114" fmla="*/ 21 w 180"/>
              <a:gd name="T115" fmla="*/ 22 h 207"/>
              <a:gd name="T116" fmla="*/ 21 w 180"/>
              <a:gd name="T117" fmla="*/ 16 h 207"/>
              <a:gd name="T118" fmla="*/ 21 w 180"/>
              <a:gd name="T119" fmla="*/ 11 h 207"/>
              <a:gd name="T120" fmla="*/ 27 w 180"/>
              <a:gd name="T121" fmla="*/ 6 h 207"/>
              <a:gd name="T122" fmla="*/ 37 w 180"/>
              <a:gd name="T123" fmla="*/ 0 h 2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0"/>
              <a:gd name="T187" fmla="*/ 0 h 207"/>
              <a:gd name="T188" fmla="*/ 180 w 180"/>
              <a:gd name="T189" fmla="*/ 207 h 2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0" h="207">
                <a:moveTo>
                  <a:pt x="37" y="0"/>
                </a:moveTo>
                <a:lnTo>
                  <a:pt x="37" y="0"/>
                </a:lnTo>
                <a:lnTo>
                  <a:pt x="43" y="0"/>
                </a:lnTo>
                <a:lnTo>
                  <a:pt x="48" y="0"/>
                </a:lnTo>
                <a:lnTo>
                  <a:pt x="48" y="6"/>
                </a:lnTo>
                <a:lnTo>
                  <a:pt x="80" y="27"/>
                </a:lnTo>
                <a:lnTo>
                  <a:pt x="90" y="43"/>
                </a:lnTo>
                <a:lnTo>
                  <a:pt x="101" y="64"/>
                </a:lnTo>
                <a:lnTo>
                  <a:pt x="106" y="69"/>
                </a:lnTo>
                <a:lnTo>
                  <a:pt x="106" y="75"/>
                </a:lnTo>
                <a:lnTo>
                  <a:pt x="117" y="75"/>
                </a:lnTo>
                <a:lnTo>
                  <a:pt x="127" y="80"/>
                </a:lnTo>
                <a:lnTo>
                  <a:pt x="154" y="96"/>
                </a:lnTo>
                <a:lnTo>
                  <a:pt x="159" y="106"/>
                </a:lnTo>
                <a:lnTo>
                  <a:pt x="175" y="138"/>
                </a:lnTo>
                <a:lnTo>
                  <a:pt x="175" y="143"/>
                </a:lnTo>
                <a:lnTo>
                  <a:pt x="175" y="149"/>
                </a:lnTo>
                <a:lnTo>
                  <a:pt x="180" y="149"/>
                </a:lnTo>
                <a:lnTo>
                  <a:pt x="180" y="154"/>
                </a:lnTo>
                <a:lnTo>
                  <a:pt x="175" y="154"/>
                </a:lnTo>
                <a:lnTo>
                  <a:pt x="180" y="154"/>
                </a:lnTo>
                <a:lnTo>
                  <a:pt x="180" y="159"/>
                </a:lnTo>
                <a:lnTo>
                  <a:pt x="180" y="165"/>
                </a:lnTo>
                <a:lnTo>
                  <a:pt x="180" y="170"/>
                </a:lnTo>
                <a:lnTo>
                  <a:pt x="180" y="175"/>
                </a:lnTo>
                <a:lnTo>
                  <a:pt x="180" y="180"/>
                </a:lnTo>
                <a:lnTo>
                  <a:pt x="180" y="186"/>
                </a:lnTo>
                <a:lnTo>
                  <a:pt x="180" y="191"/>
                </a:lnTo>
                <a:lnTo>
                  <a:pt x="180" y="186"/>
                </a:lnTo>
                <a:lnTo>
                  <a:pt x="175" y="186"/>
                </a:lnTo>
                <a:lnTo>
                  <a:pt x="170" y="186"/>
                </a:lnTo>
                <a:lnTo>
                  <a:pt x="170" y="191"/>
                </a:lnTo>
                <a:lnTo>
                  <a:pt x="170" y="196"/>
                </a:lnTo>
                <a:lnTo>
                  <a:pt x="170" y="202"/>
                </a:lnTo>
                <a:lnTo>
                  <a:pt x="164" y="202"/>
                </a:lnTo>
                <a:lnTo>
                  <a:pt x="164" y="207"/>
                </a:lnTo>
                <a:lnTo>
                  <a:pt x="159" y="207"/>
                </a:lnTo>
                <a:lnTo>
                  <a:pt x="159" y="202"/>
                </a:lnTo>
                <a:lnTo>
                  <a:pt x="159" y="196"/>
                </a:lnTo>
                <a:lnTo>
                  <a:pt x="154" y="196"/>
                </a:lnTo>
                <a:lnTo>
                  <a:pt x="148" y="196"/>
                </a:lnTo>
                <a:lnTo>
                  <a:pt x="148" y="202"/>
                </a:lnTo>
                <a:lnTo>
                  <a:pt x="143" y="202"/>
                </a:lnTo>
                <a:lnTo>
                  <a:pt x="138" y="202"/>
                </a:lnTo>
                <a:lnTo>
                  <a:pt x="138" y="196"/>
                </a:lnTo>
                <a:lnTo>
                  <a:pt x="133" y="196"/>
                </a:lnTo>
                <a:lnTo>
                  <a:pt x="133" y="202"/>
                </a:lnTo>
                <a:lnTo>
                  <a:pt x="127" y="202"/>
                </a:lnTo>
                <a:lnTo>
                  <a:pt x="127" y="196"/>
                </a:lnTo>
                <a:lnTo>
                  <a:pt x="127" y="191"/>
                </a:lnTo>
                <a:lnTo>
                  <a:pt x="133" y="191"/>
                </a:lnTo>
                <a:lnTo>
                  <a:pt x="133" y="186"/>
                </a:lnTo>
                <a:lnTo>
                  <a:pt x="133" y="180"/>
                </a:lnTo>
                <a:lnTo>
                  <a:pt x="133" y="175"/>
                </a:lnTo>
                <a:lnTo>
                  <a:pt x="138" y="170"/>
                </a:lnTo>
                <a:lnTo>
                  <a:pt x="138" y="165"/>
                </a:lnTo>
                <a:lnTo>
                  <a:pt x="138" y="159"/>
                </a:lnTo>
                <a:lnTo>
                  <a:pt x="143" y="154"/>
                </a:lnTo>
                <a:lnTo>
                  <a:pt x="143" y="149"/>
                </a:lnTo>
                <a:lnTo>
                  <a:pt x="143" y="143"/>
                </a:lnTo>
                <a:lnTo>
                  <a:pt x="143" y="138"/>
                </a:lnTo>
                <a:lnTo>
                  <a:pt x="138" y="138"/>
                </a:lnTo>
                <a:lnTo>
                  <a:pt x="133" y="138"/>
                </a:lnTo>
                <a:lnTo>
                  <a:pt x="127" y="138"/>
                </a:lnTo>
                <a:lnTo>
                  <a:pt x="127" y="133"/>
                </a:lnTo>
                <a:lnTo>
                  <a:pt x="122" y="133"/>
                </a:lnTo>
                <a:lnTo>
                  <a:pt x="117" y="133"/>
                </a:lnTo>
                <a:lnTo>
                  <a:pt x="111" y="133"/>
                </a:lnTo>
                <a:lnTo>
                  <a:pt x="106" y="133"/>
                </a:lnTo>
                <a:lnTo>
                  <a:pt x="101" y="133"/>
                </a:lnTo>
                <a:lnTo>
                  <a:pt x="95" y="127"/>
                </a:lnTo>
                <a:lnTo>
                  <a:pt x="90" y="127"/>
                </a:lnTo>
                <a:lnTo>
                  <a:pt x="85" y="127"/>
                </a:lnTo>
                <a:lnTo>
                  <a:pt x="85" y="122"/>
                </a:lnTo>
                <a:lnTo>
                  <a:pt x="80" y="122"/>
                </a:lnTo>
                <a:lnTo>
                  <a:pt x="80" y="127"/>
                </a:lnTo>
                <a:lnTo>
                  <a:pt x="74" y="127"/>
                </a:lnTo>
                <a:lnTo>
                  <a:pt x="74" y="133"/>
                </a:lnTo>
                <a:lnTo>
                  <a:pt x="69" y="133"/>
                </a:lnTo>
                <a:lnTo>
                  <a:pt x="69" y="138"/>
                </a:lnTo>
                <a:lnTo>
                  <a:pt x="64" y="138"/>
                </a:lnTo>
                <a:lnTo>
                  <a:pt x="58" y="138"/>
                </a:lnTo>
                <a:lnTo>
                  <a:pt x="53" y="138"/>
                </a:lnTo>
                <a:lnTo>
                  <a:pt x="48" y="138"/>
                </a:lnTo>
                <a:lnTo>
                  <a:pt x="48" y="143"/>
                </a:lnTo>
                <a:lnTo>
                  <a:pt x="43" y="143"/>
                </a:lnTo>
                <a:lnTo>
                  <a:pt x="37" y="143"/>
                </a:lnTo>
                <a:lnTo>
                  <a:pt x="37" y="149"/>
                </a:lnTo>
                <a:lnTo>
                  <a:pt x="32" y="149"/>
                </a:lnTo>
                <a:lnTo>
                  <a:pt x="32" y="154"/>
                </a:lnTo>
                <a:lnTo>
                  <a:pt x="27" y="149"/>
                </a:lnTo>
                <a:lnTo>
                  <a:pt x="21" y="149"/>
                </a:lnTo>
                <a:lnTo>
                  <a:pt x="21" y="143"/>
                </a:lnTo>
                <a:lnTo>
                  <a:pt x="16" y="143"/>
                </a:lnTo>
                <a:lnTo>
                  <a:pt x="11" y="138"/>
                </a:lnTo>
                <a:lnTo>
                  <a:pt x="16" y="138"/>
                </a:lnTo>
                <a:lnTo>
                  <a:pt x="16" y="133"/>
                </a:lnTo>
                <a:lnTo>
                  <a:pt x="21" y="133"/>
                </a:lnTo>
                <a:lnTo>
                  <a:pt x="21" y="127"/>
                </a:lnTo>
                <a:lnTo>
                  <a:pt x="21" y="122"/>
                </a:lnTo>
                <a:lnTo>
                  <a:pt x="27" y="122"/>
                </a:lnTo>
                <a:lnTo>
                  <a:pt x="27" y="117"/>
                </a:lnTo>
                <a:lnTo>
                  <a:pt x="32" y="117"/>
                </a:lnTo>
                <a:lnTo>
                  <a:pt x="32" y="112"/>
                </a:lnTo>
                <a:lnTo>
                  <a:pt x="32" y="106"/>
                </a:lnTo>
                <a:lnTo>
                  <a:pt x="32" y="101"/>
                </a:lnTo>
                <a:lnTo>
                  <a:pt x="32" y="96"/>
                </a:lnTo>
                <a:lnTo>
                  <a:pt x="32" y="90"/>
                </a:lnTo>
                <a:lnTo>
                  <a:pt x="27" y="90"/>
                </a:lnTo>
                <a:lnTo>
                  <a:pt x="21" y="90"/>
                </a:lnTo>
                <a:lnTo>
                  <a:pt x="16" y="90"/>
                </a:lnTo>
                <a:lnTo>
                  <a:pt x="16" y="85"/>
                </a:lnTo>
                <a:lnTo>
                  <a:pt x="11" y="85"/>
                </a:lnTo>
                <a:lnTo>
                  <a:pt x="11" y="80"/>
                </a:lnTo>
                <a:lnTo>
                  <a:pt x="11" y="75"/>
                </a:lnTo>
                <a:lnTo>
                  <a:pt x="5" y="75"/>
                </a:lnTo>
                <a:lnTo>
                  <a:pt x="0" y="69"/>
                </a:lnTo>
                <a:lnTo>
                  <a:pt x="0" y="64"/>
                </a:lnTo>
                <a:lnTo>
                  <a:pt x="5" y="64"/>
                </a:lnTo>
                <a:lnTo>
                  <a:pt x="5" y="59"/>
                </a:lnTo>
                <a:lnTo>
                  <a:pt x="11" y="59"/>
                </a:lnTo>
                <a:lnTo>
                  <a:pt x="11" y="53"/>
                </a:lnTo>
                <a:lnTo>
                  <a:pt x="11" y="48"/>
                </a:lnTo>
                <a:lnTo>
                  <a:pt x="16" y="48"/>
                </a:lnTo>
                <a:lnTo>
                  <a:pt x="16" y="43"/>
                </a:lnTo>
                <a:lnTo>
                  <a:pt x="16" y="37"/>
                </a:lnTo>
                <a:lnTo>
                  <a:pt x="16" y="32"/>
                </a:lnTo>
                <a:lnTo>
                  <a:pt x="16" y="27"/>
                </a:lnTo>
                <a:lnTo>
                  <a:pt x="21" y="27"/>
                </a:lnTo>
                <a:lnTo>
                  <a:pt x="21" y="22"/>
                </a:lnTo>
                <a:lnTo>
                  <a:pt x="16" y="22"/>
                </a:lnTo>
                <a:lnTo>
                  <a:pt x="21" y="22"/>
                </a:lnTo>
                <a:lnTo>
                  <a:pt x="21" y="16"/>
                </a:lnTo>
                <a:lnTo>
                  <a:pt x="21" y="11"/>
                </a:lnTo>
                <a:lnTo>
                  <a:pt x="27" y="11"/>
                </a:lnTo>
                <a:lnTo>
                  <a:pt x="27" y="6"/>
                </a:lnTo>
                <a:lnTo>
                  <a:pt x="27" y="11"/>
                </a:lnTo>
                <a:lnTo>
                  <a:pt x="27" y="6"/>
                </a:lnTo>
                <a:lnTo>
                  <a:pt x="32" y="6"/>
                </a:lnTo>
                <a:lnTo>
                  <a:pt x="32" y="0"/>
                </a:lnTo>
                <a:lnTo>
                  <a:pt x="37" y="0"/>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4" name="Freeform 8"/>
          <p:cNvSpPr>
            <a:spLocks/>
          </p:cNvSpPr>
          <p:nvPr/>
        </p:nvSpPr>
        <p:spPr bwMode="auto">
          <a:xfrm>
            <a:off x="4572000" y="2697163"/>
            <a:ext cx="1050925" cy="1681162"/>
          </a:xfrm>
          <a:custGeom>
            <a:avLst/>
            <a:gdLst>
              <a:gd name="T0" fmla="*/ 413 w 662"/>
              <a:gd name="T1" fmla="*/ 366 h 1059"/>
              <a:gd name="T2" fmla="*/ 450 w 662"/>
              <a:gd name="T3" fmla="*/ 466 h 1059"/>
              <a:gd name="T4" fmla="*/ 588 w 662"/>
              <a:gd name="T5" fmla="*/ 588 h 1059"/>
              <a:gd name="T6" fmla="*/ 598 w 662"/>
              <a:gd name="T7" fmla="*/ 715 h 1059"/>
              <a:gd name="T8" fmla="*/ 572 w 662"/>
              <a:gd name="T9" fmla="*/ 752 h 1059"/>
              <a:gd name="T10" fmla="*/ 529 w 662"/>
              <a:gd name="T11" fmla="*/ 816 h 1059"/>
              <a:gd name="T12" fmla="*/ 524 w 662"/>
              <a:gd name="T13" fmla="*/ 847 h 1059"/>
              <a:gd name="T14" fmla="*/ 529 w 662"/>
              <a:gd name="T15" fmla="*/ 879 h 1059"/>
              <a:gd name="T16" fmla="*/ 529 w 662"/>
              <a:gd name="T17" fmla="*/ 916 h 1059"/>
              <a:gd name="T18" fmla="*/ 519 w 662"/>
              <a:gd name="T19" fmla="*/ 943 h 1059"/>
              <a:gd name="T20" fmla="*/ 498 w 662"/>
              <a:gd name="T21" fmla="*/ 959 h 1059"/>
              <a:gd name="T22" fmla="*/ 487 w 662"/>
              <a:gd name="T23" fmla="*/ 985 h 1059"/>
              <a:gd name="T24" fmla="*/ 487 w 662"/>
              <a:gd name="T25" fmla="*/ 1022 h 1059"/>
              <a:gd name="T26" fmla="*/ 487 w 662"/>
              <a:gd name="T27" fmla="*/ 1054 h 1059"/>
              <a:gd name="T28" fmla="*/ 461 w 662"/>
              <a:gd name="T29" fmla="*/ 1049 h 1059"/>
              <a:gd name="T30" fmla="*/ 434 w 662"/>
              <a:gd name="T31" fmla="*/ 1049 h 1059"/>
              <a:gd name="T32" fmla="*/ 418 w 662"/>
              <a:gd name="T33" fmla="*/ 1038 h 1059"/>
              <a:gd name="T34" fmla="*/ 413 w 662"/>
              <a:gd name="T35" fmla="*/ 1017 h 1059"/>
              <a:gd name="T36" fmla="*/ 397 w 662"/>
              <a:gd name="T37" fmla="*/ 996 h 1059"/>
              <a:gd name="T38" fmla="*/ 376 w 662"/>
              <a:gd name="T39" fmla="*/ 990 h 1059"/>
              <a:gd name="T40" fmla="*/ 349 w 662"/>
              <a:gd name="T41" fmla="*/ 980 h 1059"/>
              <a:gd name="T42" fmla="*/ 323 w 662"/>
              <a:gd name="T43" fmla="*/ 980 h 1059"/>
              <a:gd name="T44" fmla="*/ 291 w 662"/>
              <a:gd name="T45" fmla="*/ 974 h 1059"/>
              <a:gd name="T46" fmla="*/ 259 w 662"/>
              <a:gd name="T47" fmla="*/ 964 h 1059"/>
              <a:gd name="T48" fmla="*/ 233 w 662"/>
              <a:gd name="T49" fmla="*/ 964 h 1059"/>
              <a:gd name="T50" fmla="*/ 206 w 662"/>
              <a:gd name="T51" fmla="*/ 953 h 1059"/>
              <a:gd name="T52" fmla="*/ 180 w 662"/>
              <a:gd name="T53" fmla="*/ 937 h 1059"/>
              <a:gd name="T54" fmla="*/ 153 w 662"/>
              <a:gd name="T55" fmla="*/ 937 h 1059"/>
              <a:gd name="T56" fmla="*/ 143 w 662"/>
              <a:gd name="T57" fmla="*/ 921 h 1059"/>
              <a:gd name="T58" fmla="*/ 116 w 662"/>
              <a:gd name="T59" fmla="*/ 911 h 1059"/>
              <a:gd name="T60" fmla="*/ 85 w 662"/>
              <a:gd name="T61" fmla="*/ 916 h 1059"/>
              <a:gd name="T62" fmla="*/ 69 w 662"/>
              <a:gd name="T63" fmla="*/ 932 h 1059"/>
              <a:gd name="T64" fmla="*/ 42 w 662"/>
              <a:gd name="T65" fmla="*/ 937 h 1059"/>
              <a:gd name="T66" fmla="*/ 32 w 662"/>
              <a:gd name="T67" fmla="*/ 911 h 1059"/>
              <a:gd name="T68" fmla="*/ 26 w 662"/>
              <a:gd name="T69" fmla="*/ 879 h 1059"/>
              <a:gd name="T70" fmla="*/ 21 w 662"/>
              <a:gd name="T71" fmla="*/ 858 h 1059"/>
              <a:gd name="T72" fmla="*/ 5 w 662"/>
              <a:gd name="T73" fmla="*/ 837 h 1059"/>
              <a:gd name="T74" fmla="*/ 79 w 662"/>
              <a:gd name="T75" fmla="*/ 546 h 1059"/>
              <a:gd name="T76" fmla="*/ 85 w 662"/>
              <a:gd name="T77" fmla="*/ 519 h 1059"/>
              <a:gd name="T78" fmla="*/ 101 w 662"/>
              <a:gd name="T79" fmla="*/ 498 h 1059"/>
              <a:gd name="T80" fmla="*/ 58 w 662"/>
              <a:gd name="T81" fmla="*/ 445 h 1059"/>
              <a:gd name="T82" fmla="*/ 42 w 662"/>
              <a:gd name="T83" fmla="*/ 424 h 1059"/>
              <a:gd name="T84" fmla="*/ 26 w 662"/>
              <a:gd name="T85" fmla="*/ 403 h 1059"/>
              <a:gd name="T86" fmla="*/ 16 w 662"/>
              <a:gd name="T87" fmla="*/ 376 h 1059"/>
              <a:gd name="T88" fmla="*/ 16 w 662"/>
              <a:gd name="T89" fmla="*/ 350 h 1059"/>
              <a:gd name="T90" fmla="*/ 26 w 662"/>
              <a:gd name="T91" fmla="*/ 329 h 1059"/>
              <a:gd name="T92" fmla="*/ 85 w 662"/>
              <a:gd name="T93" fmla="*/ 307 h 1059"/>
              <a:gd name="T94" fmla="*/ 90 w 662"/>
              <a:gd name="T95" fmla="*/ 276 h 1059"/>
              <a:gd name="T96" fmla="*/ 90 w 662"/>
              <a:gd name="T97" fmla="*/ 249 h 1059"/>
              <a:gd name="T98" fmla="*/ 95 w 662"/>
              <a:gd name="T99" fmla="*/ 223 h 1059"/>
              <a:gd name="T100" fmla="*/ 122 w 662"/>
              <a:gd name="T101" fmla="*/ 223 h 1059"/>
              <a:gd name="T102" fmla="*/ 153 w 662"/>
              <a:gd name="T103" fmla="*/ 223 h 1059"/>
              <a:gd name="T104" fmla="*/ 201 w 662"/>
              <a:gd name="T105" fmla="*/ 117 h 1059"/>
              <a:gd name="T106" fmla="*/ 217 w 662"/>
              <a:gd name="T107" fmla="*/ 90 h 1059"/>
              <a:gd name="T108" fmla="*/ 238 w 662"/>
              <a:gd name="T109" fmla="*/ 74 h 1059"/>
              <a:gd name="T110" fmla="*/ 270 w 662"/>
              <a:gd name="T111" fmla="*/ 48 h 1059"/>
              <a:gd name="T112" fmla="*/ 413 w 662"/>
              <a:gd name="T113" fmla="*/ 0 h 105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62"/>
              <a:gd name="T172" fmla="*/ 0 h 1059"/>
              <a:gd name="T173" fmla="*/ 662 w 662"/>
              <a:gd name="T174" fmla="*/ 1059 h 105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62" h="1059">
                <a:moveTo>
                  <a:pt x="413" y="0"/>
                </a:moveTo>
                <a:lnTo>
                  <a:pt x="418" y="80"/>
                </a:lnTo>
                <a:lnTo>
                  <a:pt x="418" y="106"/>
                </a:lnTo>
                <a:lnTo>
                  <a:pt x="445" y="170"/>
                </a:lnTo>
                <a:lnTo>
                  <a:pt x="418" y="270"/>
                </a:lnTo>
                <a:lnTo>
                  <a:pt x="397" y="366"/>
                </a:lnTo>
                <a:lnTo>
                  <a:pt x="413" y="366"/>
                </a:lnTo>
                <a:lnTo>
                  <a:pt x="418" y="392"/>
                </a:lnTo>
                <a:lnTo>
                  <a:pt x="413" y="413"/>
                </a:lnTo>
                <a:lnTo>
                  <a:pt x="408" y="419"/>
                </a:lnTo>
                <a:lnTo>
                  <a:pt x="408" y="424"/>
                </a:lnTo>
                <a:lnTo>
                  <a:pt x="402" y="429"/>
                </a:lnTo>
                <a:lnTo>
                  <a:pt x="408" y="434"/>
                </a:lnTo>
                <a:lnTo>
                  <a:pt x="450" y="466"/>
                </a:lnTo>
                <a:lnTo>
                  <a:pt x="461" y="482"/>
                </a:lnTo>
                <a:lnTo>
                  <a:pt x="482" y="503"/>
                </a:lnTo>
                <a:lnTo>
                  <a:pt x="508" y="519"/>
                </a:lnTo>
                <a:lnTo>
                  <a:pt x="551" y="588"/>
                </a:lnTo>
                <a:lnTo>
                  <a:pt x="561" y="588"/>
                </a:lnTo>
                <a:lnTo>
                  <a:pt x="582" y="588"/>
                </a:lnTo>
                <a:lnTo>
                  <a:pt x="588" y="588"/>
                </a:lnTo>
                <a:lnTo>
                  <a:pt x="662" y="588"/>
                </a:lnTo>
                <a:lnTo>
                  <a:pt x="630" y="604"/>
                </a:lnTo>
                <a:lnTo>
                  <a:pt x="588" y="630"/>
                </a:lnTo>
                <a:lnTo>
                  <a:pt x="598" y="678"/>
                </a:lnTo>
                <a:lnTo>
                  <a:pt x="598" y="689"/>
                </a:lnTo>
                <a:lnTo>
                  <a:pt x="598" y="694"/>
                </a:lnTo>
                <a:lnTo>
                  <a:pt x="598" y="715"/>
                </a:lnTo>
                <a:lnTo>
                  <a:pt x="598" y="720"/>
                </a:lnTo>
                <a:lnTo>
                  <a:pt x="598" y="726"/>
                </a:lnTo>
                <a:lnTo>
                  <a:pt x="598" y="731"/>
                </a:lnTo>
                <a:lnTo>
                  <a:pt x="593" y="752"/>
                </a:lnTo>
                <a:lnTo>
                  <a:pt x="577" y="747"/>
                </a:lnTo>
                <a:lnTo>
                  <a:pt x="577" y="752"/>
                </a:lnTo>
                <a:lnTo>
                  <a:pt x="572" y="752"/>
                </a:lnTo>
                <a:lnTo>
                  <a:pt x="566" y="752"/>
                </a:lnTo>
                <a:lnTo>
                  <a:pt x="566" y="757"/>
                </a:lnTo>
                <a:lnTo>
                  <a:pt x="556" y="789"/>
                </a:lnTo>
                <a:lnTo>
                  <a:pt x="551" y="810"/>
                </a:lnTo>
                <a:lnTo>
                  <a:pt x="551" y="816"/>
                </a:lnTo>
                <a:lnTo>
                  <a:pt x="545" y="816"/>
                </a:lnTo>
                <a:lnTo>
                  <a:pt x="529" y="816"/>
                </a:lnTo>
                <a:lnTo>
                  <a:pt x="540" y="831"/>
                </a:lnTo>
                <a:lnTo>
                  <a:pt x="540" y="837"/>
                </a:lnTo>
                <a:lnTo>
                  <a:pt x="535" y="837"/>
                </a:lnTo>
                <a:lnTo>
                  <a:pt x="535" y="842"/>
                </a:lnTo>
                <a:lnTo>
                  <a:pt x="529" y="842"/>
                </a:lnTo>
                <a:lnTo>
                  <a:pt x="529" y="847"/>
                </a:lnTo>
                <a:lnTo>
                  <a:pt x="524" y="847"/>
                </a:lnTo>
                <a:lnTo>
                  <a:pt x="524" y="853"/>
                </a:lnTo>
                <a:lnTo>
                  <a:pt x="529" y="853"/>
                </a:lnTo>
                <a:lnTo>
                  <a:pt x="529" y="858"/>
                </a:lnTo>
                <a:lnTo>
                  <a:pt x="529" y="863"/>
                </a:lnTo>
                <a:lnTo>
                  <a:pt x="529" y="869"/>
                </a:lnTo>
                <a:lnTo>
                  <a:pt x="529" y="874"/>
                </a:lnTo>
                <a:lnTo>
                  <a:pt x="529" y="879"/>
                </a:lnTo>
                <a:lnTo>
                  <a:pt x="529" y="884"/>
                </a:lnTo>
                <a:lnTo>
                  <a:pt x="529" y="890"/>
                </a:lnTo>
                <a:lnTo>
                  <a:pt x="529" y="895"/>
                </a:lnTo>
                <a:lnTo>
                  <a:pt x="529" y="900"/>
                </a:lnTo>
                <a:lnTo>
                  <a:pt x="529" y="906"/>
                </a:lnTo>
                <a:lnTo>
                  <a:pt x="529" y="911"/>
                </a:lnTo>
                <a:lnTo>
                  <a:pt x="529" y="916"/>
                </a:lnTo>
                <a:lnTo>
                  <a:pt x="529" y="921"/>
                </a:lnTo>
                <a:lnTo>
                  <a:pt x="529" y="927"/>
                </a:lnTo>
                <a:lnTo>
                  <a:pt x="529" y="932"/>
                </a:lnTo>
                <a:lnTo>
                  <a:pt x="529" y="937"/>
                </a:lnTo>
                <a:lnTo>
                  <a:pt x="524" y="937"/>
                </a:lnTo>
                <a:lnTo>
                  <a:pt x="519" y="937"/>
                </a:lnTo>
                <a:lnTo>
                  <a:pt x="519" y="943"/>
                </a:lnTo>
                <a:lnTo>
                  <a:pt x="513" y="943"/>
                </a:lnTo>
                <a:lnTo>
                  <a:pt x="508" y="943"/>
                </a:lnTo>
                <a:lnTo>
                  <a:pt x="508" y="948"/>
                </a:lnTo>
                <a:lnTo>
                  <a:pt x="503" y="948"/>
                </a:lnTo>
                <a:lnTo>
                  <a:pt x="503" y="953"/>
                </a:lnTo>
                <a:lnTo>
                  <a:pt x="503" y="959"/>
                </a:lnTo>
                <a:lnTo>
                  <a:pt x="498" y="959"/>
                </a:lnTo>
                <a:lnTo>
                  <a:pt x="498" y="964"/>
                </a:lnTo>
                <a:lnTo>
                  <a:pt x="498" y="969"/>
                </a:lnTo>
                <a:lnTo>
                  <a:pt x="492" y="969"/>
                </a:lnTo>
                <a:lnTo>
                  <a:pt x="492" y="974"/>
                </a:lnTo>
                <a:lnTo>
                  <a:pt x="492" y="980"/>
                </a:lnTo>
                <a:lnTo>
                  <a:pt x="487" y="980"/>
                </a:lnTo>
                <a:lnTo>
                  <a:pt x="487" y="985"/>
                </a:lnTo>
                <a:lnTo>
                  <a:pt x="487" y="990"/>
                </a:lnTo>
                <a:lnTo>
                  <a:pt x="482" y="996"/>
                </a:lnTo>
                <a:lnTo>
                  <a:pt x="482" y="1001"/>
                </a:lnTo>
                <a:lnTo>
                  <a:pt x="482" y="1006"/>
                </a:lnTo>
                <a:lnTo>
                  <a:pt x="482" y="1011"/>
                </a:lnTo>
                <a:lnTo>
                  <a:pt x="487" y="1017"/>
                </a:lnTo>
                <a:lnTo>
                  <a:pt x="487" y="1022"/>
                </a:lnTo>
                <a:lnTo>
                  <a:pt x="487" y="1027"/>
                </a:lnTo>
                <a:lnTo>
                  <a:pt x="487" y="1033"/>
                </a:lnTo>
                <a:lnTo>
                  <a:pt x="487" y="1038"/>
                </a:lnTo>
                <a:lnTo>
                  <a:pt x="492" y="1038"/>
                </a:lnTo>
                <a:lnTo>
                  <a:pt x="492" y="1043"/>
                </a:lnTo>
                <a:lnTo>
                  <a:pt x="487" y="1049"/>
                </a:lnTo>
                <a:lnTo>
                  <a:pt x="487" y="1054"/>
                </a:lnTo>
                <a:lnTo>
                  <a:pt x="482" y="1054"/>
                </a:lnTo>
                <a:lnTo>
                  <a:pt x="476" y="1059"/>
                </a:lnTo>
                <a:lnTo>
                  <a:pt x="471" y="1059"/>
                </a:lnTo>
                <a:lnTo>
                  <a:pt x="471" y="1054"/>
                </a:lnTo>
                <a:lnTo>
                  <a:pt x="466" y="1054"/>
                </a:lnTo>
                <a:lnTo>
                  <a:pt x="466" y="1049"/>
                </a:lnTo>
                <a:lnTo>
                  <a:pt x="461" y="1049"/>
                </a:lnTo>
                <a:lnTo>
                  <a:pt x="455" y="1049"/>
                </a:lnTo>
                <a:lnTo>
                  <a:pt x="450" y="1049"/>
                </a:lnTo>
                <a:lnTo>
                  <a:pt x="450" y="1043"/>
                </a:lnTo>
                <a:lnTo>
                  <a:pt x="445" y="1043"/>
                </a:lnTo>
                <a:lnTo>
                  <a:pt x="439" y="1043"/>
                </a:lnTo>
                <a:lnTo>
                  <a:pt x="439" y="1049"/>
                </a:lnTo>
                <a:lnTo>
                  <a:pt x="434" y="1049"/>
                </a:lnTo>
                <a:lnTo>
                  <a:pt x="429" y="1049"/>
                </a:lnTo>
                <a:lnTo>
                  <a:pt x="423" y="1049"/>
                </a:lnTo>
                <a:lnTo>
                  <a:pt x="423" y="1043"/>
                </a:lnTo>
                <a:lnTo>
                  <a:pt x="418" y="1043"/>
                </a:lnTo>
                <a:lnTo>
                  <a:pt x="423" y="1043"/>
                </a:lnTo>
                <a:lnTo>
                  <a:pt x="423" y="1038"/>
                </a:lnTo>
                <a:lnTo>
                  <a:pt x="418" y="1038"/>
                </a:lnTo>
                <a:lnTo>
                  <a:pt x="423" y="1038"/>
                </a:lnTo>
                <a:lnTo>
                  <a:pt x="423" y="1033"/>
                </a:lnTo>
                <a:lnTo>
                  <a:pt x="423" y="1027"/>
                </a:lnTo>
                <a:lnTo>
                  <a:pt x="418" y="1027"/>
                </a:lnTo>
                <a:lnTo>
                  <a:pt x="418" y="1022"/>
                </a:lnTo>
                <a:lnTo>
                  <a:pt x="413" y="1022"/>
                </a:lnTo>
                <a:lnTo>
                  <a:pt x="413" y="1017"/>
                </a:lnTo>
                <a:lnTo>
                  <a:pt x="408" y="1017"/>
                </a:lnTo>
                <a:lnTo>
                  <a:pt x="408" y="1011"/>
                </a:lnTo>
                <a:lnTo>
                  <a:pt x="402" y="1011"/>
                </a:lnTo>
                <a:lnTo>
                  <a:pt x="402" y="1006"/>
                </a:lnTo>
                <a:lnTo>
                  <a:pt x="402" y="1001"/>
                </a:lnTo>
                <a:lnTo>
                  <a:pt x="402" y="996"/>
                </a:lnTo>
                <a:lnTo>
                  <a:pt x="397" y="996"/>
                </a:lnTo>
                <a:lnTo>
                  <a:pt x="392" y="996"/>
                </a:lnTo>
                <a:lnTo>
                  <a:pt x="386" y="996"/>
                </a:lnTo>
                <a:lnTo>
                  <a:pt x="381" y="996"/>
                </a:lnTo>
                <a:lnTo>
                  <a:pt x="381" y="990"/>
                </a:lnTo>
                <a:lnTo>
                  <a:pt x="381" y="985"/>
                </a:lnTo>
                <a:lnTo>
                  <a:pt x="376" y="985"/>
                </a:lnTo>
                <a:lnTo>
                  <a:pt x="376" y="990"/>
                </a:lnTo>
                <a:lnTo>
                  <a:pt x="371" y="990"/>
                </a:lnTo>
                <a:lnTo>
                  <a:pt x="371" y="985"/>
                </a:lnTo>
                <a:lnTo>
                  <a:pt x="365" y="985"/>
                </a:lnTo>
                <a:lnTo>
                  <a:pt x="365" y="980"/>
                </a:lnTo>
                <a:lnTo>
                  <a:pt x="360" y="980"/>
                </a:lnTo>
                <a:lnTo>
                  <a:pt x="355" y="980"/>
                </a:lnTo>
                <a:lnTo>
                  <a:pt x="349" y="980"/>
                </a:lnTo>
                <a:lnTo>
                  <a:pt x="344" y="980"/>
                </a:lnTo>
                <a:lnTo>
                  <a:pt x="339" y="980"/>
                </a:lnTo>
                <a:lnTo>
                  <a:pt x="333" y="980"/>
                </a:lnTo>
                <a:lnTo>
                  <a:pt x="333" y="974"/>
                </a:lnTo>
                <a:lnTo>
                  <a:pt x="328" y="974"/>
                </a:lnTo>
                <a:lnTo>
                  <a:pt x="328" y="980"/>
                </a:lnTo>
                <a:lnTo>
                  <a:pt x="323" y="980"/>
                </a:lnTo>
                <a:lnTo>
                  <a:pt x="318" y="980"/>
                </a:lnTo>
                <a:lnTo>
                  <a:pt x="312" y="980"/>
                </a:lnTo>
                <a:lnTo>
                  <a:pt x="307" y="980"/>
                </a:lnTo>
                <a:lnTo>
                  <a:pt x="307" y="974"/>
                </a:lnTo>
                <a:lnTo>
                  <a:pt x="302" y="974"/>
                </a:lnTo>
                <a:lnTo>
                  <a:pt x="296" y="974"/>
                </a:lnTo>
                <a:lnTo>
                  <a:pt x="291" y="974"/>
                </a:lnTo>
                <a:lnTo>
                  <a:pt x="286" y="969"/>
                </a:lnTo>
                <a:lnTo>
                  <a:pt x="281" y="969"/>
                </a:lnTo>
                <a:lnTo>
                  <a:pt x="275" y="969"/>
                </a:lnTo>
                <a:lnTo>
                  <a:pt x="275" y="964"/>
                </a:lnTo>
                <a:lnTo>
                  <a:pt x="270" y="964"/>
                </a:lnTo>
                <a:lnTo>
                  <a:pt x="265" y="964"/>
                </a:lnTo>
                <a:lnTo>
                  <a:pt x="259" y="964"/>
                </a:lnTo>
                <a:lnTo>
                  <a:pt x="259" y="969"/>
                </a:lnTo>
                <a:lnTo>
                  <a:pt x="254" y="964"/>
                </a:lnTo>
                <a:lnTo>
                  <a:pt x="249" y="969"/>
                </a:lnTo>
                <a:lnTo>
                  <a:pt x="249" y="964"/>
                </a:lnTo>
                <a:lnTo>
                  <a:pt x="243" y="964"/>
                </a:lnTo>
                <a:lnTo>
                  <a:pt x="238" y="964"/>
                </a:lnTo>
                <a:lnTo>
                  <a:pt x="233" y="964"/>
                </a:lnTo>
                <a:lnTo>
                  <a:pt x="228" y="964"/>
                </a:lnTo>
                <a:lnTo>
                  <a:pt x="222" y="964"/>
                </a:lnTo>
                <a:lnTo>
                  <a:pt x="222" y="959"/>
                </a:lnTo>
                <a:lnTo>
                  <a:pt x="217" y="959"/>
                </a:lnTo>
                <a:lnTo>
                  <a:pt x="212" y="959"/>
                </a:lnTo>
                <a:lnTo>
                  <a:pt x="206" y="959"/>
                </a:lnTo>
                <a:lnTo>
                  <a:pt x="206" y="953"/>
                </a:lnTo>
                <a:lnTo>
                  <a:pt x="201" y="953"/>
                </a:lnTo>
                <a:lnTo>
                  <a:pt x="201" y="948"/>
                </a:lnTo>
                <a:lnTo>
                  <a:pt x="196" y="948"/>
                </a:lnTo>
                <a:lnTo>
                  <a:pt x="191" y="948"/>
                </a:lnTo>
                <a:lnTo>
                  <a:pt x="185" y="943"/>
                </a:lnTo>
                <a:lnTo>
                  <a:pt x="180" y="943"/>
                </a:lnTo>
                <a:lnTo>
                  <a:pt x="180" y="937"/>
                </a:lnTo>
                <a:lnTo>
                  <a:pt x="175" y="937"/>
                </a:lnTo>
                <a:lnTo>
                  <a:pt x="169" y="937"/>
                </a:lnTo>
                <a:lnTo>
                  <a:pt x="169" y="943"/>
                </a:lnTo>
                <a:lnTo>
                  <a:pt x="164" y="943"/>
                </a:lnTo>
                <a:lnTo>
                  <a:pt x="164" y="937"/>
                </a:lnTo>
                <a:lnTo>
                  <a:pt x="159" y="937"/>
                </a:lnTo>
                <a:lnTo>
                  <a:pt x="153" y="937"/>
                </a:lnTo>
                <a:lnTo>
                  <a:pt x="153" y="932"/>
                </a:lnTo>
                <a:lnTo>
                  <a:pt x="159" y="932"/>
                </a:lnTo>
                <a:lnTo>
                  <a:pt x="159" y="927"/>
                </a:lnTo>
                <a:lnTo>
                  <a:pt x="153" y="927"/>
                </a:lnTo>
                <a:lnTo>
                  <a:pt x="153" y="921"/>
                </a:lnTo>
                <a:lnTo>
                  <a:pt x="148" y="921"/>
                </a:lnTo>
                <a:lnTo>
                  <a:pt x="143" y="921"/>
                </a:lnTo>
                <a:lnTo>
                  <a:pt x="138" y="921"/>
                </a:lnTo>
                <a:lnTo>
                  <a:pt x="138" y="916"/>
                </a:lnTo>
                <a:lnTo>
                  <a:pt x="132" y="916"/>
                </a:lnTo>
                <a:lnTo>
                  <a:pt x="127" y="916"/>
                </a:lnTo>
                <a:lnTo>
                  <a:pt x="122" y="916"/>
                </a:lnTo>
                <a:lnTo>
                  <a:pt x="122" y="911"/>
                </a:lnTo>
                <a:lnTo>
                  <a:pt x="116" y="911"/>
                </a:lnTo>
                <a:lnTo>
                  <a:pt x="116" y="916"/>
                </a:lnTo>
                <a:lnTo>
                  <a:pt x="111" y="916"/>
                </a:lnTo>
                <a:lnTo>
                  <a:pt x="106" y="916"/>
                </a:lnTo>
                <a:lnTo>
                  <a:pt x="101" y="916"/>
                </a:lnTo>
                <a:lnTo>
                  <a:pt x="95" y="916"/>
                </a:lnTo>
                <a:lnTo>
                  <a:pt x="90" y="916"/>
                </a:lnTo>
                <a:lnTo>
                  <a:pt x="85" y="916"/>
                </a:lnTo>
                <a:lnTo>
                  <a:pt x="79" y="916"/>
                </a:lnTo>
                <a:lnTo>
                  <a:pt x="79" y="921"/>
                </a:lnTo>
                <a:lnTo>
                  <a:pt x="74" y="921"/>
                </a:lnTo>
                <a:lnTo>
                  <a:pt x="74" y="927"/>
                </a:lnTo>
                <a:lnTo>
                  <a:pt x="69" y="932"/>
                </a:lnTo>
                <a:lnTo>
                  <a:pt x="63" y="932"/>
                </a:lnTo>
                <a:lnTo>
                  <a:pt x="69" y="932"/>
                </a:lnTo>
                <a:lnTo>
                  <a:pt x="63" y="932"/>
                </a:lnTo>
                <a:lnTo>
                  <a:pt x="63" y="937"/>
                </a:lnTo>
                <a:lnTo>
                  <a:pt x="58" y="932"/>
                </a:lnTo>
                <a:lnTo>
                  <a:pt x="53" y="932"/>
                </a:lnTo>
                <a:lnTo>
                  <a:pt x="53" y="937"/>
                </a:lnTo>
                <a:lnTo>
                  <a:pt x="48" y="937"/>
                </a:lnTo>
                <a:lnTo>
                  <a:pt x="42" y="937"/>
                </a:lnTo>
                <a:lnTo>
                  <a:pt x="42" y="932"/>
                </a:lnTo>
                <a:lnTo>
                  <a:pt x="37" y="932"/>
                </a:lnTo>
                <a:lnTo>
                  <a:pt x="37" y="927"/>
                </a:lnTo>
                <a:lnTo>
                  <a:pt x="32" y="927"/>
                </a:lnTo>
                <a:lnTo>
                  <a:pt x="32" y="921"/>
                </a:lnTo>
                <a:lnTo>
                  <a:pt x="32" y="916"/>
                </a:lnTo>
                <a:lnTo>
                  <a:pt x="32" y="911"/>
                </a:lnTo>
                <a:lnTo>
                  <a:pt x="32" y="906"/>
                </a:lnTo>
                <a:lnTo>
                  <a:pt x="26" y="906"/>
                </a:lnTo>
                <a:lnTo>
                  <a:pt x="26" y="900"/>
                </a:lnTo>
                <a:lnTo>
                  <a:pt x="26" y="895"/>
                </a:lnTo>
                <a:lnTo>
                  <a:pt x="26" y="890"/>
                </a:lnTo>
                <a:lnTo>
                  <a:pt x="26" y="884"/>
                </a:lnTo>
                <a:lnTo>
                  <a:pt x="26" y="879"/>
                </a:lnTo>
                <a:lnTo>
                  <a:pt x="26" y="874"/>
                </a:lnTo>
                <a:lnTo>
                  <a:pt x="26" y="879"/>
                </a:lnTo>
                <a:lnTo>
                  <a:pt x="26" y="874"/>
                </a:lnTo>
                <a:lnTo>
                  <a:pt x="26" y="869"/>
                </a:lnTo>
                <a:lnTo>
                  <a:pt x="26" y="863"/>
                </a:lnTo>
                <a:lnTo>
                  <a:pt x="26" y="858"/>
                </a:lnTo>
                <a:lnTo>
                  <a:pt x="21" y="858"/>
                </a:lnTo>
                <a:lnTo>
                  <a:pt x="16" y="858"/>
                </a:lnTo>
                <a:lnTo>
                  <a:pt x="16" y="853"/>
                </a:lnTo>
                <a:lnTo>
                  <a:pt x="11" y="853"/>
                </a:lnTo>
                <a:lnTo>
                  <a:pt x="11" y="847"/>
                </a:lnTo>
                <a:lnTo>
                  <a:pt x="5" y="847"/>
                </a:lnTo>
                <a:lnTo>
                  <a:pt x="5" y="842"/>
                </a:lnTo>
                <a:lnTo>
                  <a:pt x="5" y="837"/>
                </a:lnTo>
                <a:lnTo>
                  <a:pt x="0" y="831"/>
                </a:lnTo>
                <a:lnTo>
                  <a:pt x="74" y="726"/>
                </a:lnTo>
                <a:lnTo>
                  <a:pt x="63" y="694"/>
                </a:lnTo>
                <a:lnTo>
                  <a:pt x="53" y="689"/>
                </a:lnTo>
                <a:lnTo>
                  <a:pt x="63" y="604"/>
                </a:lnTo>
                <a:lnTo>
                  <a:pt x="63" y="583"/>
                </a:lnTo>
                <a:lnTo>
                  <a:pt x="79" y="546"/>
                </a:lnTo>
                <a:lnTo>
                  <a:pt x="79" y="540"/>
                </a:lnTo>
                <a:lnTo>
                  <a:pt x="74" y="540"/>
                </a:lnTo>
                <a:lnTo>
                  <a:pt x="74" y="535"/>
                </a:lnTo>
                <a:lnTo>
                  <a:pt x="74" y="530"/>
                </a:lnTo>
                <a:lnTo>
                  <a:pt x="74" y="524"/>
                </a:lnTo>
                <a:lnTo>
                  <a:pt x="79" y="519"/>
                </a:lnTo>
                <a:lnTo>
                  <a:pt x="85" y="519"/>
                </a:lnTo>
                <a:lnTo>
                  <a:pt x="85" y="514"/>
                </a:lnTo>
                <a:lnTo>
                  <a:pt x="90" y="514"/>
                </a:lnTo>
                <a:lnTo>
                  <a:pt x="90" y="509"/>
                </a:lnTo>
                <a:lnTo>
                  <a:pt x="95" y="509"/>
                </a:lnTo>
                <a:lnTo>
                  <a:pt x="95" y="503"/>
                </a:lnTo>
                <a:lnTo>
                  <a:pt x="95" y="498"/>
                </a:lnTo>
                <a:lnTo>
                  <a:pt x="101" y="498"/>
                </a:lnTo>
                <a:lnTo>
                  <a:pt x="101" y="493"/>
                </a:lnTo>
                <a:lnTo>
                  <a:pt x="74" y="477"/>
                </a:lnTo>
                <a:lnTo>
                  <a:pt x="63" y="461"/>
                </a:lnTo>
                <a:lnTo>
                  <a:pt x="63" y="456"/>
                </a:lnTo>
                <a:lnTo>
                  <a:pt x="63" y="450"/>
                </a:lnTo>
                <a:lnTo>
                  <a:pt x="58" y="450"/>
                </a:lnTo>
                <a:lnTo>
                  <a:pt x="58" y="445"/>
                </a:lnTo>
                <a:lnTo>
                  <a:pt x="53" y="445"/>
                </a:lnTo>
                <a:lnTo>
                  <a:pt x="53" y="440"/>
                </a:lnTo>
                <a:lnTo>
                  <a:pt x="48" y="440"/>
                </a:lnTo>
                <a:lnTo>
                  <a:pt x="48" y="434"/>
                </a:lnTo>
                <a:lnTo>
                  <a:pt x="48" y="429"/>
                </a:lnTo>
                <a:lnTo>
                  <a:pt x="42" y="429"/>
                </a:lnTo>
                <a:lnTo>
                  <a:pt x="42" y="424"/>
                </a:lnTo>
                <a:lnTo>
                  <a:pt x="37" y="424"/>
                </a:lnTo>
                <a:lnTo>
                  <a:pt x="37" y="419"/>
                </a:lnTo>
                <a:lnTo>
                  <a:pt x="32" y="419"/>
                </a:lnTo>
                <a:lnTo>
                  <a:pt x="32" y="413"/>
                </a:lnTo>
                <a:lnTo>
                  <a:pt x="32" y="408"/>
                </a:lnTo>
                <a:lnTo>
                  <a:pt x="26" y="408"/>
                </a:lnTo>
                <a:lnTo>
                  <a:pt x="26" y="403"/>
                </a:lnTo>
                <a:lnTo>
                  <a:pt x="26" y="397"/>
                </a:lnTo>
                <a:lnTo>
                  <a:pt x="21" y="397"/>
                </a:lnTo>
                <a:lnTo>
                  <a:pt x="21" y="392"/>
                </a:lnTo>
                <a:lnTo>
                  <a:pt x="21" y="387"/>
                </a:lnTo>
                <a:lnTo>
                  <a:pt x="21" y="381"/>
                </a:lnTo>
                <a:lnTo>
                  <a:pt x="21" y="376"/>
                </a:lnTo>
                <a:lnTo>
                  <a:pt x="16" y="376"/>
                </a:lnTo>
                <a:lnTo>
                  <a:pt x="16" y="371"/>
                </a:lnTo>
                <a:lnTo>
                  <a:pt x="16" y="366"/>
                </a:lnTo>
                <a:lnTo>
                  <a:pt x="11" y="366"/>
                </a:lnTo>
                <a:lnTo>
                  <a:pt x="11" y="360"/>
                </a:lnTo>
                <a:lnTo>
                  <a:pt x="11" y="355"/>
                </a:lnTo>
                <a:lnTo>
                  <a:pt x="16" y="355"/>
                </a:lnTo>
                <a:lnTo>
                  <a:pt x="16" y="350"/>
                </a:lnTo>
                <a:lnTo>
                  <a:pt x="16" y="344"/>
                </a:lnTo>
                <a:lnTo>
                  <a:pt x="11" y="339"/>
                </a:lnTo>
                <a:lnTo>
                  <a:pt x="11" y="334"/>
                </a:lnTo>
                <a:lnTo>
                  <a:pt x="16" y="334"/>
                </a:lnTo>
                <a:lnTo>
                  <a:pt x="21" y="334"/>
                </a:lnTo>
                <a:lnTo>
                  <a:pt x="21" y="329"/>
                </a:lnTo>
                <a:lnTo>
                  <a:pt x="26" y="329"/>
                </a:lnTo>
                <a:lnTo>
                  <a:pt x="26" y="323"/>
                </a:lnTo>
                <a:lnTo>
                  <a:pt x="69" y="302"/>
                </a:lnTo>
                <a:lnTo>
                  <a:pt x="69" y="307"/>
                </a:lnTo>
                <a:lnTo>
                  <a:pt x="74" y="307"/>
                </a:lnTo>
                <a:lnTo>
                  <a:pt x="79" y="313"/>
                </a:lnTo>
                <a:lnTo>
                  <a:pt x="85" y="313"/>
                </a:lnTo>
                <a:lnTo>
                  <a:pt x="85" y="307"/>
                </a:lnTo>
                <a:lnTo>
                  <a:pt x="90" y="307"/>
                </a:lnTo>
                <a:lnTo>
                  <a:pt x="95" y="297"/>
                </a:lnTo>
                <a:lnTo>
                  <a:pt x="95" y="291"/>
                </a:lnTo>
                <a:lnTo>
                  <a:pt x="95" y="286"/>
                </a:lnTo>
                <a:lnTo>
                  <a:pt x="95" y="281"/>
                </a:lnTo>
                <a:lnTo>
                  <a:pt x="95" y="276"/>
                </a:lnTo>
                <a:lnTo>
                  <a:pt x="90" y="276"/>
                </a:lnTo>
                <a:lnTo>
                  <a:pt x="90" y="270"/>
                </a:lnTo>
                <a:lnTo>
                  <a:pt x="90" y="265"/>
                </a:lnTo>
                <a:lnTo>
                  <a:pt x="85" y="265"/>
                </a:lnTo>
                <a:lnTo>
                  <a:pt x="85" y="260"/>
                </a:lnTo>
                <a:lnTo>
                  <a:pt x="85" y="254"/>
                </a:lnTo>
                <a:lnTo>
                  <a:pt x="85" y="249"/>
                </a:lnTo>
                <a:lnTo>
                  <a:pt x="90" y="249"/>
                </a:lnTo>
                <a:lnTo>
                  <a:pt x="90" y="244"/>
                </a:lnTo>
                <a:lnTo>
                  <a:pt x="95" y="244"/>
                </a:lnTo>
                <a:lnTo>
                  <a:pt x="95" y="239"/>
                </a:lnTo>
                <a:lnTo>
                  <a:pt x="95" y="233"/>
                </a:lnTo>
                <a:lnTo>
                  <a:pt x="101" y="228"/>
                </a:lnTo>
                <a:lnTo>
                  <a:pt x="95" y="228"/>
                </a:lnTo>
                <a:lnTo>
                  <a:pt x="95" y="223"/>
                </a:lnTo>
                <a:lnTo>
                  <a:pt x="101" y="223"/>
                </a:lnTo>
                <a:lnTo>
                  <a:pt x="106" y="223"/>
                </a:lnTo>
                <a:lnTo>
                  <a:pt x="106" y="228"/>
                </a:lnTo>
                <a:lnTo>
                  <a:pt x="111" y="228"/>
                </a:lnTo>
                <a:lnTo>
                  <a:pt x="116" y="228"/>
                </a:lnTo>
                <a:lnTo>
                  <a:pt x="122" y="228"/>
                </a:lnTo>
                <a:lnTo>
                  <a:pt x="122" y="223"/>
                </a:lnTo>
                <a:lnTo>
                  <a:pt x="127" y="223"/>
                </a:lnTo>
                <a:lnTo>
                  <a:pt x="132" y="223"/>
                </a:lnTo>
                <a:lnTo>
                  <a:pt x="138" y="223"/>
                </a:lnTo>
                <a:lnTo>
                  <a:pt x="143" y="228"/>
                </a:lnTo>
                <a:lnTo>
                  <a:pt x="148" y="228"/>
                </a:lnTo>
                <a:lnTo>
                  <a:pt x="148" y="223"/>
                </a:lnTo>
                <a:lnTo>
                  <a:pt x="153" y="223"/>
                </a:lnTo>
                <a:lnTo>
                  <a:pt x="159" y="223"/>
                </a:lnTo>
                <a:lnTo>
                  <a:pt x="164" y="223"/>
                </a:lnTo>
                <a:lnTo>
                  <a:pt x="185" y="164"/>
                </a:lnTo>
                <a:lnTo>
                  <a:pt x="196" y="149"/>
                </a:lnTo>
                <a:lnTo>
                  <a:pt x="196" y="138"/>
                </a:lnTo>
                <a:lnTo>
                  <a:pt x="201" y="122"/>
                </a:lnTo>
                <a:lnTo>
                  <a:pt x="201" y="117"/>
                </a:lnTo>
                <a:lnTo>
                  <a:pt x="201" y="111"/>
                </a:lnTo>
                <a:lnTo>
                  <a:pt x="201" y="106"/>
                </a:lnTo>
                <a:lnTo>
                  <a:pt x="201" y="101"/>
                </a:lnTo>
                <a:lnTo>
                  <a:pt x="206" y="101"/>
                </a:lnTo>
                <a:lnTo>
                  <a:pt x="212" y="96"/>
                </a:lnTo>
                <a:lnTo>
                  <a:pt x="217" y="96"/>
                </a:lnTo>
                <a:lnTo>
                  <a:pt x="217" y="90"/>
                </a:lnTo>
                <a:lnTo>
                  <a:pt x="222" y="90"/>
                </a:lnTo>
                <a:lnTo>
                  <a:pt x="222" y="85"/>
                </a:lnTo>
                <a:lnTo>
                  <a:pt x="228" y="85"/>
                </a:lnTo>
                <a:lnTo>
                  <a:pt x="233" y="85"/>
                </a:lnTo>
                <a:lnTo>
                  <a:pt x="233" y="80"/>
                </a:lnTo>
                <a:lnTo>
                  <a:pt x="238" y="80"/>
                </a:lnTo>
                <a:lnTo>
                  <a:pt x="238" y="74"/>
                </a:lnTo>
                <a:lnTo>
                  <a:pt x="238" y="69"/>
                </a:lnTo>
                <a:lnTo>
                  <a:pt x="243" y="69"/>
                </a:lnTo>
                <a:lnTo>
                  <a:pt x="249" y="69"/>
                </a:lnTo>
                <a:lnTo>
                  <a:pt x="249" y="64"/>
                </a:lnTo>
                <a:lnTo>
                  <a:pt x="259" y="43"/>
                </a:lnTo>
                <a:lnTo>
                  <a:pt x="265" y="48"/>
                </a:lnTo>
                <a:lnTo>
                  <a:pt x="270" y="48"/>
                </a:lnTo>
                <a:lnTo>
                  <a:pt x="275" y="48"/>
                </a:lnTo>
                <a:lnTo>
                  <a:pt x="281" y="48"/>
                </a:lnTo>
                <a:lnTo>
                  <a:pt x="286" y="48"/>
                </a:lnTo>
                <a:lnTo>
                  <a:pt x="291" y="53"/>
                </a:lnTo>
                <a:lnTo>
                  <a:pt x="296" y="53"/>
                </a:lnTo>
                <a:lnTo>
                  <a:pt x="318" y="43"/>
                </a:lnTo>
                <a:lnTo>
                  <a:pt x="413"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5" name="Freeform 9"/>
          <p:cNvSpPr>
            <a:spLocks/>
          </p:cNvSpPr>
          <p:nvPr/>
        </p:nvSpPr>
        <p:spPr bwMode="auto">
          <a:xfrm>
            <a:off x="3865562" y="4125913"/>
            <a:ext cx="1724025" cy="1925637"/>
          </a:xfrm>
          <a:custGeom>
            <a:avLst/>
            <a:gdLst>
              <a:gd name="T0" fmla="*/ 461 w 1086"/>
              <a:gd name="T1" fmla="*/ 16 h 1213"/>
              <a:gd name="T2" fmla="*/ 508 w 1086"/>
              <a:gd name="T3" fmla="*/ 37 h 1213"/>
              <a:gd name="T4" fmla="*/ 556 w 1086"/>
              <a:gd name="T5" fmla="*/ 16 h 1213"/>
              <a:gd name="T6" fmla="*/ 604 w 1086"/>
              <a:gd name="T7" fmla="*/ 32 h 1213"/>
              <a:gd name="T8" fmla="*/ 646 w 1086"/>
              <a:gd name="T9" fmla="*/ 48 h 1213"/>
              <a:gd name="T10" fmla="*/ 699 w 1086"/>
              <a:gd name="T11" fmla="*/ 64 h 1213"/>
              <a:gd name="T12" fmla="*/ 757 w 1086"/>
              <a:gd name="T13" fmla="*/ 80 h 1213"/>
              <a:gd name="T14" fmla="*/ 816 w 1086"/>
              <a:gd name="T15" fmla="*/ 85 h 1213"/>
              <a:gd name="T16" fmla="*/ 853 w 1086"/>
              <a:gd name="T17" fmla="*/ 111 h 1213"/>
              <a:gd name="T18" fmla="*/ 868 w 1086"/>
              <a:gd name="T19" fmla="*/ 149 h 1213"/>
              <a:gd name="T20" fmla="*/ 921 w 1086"/>
              <a:gd name="T21" fmla="*/ 159 h 1213"/>
              <a:gd name="T22" fmla="*/ 937 w 1086"/>
              <a:gd name="T23" fmla="*/ 207 h 1213"/>
              <a:gd name="T24" fmla="*/ 980 w 1086"/>
              <a:gd name="T25" fmla="*/ 217 h 1213"/>
              <a:gd name="T26" fmla="*/ 1022 w 1086"/>
              <a:gd name="T27" fmla="*/ 239 h 1213"/>
              <a:gd name="T28" fmla="*/ 1054 w 1086"/>
              <a:gd name="T29" fmla="*/ 249 h 1213"/>
              <a:gd name="T30" fmla="*/ 1064 w 1086"/>
              <a:gd name="T31" fmla="*/ 281 h 1213"/>
              <a:gd name="T32" fmla="*/ 1001 w 1086"/>
              <a:gd name="T33" fmla="*/ 360 h 1213"/>
              <a:gd name="T34" fmla="*/ 900 w 1086"/>
              <a:gd name="T35" fmla="*/ 355 h 1213"/>
              <a:gd name="T36" fmla="*/ 868 w 1086"/>
              <a:gd name="T37" fmla="*/ 408 h 1213"/>
              <a:gd name="T38" fmla="*/ 837 w 1086"/>
              <a:gd name="T39" fmla="*/ 434 h 1213"/>
              <a:gd name="T40" fmla="*/ 667 w 1086"/>
              <a:gd name="T41" fmla="*/ 583 h 1213"/>
              <a:gd name="T42" fmla="*/ 651 w 1086"/>
              <a:gd name="T43" fmla="*/ 641 h 1213"/>
              <a:gd name="T44" fmla="*/ 646 w 1086"/>
              <a:gd name="T45" fmla="*/ 625 h 1213"/>
              <a:gd name="T46" fmla="*/ 540 w 1086"/>
              <a:gd name="T47" fmla="*/ 625 h 1213"/>
              <a:gd name="T48" fmla="*/ 546 w 1086"/>
              <a:gd name="T49" fmla="*/ 673 h 1213"/>
              <a:gd name="T50" fmla="*/ 646 w 1086"/>
              <a:gd name="T51" fmla="*/ 821 h 1213"/>
              <a:gd name="T52" fmla="*/ 604 w 1086"/>
              <a:gd name="T53" fmla="*/ 858 h 1213"/>
              <a:gd name="T54" fmla="*/ 561 w 1086"/>
              <a:gd name="T55" fmla="*/ 890 h 1213"/>
              <a:gd name="T56" fmla="*/ 514 w 1086"/>
              <a:gd name="T57" fmla="*/ 921 h 1213"/>
              <a:gd name="T58" fmla="*/ 477 w 1086"/>
              <a:gd name="T59" fmla="*/ 953 h 1213"/>
              <a:gd name="T60" fmla="*/ 482 w 1086"/>
              <a:gd name="T61" fmla="*/ 980 h 1213"/>
              <a:gd name="T62" fmla="*/ 498 w 1086"/>
              <a:gd name="T63" fmla="*/ 1022 h 1213"/>
              <a:gd name="T64" fmla="*/ 482 w 1086"/>
              <a:gd name="T65" fmla="*/ 1070 h 1213"/>
              <a:gd name="T66" fmla="*/ 456 w 1086"/>
              <a:gd name="T67" fmla="*/ 1101 h 1213"/>
              <a:gd name="T68" fmla="*/ 429 w 1086"/>
              <a:gd name="T69" fmla="*/ 1117 h 1213"/>
              <a:gd name="T70" fmla="*/ 429 w 1086"/>
              <a:gd name="T71" fmla="*/ 1139 h 1213"/>
              <a:gd name="T72" fmla="*/ 376 w 1086"/>
              <a:gd name="T73" fmla="*/ 1165 h 1213"/>
              <a:gd name="T74" fmla="*/ 350 w 1086"/>
              <a:gd name="T75" fmla="*/ 1191 h 1213"/>
              <a:gd name="T76" fmla="*/ 297 w 1086"/>
              <a:gd name="T77" fmla="*/ 1213 h 1213"/>
              <a:gd name="T78" fmla="*/ 196 w 1086"/>
              <a:gd name="T79" fmla="*/ 1080 h 1213"/>
              <a:gd name="T80" fmla="*/ 148 w 1086"/>
              <a:gd name="T81" fmla="*/ 1006 h 1213"/>
              <a:gd name="T82" fmla="*/ 106 w 1086"/>
              <a:gd name="T83" fmla="*/ 943 h 1213"/>
              <a:gd name="T84" fmla="*/ 117 w 1086"/>
              <a:gd name="T85" fmla="*/ 847 h 1213"/>
              <a:gd name="T86" fmla="*/ 85 w 1086"/>
              <a:gd name="T87" fmla="*/ 805 h 1213"/>
              <a:gd name="T88" fmla="*/ 69 w 1086"/>
              <a:gd name="T89" fmla="*/ 752 h 1213"/>
              <a:gd name="T90" fmla="*/ 37 w 1086"/>
              <a:gd name="T91" fmla="*/ 689 h 1213"/>
              <a:gd name="T92" fmla="*/ 111 w 1086"/>
              <a:gd name="T93" fmla="*/ 657 h 1213"/>
              <a:gd name="T94" fmla="*/ 238 w 1086"/>
              <a:gd name="T95" fmla="*/ 651 h 1213"/>
              <a:gd name="T96" fmla="*/ 344 w 1086"/>
              <a:gd name="T97" fmla="*/ 477 h 1213"/>
              <a:gd name="T98" fmla="*/ 429 w 1086"/>
              <a:gd name="T99" fmla="*/ 366 h 1213"/>
              <a:gd name="T100" fmla="*/ 387 w 1086"/>
              <a:gd name="T101" fmla="*/ 329 h 1213"/>
              <a:gd name="T102" fmla="*/ 307 w 1086"/>
              <a:gd name="T103" fmla="*/ 265 h 1213"/>
              <a:gd name="T104" fmla="*/ 228 w 1086"/>
              <a:gd name="T105" fmla="*/ 244 h 1213"/>
              <a:gd name="T106" fmla="*/ 207 w 1086"/>
              <a:gd name="T107" fmla="*/ 191 h 1213"/>
              <a:gd name="T108" fmla="*/ 212 w 1086"/>
              <a:gd name="T109" fmla="*/ 149 h 1213"/>
              <a:gd name="T110" fmla="*/ 260 w 1086"/>
              <a:gd name="T111" fmla="*/ 122 h 1213"/>
              <a:gd name="T112" fmla="*/ 297 w 1086"/>
              <a:gd name="T113" fmla="*/ 85 h 1213"/>
              <a:gd name="T114" fmla="*/ 334 w 1086"/>
              <a:gd name="T115" fmla="*/ 43 h 1213"/>
              <a:gd name="T116" fmla="*/ 376 w 1086"/>
              <a:gd name="T117" fmla="*/ 16 h 12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86"/>
              <a:gd name="T178" fmla="*/ 0 h 1213"/>
              <a:gd name="T179" fmla="*/ 1086 w 1086"/>
              <a:gd name="T180" fmla="*/ 1213 h 12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86" h="1213">
                <a:moveTo>
                  <a:pt x="408" y="0"/>
                </a:moveTo>
                <a:lnTo>
                  <a:pt x="413" y="0"/>
                </a:lnTo>
                <a:lnTo>
                  <a:pt x="413" y="6"/>
                </a:lnTo>
                <a:lnTo>
                  <a:pt x="418" y="6"/>
                </a:lnTo>
                <a:lnTo>
                  <a:pt x="424" y="6"/>
                </a:lnTo>
                <a:lnTo>
                  <a:pt x="429" y="6"/>
                </a:lnTo>
                <a:lnTo>
                  <a:pt x="434" y="6"/>
                </a:lnTo>
                <a:lnTo>
                  <a:pt x="440" y="6"/>
                </a:lnTo>
                <a:lnTo>
                  <a:pt x="445" y="6"/>
                </a:lnTo>
                <a:lnTo>
                  <a:pt x="445" y="11"/>
                </a:lnTo>
                <a:lnTo>
                  <a:pt x="450" y="11"/>
                </a:lnTo>
                <a:lnTo>
                  <a:pt x="456" y="11"/>
                </a:lnTo>
                <a:lnTo>
                  <a:pt x="456" y="16"/>
                </a:lnTo>
                <a:lnTo>
                  <a:pt x="461" y="16"/>
                </a:lnTo>
                <a:lnTo>
                  <a:pt x="466" y="16"/>
                </a:lnTo>
                <a:lnTo>
                  <a:pt x="466" y="21"/>
                </a:lnTo>
                <a:lnTo>
                  <a:pt x="471" y="21"/>
                </a:lnTo>
                <a:lnTo>
                  <a:pt x="477" y="21"/>
                </a:lnTo>
                <a:lnTo>
                  <a:pt x="477" y="27"/>
                </a:lnTo>
                <a:lnTo>
                  <a:pt x="482" y="27"/>
                </a:lnTo>
                <a:lnTo>
                  <a:pt x="482" y="32"/>
                </a:lnTo>
                <a:lnTo>
                  <a:pt x="487" y="32"/>
                </a:lnTo>
                <a:lnTo>
                  <a:pt x="487" y="37"/>
                </a:lnTo>
                <a:lnTo>
                  <a:pt x="493" y="37"/>
                </a:lnTo>
                <a:lnTo>
                  <a:pt x="498" y="37"/>
                </a:lnTo>
                <a:lnTo>
                  <a:pt x="498" y="32"/>
                </a:lnTo>
                <a:lnTo>
                  <a:pt x="503" y="32"/>
                </a:lnTo>
                <a:lnTo>
                  <a:pt x="508" y="37"/>
                </a:lnTo>
                <a:lnTo>
                  <a:pt x="508" y="32"/>
                </a:lnTo>
                <a:lnTo>
                  <a:pt x="514" y="32"/>
                </a:lnTo>
                <a:lnTo>
                  <a:pt x="508" y="32"/>
                </a:lnTo>
                <a:lnTo>
                  <a:pt x="514" y="32"/>
                </a:lnTo>
                <a:lnTo>
                  <a:pt x="519" y="27"/>
                </a:lnTo>
                <a:lnTo>
                  <a:pt x="519" y="21"/>
                </a:lnTo>
                <a:lnTo>
                  <a:pt x="524" y="21"/>
                </a:lnTo>
                <a:lnTo>
                  <a:pt x="524" y="16"/>
                </a:lnTo>
                <a:lnTo>
                  <a:pt x="530" y="16"/>
                </a:lnTo>
                <a:lnTo>
                  <a:pt x="535" y="16"/>
                </a:lnTo>
                <a:lnTo>
                  <a:pt x="540" y="16"/>
                </a:lnTo>
                <a:lnTo>
                  <a:pt x="546" y="16"/>
                </a:lnTo>
                <a:lnTo>
                  <a:pt x="551" y="16"/>
                </a:lnTo>
                <a:lnTo>
                  <a:pt x="556" y="16"/>
                </a:lnTo>
                <a:lnTo>
                  <a:pt x="561" y="16"/>
                </a:lnTo>
                <a:lnTo>
                  <a:pt x="561" y="11"/>
                </a:lnTo>
                <a:lnTo>
                  <a:pt x="567" y="11"/>
                </a:lnTo>
                <a:lnTo>
                  <a:pt x="567" y="16"/>
                </a:lnTo>
                <a:lnTo>
                  <a:pt x="572" y="16"/>
                </a:lnTo>
                <a:lnTo>
                  <a:pt x="577" y="16"/>
                </a:lnTo>
                <a:lnTo>
                  <a:pt x="583" y="16"/>
                </a:lnTo>
                <a:lnTo>
                  <a:pt x="583" y="21"/>
                </a:lnTo>
                <a:lnTo>
                  <a:pt x="588" y="21"/>
                </a:lnTo>
                <a:lnTo>
                  <a:pt x="593" y="21"/>
                </a:lnTo>
                <a:lnTo>
                  <a:pt x="598" y="21"/>
                </a:lnTo>
                <a:lnTo>
                  <a:pt x="598" y="27"/>
                </a:lnTo>
                <a:lnTo>
                  <a:pt x="604" y="27"/>
                </a:lnTo>
                <a:lnTo>
                  <a:pt x="604" y="32"/>
                </a:lnTo>
                <a:lnTo>
                  <a:pt x="598" y="32"/>
                </a:lnTo>
                <a:lnTo>
                  <a:pt x="598" y="37"/>
                </a:lnTo>
                <a:lnTo>
                  <a:pt x="604" y="37"/>
                </a:lnTo>
                <a:lnTo>
                  <a:pt x="609" y="37"/>
                </a:lnTo>
                <a:lnTo>
                  <a:pt x="609" y="43"/>
                </a:lnTo>
                <a:lnTo>
                  <a:pt x="614" y="43"/>
                </a:lnTo>
                <a:lnTo>
                  <a:pt x="614" y="37"/>
                </a:lnTo>
                <a:lnTo>
                  <a:pt x="620" y="37"/>
                </a:lnTo>
                <a:lnTo>
                  <a:pt x="625" y="37"/>
                </a:lnTo>
                <a:lnTo>
                  <a:pt x="625" y="43"/>
                </a:lnTo>
                <a:lnTo>
                  <a:pt x="630" y="43"/>
                </a:lnTo>
                <a:lnTo>
                  <a:pt x="636" y="48"/>
                </a:lnTo>
                <a:lnTo>
                  <a:pt x="641" y="48"/>
                </a:lnTo>
                <a:lnTo>
                  <a:pt x="646" y="48"/>
                </a:lnTo>
                <a:lnTo>
                  <a:pt x="646" y="53"/>
                </a:lnTo>
                <a:lnTo>
                  <a:pt x="651" y="53"/>
                </a:lnTo>
                <a:lnTo>
                  <a:pt x="651" y="59"/>
                </a:lnTo>
                <a:lnTo>
                  <a:pt x="657" y="59"/>
                </a:lnTo>
                <a:lnTo>
                  <a:pt x="662" y="59"/>
                </a:lnTo>
                <a:lnTo>
                  <a:pt x="667" y="59"/>
                </a:lnTo>
                <a:lnTo>
                  <a:pt x="667" y="64"/>
                </a:lnTo>
                <a:lnTo>
                  <a:pt x="673" y="64"/>
                </a:lnTo>
                <a:lnTo>
                  <a:pt x="678" y="64"/>
                </a:lnTo>
                <a:lnTo>
                  <a:pt x="683" y="64"/>
                </a:lnTo>
                <a:lnTo>
                  <a:pt x="688" y="64"/>
                </a:lnTo>
                <a:lnTo>
                  <a:pt x="694" y="64"/>
                </a:lnTo>
                <a:lnTo>
                  <a:pt x="694" y="69"/>
                </a:lnTo>
                <a:lnTo>
                  <a:pt x="699" y="64"/>
                </a:lnTo>
                <a:lnTo>
                  <a:pt x="704" y="69"/>
                </a:lnTo>
                <a:lnTo>
                  <a:pt x="704" y="64"/>
                </a:lnTo>
                <a:lnTo>
                  <a:pt x="710" y="64"/>
                </a:lnTo>
                <a:lnTo>
                  <a:pt x="715" y="64"/>
                </a:lnTo>
                <a:lnTo>
                  <a:pt x="720" y="64"/>
                </a:lnTo>
                <a:lnTo>
                  <a:pt x="720" y="69"/>
                </a:lnTo>
                <a:lnTo>
                  <a:pt x="726" y="69"/>
                </a:lnTo>
                <a:lnTo>
                  <a:pt x="731" y="69"/>
                </a:lnTo>
                <a:lnTo>
                  <a:pt x="736" y="74"/>
                </a:lnTo>
                <a:lnTo>
                  <a:pt x="741" y="74"/>
                </a:lnTo>
                <a:lnTo>
                  <a:pt x="747" y="74"/>
                </a:lnTo>
                <a:lnTo>
                  <a:pt x="752" y="74"/>
                </a:lnTo>
                <a:lnTo>
                  <a:pt x="752" y="80"/>
                </a:lnTo>
                <a:lnTo>
                  <a:pt x="757" y="80"/>
                </a:lnTo>
                <a:lnTo>
                  <a:pt x="763" y="80"/>
                </a:lnTo>
                <a:lnTo>
                  <a:pt x="768" y="80"/>
                </a:lnTo>
                <a:lnTo>
                  <a:pt x="773" y="80"/>
                </a:lnTo>
                <a:lnTo>
                  <a:pt x="773" y="74"/>
                </a:lnTo>
                <a:lnTo>
                  <a:pt x="778" y="74"/>
                </a:lnTo>
                <a:lnTo>
                  <a:pt x="778" y="80"/>
                </a:lnTo>
                <a:lnTo>
                  <a:pt x="784" y="80"/>
                </a:lnTo>
                <a:lnTo>
                  <a:pt x="789" y="80"/>
                </a:lnTo>
                <a:lnTo>
                  <a:pt x="794" y="80"/>
                </a:lnTo>
                <a:lnTo>
                  <a:pt x="800" y="80"/>
                </a:lnTo>
                <a:lnTo>
                  <a:pt x="805" y="80"/>
                </a:lnTo>
                <a:lnTo>
                  <a:pt x="810" y="80"/>
                </a:lnTo>
                <a:lnTo>
                  <a:pt x="810" y="85"/>
                </a:lnTo>
                <a:lnTo>
                  <a:pt x="816" y="85"/>
                </a:lnTo>
                <a:lnTo>
                  <a:pt x="816" y="90"/>
                </a:lnTo>
                <a:lnTo>
                  <a:pt x="821" y="90"/>
                </a:lnTo>
                <a:lnTo>
                  <a:pt x="821" y="85"/>
                </a:lnTo>
                <a:lnTo>
                  <a:pt x="826" y="85"/>
                </a:lnTo>
                <a:lnTo>
                  <a:pt x="826" y="90"/>
                </a:lnTo>
                <a:lnTo>
                  <a:pt x="826" y="96"/>
                </a:lnTo>
                <a:lnTo>
                  <a:pt x="831" y="96"/>
                </a:lnTo>
                <a:lnTo>
                  <a:pt x="837" y="96"/>
                </a:lnTo>
                <a:lnTo>
                  <a:pt x="842" y="96"/>
                </a:lnTo>
                <a:lnTo>
                  <a:pt x="847" y="96"/>
                </a:lnTo>
                <a:lnTo>
                  <a:pt x="847" y="101"/>
                </a:lnTo>
                <a:lnTo>
                  <a:pt x="847" y="106"/>
                </a:lnTo>
                <a:lnTo>
                  <a:pt x="847" y="111"/>
                </a:lnTo>
                <a:lnTo>
                  <a:pt x="853" y="111"/>
                </a:lnTo>
                <a:lnTo>
                  <a:pt x="853" y="117"/>
                </a:lnTo>
                <a:lnTo>
                  <a:pt x="858" y="117"/>
                </a:lnTo>
                <a:lnTo>
                  <a:pt x="858" y="122"/>
                </a:lnTo>
                <a:lnTo>
                  <a:pt x="863" y="122"/>
                </a:lnTo>
                <a:lnTo>
                  <a:pt x="863" y="127"/>
                </a:lnTo>
                <a:lnTo>
                  <a:pt x="868" y="127"/>
                </a:lnTo>
                <a:lnTo>
                  <a:pt x="868" y="133"/>
                </a:lnTo>
                <a:lnTo>
                  <a:pt x="868" y="138"/>
                </a:lnTo>
                <a:lnTo>
                  <a:pt x="863" y="138"/>
                </a:lnTo>
                <a:lnTo>
                  <a:pt x="868" y="138"/>
                </a:lnTo>
                <a:lnTo>
                  <a:pt x="868" y="143"/>
                </a:lnTo>
                <a:lnTo>
                  <a:pt x="863" y="143"/>
                </a:lnTo>
                <a:lnTo>
                  <a:pt x="868" y="143"/>
                </a:lnTo>
                <a:lnTo>
                  <a:pt x="868" y="149"/>
                </a:lnTo>
                <a:lnTo>
                  <a:pt x="874" y="149"/>
                </a:lnTo>
                <a:lnTo>
                  <a:pt x="879" y="149"/>
                </a:lnTo>
                <a:lnTo>
                  <a:pt x="884" y="149"/>
                </a:lnTo>
                <a:lnTo>
                  <a:pt x="884" y="143"/>
                </a:lnTo>
                <a:lnTo>
                  <a:pt x="890" y="143"/>
                </a:lnTo>
                <a:lnTo>
                  <a:pt x="895" y="143"/>
                </a:lnTo>
                <a:lnTo>
                  <a:pt x="895" y="149"/>
                </a:lnTo>
                <a:lnTo>
                  <a:pt x="900" y="149"/>
                </a:lnTo>
                <a:lnTo>
                  <a:pt x="906" y="149"/>
                </a:lnTo>
                <a:lnTo>
                  <a:pt x="911" y="149"/>
                </a:lnTo>
                <a:lnTo>
                  <a:pt x="911" y="154"/>
                </a:lnTo>
                <a:lnTo>
                  <a:pt x="916" y="154"/>
                </a:lnTo>
                <a:lnTo>
                  <a:pt x="916" y="159"/>
                </a:lnTo>
                <a:lnTo>
                  <a:pt x="921" y="159"/>
                </a:lnTo>
                <a:lnTo>
                  <a:pt x="921" y="164"/>
                </a:lnTo>
                <a:lnTo>
                  <a:pt x="921" y="170"/>
                </a:lnTo>
                <a:lnTo>
                  <a:pt x="916" y="170"/>
                </a:lnTo>
                <a:lnTo>
                  <a:pt x="921" y="175"/>
                </a:lnTo>
                <a:lnTo>
                  <a:pt x="927" y="175"/>
                </a:lnTo>
                <a:lnTo>
                  <a:pt x="927" y="180"/>
                </a:lnTo>
                <a:lnTo>
                  <a:pt x="927" y="186"/>
                </a:lnTo>
                <a:lnTo>
                  <a:pt x="927" y="191"/>
                </a:lnTo>
                <a:lnTo>
                  <a:pt x="932" y="191"/>
                </a:lnTo>
                <a:lnTo>
                  <a:pt x="932" y="196"/>
                </a:lnTo>
                <a:lnTo>
                  <a:pt x="932" y="201"/>
                </a:lnTo>
                <a:lnTo>
                  <a:pt x="937" y="201"/>
                </a:lnTo>
                <a:lnTo>
                  <a:pt x="932" y="207"/>
                </a:lnTo>
                <a:lnTo>
                  <a:pt x="937" y="207"/>
                </a:lnTo>
                <a:lnTo>
                  <a:pt x="943" y="207"/>
                </a:lnTo>
                <a:lnTo>
                  <a:pt x="943" y="201"/>
                </a:lnTo>
                <a:lnTo>
                  <a:pt x="948" y="201"/>
                </a:lnTo>
                <a:lnTo>
                  <a:pt x="953" y="201"/>
                </a:lnTo>
                <a:lnTo>
                  <a:pt x="953" y="207"/>
                </a:lnTo>
                <a:lnTo>
                  <a:pt x="958" y="207"/>
                </a:lnTo>
                <a:lnTo>
                  <a:pt x="958" y="212"/>
                </a:lnTo>
                <a:lnTo>
                  <a:pt x="964" y="212"/>
                </a:lnTo>
                <a:lnTo>
                  <a:pt x="969" y="212"/>
                </a:lnTo>
                <a:lnTo>
                  <a:pt x="969" y="207"/>
                </a:lnTo>
                <a:lnTo>
                  <a:pt x="974" y="207"/>
                </a:lnTo>
                <a:lnTo>
                  <a:pt x="974" y="212"/>
                </a:lnTo>
                <a:lnTo>
                  <a:pt x="980" y="212"/>
                </a:lnTo>
                <a:lnTo>
                  <a:pt x="980" y="217"/>
                </a:lnTo>
                <a:lnTo>
                  <a:pt x="985" y="217"/>
                </a:lnTo>
                <a:lnTo>
                  <a:pt x="985" y="223"/>
                </a:lnTo>
                <a:lnTo>
                  <a:pt x="990" y="223"/>
                </a:lnTo>
                <a:lnTo>
                  <a:pt x="990" y="228"/>
                </a:lnTo>
                <a:lnTo>
                  <a:pt x="996" y="228"/>
                </a:lnTo>
                <a:lnTo>
                  <a:pt x="1001" y="228"/>
                </a:lnTo>
                <a:lnTo>
                  <a:pt x="1006" y="228"/>
                </a:lnTo>
                <a:lnTo>
                  <a:pt x="1011" y="228"/>
                </a:lnTo>
                <a:lnTo>
                  <a:pt x="1017" y="228"/>
                </a:lnTo>
                <a:lnTo>
                  <a:pt x="1017" y="233"/>
                </a:lnTo>
                <a:lnTo>
                  <a:pt x="1022" y="233"/>
                </a:lnTo>
                <a:lnTo>
                  <a:pt x="1022" y="228"/>
                </a:lnTo>
                <a:lnTo>
                  <a:pt x="1022" y="233"/>
                </a:lnTo>
                <a:lnTo>
                  <a:pt x="1022" y="239"/>
                </a:lnTo>
                <a:lnTo>
                  <a:pt x="1022" y="244"/>
                </a:lnTo>
                <a:lnTo>
                  <a:pt x="1022" y="249"/>
                </a:lnTo>
                <a:lnTo>
                  <a:pt x="1017" y="249"/>
                </a:lnTo>
                <a:lnTo>
                  <a:pt x="1022" y="249"/>
                </a:lnTo>
                <a:lnTo>
                  <a:pt x="1027" y="254"/>
                </a:lnTo>
                <a:lnTo>
                  <a:pt x="1027" y="249"/>
                </a:lnTo>
                <a:lnTo>
                  <a:pt x="1027" y="254"/>
                </a:lnTo>
                <a:lnTo>
                  <a:pt x="1033" y="254"/>
                </a:lnTo>
                <a:lnTo>
                  <a:pt x="1033" y="249"/>
                </a:lnTo>
                <a:lnTo>
                  <a:pt x="1038" y="254"/>
                </a:lnTo>
                <a:lnTo>
                  <a:pt x="1038" y="249"/>
                </a:lnTo>
                <a:lnTo>
                  <a:pt x="1043" y="249"/>
                </a:lnTo>
                <a:lnTo>
                  <a:pt x="1048" y="249"/>
                </a:lnTo>
                <a:lnTo>
                  <a:pt x="1054" y="249"/>
                </a:lnTo>
                <a:lnTo>
                  <a:pt x="1059" y="249"/>
                </a:lnTo>
                <a:lnTo>
                  <a:pt x="1064" y="249"/>
                </a:lnTo>
                <a:lnTo>
                  <a:pt x="1070" y="249"/>
                </a:lnTo>
                <a:lnTo>
                  <a:pt x="1075" y="249"/>
                </a:lnTo>
                <a:lnTo>
                  <a:pt x="1075" y="254"/>
                </a:lnTo>
                <a:lnTo>
                  <a:pt x="1080" y="254"/>
                </a:lnTo>
                <a:lnTo>
                  <a:pt x="1086" y="254"/>
                </a:lnTo>
                <a:lnTo>
                  <a:pt x="1086" y="260"/>
                </a:lnTo>
                <a:lnTo>
                  <a:pt x="1080" y="260"/>
                </a:lnTo>
                <a:lnTo>
                  <a:pt x="1080" y="265"/>
                </a:lnTo>
                <a:lnTo>
                  <a:pt x="1075" y="270"/>
                </a:lnTo>
                <a:lnTo>
                  <a:pt x="1070" y="276"/>
                </a:lnTo>
                <a:lnTo>
                  <a:pt x="1064" y="276"/>
                </a:lnTo>
                <a:lnTo>
                  <a:pt x="1064" y="281"/>
                </a:lnTo>
                <a:lnTo>
                  <a:pt x="1059" y="281"/>
                </a:lnTo>
                <a:lnTo>
                  <a:pt x="1059" y="286"/>
                </a:lnTo>
                <a:lnTo>
                  <a:pt x="1054" y="286"/>
                </a:lnTo>
                <a:lnTo>
                  <a:pt x="1054" y="291"/>
                </a:lnTo>
                <a:lnTo>
                  <a:pt x="1048" y="291"/>
                </a:lnTo>
                <a:lnTo>
                  <a:pt x="1043" y="307"/>
                </a:lnTo>
                <a:lnTo>
                  <a:pt x="1033" y="323"/>
                </a:lnTo>
                <a:lnTo>
                  <a:pt x="1022" y="339"/>
                </a:lnTo>
                <a:lnTo>
                  <a:pt x="1017" y="350"/>
                </a:lnTo>
                <a:lnTo>
                  <a:pt x="1017" y="360"/>
                </a:lnTo>
                <a:lnTo>
                  <a:pt x="1011" y="360"/>
                </a:lnTo>
                <a:lnTo>
                  <a:pt x="1011" y="366"/>
                </a:lnTo>
                <a:lnTo>
                  <a:pt x="1006" y="366"/>
                </a:lnTo>
                <a:lnTo>
                  <a:pt x="1001" y="360"/>
                </a:lnTo>
                <a:lnTo>
                  <a:pt x="990" y="360"/>
                </a:lnTo>
                <a:lnTo>
                  <a:pt x="985" y="360"/>
                </a:lnTo>
                <a:lnTo>
                  <a:pt x="974" y="355"/>
                </a:lnTo>
                <a:lnTo>
                  <a:pt x="969" y="355"/>
                </a:lnTo>
                <a:lnTo>
                  <a:pt x="964" y="355"/>
                </a:lnTo>
                <a:lnTo>
                  <a:pt x="958" y="350"/>
                </a:lnTo>
                <a:lnTo>
                  <a:pt x="943" y="350"/>
                </a:lnTo>
                <a:lnTo>
                  <a:pt x="932" y="350"/>
                </a:lnTo>
                <a:lnTo>
                  <a:pt x="921" y="350"/>
                </a:lnTo>
                <a:lnTo>
                  <a:pt x="916" y="350"/>
                </a:lnTo>
                <a:lnTo>
                  <a:pt x="911" y="350"/>
                </a:lnTo>
                <a:lnTo>
                  <a:pt x="911" y="355"/>
                </a:lnTo>
                <a:lnTo>
                  <a:pt x="906" y="355"/>
                </a:lnTo>
                <a:lnTo>
                  <a:pt x="900" y="355"/>
                </a:lnTo>
                <a:lnTo>
                  <a:pt x="900" y="360"/>
                </a:lnTo>
                <a:lnTo>
                  <a:pt x="895" y="360"/>
                </a:lnTo>
                <a:lnTo>
                  <a:pt x="890" y="360"/>
                </a:lnTo>
                <a:lnTo>
                  <a:pt x="884" y="360"/>
                </a:lnTo>
                <a:lnTo>
                  <a:pt x="884" y="366"/>
                </a:lnTo>
                <a:lnTo>
                  <a:pt x="884" y="371"/>
                </a:lnTo>
                <a:lnTo>
                  <a:pt x="868" y="392"/>
                </a:lnTo>
                <a:lnTo>
                  <a:pt x="863" y="392"/>
                </a:lnTo>
                <a:lnTo>
                  <a:pt x="863" y="397"/>
                </a:lnTo>
                <a:lnTo>
                  <a:pt x="863" y="403"/>
                </a:lnTo>
                <a:lnTo>
                  <a:pt x="868" y="403"/>
                </a:lnTo>
                <a:lnTo>
                  <a:pt x="863" y="403"/>
                </a:lnTo>
                <a:lnTo>
                  <a:pt x="863" y="408"/>
                </a:lnTo>
                <a:lnTo>
                  <a:pt x="868" y="408"/>
                </a:lnTo>
                <a:lnTo>
                  <a:pt x="868" y="413"/>
                </a:lnTo>
                <a:lnTo>
                  <a:pt x="868" y="419"/>
                </a:lnTo>
                <a:lnTo>
                  <a:pt x="868" y="424"/>
                </a:lnTo>
                <a:lnTo>
                  <a:pt x="863" y="429"/>
                </a:lnTo>
                <a:lnTo>
                  <a:pt x="863" y="434"/>
                </a:lnTo>
                <a:lnTo>
                  <a:pt x="858" y="434"/>
                </a:lnTo>
                <a:lnTo>
                  <a:pt x="858" y="429"/>
                </a:lnTo>
                <a:lnTo>
                  <a:pt x="853" y="429"/>
                </a:lnTo>
                <a:lnTo>
                  <a:pt x="847" y="429"/>
                </a:lnTo>
                <a:lnTo>
                  <a:pt x="847" y="434"/>
                </a:lnTo>
                <a:lnTo>
                  <a:pt x="842" y="434"/>
                </a:lnTo>
                <a:lnTo>
                  <a:pt x="842" y="440"/>
                </a:lnTo>
                <a:lnTo>
                  <a:pt x="837" y="440"/>
                </a:lnTo>
                <a:lnTo>
                  <a:pt x="837" y="434"/>
                </a:lnTo>
                <a:lnTo>
                  <a:pt x="831" y="434"/>
                </a:lnTo>
                <a:lnTo>
                  <a:pt x="831" y="429"/>
                </a:lnTo>
                <a:lnTo>
                  <a:pt x="826" y="429"/>
                </a:lnTo>
                <a:lnTo>
                  <a:pt x="826" y="434"/>
                </a:lnTo>
                <a:lnTo>
                  <a:pt x="821" y="434"/>
                </a:lnTo>
                <a:lnTo>
                  <a:pt x="800" y="434"/>
                </a:lnTo>
                <a:lnTo>
                  <a:pt x="773" y="466"/>
                </a:lnTo>
                <a:lnTo>
                  <a:pt x="763" y="482"/>
                </a:lnTo>
                <a:lnTo>
                  <a:pt x="757" y="487"/>
                </a:lnTo>
                <a:lnTo>
                  <a:pt x="752" y="493"/>
                </a:lnTo>
                <a:lnTo>
                  <a:pt x="667" y="572"/>
                </a:lnTo>
                <a:lnTo>
                  <a:pt x="662" y="577"/>
                </a:lnTo>
                <a:lnTo>
                  <a:pt x="667" y="577"/>
                </a:lnTo>
                <a:lnTo>
                  <a:pt x="667" y="583"/>
                </a:lnTo>
                <a:lnTo>
                  <a:pt x="667" y="588"/>
                </a:lnTo>
                <a:lnTo>
                  <a:pt x="662" y="593"/>
                </a:lnTo>
                <a:lnTo>
                  <a:pt x="662" y="599"/>
                </a:lnTo>
                <a:lnTo>
                  <a:pt x="662" y="604"/>
                </a:lnTo>
                <a:lnTo>
                  <a:pt x="657" y="604"/>
                </a:lnTo>
                <a:lnTo>
                  <a:pt x="657" y="609"/>
                </a:lnTo>
                <a:lnTo>
                  <a:pt x="651" y="609"/>
                </a:lnTo>
                <a:lnTo>
                  <a:pt x="651" y="614"/>
                </a:lnTo>
                <a:lnTo>
                  <a:pt x="657" y="614"/>
                </a:lnTo>
                <a:lnTo>
                  <a:pt x="657" y="620"/>
                </a:lnTo>
                <a:lnTo>
                  <a:pt x="657" y="625"/>
                </a:lnTo>
                <a:lnTo>
                  <a:pt x="657" y="630"/>
                </a:lnTo>
                <a:lnTo>
                  <a:pt x="651" y="636"/>
                </a:lnTo>
                <a:lnTo>
                  <a:pt x="651" y="641"/>
                </a:lnTo>
                <a:lnTo>
                  <a:pt x="651" y="646"/>
                </a:lnTo>
                <a:lnTo>
                  <a:pt x="651" y="651"/>
                </a:lnTo>
                <a:lnTo>
                  <a:pt x="651" y="657"/>
                </a:lnTo>
                <a:lnTo>
                  <a:pt x="646" y="657"/>
                </a:lnTo>
                <a:lnTo>
                  <a:pt x="641" y="657"/>
                </a:lnTo>
                <a:lnTo>
                  <a:pt x="641" y="651"/>
                </a:lnTo>
                <a:lnTo>
                  <a:pt x="646" y="651"/>
                </a:lnTo>
                <a:lnTo>
                  <a:pt x="646" y="646"/>
                </a:lnTo>
                <a:lnTo>
                  <a:pt x="646" y="641"/>
                </a:lnTo>
                <a:lnTo>
                  <a:pt x="646" y="636"/>
                </a:lnTo>
                <a:lnTo>
                  <a:pt x="646" y="630"/>
                </a:lnTo>
                <a:lnTo>
                  <a:pt x="641" y="630"/>
                </a:lnTo>
                <a:lnTo>
                  <a:pt x="646" y="630"/>
                </a:lnTo>
                <a:lnTo>
                  <a:pt x="646" y="625"/>
                </a:lnTo>
                <a:lnTo>
                  <a:pt x="641" y="625"/>
                </a:lnTo>
                <a:lnTo>
                  <a:pt x="646" y="625"/>
                </a:lnTo>
                <a:lnTo>
                  <a:pt x="646" y="620"/>
                </a:lnTo>
                <a:lnTo>
                  <a:pt x="646" y="614"/>
                </a:lnTo>
                <a:lnTo>
                  <a:pt x="641" y="614"/>
                </a:lnTo>
                <a:lnTo>
                  <a:pt x="636" y="614"/>
                </a:lnTo>
                <a:lnTo>
                  <a:pt x="546" y="593"/>
                </a:lnTo>
                <a:lnTo>
                  <a:pt x="540" y="604"/>
                </a:lnTo>
                <a:lnTo>
                  <a:pt x="540" y="609"/>
                </a:lnTo>
                <a:lnTo>
                  <a:pt x="540" y="614"/>
                </a:lnTo>
                <a:lnTo>
                  <a:pt x="535" y="614"/>
                </a:lnTo>
                <a:lnTo>
                  <a:pt x="535" y="620"/>
                </a:lnTo>
                <a:lnTo>
                  <a:pt x="540" y="620"/>
                </a:lnTo>
                <a:lnTo>
                  <a:pt x="540" y="625"/>
                </a:lnTo>
                <a:lnTo>
                  <a:pt x="546" y="625"/>
                </a:lnTo>
                <a:lnTo>
                  <a:pt x="546" y="630"/>
                </a:lnTo>
                <a:lnTo>
                  <a:pt x="546" y="636"/>
                </a:lnTo>
                <a:lnTo>
                  <a:pt x="546" y="641"/>
                </a:lnTo>
                <a:lnTo>
                  <a:pt x="546" y="646"/>
                </a:lnTo>
                <a:lnTo>
                  <a:pt x="540" y="646"/>
                </a:lnTo>
                <a:lnTo>
                  <a:pt x="540" y="651"/>
                </a:lnTo>
                <a:lnTo>
                  <a:pt x="540" y="657"/>
                </a:lnTo>
                <a:lnTo>
                  <a:pt x="535" y="657"/>
                </a:lnTo>
                <a:lnTo>
                  <a:pt x="535" y="662"/>
                </a:lnTo>
                <a:lnTo>
                  <a:pt x="540" y="662"/>
                </a:lnTo>
                <a:lnTo>
                  <a:pt x="546" y="662"/>
                </a:lnTo>
                <a:lnTo>
                  <a:pt x="546" y="667"/>
                </a:lnTo>
                <a:lnTo>
                  <a:pt x="546" y="673"/>
                </a:lnTo>
                <a:lnTo>
                  <a:pt x="546" y="678"/>
                </a:lnTo>
                <a:lnTo>
                  <a:pt x="546" y="683"/>
                </a:lnTo>
                <a:lnTo>
                  <a:pt x="546" y="689"/>
                </a:lnTo>
                <a:lnTo>
                  <a:pt x="540" y="689"/>
                </a:lnTo>
                <a:lnTo>
                  <a:pt x="546" y="689"/>
                </a:lnTo>
                <a:lnTo>
                  <a:pt x="546" y="704"/>
                </a:lnTo>
                <a:lnTo>
                  <a:pt x="546" y="710"/>
                </a:lnTo>
                <a:lnTo>
                  <a:pt x="614" y="763"/>
                </a:lnTo>
                <a:lnTo>
                  <a:pt x="657" y="794"/>
                </a:lnTo>
                <a:lnTo>
                  <a:pt x="662" y="816"/>
                </a:lnTo>
                <a:lnTo>
                  <a:pt x="662" y="821"/>
                </a:lnTo>
                <a:lnTo>
                  <a:pt x="657" y="821"/>
                </a:lnTo>
                <a:lnTo>
                  <a:pt x="651" y="821"/>
                </a:lnTo>
                <a:lnTo>
                  <a:pt x="646" y="821"/>
                </a:lnTo>
                <a:lnTo>
                  <a:pt x="646" y="826"/>
                </a:lnTo>
                <a:lnTo>
                  <a:pt x="641" y="826"/>
                </a:lnTo>
                <a:lnTo>
                  <a:pt x="641" y="831"/>
                </a:lnTo>
                <a:lnTo>
                  <a:pt x="636" y="831"/>
                </a:lnTo>
                <a:lnTo>
                  <a:pt x="636" y="837"/>
                </a:lnTo>
                <a:lnTo>
                  <a:pt x="630" y="837"/>
                </a:lnTo>
                <a:lnTo>
                  <a:pt x="630" y="842"/>
                </a:lnTo>
                <a:lnTo>
                  <a:pt x="625" y="842"/>
                </a:lnTo>
                <a:lnTo>
                  <a:pt x="620" y="842"/>
                </a:lnTo>
                <a:lnTo>
                  <a:pt x="614" y="847"/>
                </a:lnTo>
                <a:lnTo>
                  <a:pt x="609" y="847"/>
                </a:lnTo>
                <a:lnTo>
                  <a:pt x="604" y="847"/>
                </a:lnTo>
                <a:lnTo>
                  <a:pt x="604" y="853"/>
                </a:lnTo>
                <a:lnTo>
                  <a:pt x="604" y="858"/>
                </a:lnTo>
                <a:lnTo>
                  <a:pt x="598" y="858"/>
                </a:lnTo>
                <a:lnTo>
                  <a:pt x="593" y="858"/>
                </a:lnTo>
                <a:lnTo>
                  <a:pt x="593" y="863"/>
                </a:lnTo>
                <a:lnTo>
                  <a:pt x="588" y="863"/>
                </a:lnTo>
                <a:lnTo>
                  <a:pt x="588" y="869"/>
                </a:lnTo>
                <a:lnTo>
                  <a:pt x="583" y="869"/>
                </a:lnTo>
                <a:lnTo>
                  <a:pt x="583" y="874"/>
                </a:lnTo>
                <a:lnTo>
                  <a:pt x="577" y="874"/>
                </a:lnTo>
                <a:lnTo>
                  <a:pt x="577" y="879"/>
                </a:lnTo>
                <a:lnTo>
                  <a:pt x="572" y="879"/>
                </a:lnTo>
                <a:lnTo>
                  <a:pt x="572" y="884"/>
                </a:lnTo>
                <a:lnTo>
                  <a:pt x="567" y="884"/>
                </a:lnTo>
                <a:lnTo>
                  <a:pt x="567" y="890"/>
                </a:lnTo>
                <a:lnTo>
                  <a:pt x="561" y="890"/>
                </a:lnTo>
                <a:lnTo>
                  <a:pt x="561" y="895"/>
                </a:lnTo>
                <a:lnTo>
                  <a:pt x="556" y="895"/>
                </a:lnTo>
                <a:lnTo>
                  <a:pt x="556" y="900"/>
                </a:lnTo>
                <a:lnTo>
                  <a:pt x="551" y="900"/>
                </a:lnTo>
                <a:lnTo>
                  <a:pt x="551" y="906"/>
                </a:lnTo>
                <a:lnTo>
                  <a:pt x="546" y="906"/>
                </a:lnTo>
                <a:lnTo>
                  <a:pt x="540" y="906"/>
                </a:lnTo>
                <a:lnTo>
                  <a:pt x="535" y="906"/>
                </a:lnTo>
                <a:lnTo>
                  <a:pt x="530" y="911"/>
                </a:lnTo>
                <a:lnTo>
                  <a:pt x="524" y="911"/>
                </a:lnTo>
                <a:lnTo>
                  <a:pt x="524" y="916"/>
                </a:lnTo>
                <a:lnTo>
                  <a:pt x="519" y="916"/>
                </a:lnTo>
                <a:lnTo>
                  <a:pt x="519" y="921"/>
                </a:lnTo>
                <a:lnTo>
                  <a:pt x="514" y="921"/>
                </a:lnTo>
                <a:lnTo>
                  <a:pt x="519" y="921"/>
                </a:lnTo>
                <a:lnTo>
                  <a:pt x="519" y="927"/>
                </a:lnTo>
                <a:lnTo>
                  <a:pt x="519" y="932"/>
                </a:lnTo>
                <a:lnTo>
                  <a:pt x="514" y="932"/>
                </a:lnTo>
                <a:lnTo>
                  <a:pt x="508" y="932"/>
                </a:lnTo>
                <a:lnTo>
                  <a:pt x="503" y="937"/>
                </a:lnTo>
                <a:lnTo>
                  <a:pt x="503" y="943"/>
                </a:lnTo>
                <a:lnTo>
                  <a:pt x="498" y="943"/>
                </a:lnTo>
                <a:lnTo>
                  <a:pt x="498" y="948"/>
                </a:lnTo>
                <a:lnTo>
                  <a:pt x="493" y="948"/>
                </a:lnTo>
                <a:lnTo>
                  <a:pt x="487" y="948"/>
                </a:lnTo>
                <a:lnTo>
                  <a:pt x="482" y="948"/>
                </a:lnTo>
                <a:lnTo>
                  <a:pt x="477" y="948"/>
                </a:lnTo>
                <a:lnTo>
                  <a:pt x="477" y="953"/>
                </a:lnTo>
                <a:lnTo>
                  <a:pt x="471" y="953"/>
                </a:lnTo>
                <a:lnTo>
                  <a:pt x="466" y="953"/>
                </a:lnTo>
                <a:lnTo>
                  <a:pt x="466" y="959"/>
                </a:lnTo>
                <a:lnTo>
                  <a:pt x="461" y="959"/>
                </a:lnTo>
                <a:lnTo>
                  <a:pt x="456" y="959"/>
                </a:lnTo>
                <a:lnTo>
                  <a:pt x="461" y="964"/>
                </a:lnTo>
                <a:lnTo>
                  <a:pt x="466" y="964"/>
                </a:lnTo>
                <a:lnTo>
                  <a:pt x="466" y="969"/>
                </a:lnTo>
                <a:lnTo>
                  <a:pt x="471" y="969"/>
                </a:lnTo>
                <a:lnTo>
                  <a:pt x="471" y="974"/>
                </a:lnTo>
                <a:lnTo>
                  <a:pt x="477" y="974"/>
                </a:lnTo>
                <a:lnTo>
                  <a:pt x="471" y="980"/>
                </a:lnTo>
                <a:lnTo>
                  <a:pt x="477" y="980"/>
                </a:lnTo>
                <a:lnTo>
                  <a:pt x="482" y="980"/>
                </a:lnTo>
                <a:lnTo>
                  <a:pt x="487" y="985"/>
                </a:lnTo>
                <a:lnTo>
                  <a:pt x="482" y="985"/>
                </a:lnTo>
                <a:lnTo>
                  <a:pt x="487" y="985"/>
                </a:lnTo>
                <a:lnTo>
                  <a:pt x="487" y="990"/>
                </a:lnTo>
                <a:lnTo>
                  <a:pt x="482" y="990"/>
                </a:lnTo>
                <a:lnTo>
                  <a:pt x="482" y="996"/>
                </a:lnTo>
                <a:lnTo>
                  <a:pt x="482" y="1001"/>
                </a:lnTo>
                <a:lnTo>
                  <a:pt x="482" y="1006"/>
                </a:lnTo>
                <a:lnTo>
                  <a:pt x="482" y="1011"/>
                </a:lnTo>
                <a:lnTo>
                  <a:pt x="487" y="1011"/>
                </a:lnTo>
                <a:lnTo>
                  <a:pt x="487" y="1017"/>
                </a:lnTo>
                <a:lnTo>
                  <a:pt x="493" y="1017"/>
                </a:lnTo>
                <a:lnTo>
                  <a:pt x="493" y="1022"/>
                </a:lnTo>
                <a:lnTo>
                  <a:pt x="498" y="1022"/>
                </a:lnTo>
                <a:lnTo>
                  <a:pt x="498" y="1027"/>
                </a:lnTo>
                <a:lnTo>
                  <a:pt x="498" y="1033"/>
                </a:lnTo>
                <a:lnTo>
                  <a:pt x="498" y="1038"/>
                </a:lnTo>
                <a:lnTo>
                  <a:pt x="498" y="1043"/>
                </a:lnTo>
                <a:lnTo>
                  <a:pt x="493" y="1043"/>
                </a:lnTo>
                <a:lnTo>
                  <a:pt x="493" y="1049"/>
                </a:lnTo>
                <a:lnTo>
                  <a:pt x="498" y="1049"/>
                </a:lnTo>
                <a:lnTo>
                  <a:pt x="498" y="1054"/>
                </a:lnTo>
                <a:lnTo>
                  <a:pt x="493" y="1054"/>
                </a:lnTo>
                <a:lnTo>
                  <a:pt x="493" y="1059"/>
                </a:lnTo>
                <a:lnTo>
                  <a:pt x="487" y="1059"/>
                </a:lnTo>
                <a:lnTo>
                  <a:pt x="487" y="1064"/>
                </a:lnTo>
                <a:lnTo>
                  <a:pt x="487" y="1070"/>
                </a:lnTo>
                <a:lnTo>
                  <a:pt x="482" y="1070"/>
                </a:lnTo>
                <a:lnTo>
                  <a:pt x="482" y="1075"/>
                </a:lnTo>
                <a:lnTo>
                  <a:pt x="477" y="1075"/>
                </a:lnTo>
                <a:lnTo>
                  <a:pt x="477" y="1080"/>
                </a:lnTo>
                <a:lnTo>
                  <a:pt x="477" y="1086"/>
                </a:lnTo>
                <a:lnTo>
                  <a:pt x="471" y="1080"/>
                </a:lnTo>
                <a:lnTo>
                  <a:pt x="471" y="1086"/>
                </a:lnTo>
                <a:lnTo>
                  <a:pt x="471" y="1080"/>
                </a:lnTo>
                <a:lnTo>
                  <a:pt x="471" y="1086"/>
                </a:lnTo>
                <a:lnTo>
                  <a:pt x="471" y="1091"/>
                </a:lnTo>
                <a:lnTo>
                  <a:pt x="466" y="1091"/>
                </a:lnTo>
                <a:lnTo>
                  <a:pt x="466" y="1096"/>
                </a:lnTo>
                <a:lnTo>
                  <a:pt x="466" y="1101"/>
                </a:lnTo>
                <a:lnTo>
                  <a:pt x="461" y="1101"/>
                </a:lnTo>
                <a:lnTo>
                  <a:pt x="456" y="1101"/>
                </a:lnTo>
                <a:lnTo>
                  <a:pt x="456" y="1096"/>
                </a:lnTo>
                <a:lnTo>
                  <a:pt x="456" y="1101"/>
                </a:lnTo>
                <a:lnTo>
                  <a:pt x="450" y="1101"/>
                </a:lnTo>
                <a:lnTo>
                  <a:pt x="445" y="1101"/>
                </a:lnTo>
                <a:lnTo>
                  <a:pt x="440" y="1101"/>
                </a:lnTo>
                <a:lnTo>
                  <a:pt x="440" y="1107"/>
                </a:lnTo>
                <a:lnTo>
                  <a:pt x="440" y="1101"/>
                </a:lnTo>
                <a:lnTo>
                  <a:pt x="434" y="1101"/>
                </a:lnTo>
                <a:lnTo>
                  <a:pt x="434" y="1107"/>
                </a:lnTo>
                <a:lnTo>
                  <a:pt x="434" y="1101"/>
                </a:lnTo>
                <a:lnTo>
                  <a:pt x="434" y="1107"/>
                </a:lnTo>
                <a:lnTo>
                  <a:pt x="429" y="1107"/>
                </a:lnTo>
                <a:lnTo>
                  <a:pt x="429" y="1112"/>
                </a:lnTo>
                <a:lnTo>
                  <a:pt x="429" y="1117"/>
                </a:lnTo>
                <a:lnTo>
                  <a:pt x="429" y="1112"/>
                </a:lnTo>
                <a:lnTo>
                  <a:pt x="429" y="1117"/>
                </a:lnTo>
                <a:lnTo>
                  <a:pt x="424" y="1117"/>
                </a:lnTo>
                <a:lnTo>
                  <a:pt x="429" y="1117"/>
                </a:lnTo>
                <a:lnTo>
                  <a:pt x="429" y="1123"/>
                </a:lnTo>
                <a:lnTo>
                  <a:pt x="424" y="1123"/>
                </a:lnTo>
                <a:lnTo>
                  <a:pt x="424" y="1128"/>
                </a:lnTo>
                <a:lnTo>
                  <a:pt x="424" y="1133"/>
                </a:lnTo>
                <a:lnTo>
                  <a:pt x="424" y="1128"/>
                </a:lnTo>
                <a:lnTo>
                  <a:pt x="429" y="1128"/>
                </a:lnTo>
                <a:lnTo>
                  <a:pt x="429" y="1133"/>
                </a:lnTo>
                <a:lnTo>
                  <a:pt x="429" y="1139"/>
                </a:lnTo>
                <a:lnTo>
                  <a:pt x="434" y="1139"/>
                </a:lnTo>
                <a:lnTo>
                  <a:pt x="429" y="1139"/>
                </a:lnTo>
                <a:lnTo>
                  <a:pt x="424" y="1139"/>
                </a:lnTo>
                <a:lnTo>
                  <a:pt x="418" y="1139"/>
                </a:lnTo>
                <a:lnTo>
                  <a:pt x="418" y="1144"/>
                </a:lnTo>
                <a:lnTo>
                  <a:pt x="413" y="1144"/>
                </a:lnTo>
                <a:lnTo>
                  <a:pt x="413" y="1149"/>
                </a:lnTo>
                <a:lnTo>
                  <a:pt x="408" y="1149"/>
                </a:lnTo>
                <a:lnTo>
                  <a:pt x="408" y="1154"/>
                </a:lnTo>
                <a:lnTo>
                  <a:pt x="403" y="1154"/>
                </a:lnTo>
                <a:lnTo>
                  <a:pt x="403" y="1160"/>
                </a:lnTo>
                <a:lnTo>
                  <a:pt x="397" y="1160"/>
                </a:lnTo>
                <a:lnTo>
                  <a:pt x="392" y="1160"/>
                </a:lnTo>
                <a:lnTo>
                  <a:pt x="387" y="1165"/>
                </a:lnTo>
                <a:lnTo>
                  <a:pt x="381" y="1165"/>
                </a:lnTo>
                <a:lnTo>
                  <a:pt x="376" y="1165"/>
                </a:lnTo>
                <a:lnTo>
                  <a:pt x="381" y="1170"/>
                </a:lnTo>
                <a:lnTo>
                  <a:pt x="376" y="1170"/>
                </a:lnTo>
                <a:lnTo>
                  <a:pt x="371" y="1170"/>
                </a:lnTo>
                <a:lnTo>
                  <a:pt x="371" y="1176"/>
                </a:lnTo>
                <a:lnTo>
                  <a:pt x="366" y="1176"/>
                </a:lnTo>
                <a:lnTo>
                  <a:pt x="366" y="1181"/>
                </a:lnTo>
                <a:lnTo>
                  <a:pt x="366" y="1186"/>
                </a:lnTo>
                <a:lnTo>
                  <a:pt x="360" y="1186"/>
                </a:lnTo>
                <a:lnTo>
                  <a:pt x="360" y="1181"/>
                </a:lnTo>
                <a:lnTo>
                  <a:pt x="355" y="1181"/>
                </a:lnTo>
                <a:lnTo>
                  <a:pt x="355" y="1186"/>
                </a:lnTo>
                <a:lnTo>
                  <a:pt x="350" y="1186"/>
                </a:lnTo>
                <a:lnTo>
                  <a:pt x="355" y="1191"/>
                </a:lnTo>
                <a:lnTo>
                  <a:pt x="350" y="1191"/>
                </a:lnTo>
                <a:lnTo>
                  <a:pt x="350" y="1197"/>
                </a:lnTo>
                <a:lnTo>
                  <a:pt x="350" y="1202"/>
                </a:lnTo>
                <a:lnTo>
                  <a:pt x="344" y="1202"/>
                </a:lnTo>
                <a:lnTo>
                  <a:pt x="339" y="1202"/>
                </a:lnTo>
                <a:lnTo>
                  <a:pt x="339" y="1207"/>
                </a:lnTo>
                <a:lnTo>
                  <a:pt x="334" y="1207"/>
                </a:lnTo>
                <a:lnTo>
                  <a:pt x="328" y="1207"/>
                </a:lnTo>
                <a:lnTo>
                  <a:pt x="328" y="1213"/>
                </a:lnTo>
                <a:lnTo>
                  <a:pt x="323" y="1213"/>
                </a:lnTo>
                <a:lnTo>
                  <a:pt x="318" y="1213"/>
                </a:lnTo>
                <a:lnTo>
                  <a:pt x="313" y="1213"/>
                </a:lnTo>
                <a:lnTo>
                  <a:pt x="307" y="1213"/>
                </a:lnTo>
                <a:lnTo>
                  <a:pt x="302" y="1213"/>
                </a:lnTo>
                <a:lnTo>
                  <a:pt x="297" y="1213"/>
                </a:lnTo>
                <a:lnTo>
                  <a:pt x="291" y="1213"/>
                </a:lnTo>
                <a:lnTo>
                  <a:pt x="286" y="1213"/>
                </a:lnTo>
                <a:lnTo>
                  <a:pt x="281" y="1213"/>
                </a:lnTo>
                <a:lnTo>
                  <a:pt x="260" y="1213"/>
                </a:lnTo>
                <a:lnTo>
                  <a:pt x="228" y="1207"/>
                </a:lnTo>
                <a:lnTo>
                  <a:pt x="228" y="1191"/>
                </a:lnTo>
                <a:lnTo>
                  <a:pt x="223" y="1176"/>
                </a:lnTo>
                <a:lnTo>
                  <a:pt x="223" y="1165"/>
                </a:lnTo>
                <a:lnTo>
                  <a:pt x="223" y="1149"/>
                </a:lnTo>
                <a:lnTo>
                  <a:pt x="223" y="1139"/>
                </a:lnTo>
                <a:lnTo>
                  <a:pt x="217" y="1123"/>
                </a:lnTo>
                <a:lnTo>
                  <a:pt x="212" y="1112"/>
                </a:lnTo>
                <a:lnTo>
                  <a:pt x="207" y="1096"/>
                </a:lnTo>
                <a:lnTo>
                  <a:pt x="196" y="1080"/>
                </a:lnTo>
                <a:lnTo>
                  <a:pt x="191" y="1070"/>
                </a:lnTo>
                <a:lnTo>
                  <a:pt x="180" y="1059"/>
                </a:lnTo>
                <a:lnTo>
                  <a:pt x="170" y="1043"/>
                </a:lnTo>
                <a:lnTo>
                  <a:pt x="170" y="1038"/>
                </a:lnTo>
                <a:lnTo>
                  <a:pt x="170" y="1033"/>
                </a:lnTo>
                <a:lnTo>
                  <a:pt x="164" y="1033"/>
                </a:lnTo>
                <a:lnTo>
                  <a:pt x="164" y="1027"/>
                </a:lnTo>
                <a:lnTo>
                  <a:pt x="164" y="1022"/>
                </a:lnTo>
                <a:lnTo>
                  <a:pt x="159" y="1022"/>
                </a:lnTo>
                <a:lnTo>
                  <a:pt x="159" y="1017"/>
                </a:lnTo>
                <a:lnTo>
                  <a:pt x="154" y="1017"/>
                </a:lnTo>
                <a:lnTo>
                  <a:pt x="154" y="1011"/>
                </a:lnTo>
                <a:lnTo>
                  <a:pt x="154" y="1006"/>
                </a:lnTo>
                <a:lnTo>
                  <a:pt x="148" y="1006"/>
                </a:lnTo>
                <a:lnTo>
                  <a:pt x="148" y="1001"/>
                </a:lnTo>
                <a:lnTo>
                  <a:pt x="143" y="996"/>
                </a:lnTo>
                <a:lnTo>
                  <a:pt x="143" y="990"/>
                </a:lnTo>
                <a:lnTo>
                  <a:pt x="138" y="990"/>
                </a:lnTo>
                <a:lnTo>
                  <a:pt x="138" y="985"/>
                </a:lnTo>
                <a:lnTo>
                  <a:pt x="133" y="974"/>
                </a:lnTo>
                <a:lnTo>
                  <a:pt x="127" y="969"/>
                </a:lnTo>
                <a:lnTo>
                  <a:pt x="127" y="964"/>
                </a:lnTo>
                <a:lnTo>
                  <a:pt x="122" y="959"/>
                </a:lnTo>
                <a:lnTo>
                  <a:pt x="122" y="953"/>
                </a:lnTo>
                <a:lnTo>
                  <a:pt x="117" y="953"/>
                </a:lnTo>
                <a:lnTo>
                  <a:pt x="111" y="948"/>
                </a:lnTo>
                <a:lnTo>
                  <a:pt x="106" y="948"/>
                </a:lnTo>
                <a:lnTo>
                  <a:pt x="106" y="943"/>
                </a:lnTo>
                <a:lnTo>
                  <a:pt x="101" y="943"/>
                </a:lnTo>
                <a:lnTo>
                  <a:pt x="143" y="900"/>
                </a:lnTo>
                <a:lnTo>
                  <a:pt x="143" y="895"/>
                </a:lnTo>
                <a:lnTo>
                  <a:pt x="148" y="895"/>
                </a:lnTo>
                <a:lnTo>
                  <a:pt x="148" y="890"/>
                </a:lnTo>
                <a:lnTo>
                  <a:pt x="138" y="874"/>
                </a:lnTo>
                <a:lnTo>
                  <a:pt x="133" y="874"/>
                </a:lnTo>
                <a:lnTo>
                  <a:pt x="133" y="869"/>
                </a:lnTo>
                <a:lnTo>
                  <a:pt x="133" y="863"/>
                </a:lnTo>
                <a:lnTo>
                  <a:pt x="127" y="863"/>
                </a:lnTo>
                <a:lnTo>
                  <a:pt x="127" y="858"/>
                </a:lnTo>
                <a:lnTo>
                  <a:pt x="122" y="853"/>
                </a:lnTo>
                <a:lnTo>
                  <a:pt x="122" y="847"/>
                </a:lnTo>
                <a:lnTo>
                  <a:pt x="117" y="847"/>
                </a:lnTo>
                <a:lnTo>
                  <a:pt x="117" y="842"/>
                </a:lnTo>
                <a:lnTo>
                  <a:pt x="111" y="842"/>
                </a:lnTo>
                <a:lnTo>
                  <a:pt x="111" y="837"/>
                </a:lnTo>
                <a:lnTo>
                  <a:pt x="106" y="837"/>
                </a:lnTo>
                <a:lnTo>
                  <a:pt x="106" y="831"/>
                </a:lnTo>
                <a:lnTo>
                  <a:pt x="101" y="831"/>
                </a:lnTo>
                <a:lnTo>
                  <a:pt x="101" y="826"/>
                </a:lnTo>
                <a:lnTo>
                  <a:pt x="101" y="821"/>
                </a:lnTo>
                <a:lnTo>
                  <a:pt x="96" y="821"/>
                </a:lnTo>
                <a:lnTo>
                  <a:pt x="96" y="816"/>
                </a:lnTo>
                <a:lnTo>
                  <a:pt x="90" y="816"/>
                </a:lnTo>
                <a:lnTo>
                  <a:pt x="90" y="810"/>
                </a:lnTo>
                <a:lnTo>
                  <a:pt x="90" y="805"/>
                </a:lnTo>
                <a:lnTo>
                  <a:pt x="85" y="805"/>
                </a:lnTo>
                <a:lnTo>
                  <a:pt x="85" y="800"/>
                </a:lnTo>
                <a:lnTo>
                  <a:pt x="90" y="800"/>
                </a:lnTo>
                <a:lnTo>
                  <a:pt x="90" y="794"/>
                </a:lnTo>
                <a:lnTo>
                  <a:pt x="90" y="789"/>
                </a:lnTo>
                <a:lnTo>
                  <a:pt x="90" y="784"/>
                </a:lnTo>
                <a:lnTo>
                  <a:pt x="85" y="784"/>
                </a:lnTo>
                <a:lnTo>
                  <a:pt x="85" y="779"/>
                </a:lnTo>
                <a:lnTo>
                  <a:pt x="80" y="773"/>
                </a:lnTo>
                <a:lnTo>
                  <a:pt x="74" y="773"/>
                </a:lnTo>
                <a:lnTo>
                  <a:pt x="74" y="768"/>
                </a:lnTo>
                <a:lnTo>
                  <a:pt x="74" y="763"/>
                </a:lnTo>
                <a:lnTo>
                  <a:pt x="69" y="763"/>
                </a:lnTo>
                <a:lnTo>
                  <a:pt x="69" y="757"/>
                </a:lnTo>
                <a:lnTo>
                  <a:pt x="69" y="752"/>
                </a:lnTo>
                <a:lnTo>
                  <a:pt x="69" y="747"/>
                </a:lnTo>
                <a:lnTo>
                  <a:pt x="69" y="741"/>
                </a:lnTo>
                <a:lnTo>
                  <a:pt x="64" y="741"/>
                </a:lnTo>
                <a:lnTo>
                  <a:pt x="58" y="741"/>
                </a:lnTo>
                <a:lnTo>
                  <a:pt x="58" y="736"/>
                </a:lnTo>
                <a:lnTo>
                  <a:pt x="53" y="736"/>
                </a:lnTo>
                <a:lnTo>
                  <a:pt x="0" y="726"/>
                </a:lnTo>
                <a:lnTo>
                  <a:pt x="21" y="710"/>
                </a:lnTo>
                <a:lnTo>
                  <a:pt x="27" y="710"/>
                </a:lnTo>
                <a:lnTo>
                  <a:pt x="27" y="704"/>
                </a:lnTo>
                <a:lnTo>
                  <a:pt x="27" y="699"/>
                </a:lnTo>
                <a:lnTo>
                  <a:pt x="32" y="694"/>
                </a:lnTo>
                <a:lnTo>
                  <a:pt x="32" y="689"/>
                </a:lnTo>
                <a:lnTo>
                  <a:pt x="37" y="689"/>
                </a:lnTo>
                <a:lnTo>
                  <a:pt x="37" y="683"/>
                </a:lnTo>
                <a:lnTo>
                  <a:pt x="43" y="678"/>
                </a:lnTo>
                <a:lnTo>
                  <a:pt x="43" y="673"/>
                </a:lnTo>
                <a:lnTo>
                  <a:pt x="58" y="667"/>
                </a:lnTo>
                <a:lnTo>
                  <a:pt x="64" y="667"/>
                </a:lnTo>
                <a:lnTo>
                  <a:pt x="69" y="667"/>
                </a:lnTo>
                <a:lnTo>
                  <a:pt x="74" y="673"/>
                </a:lnTo>
                <a:lnTo>
                  <a:pt x="80" y="673"/>
                </a:lnTo>
                <a:lnTo>
                  <a:pt x="85" y="673"/>
                </a:lnTo>
                <a:lnTo>
                  <a:pt x="90" y="673"/>
                </a:lnTo>
                <a:lnTo>
                  <a:pt x="96" y="673"/>
                </a:lnTo>
                <a:lnTo>
                  <a:pt x="96" y="667"/>
                </a:lnTo>
                <a:lnTo>
                  <a:pt x="101" y="667"/>
                </a:lnTo>
                <a:lnTo>
                  <a:pt x="111" y="657"/>
                </a:lnTo>
                <a:lnTo>
                  <a:pt x="127" y="646"/>
                </a:lnTo>
                <a:lnTo>
                  <a:pt x="154" y="646"/>
                </a:lnTo>
                <a:lnTo>
                  <a:pt x="186" y="667"/>
                </a:lnTo>
                <a:lnTo>
                  <a:pt x="191" y="667"/>
                </a:lnTo>
                <a:lnTo>
                  <a:pt x="191" y="662"/>
                </a:lnTo>
                <a:lnTo>
                  <a:pt x="196" y="662"/>
                </a:lnTo>
                <a:lnTo>
                  <a:pt x="201" y="662"/>
                </a:lnTo>
                <a:lnTo>
                  <a:pt x="207" y="662"/>
                </a:lnTo>
                <a:lnTo>
                  <a:pt x="207" y="657"/>
                </a:lnTo>
                <a:lnTo>
                  <a:pt x="212" y="651"/>
                </a:lnTo>
                <a:lnTo>
                  <a:pt x="217" y="646"/>
                </a:lnTo>
                <a:lnTo>
                  <a:pt x="223" y="641"/>
                </a:lnTo>
                <a:lnTo>
                  <a:pt x="223" y="646"/>
                </a:lnTo>
                <a:lnTo>
                  <a:pt x="238" y="651"/>
                </a:lnTo>
                <a:lnTo>
                  <a:pt x="249" y="651"/>
                </a:lnTo>
                <a:lnTo>
                  <a:pt x="260" y="636"/>
                </a:lnTo>
                <a:lnTo>
                  <a:pt x="270" y="630"/>
                </a:lnTo>
                <a:lnTo>
                  <a:pt x="276" y="625"/>
                </a:lnTo>
                <a:lnTo>
                  <a:pt x="297" y="593"/>
                </a:lnTo>
                <a:lnTo>
                  <a:pt x="318" y="567"/>
                </a:lnTo>
                <a:lnTo>
                  <a:pt x="334" y="546"/>
                </a:lnTo>
                <a:lnTo>
                  <a:pt x="307" y="524"/>
                </a:lnTo>
                <a:lnTo>
                  <a:pt x="307" y="514"/>
                </a:lnTo>
                <a:lnTo>
                  <a:pt x="328" y="493"/>
                </a:lnTo>
                <a:lnTo>
                  <a:pt x="334" y="493"/>
                </a:lnTo>
                <a:lnTo>
                  <a:pt x="339" y="487"/>
                </a:lnTo>
                <a:lnTo>
                  <a:pt x="344" y="482"/>
                </a:lnTo>
                <a:lnTo>
                  <a:pt x="344" y="477"/>
                </a:lnTo>
                <a:lnTo>
                  <a:pt x="350" y="477"/>
                </a:lnTo>
                <a:lnTo>
                  <a:pt x="350" y="471"/>
                </a:lnTo>
                <a:lnTo>
                  <a:pt x="355" y="471"/>
                </a:lnTo>
                <a:lnTo>
                  <a:pt x="360" y="471"/>
                </a:lnTo>
                <a:lnTo>
                  <a:pt x="366" y="471"/>
                </a:lnTo>
                <a:lnTo>
                  <a:pt x="371" y="471"/>
                </a:lnTo>
                <a:lnTo>
                  <a:pt x="371" y="466"/>
                </a:lnTo>
                <a:lnTo>
                  <a:pt x="376" y="466"/>
                </a:lnTo>
                <a:lnTo>
                  <a:pt x="376" y="461"/>
                </a:lnTo>
                <a:lnTo>
                  <a:pt x="381" y="456"/>
                </a:lnTo>
                <a:lnTo>
                  <a:pt x="418" y="381"/>
                </a:lnTo>
                <a:lnTo>
                  <a:pt x="424" y="376"/>
                </a:lnTo>
                <a:lnTo>
                  <a:pt x="424" y="371"/>
                </a:lnTo>
                <a:lnTo>
                  <a:pt x="429" y="366"/>
                </a:lnTo>
                <a:lnTo>
                  <a:pt x="429" y="360"/>
                </a:lnTo>
                <a:lnTo>
                  <a:pt x="429" y="355"/>
                </a:lnTo>
                <a:lnTo>
                  <a:pt x="424" y="355"/>
                </a:lnTo>
                <a:lnTo>
                  <a:pt x="424" y="350"/>
                </a:lnTo>
                <a:lnTo>
                  <a:pt x="418" y="350"/>
                </a:lnTo>
                <a:lnTo>
                  <a:pt x="418" y="344"/>
                </a:lnTo>
                <a:lnTo>
                  <a:pt x="413" y="344"/>
                </a:lnTo>
                <a:lnTo>
                  <a:pt x="408" y="344"/>
                </a:lnTo>
                <a:lnTo>
                  <a:pt x="403" y="344"/>
                </a:lnTo>
                <a:lnTo>
                  <a:pt x="397" y="339"/>
                </a:lnTo>
                <a:lnTo>
                  <a:pt x="392" y="339"/>
                </a:lnTo>
                <a:lnTo>
                  <a:pt x="392" y="334"/>
                </a:lnTo>
                <a:lnTo>
                  <a:pt x="387" y="334"/>
                </a:lnTo>
                <a:lnTo>
                  <a:pt x="387" y="329"/>
                </a:lnTo>
                <a:lnTo>
                  <a:pt x="381" y="329"/>
                </a:lnTo>
                <a:lnTo>
                  <a:pt x="381" y="323"/>
                </a:lnTo>
                <a:lnTo>
                  <a:pt x="376" y="323"/>
                </a:lnTo>
                <a:lnTo>
                  <a:pt x="376" y="318"/>
                </a:lnTo>
                <a:lnTo>
                  <a:pt x="376" y="313"/>
                </a:lnTo>
                <a:lnTo>
                  <a:pt x="376" y="307"/>
                </a:lnTo>
                <a:lnTo>
                  <a:pt x="376" y="302"/>
                </a:lnTo>
                <a:lnTo>
                  <a:pt x="376" y="297"/>
                </a:lnTo>
                <a:lnTo>
                  <a:pt x="381" y="297"/>
                </a:lnTo>
                <a:lnTo>
                  <a:pt x="334" y="281"/>
                </a:lnTo>
                <a:lnTo>
                  <a:pt x="318" y="270"/>
                </a:lnTo>
                <a:lnTo>
                  <a:pt x="313" y="270"/>
                </a:lnTo>
                <a:lnTo>
                  <a:pt x="307" y="270"/>
                </a:lnTo>
                <a:lnTo>
                  <a:pt x="307" y="265"/>
                </a:lnTo>
                <a:lnTo>
                  <a:pt x="302" y="265"/>
                </a:lnTo>
                <a:lnTo>
                  <a:pt x="302" y="260"/>
                </a:lnTo>
                <a:lnTo>
                  <a:pt x="297" y="254"/>
                </a:lnTo>
                <a:lnTo>
                  <a:pt x="291" y="254"/>
                </a:lnTo>
                <a:lnTo>
                  <a:pt x="286" y="254"/>
                </a:lnTo>
                <a:lnTo>
                  <a:pt x="286" y="249"/>
                </a:lnTo>
                <a:lnTo>
                  <a:pt x="281" y="249"/>
                </a:lnTo>
                <a:lnTo>
                  <a:pt x="276" y="249"/>
                </a:lnTo>
                <a:lnTo>
                  <a:pt x="270" y="249"/>
                </a:lnTo>
                <a:lnTo>
                  <a:pt x="265" y="254"/>
                </a:lnTo>
                <a:lnTo>
                  <a:pt x="260" y="254"/>
                </a:lnTo>
                <a:lnTo>
                  <a:pt x="233" y="254"/>
                </a:lnTo>
                <a:lnTo>
                  <a:pt x="233" y="249"/>
                </a:lnTo>
                <a:lnTo>
                  <a:pt x="228" y="244"/>
                </a:lnTo>
                <a:lnTo>
                  <a:pt x="223" y="244"/>
                </a:lnTo>
                <a:lnTo>
                  <a:pt x="223" y="239"/>
                </a:lnTo>
                <a:lnTo>
                  <a:pt x="223" y="233"/>
                </a:lnTo>
                <a:lnTo>
                  <a:pt x="217" y="233"/>
                </a:lnTo>
                <a:lnTo>
                  <a:pt x="217" y="228"/>
                </a:lnTo>
                <a:lnTo>
                  <a:pt x="217" y="223"/>
                </a:lnTo>
                <a:lnTo>
                  <a:pt x="217" y="217"/>
                </a:lnTo>
                <a:lnTo>
                  <a:pt x="212" y="217"/>
                </a:lnTo>
                <a:lnTo>
                  <a:pt x="212" y="212"/>
                </a:lnTo>
                <a:lnTo>
                  <a:pt x="212" y="207"/>
                </a:lnTo>
                <a:lnTo>
                  <a:pt x="207" y="207"/>
                </a:lnTo>
                <a:lnTo>
                  <a:pt x="207" y="201"/>
                </a:lnTo>
                <a:lnTo>
                  <a:pt x="207" y="196"/>
                </a:lnTo>
                <a:lnTo>
                  <a:pt x="207" y="191"/>
                </a:lnTo>
                <a:lnTo>
                  <a:pt x="207" y="186"/>
                </a:lnTo>
                <a:lnTo>
                  <a:pt x="207" y="180"/>
                </a:lnTo>
                <a:lnTo>
                  <a:pt x="207" y="175"/>
                </a:lnTo>
                <a:lnTo>
                  <a:pt x="201" y="175"/>
                </a:lnTo>
                <a:lnTo>
                  <a:pt x="196" y="170"/>
                </a:lnTo>
                <a:lnTo>
                  <a:pt x="196" y="164"/>
                </a:lnTo>
                <a:lnTo>
                  <a:pt x="191" y="164"/>
                </a:lnTo>
                <a:lnTo>
                  <a:pt x="191" y="159"/>
                </a:lnTo>
                <a:lnTo>
                  <a:pt x="191" y="154"/>
                </a:lnTo>
                <a:lnTo>
                  <a:pt x="196" y="154"/>
                </a:lnTo>
                <a:lnTo>
                  <a:pt x="196" y="149"/>
                </a:lnTo>
                <a:lnTo>
                  <a:pt x="201" y="149"/>
                </a:lnTo>
                <a:lnTo>
                  <a:pt x="207" y="149"/>
                </a:lnTo>
                <a:lnTo>
                  <a:pt x="212" y="149"/>
                </a:lnTo>
                <a:lnTo>
                  <a:pt x="212" y="143"/>
                </a:lnTo>
                <a:lnTo>
                  <a:pt x="217" y="143"/>
                </a:lnTo>
                <a:lnTo>
                  <a:pt x="223" y="143"/>
                </a:lnTo>
                <a:lnTo>
                  <a:pt x="228" y="143"/>
                </a:lnTo>
                <a:lnTo>
                  <a:pt x="233" y="143"/>
                </a:lnTo>
                <a:lnTo>
                  <a:pt x="238" y="143"/>
                </a:lnTo>
                <a:lnTo>
                  <a:pt x="238" y="138"/>
                </a:lnTo>
                <a:lnTo>
                  <a:pt x="244" y="138"/>
                </a:lnTo>
                <a:lnTo>
                  <a:pt x="244" y="133"/>
                </a:lnTo>
                <a:lnTo>
                  <a:pt x="249" y="133"/>
                </a:lnTo>
                <a:lnTo>
                  <a:pt x="249" y="127"/>
                </a:lnTo>
                <a:lnTo>
                  <a:pt x="254" y="127"/>
                </a:lnTo>
                <a:lnTo>
                  <a:pt x="260" y="127"/>
                </a:lnTo>
                <a:lnTo>
                  <a:pt x="260" y="122"/>
                </a:lnTo>
                <a:lnTo>
                  <a:pt x="265" y="122"/>
                </a:lnTo>
                <a:lnTo>
                  <a:pt x="265" y="117"/>
                </a:lnTo>
                <a:lnTo>
                  <a:pt x="265" y="111"/>
                </a:lnTo>
                <a:lnTo>
                  <a:pt x="270" y="111"/>
                </a:lnTo>
                <a:lnTo>
                  <a:pt x="276" y="111"/>
                </a:lnTo>
                <a:lnTo>
                  <a:pt x="276" y="106"/>
                </a:lnTo>
                <a:lnTo>
                  <a:pt x="281" y="106"/>
                </a:lnTo>
                <a:lnTo>
                  <a:pt x="286" y="106"/>
                </a:lnTo>
                <a:lnTo>
                  <a:pt x="286" y="101"/>
                </a:lnTo>
                <a:lnTo>
                  <a:pt x="291" y="101"/>
                </a:lnTo>
                <a:lnTo>
                  <a:pt x="291" y="96"/>
                </a:lnTo>
                <a:lnTo>
                  <a:pt x="297" y="96"/>
                </a:lnTo>
                <a:lnTo>
                  <a:pt x="297" y="90"/>
                </a:lnTo>
                <a:lnTo>
                  <a:pt x="297" y="85"/>
                </a:lnTo>
                <a:lnTo>
                  <a:pt x="302" y="85"/>
                </a:lnTo>
                <a:lnTo>
                  <a:pt x="302" y="80"/>
                </a:lnTo>
                <a:lnTo>
                  <a:pt x="307" y="80"/>
                </a:lnTo>
                <a:lnTo>
                  <a:pt x="307" y="74"/>
                </a:lnTo>
                <a:lnTo>
                  <a:pt x="313" y="74"/>
                </a:lnTo>
                <a:lnTo>
                  <a:pt x="313" y="69"/>
                </a:lnTo>
                <a:lnTo>
                  <a:pt x="313" y="64"/>
                </a:lnTo>
                <a:lnTo>
                  <a:pt x="318" y="64"/>
                </a:lnTo>
                <a:lnTo>
                  <a:pt x="318" y="59"/>
                </a:lnTo>
                <a:lnTo>
                  <a:pt x="318" y="53"/>
                </a:lnTo>
                <a:lnTo>
                  <a:pt x="323" y="53"/>
                </a:lnTo>
                <a:lnTo>
                  <a:pt x="328" y="53"/>
                </a:lnTo>
                <a:lnTo>
                  <a:pt x="334" y="48"/>
                </a:lnTo>
                <a:lnTo>
                  <a:pt x="334" y="43"/>
                </a:lnTo>
                <a:lnTo>
                  <a:pt x="339" y="43"/>
                </a:lnTo>
                <a:lnTo>
                  <a:pt x="344" y="43"/>
                </a:lnTo>
                <a:lnTo>
                  <a:pt x="344" y="37"/>
                </a:lnTo>
                <a:lnTo>
                  <a:pt x="350" y="37"/>
                </a:lnTo>
                <a:lnTo>
                  <a:pt x="350" y="32"/>
                </a:lnTo>
                <a:lnTo>
                  <a:pt x="355" y="32"/>
                </a:lnTo>
                <a:lnTo>
                  <a:pt x="355" y="27"/>
                </a:lnTo>
                <a:lnTo>
                  <a:pt x="360" y="27"/>
                </a:lnTo>
                <a:lnTo>
                  <a:pt x="366" y="21"/>
                </a:lnTo>
                <a:lnTo>
                  <a:pt x="366" y="27"/>
                </a:lnTo>
                <a:lnTo>
                  <a:pt x="366" y="21"/>
                </a:lnTo>
                <a:lnTo>
                  <a:pt x="371" y="21"/>
                </a:lnTo>
                <a:lnTo>
                  <a:pt x="371" y="16"/>
                </a:lnTo>
                <a:lnTo>
                  <a:pt x="376" y="16"/>
                </a:lnTo>
                <a:lnTo>
                  <a:pt x="381" y="16"/>
                </a:lnTo>
                <a:lnTo>
                  <a:pt x="381" y="11"/>
                </a:lnTo>
                <a:lnTo>
                  <a:pt x="387" y="11"/>
                </a:lnTo>
                <a:lnTo>
                  <a:pt x="392" y="11"/>
                </a:lnTo>
                <a:lnTo>
                  <a:pt x="392" y="6"/>
                </a:lnTo>
                <a:lnTo>
                  <a:pt x="397" y="6"/>
                </a:lnTo>
                <a:lnTo>
                  <a:pt x="397" y="0"/>
                </a:lnTo>
                <a:lnTo>
                  <a:pt x="403" y="0"/>
                </a:lnTo>
                <a:lnTo>
                  <a:pt x="408" y="0"/>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6" name="Freeform 10"/>
          <p:cNvSpPr>
            <a:spLocks/>
          </p:cNvSpPr>
          <p:nvPr/>
        </p:nvSpPr>
        <p:spPr bwMode="auto">
          <a:xfrm>
            <a:off x="2117725" y="1016000"/>
            <a:ext cx="1630362" cy="1244600"/>
          </a:xfrm>
          <a:custGeom>
            <a:avLst/>
            <a:gdLst>
              <a:gd name="T0" fmla="*/ 1022 w 1027"/>
              <a:gd name="T1" fmla="*/ 154 h 784"/>
              <a:gd name="T2" fmla="*/ 1011 w 1027"/>
              <a:gd name="T3" fmla="*/ 265 h 784"/>
              <a:gd name="T4" fmla="*/ 979 w 1027"/>
              <a:gd name="T5" fmla="*/ 276 h 784"/>
              <a:gd name="T6" fmla="*/ 831 w 1027"/>
              <a:gd name="T7" fmla="*/ 260 h 784"/>
              <a:gd name="T8" fmla="*/ 757 w 1027"/>
              <a:gd name="T9" fmla="*/ 270 h 784"/>
              <a:gd name="T10" fmla="*/ 471 w 1027"/>
              <a:gd name="T11" fmla="*/ 382 h 784"/>
              <a:gd name="T12" fmla="*/ 445 w 1027"/>
              <a:gd name="T13" fmla="*/ 435 h 784"/>
              <a:gd name="T14" fmla="*/ 466 w 1027"/>
              <a:gd name="T15" fmla="*/ 466 h 784"/>
              <a:gd name="T16" fmla="*/ 477 w 1027"/>
              <a:gd name="T17" fmla="*/ 509 h 784"/>
              <a:gd name="T18" fmla="*/ 482 w 1027"/>
              <a:gd name="T19" fmla="*/ 551 h 784"/>
              <a:gd name="T20" fmla="*/ 466 w 1027"/>
              <a:gd name="T21" fmla="*/ 588 h 784"/>
              <a:gd name="T22" fmla="*/ 487 w 1027"/>
              <a:gd name="T23" fmla="*/ 646 h 784"/>
              <a:gd name="T24" fmla="*/ 498 w 1027"/>
              <a:gd name="T25" fmla="*/ 689 h 784"/>
              <a:gd name="T26" fmla="*/ 498 w 1027"/>
              <a:gd name="T27" fmla="*/ 726 h 784"/>
              <a:gd name="T28" fmla="*/ 455 w 1027"/>
              <a:gd name="T29" fmla="*/ 747 h 784"/>
              <a:gd name="T30" fmla="*/ 418 w 1027"/>
              <a:gd name="T31" fmla="*/ 768 h 784"/>
              <a:gd name="T32" fmla="*/ 413 w 1027"/>
              <a:gd name="T33" fmla="*/ 742 h 784"/>
              <a:gd name="T34" fmla="*/ 413 w 1027"/>
              <a:gd name="T35" fmla="*/ 715 h 784"/>
              <a:gd name="T36" fmla="*/ 376 w 1027"/>
              <a:gd name="T37" fmla="*/ 689 h 784"/>
              <a:gd name="T38" fmla="*/ 355 w 1027"/>
              <a:gd name="T39" fmla="*/ 720 h 784"/>
              <a:gd name="T40" fmla="*/ 339 w 1027"/>
              <a:gd name="T41" fmla="*/ 757 h 784"/>
              <a:gd name="T42" fmla="*/ 307 w 1027"/>
              <a:gd name="T43" fmla="*/ 736 h 784"/>
              <a:gd name="T44" fmla="*/ 259 w 1027"/>
              <a:gd name="T45" fmla="*/ 763 h 784"/>
              <a:gd name="T46" fmla="*/ 238 w 1027"/>
              <a:gd name="T47" fmla="*/ 763 h 784"/>
              <a:gd name="T48" fmla="*/ 228 w 1027"/>
              <a:gd name="T49" fmla="*/ 726 h 784"/>
              <a:gd name="T50" fmla="*/ 196 w 1027"/>
              <a:gd name="T51" fmla="*/ 726 h 784"/>
              <a:gd name="T52" fmla="*/ 207 w 1027"/>
              <a:gd name="T53" fmla="*/ 694 h 784"/>
              <a:gd name="T54" fmla="*/ 222 w 1027"/>
              <a:gd name="T55" fmla="*/ 662 h 784"/>
              <a:gd name="T56" fmla="*/ 207 w 1027"/>
              <a:gd name="T57" fmla="*/ 625 h 784"/>
              <a:gd name="T58" fmla="*/ 180 w 1027"/>
              <a:gd name="T59" fmla="*/ 620 h 784"/>
              <a:gd name="T60" fmla="*/ 148 w 1027"/>
              <a:gd name="T61" fmla="*/ 652 h 784"/>
              <a:gd name="T62" fmla="*/ 106 w 1027"/>
              <a:gd name="T63" fmla="*/ 657 h 784"/>
              <a:gd name="T64" fmla="*/ 79 w 1027"/>
              <a:gd name="T65" fmla="*/ 652 h 784"/>
              <a:gd name="T66" fmla="*/ 48 w 1027"/>
              <a:gd name="T67" fmla="*/ 636 h 784"/>
              <a:gd name="T68" fmla="*/ 21 w 1027"/>
              <a:gd name="T69" fmla="*/ 641 h 784"/>
              <a:gd name="T70" fmla="*/ 5 w 1027"/>
              <a:gd name="T71" fmla="*/ 625 h 784"/>
              <a:gd name="T72" fmla="*/ 11 w 1027"/>
              <a:gd name="T73" fmla="*/ 599 h 784"/>
              <a:gd name="T74" fmla="*/ 27 w 1027"/>
              <a:gd name="T75" fmla="*/ 572 h 784"/>
              <a:gd name="T76" fmla="*/ 37 w 1027"/>
              <a:gd name="T77" fmla="*/ 551 h 784"/>
              <a:gd name="T78" fmla="*/ 5 w 1027"/>
              <a:gd name="T79" fmla="*/ 546 h 784"/>
              <a:gd name="T80" fmla="*/ 27 w 1027"/>
              <a:gd name="T81" fmla="*/ 514 h 784"/>
              <a:gd name="T82" fmla="*/ 42 w 1027"/>
              <a:gd name="T83" fmla="*/ 482 h 784"/>
              <a:gd name="T84" fmla="*/ 58 w 1027"/>
              <a:gd name="T85" fmla="*/ 466 h 784"/>
              <a:gd name="T86" fmla="*/ 95 w 1027"/>
              <a:gd name="T87" fmla="*/ 461 h 784"/>
              <a:gd name="T88" fmla="*/ 127 w 1027"/>
              <a:gd name="T89" fmla="*/ 456 h 784"/>
              <a:gd name="T90" fmla="*/ 148 w 1027"/>
              <a:gd name="T91" fmla="*/ 435 h 784"/>
              <a:gd name="T92" fmla="*/ 143 w 1027"/>
              <a:gd name="T93" fmla="*/ 397 h 784"/>
              <a:gd name="T94" fmla="*/ 164 w 1027"/>
              <a:gd name="T95" fmla="*/ 360 h 784"/>
              <a:gd name="T96" fmla="*/ 143 w 1027"/>
              <a:gd name="T97" fmla="*/ 334 h 784"/>
              <a:gd name="T98" fmla="*/ 132 w 1027"/>
              <a:gd name="T99" fmla="*/ 313 h 784"/>
              <a:gd name="T100" fmla="*/ 143 w 1027"/>
              <a:gd name="T101" fmla="*/ 286 h 784"/>
              <a:gd name="T102" fmla="*/ 138 w 1027"/>
              <a:gd name="T103" fmla="*/ 249 h 784"/>
              <a:gd name="T104" fmla="*/ 148 w 1027"/>
              <a:gd name="T105" fmla="*/ 212 h 784"/>
              <a:gd name="T106" fmla="*/ 127 w 1027"/>
              <a:gd name="T107" fmla="*/ 191 h 784"/>
              <a:gd name="T108" fmla="*/ 106 w 1027"/>
              <a:gd name="T109" fmla="*/ 159 h 784"/>
              <a:gd name="T110" fmla="*/ 95 w 1027"/>
              <a:gd name="T111" fmla="*/ 127 h 784"/>
              <a:gd name="T112" fmla="*/ 69 w 1027"/>
              <a:gd name="T113" fmla="*/ 112 h 784"/>
              <a:gd name="T114" fmla="*/ 53 w 1027"/>
              <a:gd name="T115" fmla="*/ 96 h 784"/>
              <a:gd name="T116" fmla="*/ 32 w 1027"/>
              <a:gd name="T117" fmla="*/ 59 h 784"/>
              <a:gd name="T118" fmla="*/ 16 w 1027"/>
              <a:gd name="T119" fmla="*/ 22 h 784"/>
              <a:gd name="T120" fmla="*/ 53 w 1027"/>
              <a:gd name="T121" fmla="*/ 16 h 784"/>
              <a:gd name="T122" fmla="*/ 90 w 1027"/>
              <a:gd name="T123" fmla="*/ 11 h 78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27"/>
              <a:gd name="T187" fmla="*/ 0 h 784"/>
              <a:gd name="T188" fmla="*/ 1027 w 1027"/>
              <a:gd name="T189" fmla="*/ 784 h 78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27" h="784">
                <a:moveTo>
                  <a:pt x="132" y="0"/>
                </a:moveTo>
                <a:lnTo>
                  <a:pt x="365" y="0"/>
                </a:lnTo>
                <a:lnTo>
                  <a:pt x="778" y="0"/>
                </a:lnTo>
                <a:lnTo>
                  <a:pt x="778" y="6"/>
                </a:lnTo>
                <a:lnTo>
                  <a:pt x="778" y="143"/>
                </a:lnTo>
                <a:lnTo>
                  <a:pt x="778" y="149"/>
                </a:lnTo>
                <a:lnTo>
                  <a:pt x="778" y="154"/>
                </a:lnTo>
                <a:lnTo>
                  <a:pt x="784" y="154"/>
                </a:lnTo>
                <a:lnTo>
                  <a:pt x="863" y="154"/>
                </a:lnTo>
                <a:lnTo>
                  <a:pt x="1022" y="154"/>
                </a:lnTo>
                <a:lnTo>
                  <a:pt x="1027" y="154"/>
                </a:lnTo>
                <a:lnTo>
                  <a:pt x="1027" y="281"/>
                </a:lnTo>
                <a:lnTo>
                  <a:pt x="1022" y="281"/>
                </a:lnTo>
                <a:lnTo>
                  <a:pt x="1017" y="281"/>
                </a:lnTo>
                <a:lnTo>
                  <a:pt x="1011" y="281"/>
                </a:lnTo>
                <a:lnTo>
                  <a:pt x="1011" y="276"/>
                </a:lnTo>
                <a:lnTo>
                  <a:pt x="1011" y="270"/>
                </a:lnTo>
                <a:lnTo>
                  <a:pt x="1011" y="265"/>
                </a:lnTo>
                <a:lnTo>
                  <a:pt x="1011" y="260"/>
                </a:lnTo>
                <a:lnTo>
                  <a:pt x="1011" y="265"/>
                </a:lnTo>
                <a:lnTo>
                  <a:pt x="1006" y="265"/>
                </a:lnTo>
                <a:lnTo>
                  <a:pt x="1006" y="270"/>
                </a:lnTo>
                <a:lnTo>
                  <a:pt x="1001" y="270"/>
                </a:lnTo>
                <a:lnTo>
                  <a:pt x="1001" y="265"/>
                </a:lnTo>
                <a:lnTo>
                  <a:pt x="995" y="265"/>
                </a:lnTo>
                <a:lnTo>
                  <a:pt x="990" y="265"/>
                </a:lnTo>
                <a:lnTo>
                  <a:pt x="985" y="265"/>
                </a:lnTo>
                <a:lnTo>
                  <a:pt x="985" y="270"/>
                </a:lnTo>
                <a:lnTo>
                  <a:pt x="979" y="270"/>
                </a:lnTo>
                <a:lnTo>
                  <a:pt x="979" y="276"/>
                </a:lnTo>
                <a:lnTo>
                  <a:pt x="974" y="276"/>
                </a:lnTo>
                <a:lnTo>
                  <a:pt x="974" y="281"/>
                </a:lnTo>
                <a:lnTo>
                  <a:pt x="969" y="281"/>
                </a:lnTo>
                <a:lnTo>
                  <a:pt x="948" y="307"/>
                </a:lnTo>
                <a:lnTo>
                  <a:pt x="932" y="334"/>
                </a:lnTo>
                <a:lnTo>
                  <a:pt x="927" y="334"/>
                </a:lnTo>
                <a:lnTo>
                  <a:pt x="927" y="350"/>
                </a:lnTo>
                <a:lnTo>
                  <a:pt x="911" y="286"/>
                </a:lnTo>
                <a:lnTo>
                  <a:pt x="905" y="255"/>
                </a:lnTo>
                <a:lnTo>
                  <a:pt x="831" y="260"/>
                </a:lnTo>
                <a:lnTo>
                  <a:pt x="794" y="323"/>
                </a:lnTo>
                <a:lnTo>
                  <a:pt x="826" y="382"/>
                </a:lnTo>
                <a:lnTo>
                  <a:pt x="826" y="392"/>
                </a:lnTo>
                <a:lnTo>
                  <a:pt x="810" y="397"/>
                </a:lnTo>
                <a:lnTo>
                  <a:pt x="794" y="403"/>
                </a:lnTo>
                <a:lnTo>
                  <a:pt x="778" y="403"/>
                </a:lnTo>
                <a:lnTo>
                  <a:pt x="752" y="408"/>
                </a:lnTo>
                <a:lnTo>
                  <a:pt x="757" y="307"/>
                </a:lnTo>
                <a:lnTo>
                  <a:pt x="757" y="297"/>
                </a:lnTo>
                <a:lnTo>
                  <a:pt x="757" y="270"/>
                </a:lnTo>
                <a:lnTo>
                  <a:pt x="762" y="239"/>
                </a:lnTo>
                <a:lnTo>
                  <a:pt x="762" y="228"/>
                </a:lnTo>
                <a:lnTo>
                  <a:pt x="762" y="223"/>
                </a:lnTo>
                <a:lnTo>
                  <a:pt x="757" y="212"/>
                </a:lnTo>
                <a:lnTo>
                  <a:pt x="757" y="191"/>
                </a:lnTo>
                <a:lnTo>
                  <a:pt x="757" y="170"/>
                </a:lnTo>
                <a:lnTo>
                  <a:pt x="572" y="302"/>
                </a:lnTo>
                <a:lnTo>
                  <a:pt x="529" y="334"/>
                </a:lnTo>
                <a:lnTo>
                  <a:pt x="487" y="371"/>
                </a:lnTo>
                <a:lnTo>
                  <a:pt x="471" y="382"/>
                </a:lnTo>
                <a:lnTo>
                  <a:pt x="450" y="403"/>
                </a:lnTo>
                <a:lnTo>
                  <a:pt x="450" y="408"/>
                </a:lnTo>
                <a:lnTo>
                  <a:pt x="445" y="408"/>
                </a:lnTo>
                <a:lnTo>
                  <a:pt x="445" y="413"/>
                </a:lnTo>
                <a:lnTo>
                  <a:pt x="439" y="413"/>
                </a:lnTo>
                <a:lnTo>
                  <a:pt x="439" y="419"/>
                </a:lnTo>
                <a:lnTo>
                  <a:pt x="439" y="424"/>
                </a:lnTo>
                <a:lnTo>
                  <a:pt x="439" y="429"/>
                </a:lnTo>
                <a:lnTo>
                  <a:pt x="439" y="435"/>
                </a:lnTo>
                <a:lnTo>
                  <a:pt x="445" y="435"/>
                </a:lnTo>
                <a:lnTo>
                  <a:pt x="445" y="440"/>
                </a:lnTo>
                <a:lnTo>
                  <a:pt x="450" y="440"/>
                </a:lnTo>
                <a:lnTo>
                  <a:pt x="450" y="445"/>
                </a:lnTo>
                <a:lnTo>
                  <a:pt x="455" y="445"/>
                </a:lnTo>
                <a:lnTo>
                  <a:pt x="455" y="450"/>
                </a:lnTo>
                <a:lnTo>
                  <a:pt x="461" y="450"/>
                </a:lnTo>
                <a:lnTo>
                  <a:pt x="461" y="456"/>
                </a:lnTo>
                <a:lnTo>
                  <a:pt x="461" y="461"/>
                </a:lnTo>
                <a:lnTo>
                  <a:pt x="461" y="466"/>
                </a:lnTo>
                <a:lnTo>
                  <a:pt x="466" y="466"/>
                </a:lnTo>
                <a:lnTo>
                  <a:pt x="466" y="472"/>
                </a:lnTo>
                <a:lnTo>
                  <a:pt x="466" y="477"/>
                </a:lnTo>
                <a:lnTo>
                  <a:pt x="466" y="482"/>
                </a:lnTo>
                <a:lnTo>
                  <a:pt x="466" y="487"/>
                </a:lnTo>
                <a:lnTo>
                  <a:pt x="466" y="493"/>
                </a:lnTo>
                <a:lnTo>
                  <a:pt x="471" y="493"/>
                </a:lnTo>
                <a:lnTo>
                  <a:pt x="471" y="498"/>
                </a:lnTo>
                <a:lnTo>
                  <a:pt x="471" y="503"/>
                </a:lnTo>
                <a:lnTo>
                  <a:pt x="471" y="509"/>
                </a:lnTo>
                <a:lnTo>
                  <a:pt x="477" y="509"/>
                </a:lnTo>
                <a:lnTo>
                  <a:pt x="477" y="514"/>
                </a:lnTo>
                <a:lnTo>
                  <a:pt x="477" y="519"/>
                </a:lnTo>
                <a:lnTo>
                  <a:pt x="482" y="519"/>
                </a:lnTo>
                <a:lnTo>
                  <a:pt x="482" y="525"/>
                </a:lnTo>
                <a:lnTo>
                  <a:pt x="482" y="530"/>
                </a:lnTo>
                <a:lnTo>
                  <a:pt x="482" y="535"/>
                </a:lnTo>
                <a:lnTo>
                  <a:pt x="487" y="540"/>
                </a:lnTo>
                <a:lnTo>
                  <a:pt x="487" y="546"/>
                </a:lnTo>
                <a:lnTo>
                  <a:pt x="482" y="546"/>
                </a:lnTo>
                <a:lnTo>
                  <a:pt x="482" y="551"/>
                </a:lnTo>
                <a:lnTo>
                  <a:pt x="482" y="556"/>
                </a:lnTo>
                <a:lnTo>
                  <a:pt x="477" y="556"/>
                </a:lnTo>
                <a:lnTo>
                  <a:pt x="477" y="562"/>
                </a:lnTo>
                <a:lnTo>
                  <a:pt x="471" y="562"/>
                </a:lnTo>
                <a:lnTo>
                  <a:pt x="471" y="567"/>
                </a:lnTo>
                <a:lnTo>
                  <a:pt x="466" y="567"/>
                </a:lnTo>
                <a:lnTo>
                  <a:pt x="466" y="572"/>
                </a:lnTo>
                <a:lnTo>
                  <a:pt x="466" y="577"/>
                </a:lnTo>
                <a:lnTo>
                  <a:pt x="466" y="583"/>
                </a:lnTo>
                <a:lnTo>
                  <a:pt x="466" y="588"/>
                </a:lnTo>
                <a:lnTo>
                  <a:pt x="466" y="593"/>
                </a:lnTo>
                <a:lnTo>
                  <a:pt x="466" y="599"/>
                </a:lnTo>
                <a:lnTo>
                  <a:pt x="471" y="599"/>
                </a:lnTo>
                <a:lnTo>
                  <a:pt x="471" y="604"/>
                </a:lnTo>
                <a:lnTo>
                  <a:pt x="471" y="609"/>
                </a:lnTo>
                <a:lnTo>
                  <a:pt x="477" y="620"/>
                </a:lnTo>
                <a:lnTo>
                  <a:pt x="477" y="625"/>
                </a:lnTo>
                <a:lnTo>
                  <a:pt x="482" y="630"/>
                </a:lnTo>
                <a:lnTo>
                  <a:pt x="482" y="641"/>
                </a:lnTo>
                <a:lnTo>
                  <a:pt x="487" y="646"/>
                </a:lnTo>
                <a:lnTo>
                  <a:pt x="487" y="652"/>
                </a:lnTo>
                <a:lnTo>
                  <a:pt x="487" y="657"/>
                </a:lnTo>
                <a:lnTo>
                  <a:pt x="487" y="662"/>
                </a:lnTo>
                <a:lnTo>
                  <a:pt x="487" y="667"/>
                </a:lnTo>
                <a:lnTo>
                  <a:pt x="492" y="667"/>
                </a:lnTo>
                <a:lnTo>
                  <a:pt x="492" y="673"/>
                </a:lnTo>
                <a:lnTo>
                  <a:pt x="498" y="673"/>
                </a:lnTo>
                <a:lnTo>
                  <a:pt x="498" y="678"/>
                </a:lnTo>
                <a:lnTo>
                  <a:pt x="498" y="683"/>
                </a:lnTo>
                <a:lnTo>
                  <a:pt x="498" y="689"/>
                </a:lnTo>
                <a:lnTo>
                  <a:pt x="503" y="689"/>
                </a:lnTo>
                <a:lnTo>
                  <a:pt x="503" y="694"/>
                </a:lnTo>
                <a:lnTo>
                  <a:pt x="503" y="699"/>
                </a:lnTo>
                <a:lnTo>
                  <a:pt x="503" y="705"/>
                </a:lnTo>
                <a:lnTo>
                  <a:pt x="508" y="705"/>
                </a:lnTo>
                <a:lnTo>
                  <a:pt x="508" y="710"/>
                </a:lnTo>
                <a:lnTo>
                  <a:pt x="508" y="715"/>
                </a:lnTo>
                <a:lnTo>
                  <a:pt x="503" y="720"/>
                </a:lnTo>
                <a:lnTo>
                  <a:pt x="503" y="726"/>
                </a:lnTo>
                <a:lnTo>
                  <a:pt x="498" y="726"/>
                </a:lnTo>
                <a:lnTo>
                  <a:pt x="492" y="726"/>
                </a:lnTo>
                <a:lnTo>
                  <a:pt x="487" y="726"/>
                </a:lnTo>
                <a:lnTo>
                  <a:pt x="482" y="726"/>
                </a:lnTo>
                <a:lnTo>
                  <a:pt x="477" y="726"/>
                </a:lnTo>
                <a:lnTo>
                  <a:pt x="471" y="726"/>
                </a:lnTo>
                <a:lnTo>
                  <a:pt x="466" y="731"/>
                </a:lnTo>
                <a:lnTo>
                  <a:pt x="461" y="736"/>
                </a:lnTo>
                <a:lnTo>
                  <a:pt x="461" y="742"/>
                </a:lnTo>
                <a:lnTo>
                  <a:pt x="455" y="742"/>
                </a:lnTo>
                <a:lnTo>
                  <a:pt x="455" y="747"/>
                </a:lnTo>
                <a:lnTo>
                  <a:pt x="450" y="747"/>
                </a:lnTo>
                <a:lnTo>
                  <a:pt x="450" y="752"/>
                </a:lnTo>
                <a:lnTo>
                  <a:pt x="445" y="752"/>
                </a:lnTo>
                <a:lnTo>
                  <a:pt x="439" y="752"/>
                </a:lnTo>
                <a:lnTo>
                  <a:pt x="439" y="757"/>
                </a:lnTo>
                <a:lnTo>
                  <a:pt x="434" y="757"/>
                </a:lnTo>
                <a:lnTo>
                  <a:pt x="434" y="763"/>
                </a:lnTo>
                <a:lnTo>
                  <a:pt x="429" y="763"/>
                </a:lnTo>
                <a:lnTo>
                  <a:pt x="424" y="763"/>
                </a:lnTo>
                <a:lnTo>
                  <a:pt x="418" y="768"/>
                </a:lnTo>
                <a:lnTo>
                  <a:pt x="413" y="773"/>
                </a:lnTo>
                <a:lnTo>
                  <a:pt x="408" y="768"/>
                </a:lnTo>
                <a:lnTo>
                  <a:pt x="408" y="763"/>
                </a:lnTo>
                <a:lnTo>
                  <a:pt x="408" y="757"/>
                </a:lnTo>
                <a:lnTo>
                  <a:pt x="413" y="757"/>
                </a:lnTo>
                <a:lnTo>
                  <a:pt x="408" y="757"/>
                </a:lnTo>
                <a:lnTo>
                  <a:pt x="408" y="752"/>
                </a:lnTo>
                <a:lnTo>
                  <a:pt x="408" y="747"/>
                </a:lnTo>
                <a:lnTo>
                  <a:pt x="413" y="747"/>
                </a:lnTo>
                <a:lnTo>
                  <a:pt x="413" y="742"/>
                </a:lnTo>
                <a:lnTo>
                  <a:pt x="418" y="742"/>
                </a:lnTo>
                <a:lnTo>
                  <a:pt x="424" y="742"/>
                </a:lnTo>
                <a:lnTo>
                  <a:pt x="424" y="736"/>
                </a:lnTo>
                <a:lnTo>
                  <a:pt x="429" y="736"/>
                </a:lnTo>
                <a:lnTo>
                  <a:pt x="434" y="731"/>
                </a:lnTo>
                <a:lnTo>
                  <a:pt x="434" y="726"/>
                </a:lnTo>
                <a:lnTo>
                  <a:pt x="429" y="720"/>
                </a:lnTo>
                <a:lnTo>
                  <a:pt x="424" y="720"/>
                </a:lnTo>
                <a:lnTo>
                  <a:pt x="418" y="715"/>
                </a:lnTo>
                <a:lnTo>
                  <a:pt x="413" y="715"/>
                </a:lnTo>
                <a:lnTo>
                  <a:pt x="413" y="710"/>
                </a:lnTo>
                <a:lnTo>
                  <a:pt x="408" y="710"/>
                </a:lnTo>
                <a:lnTo>
                  <a:pt x="408" y="705"/>
                </a:lnTo>
                <a:lnTo>
                  <a:pt x="402" y="705"/>
                </a:lnTo>
                <a:lnTo>
                  <a:pt x="402" y="699"/>
                </a:lnTo>
                <a:lnTo>
                  <a:pt x="397" y="694"/>
                </a:lnTo>
                <a:lnTo>
                  <a:pt x="392" y="694"/>
                </a:lnTo>
                <a:lnTo>
                  <a:pt x="387" y="689"/>
                </a:lnTo>
                <a:lnTo>
                  <a:pt x="381" y="689"/>
                </a:lnTo>
                <a:lnTo>
                  <a:pt x="376" y="689"/>
                </a:lnTo>
                <a:lnTo>
                  <a:pt x="371" y="689"/>
                </a:lnTo>
                <a:lnTo>
                  <a:pt x="371" y="694"/>
                </a:lnTo>
                <a:lnTo>
                  <a:pt x="371" y="699"/>
                </a:lnTo>
                <a:lnTo>
                  <a:pt x="371" y="705"/>
                </a:lnTo>
                <a:lnTo>
                  <a:pt x="371" y="710"/>
                </a:lnTo>
                <a:lnTo>
                  <a:pt x="371" y="715"/>
                </a:lnTo>
                <a:lnTo>
                  <a:pt x="365" y="715"/>
                </a:lnTo>
                <a:lnTo>
                  <a:pt x="360" y="715"/>
                </a:lnTo>
                <a:lnTo>
                  <a:pt x="355" y="715"/>
                </a:lnTo>
                <a:lnTo>
                  <a:pt x="355" y="720"/>
                </a:lnTo>
                <a:lnTo>
                  <a:pt x="355" y="726"/>
                </a:lnTo>
                <a:lnTo>
                  <a:pt x="355" y="731"/>
                </a:lnTo>
                <a:lnTo>
                  <a:pt x="349" y="731"/>
                </a:lnTo>
                <a:lnTo>
                  <a:pt x="349" y="736"/>
                </a:lnTo>
                <a:lnTo>
                  <a:pt x="344" y="736"/>
                </a:lnTo>
                <a:lnTo>
                  <a:pt x="344" y="742"/>
                </a:lnTo>
                <a:lnTo>
                  <a:pt x="344" y="747"/>
                </a:lnTo>
                <a:lnTo>
                  <a:pt x="344" y="752"/>
                </a:lnTo>
                <a:lnTo>
                  <a:pt x="339" y="752"/>
                </a:lnTo>
                <a:lnTo>
                  <a:pt x="339" y="757"/>
                </a:lnTo>
                <a:lnTo>
                  <a:pt x="339" y="763"/>
                </a:lnTo>
                <a:lnTo>
                  <a:pt x="334" y="757"/>
                </a:lnTo>
                <a:lnTo>
                  <a:pt x="334" y="752"/>
                </a:lnTo>
                <a:lnTo>
                  <a:pt x="334" y="747"/>
                </a:lnTo>
                <a:lnTo>
                  <a:pt x="328" y="747"/>
                </a:lnTo>
                <a:lnTo>
                  <a:pt x="323" y="742"/>
                </a:lnTo>
                <a:lnTo>
                  <a:pt x="323" y="736"/>
                </a:lnTo>
                <a:lnTo>
                  <a:pt x="318" y="736"/>
                </a:lnTo>
                <a:lnTo>
                  <a:pt x="312" y="736"/>
                </a:lnTo>
                <a:lnTo>
                  <a:pt x="307" y="736"/>
                </a:lnTo>
                <a:lnTo>
                  <a:pt x="302" y="736"/>
                </a:lnTo>
                <a:lnTo>
                  <a:pt x="297" y="736"/>
                </a:lnTo>
                <a:lnTo>
                  <a:pt x="291" y="736"/>
                </a:lnTo>
                <a:lnTo>
                  <a:pt x="286" y="742"/>
                </a:lnTo>
                <a:lnTo>
                  <a:pt x="281" y="747"/>
                </a:lnTo>
                <a:lnTo>
                  <a:pt x="275" y="752"/>
                </a:lnTo>
                <a:lnTo>
                  <a:pt x="275" y="757"/>
                </a:lnTo>
                <a:lnTo>
                  <a:pt x="270" y="757"/>
                </a:lnTo>
                <a:lnTo>
                  <a:pt x="265" y="757"/>
                </a:lnTo>
                <a:lnTo>
                  <a:pt x="259" y="763"/>
                </a:lnTo>
                <a:lnTo>
                  <a:pt x="254" y="763"/>
                </a:lnTo>
                <a:lnTo>
                  <a:pt x="254" y="768"/>
                </a:lnTo>
                <a:lnTo>
                  <a:pt x="249" y="773"/>
                </a:lnTo>
                <a:lnTo>
                  <a:pt x="249" y="779"/>
                </a:lnTo>
                <a:lnTo>
                  <a:pt x="244" y="784"/>
                </a:lnTo>
                <a:lnTo>
                  <a:pt x="244" y="779"/>
                </a:lnTo>
                <a:lnTo>
                  <a:pt x="244" y="773"/>
                </a:lnTo>
                <a:lnTo>
                  <a:pt x="238" y="773"/>
                </a:lnTo>
                <a:lnTo>
                  <a:pt x="238" y="768"/>
                </a:lnTo>
                <a:lnTo>
                  <a:pt x="238" y="763"/>
                </a:lnTo>
                <a:lnTo>
                  <a:pt x="238" y="757"/>
                </a:lnTo>
                <a:lnTo>
                  <a:pt x="233" y="757"/>
                </a:lnTo>
                <a:lnTo>
                  <a:pt x="238" y="752"/>
                </a:lnTo>
                <a:lnTo>
                  <a:pt x="238" y="747"/>
                </a:lnTo>
                <a:lnTo>
                  <a:pt x="238" y="742"/>
                </a:lnTo>
                <a:lnTo>
                  <a:pt x="238" y="736"/>
                </a:lnTo>
                <a:lnTo>
                  <a:pt x="233" y="736"/>
                </a:lnTo>
                <a:lnTo>
                  <a:pt x="233" y="731"/>
                </a:lnTo>
                <a:lnTo>
                  <a:pt x="228" y="731"/>
                </a:lnTo>
                <a:lnTo>
                  <a:pt x="228" y="726"/>
                </a:lnTo>
                <a:lnTo>
                  <a:pt x="222" y="726"/>
                </a:lnTo>
                <a:lnTo>
                  <a:pt x="217" y="726"/>
                </a:lnTo>
                <a:lnTo>
                  <a:pt x="212" y="726"/>
                </a:lnTo>
                <a:lnTo>
                  <a:pt x="207" y="726"/>
                </a:lnTo>
                <a:lnTo>
                  <a:pt x="207" y="731"/>
                </a:lnTo>
                <a:lnTo>
                  <a:pt x="207" y="736"/>
                </a:lnTo>
                <a:lnTo>
                  <a:pt x="201" y="736"/>
                </a:lnTo>
                <a:lnTo>
                  <a:pt x="201" y="731"/>
                </a:lnTo>
                <a:lnTo>
                  <a:pt x="196" y="731"/>
                </a:lnTo>
                <a:lnTo>
                  <a:pt x="196" y="726"/>
                </a:lnTo>
                <a:lnTo>
                  <a:pt x="196" y="720"/>
                </a:lnTo>
                <a:lnTo>
                  <a:pt x="201" y="720"/>
                </a:lnTo>
                <a:lnTo>
                  <a:pt x="201" y="715"/>
                </a:lnTo>
                <a:lnTo>
                  <a:pt x="201" y="710"/>
                </a:lnTo>
                <a:lnTo>
                  <a:pt x="201" y="705"/>
                </a:lnTo>
                <a:lnTo>
                  <a:pt x="207" y="705"/>
                </a:lnTo>
                <a:lnTo>
                  <a:pt x="207" y="699"/>
                </a:lnTo>
                <a:lnTo>
                  <a:pt x="212" y="699"/>
                </a:lnTo>
                <a:lnTo>
                  <a:pt x="207" y="699"/>
                </a:lnTo>
                <a:lnTo>
                  <a:pt x="207" y="694"/>
                </a:lnTo>
                <a:lnTo>
                  <a:pt x="212" y="694"/>
                </a:lnTo>
                <a:lnTo>
                  <a:pt x="212" y="689"/>
                </a:lnTo>
                <a:lnTo>
                  <a:pt x="217" y="683"/>
                </a:lnTo>
                <a:lnTo>
                  <a:pt x="217" y="678"/>
                </a:lnTo>
                <a:lnTo>
                  <a:pt x="222" y="678"/>
                </a:lnTo>
                <a:lnTo>
                  <a:pt x="222" y="673"/>
                </a:lnTo>
                <a:lnTo>
                  <a:pt x="222" y="667"/>
                </a:lnTo>
                <a:lnTo>
                  <a:pt x="217" y="667"/>
                </a:lnTo>
                <a:lnTo>
                  <a:pt x="222" y="667"/>
                </a:lnTo>
                <a:lnTo>
                  <a:pt x="222" y="662"/>
                </a:lnTo>
                <a:lnTo>
                  <a:pt x="222" y="657"/>
                </a:lnTo>
                <a:lnTo>
                  <a:pt x="222" y="652"/>
                </a:lnTo>
                <a:lnTo>
                  <a:pt x="222" y="646"/>
                </a:lnTo>
                <a:lnTo>
                  <a:pt x="217" y="646"/>
                </a:lnTo>
                <a:lnTo>
                  <a:pt x="217" y="641"/>
                </a:lnTo>
                <a:lnTo>
                  <a:pt x="212" y="641"/>
                </a:lnTo>
                <a:lnTo>
                  <a:pt x="212" y="636"/>
                </a:lnTo>
                <a:lnTo>
                  <a:pt x="212" y="630"/>
                </a:lnTo>
                <a:lnTo>
                  <a:pt x="212" y="625"/>
                </a:lnTo>
                <a:lnTo>
                  <a:pt x="207" y="625"/>
                </a:lnTo>
                <a:lnTo>
                  <a:pt x="207" y="620"/>
                </a:lnTo>
                <a:lnTo>
                  <a:pt x="207" y="615"/>
                </a:lnTo>
                <a:lnTo>
                  <a:pt x="201" y="615"/>
                </a:lnTo>
                <a:lnTo>
                  <a:pt x="201" y="609"/>
                </a:lnTo>
                <a:lnTo>
                  <a:pt x="196" y="609"/>
                </a:lnTo>
                <a:lnTo>
                  <a:pt x="191" y="609"/>
                </a:lnTo>
                <a:lnTo>
                  <a:pt x="191" y="615"/>
                </a:lnTo>
                <a:lnTo>
                  <a:pt x="185" y="615"/>
                </a:lnTo>
                <a:lnTo>
                  <a:pt x="185" y="620"/>
                </a:lnTo>
                <a:lnTo>
                  <a:pt x="180" y="620"/>
                </a:lnTo>
                <a:lnTo>
                  <a:pt x="180" y="625"/>
                </a:lnTo>
                <a:lnTo>
                  <a:pt x="175" y="625"/>
                </a:lnTo>
                <a:lnTo>
                  <a:pt x="169" y="625"/>
                </a:lnTo>
                <a:lnTo>
                  <a:pt x="169" y="630"/>
                </a:lnTo>
                <a:lnTo>
                  <a:pt x="164" y="630"/>
                </a:lnTo>
                <a:lnTo>
                  <a:pt x="164" y="636"/>
                </a:lnTo>
                <a:lnTo>
                  <a:pt x="159" y="641"/>
                </a:lnTo>
                <a:lnTo>
                  <a:pt x="154" y="646"/>
                </a:lnTo>
                <a:lnTo>
                  <a:pt x="154" y="652"/>
                </a:lnTo>
                <a:lnTo>
                  <a:pt x="148" y="652"/>
                </a:lnTo>
                <a:lnTo>
                  <a:pt x="148" y="657"/>
                </a:lnTo>
                <a:lnTo>
                  <a:pt x="143" y="657"/>
                </a:lnTo>
                <a:lnTo>
                  <a:pt x="138" y="657"/>
                </a:lnTo>
                <a:lnTo>
                  <a:pt x="132" y="662"/>
                </a:lnTo>
                <a:lnTo>
                  <a:pt x="127" y="662"/>
                </a:lnTo>
                <a:lnTo>
                  <a:pt x="122" y="662"/>
                </a:lnTo>
                <a:lnTo>
                  <a:pt x="117" y="662"/>
                </a:lnTo>
                <a:lnTo>
                  <a:pt x="111" y="662"/>
                </a:lnTo>
                <a:lnTo>
                  <a:pt x="106" y="662"/>
                </a:lnTo>
                <a:lnTo>
                  <a:pt x="106" y="657"/>
                </a:lnTo>
                <a:lnTo>
                  <a:pt x="101" y="657"/>
                </a:lnTo>
                <a:lnTo>
                  <a:pt x="101" y="652"/>
                </a:lnTo>
                <a:lnTo>
                  <a:pt x="95" y="652"/>
                </a:lnTo>
                <a:lnTo>
                  <a:pt x="95" y="657"/>
                </a:lnTo>
                <a:lnTo>
                  <a:pt x="90" y="657"/>
                </a:lnTo>
                <a:lnTo>
                  <a:pt x="90" y="662"/>
                </a:lnTo>
                <a:lnTo>
                  <a:pt x="85" y="662"/>
                </a:lnTo>
                <a:lnTo>
                  <a:pt x="85" y="657"/>
                </a:lnTo>
                <a:lnTo>
                  <a:pt x="79" y="657"/>
                </a:lnTo>
                <a:lnTo>
                  <a:pt x="79" y="652"/>
                </a:lnTo>
                <a:lnTo>
                  <a:pt x="79" y="646"/>
                </a:lnTo>
                <a:lnTo>
                  <a:pt x="74" y="646"/>
                </a:lnTo>
                <a:lnTo>
                  <a:pt x="74" y="641"/>
                </a:lnTo>
                <a:lnTo>
                  <a:pt x="69" y="641"/>
                </a:lnTo>
                <a:lnTo>
                  <a:pt x="69" y="636"/>
                </a:lnTo>
                <a:lnTo>
                  <a:pt x="64" y="636"/>
                </a:lnTo>
                <a:lnTo>
                  <a:pt x="58" y="636"/>
                </a:lnTo>
                <a:lnTo>
                  <a:pt x="58" y="630"/>
                </a:lnTo>
                <a:lnTo>
                  <a:pt x="53" y="630"/>
                </a:lnTo>
                <a:lnTo>
                  <a:pt x="48" y="636"/>
                </a:lnTo>
                <a:lnTo>
                  <a:pt x="48" y="641"/>
                </a:lnTo>
                <a:lnTo>
                  <a:pt x="42" y="641"/>
                </a:lnTo>
                <a:lnTo>
                  <a:pt x="42" y="646"/>
                </a:lnTo>
                <a:lnTo>
                  <a:pt x="37" y="646"/>
                </a:lnTo>
                <a:lnTo>
                  <a:pt x="32" y="646"/>
                </a:lnTo>
                <a:lnTo>
                  <a:pt x="32" y="652"/>
                </a:lnTo>
                <a:lnTo>
                  <a:pt x="32" y="646"/>
                </a:lnTo>
                <a:lnTo>
                  <a:pt x="27" y="646"/>
                </a:lnTo>
                <a:lnTo>
                  <a:pt x="27" y="641"/>
                </a:lnTo>
                <a:lnTo>
                  <a:pt x="21" y="641"/>
                </a:lnTo>
                <a:lnTo>
                  <a:pt x="16" y="641"/>
                </a:lnTo>
                <a:lnTo>
                  <a:pt x="16" y="636"/>
                </a:lnTo>
                <a:lnTo>
                  <a:pt x="21" y="636"/>
                </a:lnTo>
                <a:lnTo>
                  <a:pt x="16" y="636"/>
                </a:lnTo>
                <a:lnTo>
                  <a:pt x="11" y="636"/>
                </a:lnTo>
                <a:lnTo>
                  <a:pt x="11" y="630"/>
                </a:lnTo>
                <a:lnTo>
                  <a:pt x="11" y="625"/>
                </a:lnTo>
                <a:lnTo>
                  <a:pt x="11" y="620"/>
                </a:lnTo>
                <a:lnTo>
                  <a:pt x="5" y="620"/>
                </a:lnTo>
                <a:lnTo>
                  <a:pt x="5" y="625"/>
                </a:lnTo>
                <a:lnTo>
                  <a:pt x="5" y="620"/>
                </a:lnTo>
                <a:lnTo>
                  <a:pt x="0" y="620"/>
                </a:lnTo>
                <a:lnTo>
                  <a:pt x="0" y="615"/>
                </a:lnTo>
                <a:lnTo>
                  <a:pt x="5" y="615"/>
                </a:lnTo>
                <a:lnTo>
                  <a:pt x="0" y="615"/>
                </a:lnTo>
                <a:lnTo>
                  <a:pt x="5" y="615"/>
                </a:lnTo>
                <a:lnTo>
                  <a:pt x="5" y="609"/>
                </a:lnTo>
                <a:lnTo>
                  <a:pt x="5" y="604"/>
                </a:lnTo>
                <a:lnTo>
                  <a:pt x="5" y="599"/>
                </a:lnTo>
                <a:lnTo>
                  <a:pt x="11" y="599"/>
                </a:lnTo>
                <a:lnTo>
                  <a:pt x="11" y="593"/>
                </a:lnTo>
                <a:lnTo>
                  <a:pt x="11" y="588"/>
                </a:lnTo>
                <a:lnTo>
                  <a:pt x="11" y="583"/>
                </a:lnTo>
                <a:lnTo>
                  <a:pt x="11" y="577"/>
                </a:lnTo>
                <a:lnTo>
                  <a:pt x="16" y="577"/>
                </a:lnTo>
                <a:lnTo>
                  <a:pt x="21" y="577"/>
                </a:lnTo>
                <a:lnTo>
                  <a:pt x="21" y="572"/>
                </a:lnTo>
                <a:lnTo>
                  <a:pt x="16" y="572"/>
                </a:lnTo>
                <a:lnTo>
                  <a:pt x="21" y="572"/>
                </a:lnTo>
                <a:lnTo>
                  <a:pt x="27" y="572"/>
                </a:lnTo>
                <a:lnTo>
                  <a:pt x="27" y="567"/>
                </a:lnTo>
                <a:lnTo>
                  <a:pt x="32" y="567"/>
                </a:lnTo>
                <a:lnTo>
                  <a:pt x="32" y="562"/>
                </a:lnTo>
                <a:lnTo>
                  <a:pt x="37" y="562"/>
                </a:lnTo>
                <a:lnTo>
                  <a:pt x="37" y="556"/>
                </a:lnTo>
                <a:lnTo>
                  <a:pt x="42" y="556"/>
                </a:lnTo>
                <a:lnTo>
                  <a:pt x="42" y="551"/>
                </a:lnTo>
                <a:lnTo>
                  <a:pt x="37" y="551"/>
                </a:lnTo>
                <a:lnTo>
                  <a:pt x="42" y="551"/>
                </a:lnTo>
                <a:lnTo>
                  <a:pt x="37" y="551"/>
                </a:lnTo>
                <a:lnTo>
                  <a:pt x="32" y="551"/>
                </a:lnTo>
                <a:lnTo>
                  <a:pt x="32" y="556"/>
                </a:lnTo>
                <a:lnTo>
                  <a:pt x="27" y="556"/>
                </a:lnTo>
                <a:lnTo>
                  <a:pt x="21" y="556"/>
                </a:lnTo>
                <a:lnTo>
                  <a:pt x="21" y="562"/>
                </a:lnTo>
                <a:lnTo>
                  <a:pt x="16" y="562"/>
                </a:lnTo>
                <a:lnTo>
                  <a:pt x="11" y="556"/>
                </a:lnTo>
                <a:lnTo>
                  <a:pt x="5" y="556"/>
                </a:lnTo>
                <a:lnTo>
                  <a:pt x="5" y="551"/>
                </a:lnTo>
                <a:lnTo>
                  <a:pt x="5" y="546"/>
                </a:lnTo>
                <a:lnTo>
                  <a:pt x="11" y="546"/>
                </a:lnTo>
                <a:lnTo>
                  <a:pt x="11" y="540"/>
                </a:lnTo>
                <a:lnTo>
                  <a:pt x="11" y="535"/>
                </a:lnTo>
                <a:lnTo>
                  <a:pt x="16" y="535"/>
                </a:lnTo>
                <a:lnTo>
                  <a:pt x="16" y="530"/>
                </a:lnTo>
                <a:lnTo>
                  <a:pt x="21" y="530"/>
                </a:lnTo>
                <a:lnTo>
                  <a:pt x="21" y="525"/>
                </a:lnTo>
                <a:lnTo>
                  <a:pt x="21" y="519"/>
                </a:lnTo>
                <a:lnTo>
                  <a:pt x="27" y="519"/>
                </a:lnTo>
                <a:lnTo>
                  <a:pt x="27" y="514"/>
                </a:lnTo>
                <a:lnTo>
                  <a:pt x="27" y="509"/>
                </a:lnTo>
                <a:lnTo>
                  <a:pt x="32" y="509"/>
                </a:lnTo>
                <a:lnTo>
                  <a:pt x="27" y="509"/>
                </a:lnTo>
                <a:lnTo>
                  <a:pt x="27" y="503"/>
                </a:lnTo>
                <a:lnTo>
                  <a:pt x="32" y="503"/>
                </a:lnTo>
                <a:lnTo>
                  <a:pt x="32" y="498"/>
                </a:lnTo>
                <a:lnTo>
                  <a:pt x="32" y="493"/>
                </a:lnTo>
                <a:lnTo>
                  <a:pt x="37" y="487"/>
                </a:lnTo>
                <a:lnTo>
                  <a:pt x="37" y="482"/>
                </a:lnTo>
                <a:lnTo>
                  <a:pt x="42" y="482"/>
                </a:lnTo>
                <a:lnTo>
                  <a:pt x="42" y="477"/>
                </a:lnTo>
                <a:lnTo>
                  <a:pt x="42" y="472"/>
                </a:lnTo>
                <a:lnTo>
                  <a:pt x="42" y="466"/>
                </a:lnTo>
                <a:lnTo>
                  <a:pt x="42" y="472"/>
                </a:lnTo>
                <a:lnTo>
                  <a:pt x="48" y="472"/>
                </a:lnTo>
                <a:lnTo>
                  <a:pt x="48" y="466"/>
                </a:lnTo>
                <a:lnTo>
                  <a:pt x="48" y="472"/>
                </a:lnTo>
                <a:lnTo>
                  <a:pt x="53" y="472"/>
                </a:lnTo>
                <a:lnTo>
                  <a:pt x="58" y="472"/>
                </a:lnTo>
                <a:lnTo>
                  <a:pt x="58" y="466"/>
                </a:lnTo>
                <a:lnTo>
                  <a:pt x="64" y="466"/>
                </a:lnTo>
                <a:lnTo>
                  <a:pt x="69" y="466"/>
                </a:lnTo>
                <a:lnTo>
                  <a:pt x="74" y="466"/>
                </a:lnTo>
                <a:lnTo>
                  <a:pt x="79" y="466"/>
                </a:lnTo>
                <a:lnTo>
                  <a:pt x="79" y="472"/>
                </a:lnTo>
                <a:lnTo>
                  <a:pt x="85" y="472"/>
                </a:lnTo>
                <a:lnTo>
                  <a:pt x="85" y="466"/>
                </a:lnTo>
                <a:lnTo>
                  <a:pt x="90" y="466"/>
                </a:lnTo>
                <a:lnTo>
                  <a:pt x="90" y="461"/>
                </a:lnTo>
                <a:lnTo>
                  <a:pt x="95" y="461"/>
                </a:lnTo>
                <a:lnTo>
                  <a:pt x="95" y="456"/>
                </a:lnTo>
                <a:lnTo>
                  <a:pt x="95" y="450"/>
                </a:lnTo>
                <a:lnTo>
                  <a:pt x="101" y="450"/>
                </a:lnTo>
                <a:lnTo>
                  <a:pt x="106" y="450"/>
                </a:lnTo>
                <a:lnTo>
                  <a:pt x="111" y="456"/>
                </a:lnTo>
                <a:lnTo>
                  <a:pt x="117" y="456"/>
                </a:lnTo>
                <a:lnTo>
                  <a:pt x="117" y="461"/>
                </a:lnTo>
                <a:lnTo>
                  <a:pt x="122" y="461"/>
                </a:lnTo>
                <a:lnTo>
                  <a:pt x="127" y="461"/>
                </a:lnTo>
                <a:lnTo>
                  <a:pt x="127" y="456"/>
                </a:lnTo>
                <a:lnTo>
                  <a:pt x="132" y="456"/>
                </a:lnTo>
                <a:lnTo>
                  <a:pt x="132" y="450"/>
                </a:lnTo>
                <a:lnTo>
                  <a:pt x="132" y="456"/>
                </a:lnTo>
                <a:lnTo>
                  <a:pt x="138" y="456"/>
                </a:lnTo>
                <a:lnTo>
                  <a:pt x="138" y="450"/>
                </a:lnTo>
                <a:lnTo>
                  <a:pt x="143" y="450"/>
                </a:lnTo>
                <a:lnTo>
                  <a:pt x="143" y="445"/>
                </a:lnTo>
                <a:lnTo>
                  <a:pt x="143" y="440"/>
                </a:lnTo>
                <a:lnTo>
                  <a:pt x="148" y="440"/>
                </a:lnTo>
                <a:lnTo>
                  <a:pt x="148" y="435"/>
                </a:lnTo>
                <a:lnTo>
                  <a:pt x="148" y="429"/>
                </a:lnTo>
                <a:lnTo>
                  <a:pt x="148" y="424"/>
                </a:lnTo>
                <a:lnTo>
                  <a:pt x="148" y="419"/>
                </a:lnTo>
                <a:lnTo>
                  <a:pt x="148" y="413"/>
                </a:lnTo>
                <a:lnTo>
                  <a:pt x="143" y="413"/>
                </a:lnTo>
                <a:lnTo>
                  <a:pt x="143" y="408"/>
                </a:lnTo>
                <a:lnTo>
                  <a:pt x="148" y="408"/>
                </a:lnTo>
                <a:lnTo>
                  <a:pt x="148" y="403"/>
                </a:lnTo>
                <a:lnTo>
                  <a:pt x="143" y="403"/>
                </a:lnTo>
                <a:lnTo>
                  <a:pt x="143" y="397"/>
                </a:lnTo>
                <a:lnTo>
                  <a:pt x="148" y="397"/>
                </a:lnTo>
                <a:lnTo>
                  <a:pt x="148" y="392"/>
                </a:lnTo>
                <a:lnTo>
                  <a:pt x="148" y="387"/>
                </a:lnTo>
                <a:lnTo>
                  <a:pt x="154" y="387"/>
                </a:lnTo>
                <a:lnTo>
                  <a:pt x="154" y="382"/>
                </a:lnTo>
                <a:lnTo>
                  <a:pt x="154" y="376"/>
                </a:lnTo>
                <a:lnTo>
                  <a:pt x="154" y="371"/>
                </a:lnTo>
                <a:lnTo>
                  <a:pt x="159" y="366"/>
                </a:lnTo>
                <a:lnTo>
                  <a:pt x="159" y="360"/>
                </a:lnTo>
                <a:lnTo>
                  <a:pt x="164" y="360"/>
                </a:lnTo>
                <a:lnTo>
                  <a:pt x="164" y="355"/>
                </a:lnTo>
                <a:lnTo>
                  <a:pt x="159" y="355"/>
                </a:lnTo>
                <a:lnTo>
                  <a:pt x="159" y="350"/>
                </a:lnTo>
                <a:lnTo>
                  <a:pt x="154" y="350"/>
                </a:lnTo>
                <a:lnTo>
                  <a:pt x="159" y="345"/>
                </a:lnTo>
                <a:lnTo>
                  <a:pt x="154" y="345"/>
                </a:lnTo>
                <a:lnTo>
                  <a:pt x="154" y="339"/>
                </a:lnTo>
                <a:lnTo>
                  <a:pt x="148" y="339"/>
                </a:lnTo>
                <a:lnTo>
                  <a:pt x="148" y="334"/>
                </a:lnTo>
                <a:lnTo>
                  <a:pt x="143" y="334"/>
                </a:lnTo>
                <a:lnTo>
                  <a:pt x="138" y="334"/>
                </a:lnTo>
                <a:lnTo>
                  <a:pt x="138" y="339"/>
                </a:lnTo>
                <a:lnTo>
                  <a:pt x="138" y="334"/>
                </a:lnTo>
                <a:lnTo>
                  <a:pt x="138" y="329"/>
                </a:lnTo>
                <a:lnTo>
                  <a:pt x="132" y="329"/>
                </a:lnTo>
                <a:lnTo>
                  <a:pt x="138" y="329"/>
                </a:lnTo>
                <a:lnTo>
                  <a:pt x="138" y="323"/>
                </a:lnTo>
                <a:lnTo>
                  <a:pt x="138" y="318"/>
                </a:lnTo>
                <a:lnTo>
                  <a:pt x="138" y="313"/>
                </a:lnTo>
                <a:lnTo>
                  <a:pt x="132" y="313"/>
                </a:lnTo>
                <a:lnTo>
                  <a:pt x="132" y="307"/>
                </a:lnTo>
                <a:lnTo>
                  <a:pt x="127" y="313"/>
                </a:lnTo>
                <a:lnTo>
                  <a:pt x="127" y="307"/>
                </a:lnTo>
                <a:lnTo>
                  <a:pt x="132" y="307"/>
                </a:lnTo>
                <a:lnTo>
                  <a:pt x="132" y="302"/>
                </a:lnTo>
                <a:lnTo>
                  <a:pt x="132" y="297"/>
                </a:lnTo>
                <a:lnTo>
                  <a:pt x="138" y="297"/>
                </a:lnTo>
                <a:lnTo>
                  <a:pt x="138" y="292"/>
                </a:lnTo>
                <a:lnTo>
                  <a:pt x="138" y="286"/>
                </a:lnTo>
                <a:lnTo>
                  <a:pt x="143" y="286"/>
                </a:lnTo>
                <a:lnTo>
                  <a:pt x="143" y="281"/>
                </a:lnTo>
                <a:lnTo>
                  <a:pt x="138" y="281"/>
                </a:lnTo>
                <a:lnTo>
                  <a:pt x="138" y="276"/>
                </a:lnTo>
                <a:lnTo>
                  <a:pt x="138" y="270"/>
                </a:lnTo>
                <a:lnTo>
                  <a:pt x="138" y="265"/>
                </a:lnTo>
                <a:lnTo>
                  <a:pt x="138" y="260"/>
                </a:lnTo>
                <a:lnTo>
                  <a:pt x="138" y="255"/>
                </a:lnTo>
                <a:lnTo>
                  <a:pt x="143" y="255"/>
                </a:lnTo>
                <a:lnTo>
                  <a:pt x="143" y="249"/>
                </a:lnTo>
                <a:lnTo>
                  <a:pt x="138" y="249"/>
                </a:lnTo>
                <a:lnTo>
                  <a:pt x="138" y="244"/>
                </a:lnTo>
                <a:lnTo>
                  <a:pt x="132" y="244"/>
                </a:lnTo>
                <a:lnTo>
                  <a:pt x="138" y="239"/>
                </a:lnTo>
                <a:lnTo>
                  <a:pt x="138" y="233"/>
                </a:lnTo>
                <a:lnTo>
                  <a:pt x="138" y="228"/>
                </a:lnTo>
                <a:lnTo>
                  <a:pt x="138" y="223"/>
                </a:lnTo>
                <a:lnTo>
                  <a:pt x="143" y="223"/>
                </a:lnTo>
                <a:lnTo>
                  <a:pt x="143" y="217"/>
                </a:lnTo>
                <a:lnTo>
                  <a:pt x="143" y="212"/>
                </a:lnTo>
                <a:lnTo>
                  <a:pt x="148" y="212"/>
                </a:lnTo>
                <a:lnTo>
                  <a:pt x="148" y="207"/>
                </a:lnTo>
                <a:lnTo>
                  <a:pt x="143" y="207"/>
                </a:lnTo>
                <a:lnTo>
                  <a:pt x="143" y="202"/>
                </a:lnTo>
                <a:lnTo>
                  <a:pt x="138" y="202"/>
                </a:lnTo>
                <a:lnTo>
                  <a:pt x="132" y="202"/>
                </a:lnTo>
                <a:lnTo>
                  <a:pt x="132" y="196"/>
                </a:lnTo>
                <a:lnTo>
                  <a:pt x="127" y="196"/>
                </a:lnTo>
                <a:lnTo>
                  <a:pt x="122" y="196"/>
                </a:lnTo>
                <a:lnTo>
                  <a:pt x="122" y="191"/>
                </a:lnTo>
                <a:lnTo>
                  <a:pt x="127" y="191"/>
                </a:lnTo>
                <a:lnTo>
                  <a:pt x="127" y="186"/>
                </a:lnTo>
                <a:lnTo>
                  <a:pt x="122" y="186"/>
                </a:lnTo>
                <a:lnTo>
                  <a:pt x="122" y="180"/>
                </a:lnTo>
                <a:lnTo>
                  <a:pt x="122" y="175"/>
                </a:lnTo>
                <a:lnTo>
                  <a:pt x="117" y="175"/>
                </a:lnTo>
                <a:lnTo>
                  <a:pt x="117" y="170"/>
                </a:lnTo>
                <a:lnTo>
                  <a:pt x="111" y="170"/>
                </a:lnTo>
                <a:lnTo>
                  <a:pt x="106" y="170"/>
                </a:lnTo>
                <a:lnTo>
                  <a:pt x="106" y="165"/>
                </a:lnTo>
                <a:lnTo>
                  <a:pt x="106" y="159"/>
                </a:lnTo>
                <a:lnTo>
                  <a:pt x="111" y="159"/>
                </a:lnTo>
                <a:lnTo>
                  <a:pt x="111" y="154"/>
                </a:lnTo>
                <a:lnTo>
                  <a:pt x="111" y="149"/>
                </a:lnTo>
                <a:lnTo>
                  <a:pt x="111" y="143"/>
                </a:lnTo>
                <a:lnTo>
                  <a:pt x="111" y="138"/>
                </a:lnTo>
                <a:lnTo>
                  <a:pt x="111" y="133"/>
                </a:lnTo>
                <a:lnTo>
                  <a:pt x="106" y="133"/>
                </a:lnTo>
                <a:lnTo>
                  <a:pt x="101" y="133"/>
                </a:lnTo>
                <a:lnTo>
                  <a:pt x="95" y="133"/>
                </a:lnTo>
                <a:lnTo>
                  <a:pt x="95" y="127"/>
                </a:lnTo>
                <a:lnTo>
                  <a:pt x="95" y="133"/>
                </a:lnTo>
                <a:lnTo>
                  <a:pt x="90" y="133"/>
                </a:lnTo>
                <a:lnTo>
                  <a:pt x="90" y="127"/>
                </a:lnTo>
                <a:lnTo>
                  <a:pt x="85" y="127"/>
                </a:lnTo>
                <a:lnTo>
                  <a:pt x="79" y="127"/>
                </a:lnTo>
                <a:lnTo>
                  <a:pt x="74" y="127"/>
                </a:lnTo>
                <a:lnTo>
                  <a:pt x="74" y="122"/>
                </a:lnTo>
                <a:lnTo>
                  <a:pt x="69" y="122"/>
                </a:lnTo>
                <a:lnTo>
                  <a:pt x="69" y="117"/>
                </a:lnTo>
                <a:lnTo>
                  <a:pt x="69" y="112"/>
                </a:lnTo>
                <a:lnTo>
                  <a:pt x="64" y="112"/>
                </a:lnTo>
                <a:lnTo>
                  <a:pt x="64" y="117"/>
                </a:lnTo>
                <a:lnTo>
                  <a:pt x="64" y="112"/>
                </a:lnTo>
                <a:lnTo>
                  <a:pt x="58" y="112"/>
                </a:lnTo>
                <a:lnTo>
                  <a:pt x="53" y="112"/>
                </a:lnTo>
                <a:lnTo>
                  <a:pt x="53" y="106"/>
                </a:lnTo>
                <a:lnTo>
                  <a:pt x="53" y="101"/>
                </a:lnTo>
                <a:lnTo>
                  <a:pt x="48" y="101"/>
                </a:lnTo>
                <a:lnTo>
                  <a:pt x="48" y="96"/>
                </a:lnTo>
                <a:lnTo>
                  <a:pt x="53" y="96"/>
                </a:lnTo>
                <a:lnTo>
                  <a:pt x="53" y="90"/>
                </a:lnTo>
                <a:lnTo>
                  <a:pt x="48" y="90"/>
                </a:lnTo>
                <a:lnTo>
                  <a:pt x="48" y="85"/>
                </a:lnTo>
                <a:lnTo>
                  <a:pt x="48" y="80"/>
                </a:lnTo>
                <a:lnTo>
                  <a:pt x="42" y="75"/>
                </a:lnTo>
                <a:lnTo>
                  <a:pt x="42" y="69"/>
                </a:lnTo>
                <a:lnTo>
                  <a:pt x="37" y="69"/>
                </a:lnTo>
                <a:lnTo>
                  <a:pt x="37" y="64"/>
                </a:lnTo>
                <a:lnTo>
                  <a:pt x="37" y="59"/>
                </a:lnTo>
                <a:lnTo>
                  <a:pt x="32" y="59"/>
                </a:lnTo>
                <a:lnTo>
                  <a:pt x="32" y="53"/>
                </a:lnTo>
                <a:lnTo>
                  <a:pt x="27" y="53"/>
                </a:lnTo>
                <a:lnTo>
                  <a:pt x="21" y="53"/>
                </a:lnTo>
                <a:lnTo>
                  <a:pt x="21" y="48"/>
                </a:lnTo>
                <a:lnTo>
                  <a:pt x="21" y="43"/>
                </a:lnTo>
                <a:lnTo>
                  <a:pt x="21" y="37"/>
                </a:lnTo>
                <a:lnTo>
                  <a:pt x="16" y="37"/>
                </a:lnTo>
                <a:lnTo>
                  <a:pt x="16" y="32"/>
                </a:lnTo>
                <a:lnTo>
                  <a:pt x="16" y="27"/>
                </a:lnTo>
                <a:lnTo>
                  <a:pt x="16" y="22"/>
                </a:lnTo>
                <a:lnTo>
                  <a:pt x="21" y="22"/>
                </a:lnTo>
                <a:lnTo>
                  <a:pt x="21" y="16"/>
                </a:lnTo>
                <a:lnTo>
                  <a:pt x="27" y="16"/>
                </a:lnTo>
                <a:lnTo>
                  <a:pt x="32" y="16"/>
                </a:lnTo>
                <a:lnTo>
                  <a:pt x="32" y="22"/>
                </a:lnTo>
                <a:lnTo>
                  <a:pt x="37" y="22"/>
                </a:lnTo>
                <a:lnTo>
                  <a:pt x="42" y="22"/>
                </a:lnTo>
                <a:lnTo>
                  <a:pt x="48" y="22"/>
                </a:lnTo>
                <a:lnTo>
                  <a:pt x="53" y="22"/>
                </a:lnTo>
                <a:lnTo>
                  <a:pt x="53" y="16"/>
                </a:lnTo>
                <a:lnTo>
                  <a:pt x="58" y="16"/>
                </a:lnTo>
                <a:lnTo>
                  <a:pt x="64" y="16"/>
                </a:lnTo>
                <a:lnTo>
                  <a:pt x="64" y="22"/>
                </a:lnTo>
                <a:lnTo>
                  <a:pt x="69" y="22"/>
                </a:lnTo>
                <a:lnTo>
                  <a:pt x="74" y="22"/>
                </a:lnTo>
                <a:lnTo>
                  <a:pt x="79" y="22"/>
                </a:lnTo>
                <a:lnTo>
                  <a:pt x="85" y="22"/>
                </a:lnTo>
                <a:lnTo>
                  <a:pt x="85" y="16"/>
                </a:lnTo>
                <a:lnTo>
                  <a:pt x="85" y="11"/>
                </a:lnTo>
                <a:lnTo>
                  <a:pt x="90" y="11"/>
                </a:lnTo>
                <a:lnTo>
                  <a:pt x="90" y="6"/>
                </a:lnTo>
                <a:lnTo>
                  <a:pt x="95" y="6"/>
                </a:lnTo>
                <a:lnTo>
                  <a:pt x="95" y="0"/>
                </a:lnTo>
                <a:lnTo>
                  <a:pt x="101" y="0"/>
                </a:lnTo>
                <a:lnTo>
                  <a:pt x="106" y="0"/>
                </a:lnTo>
                <a:lnTo>
                  <a:pt x="111" y="0"/>
                </a:lnTo>
                <a:lnTo>
                  <a:pt x="132"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7" name="Freeform 11"/>
          <p:cNvSpPr>
            <a:spLocks noEditPoints="1"/>
          </p:cNvSpPr>
          <p:nvPr/>
        </p:nvSpPr>
        <p:spPr bwMode="auto">
          <a:xfrm>
            <a:off x="1571625" y="1982788"/>
            <a:ext cx="1109662" cy="2093912"/>
          </a:xfrm>
          <a:custGeom>
            <a:avLst/>
            <a:gdLst>
              <a:gd name="T0" fmla="*/ 566 w 699"/>
              <a:gd name="T1" fmla="*/ 64 h 1319"/>
              <a:gd name="T2" fmla="*/ 551 w 699"/>
              <a:gd name="T3" fmla="*/ 96 h 1319"/>
              <a:gd name="T4" fmla="*/ 551 w 699"/>
              <a:gd name="T5" fmla="*/ 127 h 1319"/>
              <a:gd name="T6" fmla="*/ 582 w 699"/>
              <a:gd name="T7" fmla="*/ 127 h 1319"/>
              <a:gd name="T8" fmla="*/ 588 w 699"/>
              <a:gd name="T9" fmla="*/ 170 h 1319"/>
              <a:gd name="T10" fmla="*/ 609 w 699"/>
              <a:gd name="T11" fmla="*/ 207 h 1319"/>
              <a:gd name="T12" fmla="*/ 614 w 699"/>
              <a:gd name="T13" fmla="*/ 244 h 1319"/>
              <a:gd name="T14" fmla="*/ 609 w 699"/>
              <a:gd name="T15" fmla="*/ 281 h 1319"/>
              <a:gd name="T16" fmla="*/ 635 w 699"/>
              <a:gd name="T17" fmla="*/ 302 h 1319"/>
              <a:gd name="T18" fmla="*/ 656 w 699"/>
              <a:gd name="T19" fmla="*/ 334 h 1319"/>
              <a:gd name="T20" fmla="*/ 662 w 699"/>
              <a:gd name="T21" fmla="*/ 381 h 1319"/>
              <a:gd name="T22" fmla="*/ 656 w 699"/>
              <a:gd name="T23" fmla="*/ 419 h 1319"/>
              <a:gd name="T24" fmla="*/ 656 w 699"/>
              <a:gd name="T25" fmla="*/ 461 h 1319"/>
              <a:gd name="T26" fmla="*/ 683 w 699"/>
              <a:gd name="T27" fmla="*/ 498 h 1319"/>
              <a:gd name="T28" fmla="*/ 683 w 699"/>
              <a:gd name="T29" fmla="*/ 535 h 1319"/>
              <a:gd name="T30" fmla="*/ 683 w 699"/>
              <a:gd name="T31" fmla="*/ 577 h 1319"/>
              <a:gd name="T32" fmla="*/ 678 w 699"/>
              <a:gd name="T33" fmla="*/ 604 h 1319"/>
              <a:gd name="T34" fmla="*/ 683 w 699"/>
              <a:gd name="T35" fmla="*/ 625 h 1319"/>
              <a:gd name="T36" fmla="*/ 678 w 699"/>
              <a:gd name="T37" fmla="*/ 651 h 1319"/>
              <a:gd name="T38" fmla="*/ 651 w 699"/>
              <a:gd name="T39" fmla="*/ 657 h 1319"/>
              <a:gd name="T40" fmla="*/ 619 w 699"/>
              <a:gd name="T41" fmla="*/ 667 h 1319"/>
              <a:gd name="T42" fmla="*/ 619 w 699"/>
              <a:gd name="T43" fmla="*/ 726 h 1319"/>
              <a:gd name="T44" fmla="*/ 238 w 699"/>
              <a:gd name="T45" fmla="*/ 874 h 1319"/>
              <a:gd name="T46" fmla="*/ 344 w 699"/>
              <a:gd name="T47" fmla="*/ 1128 h 1319"/>
              <a:gd name="T48" fmla="*/ 339 w 699"/>
              <a:gd name="T49" fmla="*/ 1165 h 1319"/>
              <a:gd name="T50" fmla="*/ 328 w 699"/>
              <a:gd name="T51" fmla="*/ 1197 h 1319"/>
              <a:gd name="T52" fmla="*/ 302 w 699"/>
              <a:gd name="T53" fmla="*/ 1223 h 1319"/>
              <a:gd name="T54" fmla="*/ 201 w 699"/>
              <a:gd name="T55" fmla="*/ 1313 h 1319"/>
              <a:gd name="T56" fmla="*/ 148 w 699"/>
              <a:gd name="T57" fmla="*/ 1281 h 1319"/>
              <a:gd name="T58" fmla="*/ 106 w 699"/>
              <a:gd name="T59" fmla="*/ 1223 h 1319"/>
              <a:gd name="T60" fmla="*/ 48 w 699"/>
              <a:gd name="T61" fmla="*/ 1107 h 1319"/>
              <a:gd name="T62" fmla="*/ 79 w 699"/>
              <a:gd name="T63" fmla="*/ 1006 h 1319"/>
              <a:gd name="T64" fmla="*/ 74 w 699"/>
              <a:gd name="T65" fmla="*/ 884 h 1319"/>
              <a:gd name="T66" fmla="*/ 21 w 699"/>
              <a:gd name="T67" fmla="*/ 747 h 1319"/>
              <a:gd name="T68" fmla="*/ 11 w 699"/>
              <a:gd name="T69" fmla="*/ 620 h 1319"/>
              <a:gd name="T70" fmla="*/ 106 w 699"/>
              <a:gd name="T71" fmla="*/ 540 h 1319"/>
              <a:gd name="T72" fmla="*/ 138 w 699"/>
              <a:gd name="T73" fmla="*/ 524 h 1319"/>
              <a:gd name="T74" fmla="*/ 169 w 699"/>
              <a:gd name="T75" fmla="*/ 514 h 1319"/>
              <a:gd name="T76" fmla="*/ 201 w 699"/>
              <a:gd name="T77" fmla="*/ 493 h 1319"/>
              <a:gd name="T78" fmla="*/ 222 w 699"/>
              <a:gd name="T79" fmla="*/ 471 h 1319"/>
              <a:gd name="T80" fmla="*/ 249 w 699"/>
              <a:gd name="T81" fmla="*/ 440 h 1319"/>
              <a:gd name="T82" fmla="*/ 270 w 699"/>
              <a:gd name="T83" fmla="*/ 419 h 1319"/>
              <a:gd name="T84" fmla="*/ 281 w 699"/>
              <a:gd name="T85" fmla="*/ 387 h 1319"/>
              <a:gd name="T86" fmla="*/ 296 w 699"/>
              <a:gd name="T87" fmla="*/ 350 h 1319"/>
              <a:gd name="T88" fmla="*/ 318 w 699"/>
              <a:gd name="T89" fmla="*/ 318 h 1319"/>
              <a:gd name="T90" fmla="*/ 339 w 699"/>
              <a:gd name="T91" fmla="*/ 286 h 1319"/>
              <a:gd name="T92" fmla="*/ 360 w 699"/>
              <a:gd name="T93" fmla="*/ 254 h 1319"/>
              <a:gd name="T94" fmla="*/ 381 w 699"/>
              <a:gd name="T95" fmla="*/ 228 h 1319"/>
              <a:gd name="T96" fmla="*/ 423 w 699"/>
              <a:gd name="T97" fmla="*/ 207 h 1319"/>
              <a:gd name="T98" fmla="*/ 423 w 699"/>
              <a:gd name="T99" fmla="*/ 175 h 1319"/>
              <a:gd name="T100" fmla="*/ 445 w 699"/>
              <a:gd name="T101" fmla="*/ 154 h 1319"/>
              <a:gd name="T102" fmla="*/ 476 w 699"/>
              <a:gd name="T103" fmla="*/ 143 h 1319"/>
              <a:gd name="T104" fmla="*/ 492 w 699"/>
              <a:gd name="T105" fmla="*/ 117 h 1319"/>
              <a:gd name="T106" fmla="*/ 482 w 699"/>
              <a:gd name="T107" fmla="*/ 85 h 1319"/>
              <a:gd name="T108" fmla="*/ 492 w 699"/>
              <a:gd name="T109" fmla="*/ 48 h 1319"/>
              <a:gd name="T110" fmla="*/ 524 w 699"/>
              <a:gd name="T111" fmla="*/ 16 h 1319"/>
              <a:gd name="T112" fmla="*/ 551 w 699"/>
              <a:gd name="T113" fmla="*/ 11 h 1319"/>
              <a:gd name="T114" fmla="*/ 323 w 699"/>
              <a:gd name="T115" fmla="*/ 318 h 13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99"/>
              <a:gd name="T175" fmla="*/ 0 h 1319"/>
              <a:gd name="T176" fmla="*/ 699 w 699"/>
              <a:gd name="T177" fmla="*/ 1319 h 131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99" h="1319">
                <a:moveTo>
                  <a:pt x="561" y="32"/>
                </a:moveTo>
                <a:lnTo>
                  <a:pt x="561" y="37"/>
                </a:lnTo>
                <a:lnTo>
                  <a:pt x="566" y="37"/>
                </a:lnTo>
                <a:lnTo>
                  <a:pt x="566" y="43"/>
                </a:lnTo>
                <a:lnTo>
                  <a:pt x="566" y="48"/>
                </a:lnTo>
                <a:lnTo>
                  <a:pt x="566" y="53"/>
                </a:lnTo>
                <a:lnTo>
                  <a:pt x="566" y="58"/>
                </a:lnTo>
                <a:lnTo>
                  <a:pt x="561" y="58"/>
                </a:lnTo>
                <a:lnTo>
                  <a:pt x="566" y="58"/>
                </a:lnTo>
                <a:lnTo>
                  <a:pt x="566" y="64"/>
                </a:lnTo>
                <a:lnTo>
                  <a:pt x="566" y="69"/>
                </a:lnTo>
                <a:lnTo>
                  <a:pt x="561" y="69"/>
                </a:lnTo>
                <a:lnTo>
                  <a:pt x="561" y="74"/>
                </a:lnTo>
                <a:lnTo>
                  <a:pt x="556" y="80"/>
                </a:lnTo>
                <a:lnTo>
                  <a:pt x="556" y="85"/>
                </a:lnTo>
                <a:lnTo>
                  <a:pt x="551" y="85"/>
                </a:lnTo>
                <a:lnTo>
                  <a:pt x="551" y="90"/>
                </a:lnTo>
                <a:lnTo>
                  <a:pt x="556" y="90"/>
                </a:lnTo>
                <a:lnTo>
                  <a:pt x="551" y="90"/>
                </a:lnTo>
                <a:lnTo>
                  <a:pt x="551" y="96"/>
                </a:lnTo>
                <a:lnTo>
                  <a:pt x="545" y="96"/>
                </a:lnTo>
                <a:lnTo>
                  <a:pt x="545" y="101"/>
                </a:lnTo>
                <a:lnTo>
                  <a:pt x="545" y="106"/>
                </a:lnTo>
                <a:lnTo>
                  <a:pt x="545" y="111"/>
                </a:lnTo>
                <a:lnTo>
                  <a:pt x="540" y="111"/>
                </a:lnTo>
                <a:lnTo>
                  <a:pt x="540" y="117"/>
                </a:lnTo>
                <a:lnTo>
                  <a:pt x="540" y="122"/>
                </a:lnTo>
                <a:lnTo>
                  <a:pt x="545" y="122"/>
                </a:lnTo>
                <a:lnTo>
                  <a:pt x="545" y="127"/>
                </a:lnTo>
                <a:lnTo>
                  <a:pt x="551" y="127"/>
                </a:lnTo>
                <a:lnTo>
                  <a:pt x="551" y="122"/>
                </a:lnTo>
                <a:lnTo>
                  <a:pt x="551" y="117"/>
                </a:lnTo>
                <a:lnTo>
                  <a:pt x="556" y="117"/>
                </a:lnTo>
                <a:lnTo>
                  <a:pt x="561" y="117"/>
                </a:lnTo>
                <a:lnTo>
                  <a:pt x="566" y="117"/>
                </a:lnTo>
                <a:lnTo>
                  <a:pt x="572" y="117"/>
                </a:lnTo>
                <a:lnTo>
                  <a:pt x="572" y="122"/>
                </a:lnTo>
                <a:lnTo>
                  <a:pt x="577" y="122"/>
                </a:lnTo>
                <a:lnTo>
                  <a:pt x="577" y="127"/>
                </a:lnTo>
                <a:lnTo>
                  <a:pt x="582" y="127"/>
                </a:lnTo>
                <a:lnTo>
                  <a:pt x="582" y="133"/>
                </a:lnTo>
                <a:lnTo>
                  <a:pt x="582" y="138"/>
                </a:lnTo>
                <a:lnTo>
                  <a:pt x="582" y="143"/>
                </a:lnTo>
                <a:lnTo>
                  <a:pt x="577" y="148"/>
                </a:lnTo>
                <a:lnTo>
                  <a:pt x="582" y="148"/>
                </a:lnTo>
                <a:lnTo>
                  <a:pt x="582" y="154"/>
                </a:lnTo>
                <a:lnTo>
                  <a:pt x="582" y="159"/>
                </a:lnTo>
                <a:lnTo>
                  <a:pt x="582" y="164"/>
                </a:lnTo>
                <a:lnTo>
                  <a:pt x="588" y="164"/>
                </a:lnTo>
                <a:lnTo>
                  <a:pt x="588" y="170"/>
                </a:lnTo>
                <a:lnTo>
                  <a:pt x="588" y="175"/>
                </a:lnTo>
                <a:lnTo>
                  <a:pt x="593" y="175"/>
                </a:lnTo>
                <a:lnTo>
                  <a:pt x="593" y="180"/>
                </a:lnTo>
                <a:lnTo>
                  <a:pt x="593" y="186"/>
                </a:lnTo>
                <a:lnTo>
                  <a:pt x="593" y="191"/>
                </a:lnTo>
                <a:lnTo>
                  <a:pt x="598" y="191"/>
                </a:lnTo>
                <a:lnTo>
                  <a:pt x="598" y="196"/>
                </a:lnTo>
                <a:lnTo>
                  <a:pt x="603" y="196"/>
                </a:lnTo>
                <a:lnTo>
                  <a:pt x="609" y="201"/>
                </a:lnTo>
                <a:lnTo>
                  <a:pt x="609" y="207"/>
                </a:lnTo>
                <a:lnTo>
                  <a:pt x="614" y="207"/>
                </a:lnTo>
                <a:lnTo>
                  <a:pt x="614" y="212"/>
                </a:lnTo>
                <a:lnTo>
                  <a:pt x="614" y="217"/>
                </a:lnTo>
                <a:lnTo>
                  <a:pt x="614" y="223"/>
                </a:lnTo>
                <a:lnTo>
                  <a:pt x="609" y="223"/>
                </a:lnTo>
                <a:lnTo>
                  <a:pt x="609" y="228"/>
                </a:lnTo>
                <a:lnTo>
                  <a:pt x="609" y="233"/>
                </a:lnTo>
                <a:lnTo>
                  <a:pt x="614" y="233"/>
                </a:lnTo>
                <a:lnTo>
                  <a:pt x="614" y="239"/>
                </a:lnTo>
                <a:lnTo>
                  <a:pt x="614" y="244"/>
                </a:lnTo>
                <a:lnTo>
                  <a:pt x="614" y="249"/>
                </a:lnTo>
                <a:lnTo>
                  <a:pt x="614" y="254"/>
                </a:lnTo>
                <a:lnTo>
                  <a:pt x="614" y="260"/>
                </a:lnTo>
                <a:lnTo>
                  <a:pt x="614" y="265"/>
                </a:lnTo>
                <a:lnTo>
                  <a:pt x="614" y="270"/>
                </a:lnTo>
                <a:lnTo>
                  <a:pt x="614" y="276"/>
                </a:lnTo>
                <a:lnTo>
                  <a:pt x="614" y="281"/>
                </a:lnTo>
                <a:lnTo>
                  <a:pt x="609" y="281"/>
                </a:lnTo>
                <a:lnTo>
                  <a:pt x="614" y="281"/>
                </a:lnTo>
                <a:lnTo>
                  <a:pt x="609" y="281"/>
                </a:lnTo>
                <a:lnTo>
                  <a:pt x="614" y="286"/>
                </a:lnTo>
                <a:lnTo>
                  <a:pt x="609" y="286"/>
                </a:lnTo>
                <a:lnTo>
                  <a:pt x="609" y="291"/>
                </a:lnTo>
                <a:lnTo>
                  <a:pt x="614" y="291"/>
                </a:lnTo>
                <a:lnTo>
                  <a:pt x="614" y="297"/>
                </a:lnTo>
                <a:lnTo>
                  <a:pt x="619" y="297"/>
                </a:lnTo>
                <a:lnTo>
                  <a:pt x="625" y="297"/>
                </a:lnTo>
                <a:lnTo>
                  <a:pt x="630" y="297"/>
                </a:lnTo>
                <a:lnTo>
                  <a:pt x="630" y="302"/>
                </a:lnTo>
                <a:lnTo>
                  <a:pt x="635" y="302"/>
                </a:lnTo>
                <a:lnTo>
                  <a:pt x="635" y="307"/>
                </a:lnTo>
                <a:lnTo>
                  <a:pt x="641" y="307"/>
                </a:lnTo>
                <a:lnTo>
                  <a:pt x="641" y="313"/>
                </a:lnTo>
                <a:lnTo>
                  <a:pt x="641" y="318"/>
                </a:lnTo>
                <a:lnTo>
                  <a:pt x="646" y="318"/>
                </a:lnTo>
                <a:lnTo>
                  <a:pt x="646" y="323"/>
                </a:lnTo>
                <a:lnTo>
                  <a:pt x="646" y="329"/>
                </a:lnTo>
                <a:lnTo>
                  <a:pt x="651" y="329"/>
                </a:lnTo>
                <a:lnTo>
                  <a:pt x="651" y="334"/>
                </a:lnTo>
                <a:lnTo>
                  <a:pt x="656" y="334"/>
                </a:lnTo>
                <a:lnTo>
                  <a:pt x="656" y="339"/>
                </a:lnTo>
                <a:lnTo>
                  <a:pt x="656" y="344"/>
                </a:lnTo>
                <a:lnTo>
                  <a:pt x="656" y="350"/>
                </a:lnTo>
                <a:lnTo>
                  <a:pt x="656" y="355"/>
                </a:lnTo>
                <a:lnTo>
                  <a:pt x="656" y="360"/>
                </a:lnTo>
                <a:lnTo>
                  <a:pt x="656" y="366"/>
                </a:lnTo>
                <a:lnTo>
                  <a:pt x="656" y="371"/>
                </a:lnTo>
                <a:lnTo>
                  <a:pt x="656" y="376"/>
                </a:lnTo>
                <a:lnTo>
                  <a:pt x="656" y="381"/>
                </a:lnTo>
                <a:lnTo>
                  <a:pt x="662" y="381"/>
                </a:lnTo>
                <a:lnTo>
                  <a:pt x="662" y="387"/>
                </a:lnTo>
                <a:lnTo>
                  <a:pt x="667" y="387"/>
                </a:lnTo>
                <a:lnTo>
                  <a:pt x="667" y="392"/>
                </a:lnTo>
                <a:lnTo>
                  <a:pt x="667" y="397"/>
                </a:lnTo>
                <a:lnTo>
                  <a:pt x="667" y="403"/>
                </a:lnTo>
                <a:lnTo>
                  <a:pt x="662" y="403"/>
                </a:lnTo>
                <a:lnTo>
                  <a:pt x="662" y="408"/>
                </a:lnTo>
                <a:lnTo>
                  <a:pt x="662" y="413"/>
                </a:lnTo>
                <a:lnTo>
                  <a:pt x="662" y="419"/>
                </a:lnTo>
                <a:lnTo>
                  <a:pt x="656" y="419"/>
                </a:lnTo>
                <a:lnTo>
                  <a:pt x="656" y="424"/>
                </a:lnTo>
                <a:lnTo>
                  <a:pt x="656" y="429"/>
                </a:lnTo>
                <a:lnTo>
                  <a:pt x="651" y="429"/>
                </a:lnTo>
                <a:lnTo>
                  <a:pt x="651" y="434"/>
                </a:lnTo>
                <a:lnTo>
                  <a:pt x="651" y="440"/>
                </a:lnTo>
                <a:lnTo>
                  <a:pt x="656" y="440"/>
                </a:lnTo>
                <a:lnTo>
                  <a:pt x="656" y="445"/>
                </a:lnTo>
                <a:lnTo>
                  <a:pt x="656" y="450"/>
                </a:lnTo>
                <a:lnTo>
                  <a:pt x="656" y="456"/>
                </a:lnTo>
                <a:lnTo>
                  <a:pt x="656" y="461"/>
                </a:lnTo>
                <a:lnTo>
                  <a:pt x="656" y="466"/>
                </a:lnTo>
                <a:lnTo>
                  <a:pt x="662" y="471"/>
                </a:lnTo>
                <a:lnTo>
                  <a:pt x="662" y="477"/>
                </a:lnTo>
                <a:lnTo>
                  <a:pt x="667" y="477"/>
                </a:lnTo>
                <a:lnTo>
                  <a:pt x="672" y="482"/>
                </a:lnTo>
                <a:lnTo>
                  <a:pt x="672" y="487"/>
                </a:lnTo>
                <a:lnTo>
                  <a:pt x="672" y="493"/>
                </a:lnTo>
                <a:lnTo>
                  <a:pt x="678" y="493"/>
                </a:lnTo>
                <a:lnTo>
                  <a:pt x="678" y="498"/>
                </a:lnTo>
                <a:lnTo>
                  <a:pt x="683" y="498"/>
                </a:lnTo>
                <a:lnTo>
                  <a:pt x="683" y="503"/>
                </a:lnTo>
                <a:lnTo>
                  <a:pt x="688" y="503"/>
                </a:lnTo>
                <a:lnTo>
                  <a:pt x="683" y="509"/>
                </a:lnTo>
                <a:lnTo>
                  <a:pt x="688" y="509"/>
                </a:lnTo>
                <a:lnTo>
                  <a:pt x="688" y="514"/>
                </a:lnTo>
                <a:lnTo>
                  <a:pt x="688" y="519"/>
                </a:lnTo>
                <a:lnTo>
                  <a:pt x="683" y="519"/>
                </a:lnTo>
                <a:lnTo>
                  <a:pt x="683" y="524"/>
                </a:lnTo>
                <a:lnTo>
                  <a:pt x="683" y="530"/>
                </a:lnTo>
                <a:lnTo>
                  <a:pt x="683" y="535"/>
                </a:lnTo>
                <a:lnTo>
                  <a:pt x="683" y="540"/>
                </a:lnTo>
                <a:lnTo>
                  <a:pt x="683" y="546"/>
                </a:lnTo>
                <a:lnTo>
                  <a:pt x="683" y="551"/>
                </a:lnTo>
                <a:lnTo>
                  <a:pt x="683" y="556"/>
                </a:lnTo>
                <a:lnTo>
                  <a:pt x="688" y="561"/>
                </a:lnTo>
                <a:lnTo>
                  <a:pt x="683" y="561"/>
                </a:lnTo>
                <a:lnTo>
                  <a:pt x="688" y="567"/>
                </a:lnTo>
                <a:lnTo>
                  <a:pt x="683" y="567"/>
                </a:lnTo>
                <a:lnTo>
                  <a:pt x="683" y="572"/>
                </a:lnTo>
                <a:lnTo>
                  <a:pt x="683" y="577"/>
                </a:lnTo>
                <a:lnTo>
                  <a:pt x="683" y="583"/>
                </a:lnTo>
                <a:lnTo>
                  <a:pt x="683" y="588"/>
                </a:lnTo>
                <a:lnTo>
                  <a:pt x="688" y="588"/>
                </a:lnTo>
                <a:lnTo>
                  <a:pt x="683" y="593"/>
                </a:lnTo>
                <a:lnTo>
                  <a:pt x="688" y="593"/>
                </a:lnTo>
                <a:lnTo>
                  <a:pt x="683" y="593"/>
                </a:lnTo>
                <a:lnTo>
                  <a:pt x="688" y="593"/>
                </a:lnTo>
                <a:lnTo>
                  <a:pt x="688" y="599"/>
                </a:lnTo>
                <a:lnTo>
                  <a:pt x="683" y="599"/>
                </a:lnTo>
                <a:lnTo>
                  <a:pt x="678" y="604"/>
                </a:lnTo>
                <a:lnTo>
                  <a:pt x="678" y="609"/>
                </a:lnTo>
                <a:lnTo>
                  <a:pt x="683" y="609"/>
                </a:lnTo>
                <a:lnTo>
                  <a:pt x="688" y="609"/>
                </a:lnTo>
                <a:lnTo>
                  <a:pt x="693" y="609"/>
                </a:lnTo>
                <a:lnTo>
                  <a:pt x="693" y="614"/>
                </a:lnTo>
                <a:lnTo>
                  <a:pt x="699" y="614"/>
                </a:lnTo>
                <a:lnTo>
                  <a:pt x="693" y="614"/>
                </a:lnTo>
                <a:lnTo>
                  <a:pt x="693" y="620"/>
                </a:lnTo>
                <a:lnTo>
                  <a:pt x="688" y="625"/>
                </a:lnTo>
                <a:lnTo>
                  <a:pt x="683" y="625"/>
                </a:lnTo>
                <a:lnTo>
                  <a:pt x="683" y="620"/>
                </a:lnTo>
                <a:lnTo>
                  <a:pt x="678" y="620"/>
                </a:lnTo>
                <a:lnTo>
                  <a:pt x="678" y="625"/>
                </a:lnTo>
                <a:lnTo>
                  <a:pt x="672" y="625"/>
                </a:lnTo>
                <a:lnTo>
                  <a:pt x="672" y="630"/>
                </a:lnTo>
                <a:lnTo>
                  <a:pt x="672" y="636"/>
                </a:lnTo>
                <a:lnTo>
                  <a:pt x="672" y="641"/>
                </a:lnTo>
                <a:lnTo>
                  <a:pt x="678" y="641"/>
                </a:lnTo>
                <a:lnTo>
                  <a:pt x="678" y="646"/>
                </a:lnTo>
                <a:lnTo>
                  <a:pt x="678" y="651"/>
                </a:lnTo>
                <a:lnTo>
                  <a:pt x="672" y="651"/>
                </a:lnTo>
                <a:lnTo>
                  <a:pt x="672" y="657"/>
                </a:lnTo>
                <a:lnTo>
                  <a:pt x="667" y="657"/>
                </a:lnTo>
                <a:lnTo>
                  <a:pt x="667" y="662"/>
                </a:lnTo>
                <a:lnTo>
                  <a:pt x="662" y="662"/>
                </a:lnTo>
                <a:lnTo>
                  <a:pt x="656" y="662"/>
                </a:lnTo>
                <a:lnTo>
                  <a:pt x="656" y="657"/>
                </a:lnTo>
                <a:lnTo>
                  <a:pt x="651" y="657"/>
                </a:lnTo>
                <a:lnTo>
                  <a:pt x="651" y="651"/>
                </a:lnTo>
                <a:lnTo>
                  <a:pt x="651" y="657"/>
                </a:lnTo>
                <a:lnTo>
                  <a:pt x="646" y="657"/>
                </a:lnTo>
                <a:lnTo>
                  <a:pt x="641" y="657"/>
                </a:lnTo>
                <a:lnTo>
                  <a:pt x="641" y="662"/>
                </a:lnTo>
                <a:lnTo>
                  <a:pt x="635" y="662"/>
                </a:lnTo>
                <a:lnTo>
                  <a:pt x="630" y="662"/>
                </a:lnTo>
                <a:lnTo>
                  <a:pt x="635" y="662"/>
                </a:lnTo>
                <a:lnTo>
                  <a:pt x="635" y="667"/>
                </a:lnTo>
                <a:lnTo>
                  <a:pt x="630" y="667"/>
                </a:lnTo>
                <a:lnTo>
                  <a:pt x="625" y="667"/>
                </a:lnTo>
                <a:lnTo>
                  <a:pt x="619" y="667"/>
                </a:lnTo>
                <a:lnTo>
                  <a:pt x="619" y="673"/>
                </a:lnTo>
                <a:lnTo>
                  <a:pt x="619" y="678"/>
                </a:lnTo>
                <a:lnTo>
                  <a:pt x="614" y="678"/>
                </a:lnTo>
                <a:lnTo>
                  <a:pt x="609" y="678"/>
                </a:lnTo>
                <a:lnTo>
                  <a:pt x="609" y="683"/>
                </a:lnTo>
                <a:lnTo>
                  <a:pt x="609" y="678"/>
                </a:lnTo>
                <a:lnTo>
                  <a:pt x="603" y="678"/>
                </a:lnTo>
                <a:lnTo>
                  <a:pt x="603" y="683"/>
                </a:lnTo>
                <a:lnTo>
                  <a:pt x="614" y="704"/>
                </a:lnTo>
                <a:lnTo>
                  <a:pt x="619" y="726"/>
                </a:lnTo>
                <a:lnTo>
                  <a:pt x="598" y="794"/>
                </a:lnTo>
                <a:lnTo>
                  <a:pt x="603" y="879"/>
                </a:lnTo>
                <a:lnTo>
                  <a:pt x="566" y="890"/>
                </a:lnTo>
                <a:lnTo>
                  <a:pt x="561" y="890"/>
                </a:lnTo>
                <a:lnTo>
                  <a:pt x="429" y="816"/>
                </a:lnTo>
                <a:lnTo>
                  <a:pt x="386" y="800"/>
                </a:lnTo>
                <a:lnTo>
                  <a:pt x="339" y="789"/>
                </a:lnTo>
                <a:lnTo>
                  <a:pt x="307" y="826"/>
                </a:lnTo>
                <a:lnTo>
                  <a:pt x="185" y="831"/>
                </a:lnTo>
                <a:lnTo>
                  <a:pt x="238" y="874"/>
                </a:lnTo>
                <a:lnTo>
                  <a:pt x="265" y="1027"/>
                </a:lnTo>
                <a:lnTo>
                  <a:pt x="270" y="1038"/>
                </a:lnTo>
                <a:lnTo>
                  <a:pt x="281" y="1054"/>
                </a:lnTo>
                <a:lnTo>
                  <a:pt x="312" y="1128"/>
                </a:lnTo>
                <a:lnTo>
                  <a:pt x="323" y="1123"/>
                </a:lnTo>
                <a:lnTo>
                  <a:pt x="328" y="1123"/>
                </a:lnTo>
                <a:lnTo>
                  <a:pt x="333" y="1123"/>
                </a:lnTo>
                <a:lnTo>
                  <a:pt x="339" y="1123"/>
                </a:lnTo>
                <a:lnTo>
                  <a:pt x="339" y="1128"/>
                </a:lnTo>
                <a:lnTo>
                  <a:pt x="344" y="1128"/>
                </a:lnTo>
                <a:lnTo>
                  <a:pt x="344" y="1133"/>
                </a:lnTo>
                <a:lnTo>
                  <a:pt x="344" y="1139"/>
                </a:lnTo>
                <a:lnTo>
                  <a:pt x="344" y="1144"/>
                </a:lnTo>
                <a:lnTo>
                  <a:pt x="339" y="1144"/>
                </a:lnTo>
                <a:lnTo>
                  <a:pt x="339" y="1149"/>
                </a:lnTo>
                <a:lnTo>
                  <a:pt x="333" y="1149"/>
                </a:lnTo>
                <a:lnTo>
                  <a:pt x="333" y="1154"/>
                </a:lnTo>
                <a:lnTo>
                  <a:pt x="333" y="1160"/>
                </a:lnTo>
                <a:lnTo>
                  <a:pt x="333" y="1165"/>
                </a:lnTo>
                <a:lnTo>
                  <a:pt x="339" y="1165"/>
                </a:lnTo>
                <a:lnTo>
                  <a:pt x="339" y="1170"/>
                </a:lnTo>
                <a:lnTo>
                  <a:pt x="339" y="1176"/>
                </a:lnTo>
                <a:lnTo>
                  <a:pt x="339" y="1181"/>
                </a:lnTo>
                <a:lnTo>
                  <a:pt x="339" y="1186"/>
                </a:lnTo>
                <a:lnTo>
                  <a:pt x="339" y="1191"/>
                </a:lnTo>
                <a:lnTo>
                  <a:pt x="333" y="1191"/>
                </a:lnTo>
                <a:lnTo>
                  <a:pt x="328" y="1191"/>
                </a:lnTo>
                <a:lnTo>
                  <a:pt x="328" y="1197"/>
                </a:lnTo>
                <a:lnTo>
                  <a:pt x="323" y="1197"/>
                </a:lnTo>
                <a:lnTo>
                  <a:pt x="328" y="1197"/>
                </a:lnTo>
                <a:lnTo>
                  <a:pt x="328" y="1202"/>
                </a:lnTo>
                <a:lnTo>
                  <a:pt x="323" y="1202"/>
                </a:lnTo>
                <a:lnTo>
                  <a:pt x="318" y="1202"/>
                </a:lnTo>
                <a:lnTo>
                  <a:pt x="312" y="1202"/>
                </a:lnTo>
                <a:lnTo>
                  <a:pt x="307" y="1202"/>
                </a:lnTo>
                <a:lnTo>
                  <a:pt x="307" y="1207"/>
                </a:lnTo>
                <a:lnTo>
                  <a:pt x="307" y="1213"/>
                </a:lnTo>
                <a:lnTo>
                  <a:pt x="302" y="1213"/>
                </a:lnTo>
                <a:lnTo>
                  <a:pt x="302" y="1218"/>
                </a:lnTo>
                <a:lnTo>
                  <a:pt x="302" y="1223"/>
                </a:lnTo>
                <a:lnTo>
                  <a:pt x="302" y="1229"/>
                </a:lnTo>
                <a:lnTo>
                  <a:pt x="296" y="1229"/>
                </a:lnTo>
                <a:lnTo>
                  <a:pt x="296" y="1234"/>
                </a:lnTo>
                <a:lnTo>
                  <a:pt x="302" y="1234"/>
                </a:lnTo>
                <a:lnTo>
                  <a:pt x="296" y="1234"/>
                </a:lnTo>
                <a:lnTo>
                  <a:pt x="296" y="1239"/>
                </a:lnTo>
                <a:lnTo>
                  <a:pt x="296" y="1244"/>
                </a:lnTo>
                <a:lnTo>
                  <a:pt x="291" y="1244"/>
                </a:lnTo>
                <a:lnTo>
                  <a:pt x="206" y="1319"/>
                </a:lnTo>
                <a:lnTo>
                  <a:pt x="201" y="1313"/>
                </a:lnTo>
                <a:lnTo>
                  <a:pt x="196" y="1308"/>
                </a:lnTo>
                <a:lnTo>
                  <a:pt x="191" y="1303"/>
                </a:lnTo>
                <a:lnTo>
                  <a:pt x="185" y="1303"/>
                </a:lnTo>
                <a:lnTo>
                  <a:pt x="180" y="1297"/>
                </a:lnTo>
                <a:lnTo>
                  <a:pt x="175" y="1297"/>
                </a:lnTo>
                <a:lnTo>
                  <a:pt x="169" y="1292"/>
                </a:lnTo>
                <a:lnTo>
                  <a:pt x="164" y="1292"/>
                </a:lnTo>
                <a:lnTo>
                  <a:pt x="159" y="1287"/>
                </a:lnTo>
                <a:lnTo>
                  <a:pt x="153" y="1281"/>
                </a:lnTo>
                <a:lnTo>
                  <a:pt x="148" y="1281"/>
                </a:lnTo>
                <a:lnTo>
                  <a:pt x="143" y="1276"/>
                </a:lnTo>
                <a:lnTo>
                  <a:pt x="138" y="1271"/>
                </a:lnTo>
                <a:lnTo>
                  <a:pt x="132" y="1266"/>
                </a:lnTo>
                <a:lnTo>
                  <a:pt x="127" y="1260"/>
                </a:lnTo>
                <a:lnTo>
                  <a:pt x="122" y="1255"/>
                </a:lnTo>
                <a:lnTo>
                  <a:pt x="122" y="1250"/>
                </a:lnTo>
                <a:lnTo>
                  <a:pt x="116" y="1244"/>
                </a:lnTo>
                <a:lnTo>
                  <a:pt x="116" y="1234"/>
                </a:lnTo>
                <a:lnTo>
                  <a:pt x="111" y="1229"/>
                </a:lnTo>
                <a:lnTo>
                  <a:pt x="106" y="1223"/>
                </a:lnTo>
                <a:lnTo>
                  <a:pt x="101" y="1213"/>
                </a:lnTo>
                <a:lnTo>
                  <a:pt x="90" y="1202"/>
                </a:lnTo>
                <a:lnTo>
                  <a:pt x="85" y="1186"/>
                </a:lnTo>
                <a:lnTo>
                  <a:pt x="74" y="1176"/>
                </a:lnTo>
                <a:lnTo>
                  <a:pt x="69" y="1170"/>
                </a:lnTo>
                <a:lnTo>
                  <a:pt x="63" y="1160"/>
                </a:lnTo>
                <a:lnTo>
                  <a:pt x="58" y="1149"/>
                </a:lnTo>
                <a:lnTo>
                  <a:pt x="48" y="1128"/>
                </a:lnTo>
                <a:lnTo>
                  <a:pt x="48" y="1117"/>
                </a:lnTo>
                <a:lnTo>
                  <a:pt x="48" y="1107"/>
                </a:lnTo>
                <a:lnTo>
                  <a:pt x="42" y="1096"/>
                </a:lnTo>
                <a:lnTo>
                  <a:pt x="48" y="1086"/>
                </a:lnTo>
                <a:lnTo>
                  <a:pt x="48" y="1075"/>
                </a:lnTo>
                <a:lnTo>
                  <a:pt x="48" y="1070"/>
                </a:lnTo>
                <a:lnTo>
                  <a:pt x="53" y="1059"/>
                </a:lnTo>
                <a:lnTo>
                  <a:pt x="58" y="1043"/>
                </a:lnTo>
                <a:lnTo>
                  <a:pt x="63" y="1033"/>
                </a:lnTo>
                <a:lnTo>
                  <a:pt x="69" y="1027"/>
                </a:lnTo>
                <a:lnTo>
                  <a:pt x="74" y="1017"/>
                </a:lnTo>
                <a:lnTo>
                  <a:pt x="79" y="1006"/>
                </a:lnTo>
                <a:lnTo>
                  <a:pt x="85" y="996"/>
                </a:lnTo>
                <a:lnTo>
                  <a:pt x="85" y="985"/>
                </a:lnTo>
                <a:lnTo>
                  <a:pt x="85" y="974"/>
                </a:lnTo>
                <a:lnTo>
                  <a:pt x="90" y="964"/>
                </a:lnTo>
                <a:lnTo>
                  <a:pt x="85" y="948"/>
                </a:lnTo>
                <a:lnTo>
                  <a:pt x="85" y="937"/>
                </a:lnTo>
                <a:lnTo>
                  <a:pt x="85" y="921"/>
                </a:lnTo>
                <a:lnTo>
                  <a:pt x="79" y="911"/>
                </a:lnTo>
                <a:lnTo>
                  <a:pt x="79" y="900"/>
                </a:lnTo>
                <a:lnTo>
                  <a:pt x="74" y="884"/>
                </a:lnTo>
                <a:lnTo>
                  <a:pt x="74" y="874"/>
                </a:lnTo>
                <a:lnTo>
                  <a:pt x="63" y="858"/>
                </a:lnTo>
                <a:lnTo>
                  <a:pt x="58" y="847"/>
                </a:lnTo>
                <a:lnTo>
                  <a:pt x="53" y="831"/>
                </a:lnTo>
                <a:lnTo>
                  <a:pt x="48" y="821"/>
                </a:lnTo>
                <a:lnTo>
                  <a:pt x="42" y="805"/>
                </a:lnTo>
                <a:lnTo>
                  <a:pt x="37" y="784"/>
                </a:lnTo>
                <a:lnTo>
                  <a:pt x="32" y="773"/>
                </a:lnTo>
                <a:lnTo>
                  <a:pt x="26" y="757"/>
                </a:lnTo>
                <a:lnTo>
                  <a:pt x="21" y="747"/>
                </a:lnTo>
                <a:lnTo>
                  <a:pt x="16" y="731"/>
                </a:lnTo>
                <a:lnTo>
                  <a:pt x="11" y="720"/>
                </a:lnTo>
                <a:lnTo>
                  <a:pt x="5" y="704"/>
                </a:lnTo>
                <a:lnTo>
                  <a:pt x="0" y="689"/>
                </a:lnTo>
                <a:lnTo>
                  <a:pt x="0" y="678"/>
                </a:lnTo>
                <a:lnTo>
                  <a:pt x="0" y="662"/>
                </a:lnTo>
                <a:lnTo>
                  <a:pt x="0" y="651"/>
                </a:lnTo>
                <a:lnTo>
                  <a:pt x="5" y="641"/>
                </a:lnTo>
                <a:lnTo>
                  <a:pt x="5" y="630"/>
                </a:lnTo>
                <a:lnTo>
                  <a:pt x="11" y="620"/>
                </a:lnTo>
                <a:lnTo>
                  <a:pt x="11" y="604"/>
                </a:lnTo>
                <a:lnTo>
                  <a:pt x="16" y="599"/>
                </a:lnTo>
                <a:lnTo>
                  <a:pt x="21" y="583"/>
                </a:lnTo>
                <a:lnTo>
                  <a:pt x="26" y="567"/>
                </a:lnTo>
                <a:lnTo>
                  <a:pt x="32" y="556"/>
                </a:lnTo>
                <a:lnTo>
                  <a:pt x="37" y="546"/>
                </a:lnTo>
                <a:lnTo>
                  <a:pt x="48" y="535"/>
                </a:lnTo>
                <a:lnTo>
                  <a:pt x="95" y="535"/>
                </a:lnTo>
                <a:lnTo>
                  <a:pt x="101" y="540"/>
                </a:lnTo>
                <a:lnTo>
                  <a:pt x="106" y="540"/>
                </a:lnTo>
                <a:lnTo>
                  <a:pt x="111" y="540"/>
                </a:lnTo>
                <a:lnTo>
                  <a:pt x="116" y="540"/>
                </a:lnTo>
                <a:lnTo>
                  <a:pt x="122" y="540"/>
                </a:lnTo>
                <a:lnTo>
                  <a:pt x="122" y="546"/>
                </a:lnTo>
                <a:lnTo>
                  <a:pt x="127" y="546"/>
                </a:lnTo>
                <a:lnTo>
                  <a:pt x="132" y="540"/>
                </a:lnTo>
                <a:lnTo>
                  <a:pt x="132" y="535"/>
                </a:lnTo>
                <a:lnTo>
                  <a:pt x="132" y="530"/>
                </a:lnTo>
                <a:lnTo>
                  <a:pt x="132" y="524"/>
                </a:lnTo>
                <a:lnTo>
                  <a:pt x="138" y="524"/>
                </a:lnTo>
                <a:lnTo>
                  <a:pt x="143" y="524"/>
                </a:lnTo>
                <a:lnTo>
                  <a:pt x="143" y="519"/>
                </a:lnTo>
                <a:lnTo>
                  <a:pt x="143" y="514"/>
                </a:lnTo>
                <a:lnTo>
                  <a:pt x="148" y="514"/>
                </a:lnTo>
                <a:lnTo>
                  <a:pt x="148" y="509"/>
                </a:lnTo>
                <a:lnTo>
                  <a:pt x="153" y="509"/>
                </a:lnTo>
                <a:lnTo>
                  <a:pt x="159" y="509"/>
                </a:lnTo>
                <a:lnTo>
                  <a:pt x="159" y="514"/>
                </a:lnTo>
                <a:lnTo>
                  <a:pt x="164" y="514"/>
                </a:lnTo>
                <a:lnTo>
                  <a:pt x="169" y="514"/>
                </a:lnTo>
                <a:lnTo>
                  <a:pt x="169" y="509"/>
                </a:lnTo>
                <a:lnTo>
                  <a:pt x="175" y="509"/>
                </a:lnTo>
                <a:lnTo>
                  <a:pt x="175" y="503"/>
                </a:lnTo>
                <a:lnTo>
                  <a:pt x="180" y="503"/>
                </a:lnTo>
                <a:lnTo>
                  <a:pt x="185" y="503"/>
                </a:lnTo>
                <a:lnTo>
                  <a:pt x="191" y="503"/>
                </a:lnTo>
                <a:lnTo>
                  <a:pt x="191" y="498"/>
                </a:lnTo>
                <a:lnTo>
                  <a:pt x="196" y="498"/>
                </a:lnTo>
                <a:lnTo>
                  <a:pt x="196" y="493"/>
                </a:lnTo>
                <a:lnTo>
                  <a:pt x="201" y="493"/>
                </a:lnTo>
                <a:lnTo>
                  <a:pt x="201" y="487"/>
                </a:lnTo>
                <a:lnTo>
                  <a:pt x="206" y="487"/>
                </a:lnTo>
                <a:lnTo>
                  <a:pt x="206" y="482"/>
                </a:lnTo>
                <a:lnTo>
                  <a:pt x="212" y="482"/>
                </a:lnTo>
                <a:lnTo>
                  <a:pt x="206" y="482"/>
                </a:lnTo>
                <a:lnTo>
                  <a:pt x="206" y="477"/>
                </a:lnTo>
                <a:lnTo>
                  <a:pt x="212" y="477"/>
                </a:lnTo>
                <a:lnTo>
                  <a:pt x="217" y="477"/>
                </a:lnTo>
                <a:lnTo>
                  <a:pt x="217" y="471"/>
                </a:lnTo>
                <a:lnTo>
                  <a:pt x="222" y="471"/>
                </a:lnTo>
                <a:lnTo>
                  <a:pt x="228" y="466"/>
                </a:lnTo>
                <a:lnTo>
                  <a:pt x="228" y="461"/>
                </a:lnTo>
                <a:lnTo>
                  <a:pt x="228" y="456"/>
                </a:lnTo>
                <a:lnTo>
                  <a:pt x="233" y="456"/>
                </a:lnTo>
                <a:lnTo>
                  <a:pt x="233" y="450"/>
                </a:lnTo>
                <a:lnTo>
                  <a:pt x="233" y="445"/>
                </a:lnTo>
                <a:lnTo>
                  <a:pt x="238" y="445"/>
                </a:lnTo>
                <a:lnTo>
                  <a:pt x="238" y="440"/>
                </a:lnTo>
                <a:lnTo>
                  <a:pt x="243" y="440"/>
                </a:lnTo>
                <a:lnTo>
                  <a:pt x="249" y="440"/>
                </a:lnTo>
                <a:lnTo>
                  <a:pt x="249" y="434"/>
                </a:lnTo>
                <a:lnTo>
                  <a:pt x="254" y="434"/>
                </a:lnTo>
                <a:lnTo>
                  <a:pt x="254" y="429"/>
                </a:lnTo>
                <a:lnTo>
                  <a:pt x="259" y="429"/>
                </a:lnTo>
                <a:lnTo>
                  <a:pt x="259" y="424"/>
                </a:lnTo>
                <a:lnTo>
                  <a:pt x="265" y="424"/>
                </a:lnTo>
                <a:lnTo>
                  <a:pt x="265" y="419"/>
                </a:lnTo>
                <a:lnTo>
                  <a:pt x="270" y="419"/>
                </a:lnTo>
                <a:lnTo>
                  <a:pt x="270" y="413"/>
                </a:lnTo>
                <a:lnTo>
                  <a:pt x="270" y="419"/>
                </a:lnTo>
                <a:lnTo>
                  <a:pt x="275" y="419"/>
                </a:lnTo>
                <a:lnTo>
                  <a:pt x="270" y="413"/>
                </a:lnTo>
                <a:lnTo>
                  <a:pt x="270" y="408"/>
                </a:lnTo>
                <a:lnTo>
                  <a:pt x="275" y="408"/>
                </a:lnTo>
                <a:lnTo>
                  <a:pt x="275" y="403"/>
                </a:lnTo>
                <a:lnTo>
                  <a:pt x="281" y="403"/>
                </a:lnTo>
                <a:lnTo>
                  <a:pt x="281" y="397"/>
                </a:lnTo>
                <a:lnTo>
                  <a:pt x="286" y="397"/>
                </a:lnTo>
                <a:lnTo>
                  <a:pt x="286" y="392"/>
                </a:lnTo>
                <a:lnTo>
                  <a:pt x="281" y="387"/>
                </a:lnTo>
                <a:lnTo>
                  <a:pt x="281" y="381"/>
                </a:lnTo>
                <a:lnTo>
                  <a:pt x="286" y="381"/>
                </a:lnTo>
                <a:lnTo>
                  <a:pt x="286" y="376"/>
                </a:lnTo>
                <a:lnTo>
                  <a:pt x="286" y="371"/>
                </a:lnTo>
                <a:lnTo>
                  <a:pt x="286" y="366"/>
                </a:lnTo>
                <a:lnTo>
                  <a:pt x="291" y="366"/>
                </a:lnTo>
                <a:lnTo>
                  <a:pt x="291" y="360"/>
                </a:lnTo>
                <a:lnTo>
                  <a:pt x="291" y="355"/>
                </a:lnTo>
                <a:lnTo>
                  <a:pt x="296" y="355"/>
                </a:lnTo>
                <a:lnTo>
                  <a:pt x="296" y="350"/>
                </a:lnTo>
                <a:lnTo>
                  <a:pt x="296" y="344"/>
                </a:lnTo>
                <a:lnTo>
                  <a:pt x="302" y="344"/>
                </a:lnTo>
                <a:lnTo>
                  <a:pt x="307" y="344"/>
                </a:lnTo>
                <a:lnTo>
                  <a:pt x="307" y="339"/>
                </a:lnTo>
                <a:lnTo>
                  <a:pt x="312" y="339"/>
                </a:lnTo>
                <a:lnTo>
                  <a:pt x="312" y="334"/>
                </a:lnTo>
                <a:lnTo>
                  <a:pt x="312" y="329"/>
                </a:lnTo>
                <a:lnTo>
                  <a:pt x="318" y="329"/>
                </a:lnTo>
                <a:lnTo>
                  <a:pt x="318" y="323"/>
                </a:lnTo>
                <a:lnTo>
                  <a:pt x="318" y="318"/>
                </a:lnTo>
                <a:lnTo>
                  <a:pt x="318" y="313"/>
                </a:lnTo>
                <a:lnTo>
                  <a:pt x="323" y="313"/>
                </a:lnTo>
                <a:lnTo>
                  <a:pt x="328" y="313"/>
                </a:lnTo>
                <a:lnTo>
                  <a:pt x="333" y="313"/>
                </a:lnTo>
                <a:lnTo>
                  <a:pt x="339" y="313"/>
                </a:lnTo>
                <a:lnTo>
                  <a:pt x="344" y="302"/>
                </a:lnTo>
                <a:lnTo>
                  <a:pt x="339" y="302"/>
                </a:lnTo>
                <a:lnTo>
                  <a:pt x="339" y="297"/>
                </a:lnTo>
                <a:lnTo>
                  <a:pt x="339" y="291"/>
                </a:lnTo>
                <a:lnTo>
                  <a:pt x="339" y="286"/>
                </a:lnTo>
                <a:lnTo>
                  <a:pt x="344" y="286"/>
                </a:lnTo>
                <a:lnTo>
                  <a:pt x="344" y="281"/>
                </a:lnTo>
                <a:lnTo>
                  <a:pt x="344" y="276"/>
                </a:lnTo>
                <a:lnTo>
                  <a:pt x="349" y="276"/>
                </a:lnTo>
                <a:lnTo>
                  <a:pt x="349" y="270"/>
                </a:lnTo>
                <a:lnTo>
                  <a:pt x="349" y="265"/>
                </a:lnTo>
                <a:lnTo>
                  <a:pt x="355" y="265"/>
                </a:lnTo>
                <a:lnTo>
                  <a:pt x="355" y="260"/>
                </a:lnTo>
                <a:lnTo>
                  <a:pt x="355" y="254"/>
                </a:lnTo>
                <a:lnTo>
                  <a:pt x="360" y="254"/>
                </a:lnTo>
                <a:lnTo>
                  <a:pt x="360" y="249"/>
                </a:lnTo>
                <a:lnTo>
                  <a:pt x="355" y="249"/>
                </a:lnTo>
                <a:lnTo>
                  <a:pt x="355" y="244"/>
                </a:lnTo>
                <a:lnTo>
                  <a:pt x="355" y="239"/>
                </a:lnTo>
                <a:lnTo>
                  <a:pt x="360" y="239"/>
                </a:lnTo>
                <a:lnTo>
                  <a:pt x="365" y="239"/>
                </a:lnTo>
                <a:lnTo>
                  <a:pt x="365" y="233"/>
                </a:lnTo>
                <a:lnTo>
                  <a:pt x="371" y="228"/>
                </a:lnTo>
                <a:lnTo>
                  <a:pt x="376" y="228"/>
                </a:lnTo>
                <a:lnTo>
                  <a:pt x="381" y="228"/>
                </a:lnTo>
                <a:lnTo>
                  <a:pt x="386" y="223"/>
                </a:lnTo>
                <a:lnTo>
                  <a:pt x="392" y="223"/>
                </a:lnTo>
                <a:lnTo>
                  <a:pt x="397" y="217"/>
                </a:lnTo>
                <a:lnTo>
                  <a:pt x="402" y="217"/>
                </a:lnTo>
                <a:lnTo>
                  <a:pt x="402" y="212"/>
                </a:lnTo>
                <a:lnTo>
                  <a:pt x="408" y="212"/>
                </a:lnTo>
                <a:lnTo>
                  <a:pt x="413" y="212"/>
                </a:lnTo>
                <a:lnTo>
                  <a:pt x="413" y="207"/>
                </a:lnTo>
                <a:lnTo>
                  <a:pt x="418" y="207"/>
                </a:lnTo>
                <a:lnTo>
                  <a:pt x="423" y="207"/>
                </a:lnTo>
                <a:lnTo>
                  <a:pt x="423" y="201"/>
                </a:lnTo>
                <a:lnTo>
                  <a:pt x="429" y="201"/>
                </a:lnTo>
                <a:lnTo>
                  <a:pt x="429" y="196"/>
                </a:lnTo>
                <a:lnTo>
                  <a:pt x="434" y="196"/>
                </a:lnTo>
                <a:lnTo>
                  <a:pt x="434" y="191"/>
                </a:lnTo>
                <a:lnTo>
                  <a:pt x="434" y="186"/>
                </a:lnTo>
                <a:lnTo>
                  <a:pt x="429" y="186"/>
                </a:lnTo>
                <a:lnTo>
                  <a:pt x="423" y="186"/>
                </a:lnTo>
                <a:lnTo>
                  <a:pt x="423" y="180"/>
                </a:lnTo>
                <a:lnTo>
                  <a:pt x="423" y="175"/>
                </a:lnTo>
                <a:lnTo>
                  <a:pt x="418" y="175"/>
                </a:lnTo>
                <a:lnTo>
                  <a:pt x="423" y="175"/>
                </a:lnTo>
                <a:lnTo>
                  <a:pt x="423" y="170"/>
                </a:lnTo>
                <a:lnTo>
                  <a:pt x="423" y="164"/>
                </a:lnTo>
                <a:lnTo>
                  <a:pt x="429" y="164"/>
                </a:lnTo>
                <a:lnTo>
                  <a:pt x="434" y="164"/>
                </a:lnTo>
                <a:lnTo>
                  <a:pt x="434" y="159"/>
                </a:lnTo>
                <a:lnTo>
                  <a:pt x="439" y="159"/>
                </a:lnTo>
                <a:lnTo>
                  <a:pt x="445" y="159"/>
                </a:lnTo>
                <a:lnTo>
                  <a:pt x="445" y="154"/>
                </a:lnTo>
                <a:lnTo>
                  <a:pt x="450" y="154"/>
                </a:lnTo>
                <a:lnTo>
                  <a:pt x="455" y="154"/>
                </a:lnTo>
                <a:lnTo>
                  <a:pt x="455" y="148"/>
                </a:lnTo>
                <a:lnTo>
                  <a:pt x="461" y="148"/>
                </a:lnTo>
                <a:lnTo>
                  <a:pt x="461" y="154"/>
                </a:lnTo>
                <a:lnTo>
                  <a:pt x="466" y="154"/>
                </a:lnTo>
                <a:lnTo>
                  <a:pt x="466" y="148"/>
                </a:lnTo>
                <a:lnTo>
                  <a:pt x="471" y="148"/>
                </a:lnTo>
                <a:lnTo>
                  <a:pt x="476" y="148"/>
                </a:lnTo>
                <a:lnTo>
                  <a:pt x="476" y="143"/>
                </a:lnTo>
                <a:lnTo>
                  <a:pt x="482" y="143"/>
                </a:lnTo>
                <a:lnTo>
                  <a:pt x="487" y="143"/>
                </a:lnTo>
                <a:lnTo>
                  <a:pt x="487" y="138"/>
                </a:lnTo>
                <a:lnTo>
                  <a:pt x="482" y="138"/>
                </a:lnTo>
                <a:lnTo>
                  <a:pt x="482" y="133"/>
                </a:lnTo>
                <a:lnTo>
                  <a:pt x="482" y="127"/>
                </a:lnTo>
                <a:lnTo>
                  <a:pt x="487" y="127"/>
                </a:lnTo>
                <a:lnTo>
                  <a:pt x="487" y="122"/>
                </a:lnTo>
                <a:lnTo>
                  <a:pt x="487" y="117"/>
                </a:lnTo>
                <a:lnTo>
                  <a:pt x="492" y="117"/>
                </a:lnTo>
                <a:lnTo>
                  <a:pt x="492" y="111"/>
                </a:lnTo>
                <a:lnTo>
                  <a:pt x="492" y="106"/>
                </a:lnTo>
                <a:lnTo>
                  <a:pt x="487" y="106"/>
                </a:lnTo>
                <a:lnTo>
                  <a:pt x="487" y="101"/>
                </a:lnTo>
                <a:lnTo>
                  <a:pt x="482" y="101"/>
                </a:lnTo>
                <a:lnTo>
                  <a:pt x="482" y="96"/>
                </a:lnTo>
                <a:lnTo>
                  <a:pt x="487" y="96"/>
                </a:lnTo>
                <a:lnTo>
                  <a:pt x="487" y="90"/>
                </a:lnTo>
                <a:lnTo>
                  <a:pt x="487" y="85"/>
                </a:lnTo>
                <a:lnTo>
                  <a:pt x="482" y="85"/>
                </a:lnTo>
                <a:lnTo>
                  <a:pt x="476" y="85"/>
                </a:lnTo>
                <a:lnTo>
                  <a:pt x="476" y="80"/>
                </a:lnTo>
                <a:lnTo>
                  <a:pt x="471" y="74"/>
                </a:lnTo>
                <a:lnTo>
                  <a:pt x="476" y="74"/>
                </a:lnTo>
                <a:lnTo>
                  <a:pt x="476" y="69"/>
                </a:lnTo>
                <a:lnTo>
                  <a:pt x="482" y="64"/>
                </a:lnTo>
                <a:lnTo>
                  <a:pt x="482" y="58"/>
                </a:lnTo>
                <a:lnTo>
                  <a:pt x="487" y="58"/>
                </a:lnTo>
                <a:lnTo>
                  <a:pt x="487" y="53"/>
                </a:lnTo>
                <a:lnTo>
                  <a:pt x="492" y="48"/>
                </a:lnTo>
                <a:lnTo>
                  <a:pt x="492" y="43"/>
                </a:lnTo>
                <a:lnTo>
                  <a:pt x="498" y="43"/>
                </a:lnTo>
                <a:lnTo>
                  <a:pt x="498" y="37"/>
                </a:lnTo>
                <a:lnTo>
                  <a:pt x="503" y="32"/>
                </a:lnTo>
                <a:lnTo>
                  <a:pt x="508" y="27"/>
                </a:lnTo>
                <a:lnTo>
                  <a:pt x="508" y="21"/>
                </a:lnTo>
                <a:lnTo>
                  <a:pt x="513" y="21"/>
                </a:lnTo>
                <a:lnTo>
                  <a:pt x="513" y="16"/>
                </a:lnTo>
                <a:lnTo>
                  <a:pt x="519" y="16"/>
                </a:lnTo>
                <a:lnTo>
                  <a:pt x="524" y="16"/>
                </a:lnTo>
                <a:lnTo>
                  <a:pt x="524" y="11"/>
                </a:lnTo>
                <a:lnTo>
                  <a:pt x="529" y="11"/>
                </a:lnTo>
                <a:lnTo>
                  <a:pt x="529" y="6"/>
                </a:lnTo>
                <a:lnTo>
                  <a:pt x="535" y="6"/>
                </a:lnTo>
                <a:lnTo>
                  <a:pt x="535" y="0"/>
                </a:lnTo>
                <a:lnTo>
                  <a:pt x="540" y="0"/>
                </a:lnTo>
                <a:lnTo>
                  <a:pt x="545" y="0"/>
                </a:lnTo>
                <a:lnTo>
                  <a:pt x="545" y="6"/>
                </a:lnTo>
                <a:lnTo>
                  <a:pt x="551" y="6"/>
                </a:lnTo>
                <a:lnTo>
                  <a:pt x="551" y="11"/>
                </a:lnTo>
                <a:lnTo>
                  <a:pt x="551" y="16"/>
                </a:lnTo>
                <a:lnTo>
                  <a:pt x="556" y="16"/>
                </a:lnTo>
                <a:lnTo>
                  <a:pt x="556" y="21"/>
                </a:lnTo>
                <a:lnTo>
                  <a:pt x="556" y="27"/>
                </a:lnTo>
                <a:lnTo>
                  <a:pt x="556" y="32"/>
                </a:lnTo>
                <a:lnTo>
                  <a:pt x="561" y="32"/>
                </a:lnTo>
                <a:close/>
                <a:moveTo>
                  <a:pt x="323" y="323"/>
                </a:moveTo>
                <a:lnTo>
                  <a:pt x="328" y="334"/>
                </a:lnTo>
                <a:lnTo>
                  <a:pt x="323" y="323"/>
                </a:lnTo>
                <a:lnTo>
                  <a:pt x="323" y="318"/>
                </a:lnTo>
                <a:lnTo>
                  <a:pt x="323" y="323"/>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8" name="Freeform 12"/>
          <p:cNvSpPr>
            <a:spLocks/>
          </p:cNvSpPr>
          <p:nvPr/>
        </p:nvSpPr>
        <p:spPr bwMode="auto">
          <a:xfrm>
            <a:off x="5521325" y="1992313"/>
            <a:ext cx="823912" cy="931862"/>
          </a:xfrm>
          <a:custGeom>
            <a:avLst/>
            <a:gdLst>
              <a:gd name="T0" fmla="*/ 138 w 519"/>
              <a:gd name="T1" fmla="*/ 0 h 587"/>
              <a:gd name="T2" fmla="*/ 133 w 519"/>
              <a:gd name="T3" fmla="*/ 0 h 587"/>
              <a:gd name="T4" fmla="*/ 286 w 519"/>
              <a:gd name="T5" fmla="*/ 153 h 587"/>
              <a:gd name="T6" fmla="*/ 275 w 519"/>
              <a:gd name="T7" fmla="*/ 169 h 587"/>
              <a:gd name="T8" fmla="*/ 244 w 519"/>
              <a:gd name="T9" fmla="*/ 195 h 587"/>
              <a:gd name="T10" fmla="*/ 260 w 519"/>
              <a:gd name="T11" fmla="*/ 206 h 587"/>
              <a:gd name="T12" fmla="*/ 249 w 519"/>
              <a:gd name="T13" fmla="*/ 222 h 587"/>
              <a:gd name="T14" fmla="*/ 265 w 519"/>
              <a:gd name="T15" fmla="*/ 222 h 587"/>
              <a:gd name="T16" fmla="*/ 281 w 519"/>
              <a:gd name="T17" fmla="*/ 222 h 587"/>
              <a:gd name="T18" fmla="*/ 297 w 519"/>
              <a:gd name="T19" fmla="*/ 233 h 587"/>
              <a:gd name="T20" fmla="*/ 302 w 519"/>
              <a:gd name="T21" fmla="*/ 254 h 587"/>
              <a:gd name="T22" fmla="*/ 313 w 519"/>
              <a:gd name="T23" fmla="*/ 275 h 587"/>
              <a:gd name="T24" fmla="*/ 365 w 519"/>
              <a:gd name="T25" fmla="*/ 312 h 587"/>
              <a:gd name="T26" fmla="*/ 413 w 519"/>
              <a:gd name="T27" fmla="*/ 349 h 587"/>
              <a:gd name="T28" fmla="*/ 477 w 519"/>
              <a:gd name="T29" fmla="*/ 487 h 587"/>
              <a:gd name="T30" fmla="*/ 397 w 519"/>
              <a:gd name="T31" fmla="*/ 587 h 587"/>
              <a:gd name="T32" fmla="*/ 371 w 519"/>
              <a:gd name="T33" fmla="*/ 582 h 587"/>
              <a:gd name="T34" fmla="*/ 360 w 519"/>
              <a:gd name="T35" fmla="*/ 577 h 587"/>
              <a:gd name="T36" fmla="*/ 334 w 519"/>
              <a:gd name="T37" fmla="*/ 577 h 587"/>
              <a:gd name="T38" fmla="*/ 323 w 519"/>
              <a:gd name="T39" fmla="*/ 582 h 587"/>
              <a:gd name="T40" fmla="*/ 307 w 519"/>
              <a:gd name="T41" fmla="*/ 582 h 587"/>
              <a:gd name="T42" fmla="*/ 297 w 519"/>
              <a:gd name="T43" fmla="*/ 577 h 587"/>
              <a:gd name="T44" fmla="*/ 281 w 519"/>
              <a:gd name="T45" fmla="*/ 566 h 587"/>
              <a:gd name="T46" fmla="*/ 265 w 519"/>
              <a:gd name="T47" fmla="*/ 555 h 587"/>
              <a:gd name="T48" fmla="*/ 249 w 519"/>
              <a:gd name="T49" fmla="*/ 545 h 587"/>
              <a:gd name="T50" fmla="*/ 233 w 519"/>
              <a:gd name="T51" fmla="*/ 534 h 587"/>
              <a:gd name="T52" fmla="*/ 217 w 519"/>
              <a:gd name="T53" fmla="*/ 518 h 587"/>
              <a:gd name="T54" fmla="*/ 217 w 519"/>
              <a:gd name="T55" fmla="*/ 508 h 587"/>
              <a:gd name="T56" fmla="*/ 217 w 519"/>
              <a:gd name="T57" fmla="*/ 487 h 587"/>
              <a:gd name="T58" fmla="*/ 217 w 519"/>
              <a:gd name="T59" fmla="*/ 465 h 587"/>
              <a:gd name="T60" fmla="*/ 217 w 519"/>
              <a:gd name="T61" fmla="*/ 439 h 587"/>
              <a:gd name="T62" fmla="*/ 223 w 519"/>
              <a:gd name="T63" fmla="*/ 418 h 587"/>
              <a:gd name="T64" fmla="*/ 217 w 519"/>
              <a:gd name="T65" fmla="*/ 407 h 587"/>
              <a:gd name="T66" fmla="*/ 212 w 519"/>
              <a:gd name="T67" fmla="*/ 397 h 587"/>
              <a:gd name="T68" fmla="*/ 207 w 519"/>
              <a:gd name="T69" fmla="*/ 386 h 587"/>
              <a:gd name="T70" fmla="*/ 207 w 519"/>
              <a:gd name="T71" fmla="*/ 370 h 587"/>
              <a:gd name="T72" fmla="*/ 201 w 519"/>
              <a:gd name="T73" fmla="*/ 360 h 587"/>
              <a:gd name="T74" fmla="*/ 207 w 519"/>
              <a:gd name="T75" fmla="*/ 349 h 587"/>
              <a:gd name="T76" fmla="*/ 201 w 519"/>
              <a:gd name="T77" fmla="*/ 333 h 587"/>
              <a:gd name="T78" fmla="*/ 201 w 519"/>
              <a:gd name="T79" fmla="*/ 317 h 587"/>
              <a:gd name="T80" fmla="*/ 191 w 519"/>
              <a:gd name="T81" fmla="*/ 301 h 587"/>
              <a:gd name="T82" fmla="*/ 185 w 519"/>
              <a:gd name="T83" fmla="*/ 280 h 587"/>
              <a:gd name="T84" fmla="*/ 175 w 519"/>
              <a:gd name="T85" fmla="*/ 264 h 587"/>
              <a:gd name="T86" fmla="*/ 159 w 519"/>
              <a:gd name="T87" fmla="*/ 254 h 587"/>
              <a:gd name="T88" fmla="*/ 154 w 519"/>
              <a:gd name="T89" fmla="*/ 233 h 587"/>
              <a:gd name="T90" fmla="*/ 148 w 519"/>
              <a:gd name="T91" fmla="*/ 217 h 587"/>
              <a:gd name="T92" fmla="*/ 127 w 519"/>
              <a:gd name="T93" fmla="*/ 211 h 587"/>
              <a:gd name="T94" fmla="*/ 111 w 519"/>
              <a:gd name="T95" fmla="*/ 201 h 587"/>
              <a:gd name="T96" fmla="*/ 90 w 519"/>
              <a:gd name="T97" fmla="*/ 206 h 587"/>
              <a:gd name="T98" fmla="*/ 80 w 519"/>
              <a:gd name="T99" fmla="*/ 211 h 587"/>
              <a:gd name="T100" fmla="*/ 64 w 519"/>
              <a:gd name="T101" fmla="*/ 137 h 587"/>
              <a:gd name="T102" fmla="*/ 43 w 519"/>
              <a:gd name="T103" fmla="*/ 127 h 587"/>
              <a:gd name="T104" fmla="*/ 27 w 519"/>
              <a:gd name="T105" fmla="*/ 79 h 587"/>
              <a:gd name="T106" fmla="*/ 11 w 519"/>
              <a:gd name="T107" fmla="*/ 68 h 587"/>
              <a:gd name="T108" fmla="*/ 5 w 519"/>
              <a:gd name="T109" fmla="*/ 47 h 587"/>
              <a:gd name="T110" fmla="*/ 16 w 519"/>
              <a:gd name="T111" fmla="*/ 42 h 587"/>
              <a:gd name="T112" fmla="*/ 48 w 519"/>
              <a:gd name="T113" fmla="*/ 37 h 587"/>
              <a:gd name="T114" fmla="*/ 74 w 519"/>
              <a:gd name="T115" fmla="*/ 15 h 587"/>
              <a:gd name="T116" fmla="*/ 90 w 519"/>
              <a:gd name="T117" fmla="*/ 5 h 587"/>
              <a:gd name="T118" fmla="*/ 111 w 519"/>
              <a:gd name="T119" fmla="*/ 0 h 5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19"/>
              <a:gd name="T181" fmla="*/ 0 h 587"/>
              <a:gd name="T182" fmla="*/ 519 w 519"/>
              <a:gd name="T183" fmla="*/ 587 h 58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19" h="587">
                <a:moveTo>
                  <a:pt x="117" y="0"/>
                </a:moveTo>
                <a:lnTo>
                  <a:pt x="122" y="0"/>
                </a:lnTo>
                <a:lnTo>
                  <a:pt x="127" y="0"/>
                </a:lnTo>
                <a:lnTo>
                  <a:pt x="133" y="0"/>
                </a:lnTo>
                <a:lnTo>
                  <a:pt x="138" y="0"/>
                </a:lnTo>
                <a:lnTo>
                  <a:pt x="133" y="0"/>
                </a:lnTo>
                <a:lnTo>
                  <a:pt x="127" y="0"/>
                </a:lnTo>
                <a:lnTo>
                  <a:pt x="122" y="0"/>
                </a:lnTo>
                <a:lnTo>
                  <a:pt x="127" y="0"/>
                </a:lnTo>
                <a:lnTo>
                  <a:pt x="133" y="0"/>
                </a:lnTo>
                <a:lnTo>
                  <a:pt x="138" y="0"/>
                </a:lnTo>
                <a:lnTo>
                  <a:pt x="170" y="10"/>
                </a:lnTo>
                <a:lnTo>
                  <a:pt x="180" y="10"/>
                </a:lnTo>
                <a:lnTo>
                  <a:pt x="275" y="68"/>
                </a:lnTo>
                <a:lnTo>
                  <a:pt x="286" y="153"/>
                </a:lnTo>
                <a:lnTo>
                  <a:pt x="281" y="153"/>
                </a:lnTo>
                <a:lnTo>
                  <a:pt x="281" y="158"/>
                </a:lnTo>
                <a:lnTo>
                  <a:pt x="275" y="158"/>
                </a:lnTo>
                <a:lnTo>
                  <a:pt x="275" y="164"/>
                </a:lnTo>
                <a:lnTo>
                  <a:pt x="275" y="169"/>
                </a:lnTo>
                <a:lnTo>
                  <a:pt x="270" y="169"/>
                </a:lnTo>
                <a:lnTo>
                  <a:pt x="270" y="174"/>
                </a:lnTo>
                <a:lnTo>
                  <a:pt x="254" y="185"/>
                </a:lnTo>
                <a:lnTo>
                  <a:pt x="249" y="195"/>
                </a:lnTo>
                <a:lnTo>
                  <a:pt x="244" y="195"/>
                </a:lnTo>
                <a:lnTo>
                  <a:pt x="244" y="201"/>
                </a:lnTo>
                <a:lnTo>
                  <a:pt x="244" y="206"/>
                </a:lnTo>
                <a:lnTo>
                  <a:pt x="249" y="206"/>
                </a:lnTo>
                <a:lnTo>
                  <a:pt x="254" y="206"/>
                </a:lnTo>
                <a:lnTo>
                  <a:pt x="260" y="206"/>
                </a:lnTo>
                <a:lnTo>
                  <a:pt x="260" y="211"/>
                </a:lnTo>
                <a:lnTo>
                  <a:pt x="254" y="211"/>
                </a:lnTo>
                <a:lnTo>
                  <a:pt x="254" y="217"/>
                </a:lnTo>
                <a:lnTo>
                  <a:pt x="254" y="222"/>
                </a:lnTo>
                <a:lnTo>
                  <a:pt x="249" y="222"/>
                </a:lnTo>
                <a:lnTo>
                  <a:pt x="254" y="222"/>
                </a:lnTo>
                <a:lnTo>
                  <a:pt x="254" y="227"/>
                </a:lnTo>
                <a:lnTo>
                  <a:pt x="260" y="227"/>
                </a:lnTo>
                <a:lnTo>
                  <a:pt x="260" y="222"/>
                </a:lnTo>
                <a:lnTo>
                  <a:pt x="265" y="222"/>
                </a:lnTo>
                <a:lnTo>
                  <a:pt x="270" y="222"/>
                </a:lnTo>
                <a:lnTo>
                  <a:pt x="270" y="217"/>
                </a:lnTo>
                <a:lnTo>
                  <a:pt x="275" y="217"/>
                </a:lnTo>
                <a:lnTo>
                  <a:pt x="275" y="222"/>
                </a:lnTo>
                <a:lnTo>
                  <a:pt x="281" y="222"/>
                </a:lnTo>
                <a:lnTo>
                  <a:pt x="281" y="227"/>
                </a:lnTo>
                <a:lnTo>
                  <a:pt x="286" y="227"/>
                </a:lnTo>
                <a:lnTo>
                  <a:pt x="291" y="227"/>
                </a:lnTo>
                <a:lnTo>
                  <a:pt x="291" y="233"/>
                </a:lnTo>
                <a:lnTo>
                  <a:pt x="297" y="233"/>
                </a:lnTo>
                <a:lnTo>
                  <a:pt x="297" y="238"/>
                </a:lnTo>
                <a:lnTo>
                  <a:pt x="302" y="238"/>
                </a:lnTo>
                <a:lnTo>
                  <a:pt x="302" y="243"/>
                </a:lnTo>
                <a:lnTo>
                  <a:pt x="302" y="248"/>
                </a:lnTo>
                <a:lnTo>
                  <a:pt x="302" y="254"/>
                </a:lnTo>
                <a:lnTo>
                  <a:pt x="302" y="259"/>
                </a:lnTo>
                <a:lnTo>
                  <a:pt x="307" y="259"/>
                </a:lnTo>
                <a:lnTo>
                  <a:pt x="307" y="264"/>
                </a:lnTo>
                <a:lnTo>
                  <a:pt x="307" y="270"/>
                </a:lnTo>
                <a:lnTo>
                  <a:pt x="313" y="275"/>
                </a:lnTo>
                <a:lnTo>
                  <a:pt x="318" y="280"/>
                </a:lnTo>
                <a:lnTo>
                  <a:pt x="334" y="291"/>
                </a:lnTo>
                <a:lnTo>
                  <a:pt x="339" y="296"/>
                </a:lnTo>
                <a:lnTo>
                  <a:pt x="360" y="312"/>
                </a:lnTo>
                <a:lnTo>
                  <a:pt x="365" y="312"/>
                </a:lnTo>
                <a:lnTo>
                  <a:pt x="376" y="317"/>
                </a:lnTo>
                <a:lnTo>
                  <a:pt x="381" y="328"/>
                </a:lnTo>
                <a:lnTo>
                  <a:pt x="387" y="328"/>
                </a:lnTo>
                <a:lnTo>
                  <a:pt x="413" y="344"/>
                </a:lnTo>
                <a:lnTo>
                  <a:pt x="413" y="349"/>
                </a:lnTo>
                <a:lnTo>
                  <a:pt x="450" y="370"/>
                </a:lnTo>
                <a:lnTo>
                  <a:pt x="455" y="375"/>
                </a:lnTo>
                <a:lnTo>
                  <a:pt x="466" y="381"/>
                </a:lnTo>
                <a:lnTo>
                  <a:pt x="519" y="423"/>
                </a:lnTo>
                <a:lnTo>
                  <a:pt x="477" y="487"/>
                </a:lnTo>
                <a:lnTo>
                  <a:pt x="434" y="545"/>
                </a:lnTo>
                <a:lnTo>
                  <a:pt x="413" y="577"/>
                </a:lnTo>
                <a:lnTo>
                  <a:pt x="408" y="587"/>
                </a:lnTo>
                <a:lnTo>
                  <a:pt x="403" y="587"/>
                </a:lnTo>
                <a:lnTo>
                  <a:pt x="397" y="587"/>
                </a:lnTo>
                <a:lnTo>
                  <a:pt x="387" y="587"/>
                </a:lnTo>
                <a:lnTo>
                  <a:pt x="381" y="587"/>
                </a:lnTo>
                <a:lnTo>
                  <a:pt x="381" y="582"/>
                </a:lnTo>
                <a:lnTo>
                  <a:pt x="376" y="582"/>
                </a:lnTo>
                <a:lnTo>
                  <a:pt x="371" y="582"/>
                </a:lnTo>
                <a:lnTo>
                  <a:pt x="365" y="582"/>
                </a:lnTo>
                <a:lnTo>
                  <a:pt x="360" y="582"/>
                </a:lnTo>
                <a:lnTo>
                  <a:pt x="360" y="577"/>
                </a:lnTo>
                <a:lnTo>
                  <a:pt x="365" y="577"/>
                </a:lnTo>
                <a:lnTo>
                  <a:pt x="360" y="577"/>
                </a:lnTo>
                <a:lnTo>
                  <a:pt x="355" y="577"/>
                </a:lnTo>
                <a:lnTo>
                  <a:pt x="350" y="577"/>
                </a:lnTo>
                <a:lnTo>
                  <a:pt x="344" y="577"/>
                </a:lnTo>
                <a:lnTo>
                  <a:pt x="339" y="577"/>
                </a:lnTo>
                <a:lnTo>
                  <a:pt x="334" y="577"/>
                </a:lnTo>
                <a:lnTo>
                  <a:pt x="334" y="571"/>
                </a:lnTo>
                <a:lnTo>
                  <a:pt x="328" y="571"/>
                </a:lnTo>
                <a:lnTo>
                  <a:pt x="328" y="577"/>
                </a:lnTo>
                <a:lnTo>
                  <a:pt x="323" y="577"/>
                </a:lnTo>
                <a:lnTo>
                  <a:pt x="323" y="582"/>
                </a:lnTo>
                <a:lnTo>
                  <a:pt x="318" y="582"/>
                </a:lnTo>
                <a:lnTo>
                  <a:pt x="313" y="582"/>
                </a:lnTo>
                <a:lnTo>
                  <a:pt x="313" y="587"/>
                </a:lnTo>
                <a:lnTo>
                  <a:pt x="313" y="582"/>
                </a:lnTo>
                <a:lnTo>
                  <a:pt x="307" y="582"/>
                </a:lnTo>
                <a:lnTo>
                  <a:pt x="302" y="582"/>
                </a:lnTo>
                <a:lnTo>
                  <a:pt x="302" y="587"/>
                </a:lnTo>
                <a:lnTo>
                  <a:pt x="302" y="582"/>
                </a:lnTo>
                <a:lnTo>
                  <a:pt x="297" y="582"/>
                </a:lnTo>
                <a:lnTo>
                  <a:pt x="297" y="577"/>
                </a:lnTo>
                <a:lnTo>
                  <a:pt x="291" y="577"/>
                </a:lnTo>
                <a:lnTo>
                  <a:pt x="291" y="571"/>
                </a:lnTo>
                <a:lnTo>
                  <a:pt x="286" y="571"/>
                </a:lnTo>
                <a:lnTo>
                  <a:pt x="286" y="566"/>
                </a:lnTo>
                <a:lnTo>
                  <a:pt x="281" y="566"/>
                </a:lnTo>
                <a:lnTo>
                  <a:pt x="281" y="561"/>
                </a:lnTo>
                <a:lnTo>
                  <a:pt x="275" y="561"/>
                </a:lnTo>
                <a:lnTo>
                  <a:pt x="275" y="555"/>
                </a:lnTo>
                <a:lnTo>
                  <a:pt x="270" y="555"/>
                </a:lnTo>
                <a:lnTo>
                  <a:pt x="265" y="555"/>
                </a:lnTo>
                <a:lnTo>
                  <a:pt x="260" y="555"/>
                </a:lnTo>
                <a:lnTo>
                  <a:pt x="254" y="555"/>
                </a:lnTo>
                <a:lnTo>
                  <a:pt x="254" y="550"/>
                </a:lnTo>
                <a:lnTo>
                  <a:pt x="249" y="550"/>
                </a:lnTo>
                <a:lnTo>
                  <a:pt x="249" y="545"/>
                </a:lnTo>
                <a:lnTo>
                  <a:pt x="244" y="545"/>
                </a:lnTo>
                <a:lnTo>
                  <a:pt x="244" y="540"/>
                </a:lnTo>
                <a:lnTo>
                  <a:pt x="238" y="540"/>
                </a:lnTo>
                <a:lnTo>
                  <a:pt x="233" y="540"/>
                </a:lnTo>
                <a:lnTo>
                  <a:pt x="233" y="534"/>
                </a:lnTo>
                <a:lnTo>
                  <a:pt x="228" y="534"/>
                </a:lnTo>
                <a:lnTo>
                  <a:pt x="228" y="529"/>
                </a:lnTo>
                <a:lnTo>
                  <a:pt x="223" y="529"/>
                </a:lnTo>
                <a:lnTo>
                  <a:pt x="223" y="524"/>
                </a:lnTo>
                <a:lnTo>
                  <a:pt x="217" y="518"/>
                </a:lnTo>
                <a:lnTo>
                  <a:pt x="223" y="518"/>
                </a:lnTo>
                <a:lnTo>
                  <a:pt x="217" y="518"/>
                </a:lnTo>
                <a:lnTo>
                  <a:pt x="217" y="513"/>
                </a:lnTo>
                <a:lnTo>
                  <a:pt x="212" y="508"/>
                </a:lnTo>
                <a:lnTo>
                  <a:pt x="217" y="508"/>
                </a:lnTo>
                <a:lnTo>
                  <a:pt x="212" y="503"/>
                </a:lnTo>
                <a:lnTo>
                  <a:pt x="212" y="497"/>
                </a:lnTo>
                <a:lnTo>
                  <a:pt x="217" y="497"/>
                </a:lnTo>
                <a:lnTo>
                  <a:pt x="217" y="492"/>
                </a:lnTo>
                <a:lnTo>
                  <a:pt x="217" y="487"/>
                </a:lnTo>
                <a:lnTo>
                  <a:pt x="217" y="481"/>
                </a:lnTo>
                <a:lnTo>
                  <a:pt x="223" y="481"/>
                </a:lnTo>
                <a:lnTo>
                  <a:pt x="223" y="476"/>
                </a:lnTo>
                <a:lnTo>
                  <a:pt x="217" y="471"/>
                </a:lnTo>
                <a:lnTo>
                  <a:pt x="217" y="465"/>
                </a:lnTo>
                <a:lnTo>
                  <a:pt x="217" y="460"/>
                </a:lnTo>
                <a:lnTo>
                  <a:pt x="217" y="455"/>
                </a:lnTo>
                <a:lnTo>
                  <a:pt x="217" y="450"/>
                </a:lnTo>
                <a:lnTo>
                  <a:pt x="217" y="444"/>
                </a:lnTo>
                <a:lnTo>
                  <a:pt x="217" y="439"/>
                </a:lnTo>
                <a:lnTo>
                  <a:pt x="217" y="434"/>
                </a:lnTo>
                <a:lnTo>
                  <a:pt x="223" y="434"/>
                </a:lnTo>
                <a:lnTo>
                  <a:pt x="223" y="428"/>
                </a:lnTo>
                <a:lnTo>
                  <a:pt x="223" y="423"/>
                </a:lnTo>
                <a:lnTo>
                  <a:pt x="223" y="418"/>
                </a:lnTo>
                <a:lnTo>
                  <a:pt x="217" y="418"/>
                </a:lnTo>
                <a:lnTo>
                  <a:pt x="217" y="413"/>
                </a:lnTo>
                <a:lnTo>
                  <a:pt x="223" y="413"/>
                </a:lnTo>
                <a:lnTo>
                  <a:pt x="217" y="413"/>
                </a:lnTo>
                <a:lnTo>
                  <a:pt x="217" y="407"/>
                </a:lnTo>
                <a:lnTo>
                  <a:pt x="217" y="402"/>
                </a:lnTo>
                <a:lnTo>
                  <a:pt x="212" y="402"/>
                </a:lnTo>
                <a:lnTo>
                  <a:pt x="212" y="397"/>
                </a:lnTo>
                <a:lnTo>
                  <a:pt x="217" y="397"/>
                </a:lnTo>
                <a:lnTo>
                  <a:pt x="212" y="397"/>
                </a:lnTo>
                <a:lnTo>
                  <a:pt x="212" y="391"/>
                </a:lnTo>
                <a:lnTo>
                  <a:pt x="212" y="386"/>
                </a:lnTo>
                <a:lnTo>
                  <a:pt x="212" y="391"/>
                </a:lnTo>
                <a:lnTo>
                  <a:pt x="207" y="391"/>
                </a:lnTo>
                <a:lnTo>
                  <a:pt x="207" y="386"/>
                </a:lnTo>
                <a:lnTo>
                  <a:pt x="207" y="381"/>
                </a:lnTo>
                <a:lnTo>
                  <a:pt x="207" y="375"/>
                </a:lnTo>
                <a:lnTo>
                  <a:pt x="207" y="370"/>
                </a:lnTo>
                <a:lnTo>
                  <a:pt x="201" y="370"/>
                </a:lnTo>
                <a:lnTo>
                  <a:pt x="207" y="370"/>
                </a:lnTo>
                <a:lnTo>
                  <a:pt x="207" y="365"/>
                </a:lnTo>
                <a:lnTo>
                  <a:pt x="201" y="365"/>
                </a:lnTo>
                <a:lnTo>
                  <a:pt x="207" y="365"/>
                </a:lnTo>
                <a:lnTo>
                  <a:pt x="207" y="360"/>
                </a:lnTo>
                <a:lnTo>
                  <a:pt x="201" y="360"/>
                </a:lnTo>
                <a:lnTo>
                  <a:pt x="207" y="360"/>
                </a:lnTo>
                <a:lnTo>
                  <a:pt x="207" y="354"/>
                </a:lnTo>
                <a:lnTo>
                  <a:pt x="201" y="354"/>
                </a:lnTo>
                <a:lnTo>
                  <a:pt x="201" y="349"/>
                </a:lnTo>
                <a:lnTo>
                  <a:pt x="207" y="349"/>
                </a:lnTo>
                <a:lnTo>
                  <a:pt x="201" y="349"/>
                </a:lnTo>
                <a:lnTo>
                  <a:pt x="207" y="349"/>
                </a:lnTo>
                <a:lnTo>
                  <a:pt x="201" y="344"/>
                </a:lnTo>
                <a:lnTo>
                  <a:pt x="201" y="338"/>
                </a:lnTo>
                <a:lnTo>
                  <a:pt x="201" y="333"/>
                </a:lnTo>
                <a:lnTo>
                  <a:pt x="201" y="328"/>
                </a:lnTo>
                <a:lnTo>
                  <a:pt x="207" y="328"/>
                </a:lnTo>
                <a:lnTo>
                  <a:pt x="207" y="323"/>
                </a:lnTo>
                <a:lnTo>
                  <a:pt x="207" y="317"/>
                </a:lnTo>
                <a:lnTo>
                  <a:pt x="201" y="317"/>
                </a:lnTo>
                <a:lnTo>
                  <a:pt x="201" y="312"/>
                </a:lnTo>
                <a:lnTo>
                  <a:pt x="201" y="307"/>
                </a:lnTo>
                <a:lnTo>
                  <a:pt x="196" y="307"/>
                </a:lnTo>
                <a:lnTo>
                  <a:pt x="196" y="301"/>
                </a:lnTo>
                <a:lnTo>
                  <a:pt x="191" y="301"/>
                </a:lnTo>
                <a:lnTo>
                  <a:pt x="191" y="296"/>
                </a:lnTo>
                <a:lnTo>
                  <a:pt x="191" y="291"/>
                </a:lnTo>
                <a:lnTo>
                  <a:pt x="191" y="285"/>
                </a:lnTo>
                <a:lnTo>
                  <a:pt x="185" y="285"/>
                </a:lnTo>
                <a:lnTo>
                  <a:pt x="185" y="280"/>
                </a:lnTo>
                <a:lnTo>
                  <a:pt x="185" y="275"/>
                </a:lnTo>
                <a:lnTo>
                  <a:pt x="180" y="275"/>
                </a:lnTo>
                <a:lnTo>
                  <a:pt x="180" y="270"/>
                </a:lnTo>
                <a:lnTo>
                  <a:pt x="175" y="270"/>
                </a:lnTo>
                <a:lnTo>
                  <a:pt x="175" y="264"/>
                </a:lnTo>
                <a:lnTo>
                  <a:pt x="170" y="264"/>
                </a:lnTo>
                <a:lnTo>
                  <a:pt x="164" y="264"/>
                </a:lnTo>
                <a:lnTo>
                  <a:pt x="164" y="259"/>
                </a:lnTo>
                <a:lnTo>
                  <a:pt x="164" y="254"/>
                </a:lnTo>
                <a:lnTo>
                  <a:pt x="159" y="254"/>
                </a:lnTo>
                <a:lnTo>
                  <a:pt x="159" y="248"/>
                </a:lnTo>
                <a:lnTo>
                  <a:pt x="159" y="243"/>
                </a:lnTo>
                <a:lnTo>
                  <a:pt x="154" y="243"/>
                </a:lnTo>
                <a:lnTo>
                  <a:pt x="154" y="238"/>
                </a:lnTo>
                <a:lnTo>
                  <a:pt x="154" y="233"/>
                </a:lnTo>
                <a:lnTo>
                  <a:pt x="148" y="233"/>
                </a:lnTo>
                <a:lnTo>
                  <a:pt x="148" y="227"/>
                </a:lnTo>
                <a:lnTo>
                  <a:pt x="148" y="222"/>
                </a:lnTo>
                <a:lnTo>
                  <a:pt x="154" y="222"/>
                </a:lnTo>
                <a:lnTo>
                  <a:pt x="148" y="217"/>
                </a:lnTo>
                <a:lnTo>
                  <a:pt x="143" y="217"/>
                </a:lnTo>
                <a:lnTo>
                  <a:pt x="138" y="217"/>
                </a:lnTo>
                <a:lnTo>
                  <a:pt x="133" y="217"/>
                </a:lnTo>
                <a:lnTo>
                  <a:pt x="133" y="211"/>
                </a:lnTo>
                <a:lnTo>
                  <a:pt x="127" y="211"/>
                </a:lnTo>
                <a:lnTo>
                  <a:pt x="122" y="211"/>
                </a:lnTo>
                <a:lnTo>
                  <a:pt x="122" y="206"/>
                </a:lnTo>
                <a:lnTo>
                  <a:pt x="122" y="201"/>
                </a:lnTo>
                <a:lnTo>
                  <a:pt x="117" y="201"/>
                </a:lnTo>
                <a:lnTo>
                  <a:pt x="111" y="201"/>
                </a:lnTo>
                <a:lnTo>
                  <a:pt x="106" y="201"/>
                </a:lnTo>
                <a:lnTo>
                  <a:pt x="106" y="206"/>
                </a:lnTo>
                <a:lnTo>
                  <a:pt x="101" y="206"/>
                </a:lnTo>
                <a:lnTo>
                  <a:pt x="95" y="206"/>
                </a:lnTo>
                <a:lnTo>
                  <a:pt x="90" y="206"/>
                </a:lnTo>
                <a:lnTo>
                  <a:pt x="90" y="211"/>
                </a:lnTo>
                <a:lnTo>
                  <a:pt x="90" y="206"/>
                </a:lnTo>
                <a:lnTo>
                  <a:pt x="85" y="206"/>
                </a:lnTo>
                <a:lnTo>
                  <a:pt x="85" y="211"/>
                </a:lnTo>
                <a:lnTo>
                  <a:pt x="80" y="211"/>
                </a:lnTo>
                <a:lnTo>
                  <a:pt x="80" y="217"/>
                </a:lnTo>
                <a:lnTo>
                  <a:pt x="74" y="217"/>
                </a:lnTo>
                <a:lnTo>
                  <a:pt x="69" y="217"/>
                </a:lnTo>
                <a:lnTo>
                  <a:pt x="69" y="158"/>
                </a:lnTo>
                <a:lnTo>
                  <a:pt x="64" y="137"/>
                </a:lnTo>
                <a:lnTo>
                  <a:pt x="53" y="137"/>
                </a:lnTo>
                <a:lnTo>
                  <a:pt x="48" y="137"/>
                </a:lnTo>
                <a:lnTo>
                  <a:pt x="48" y="132"/>
                </a:lnTo>
                <a:lnTo>
                  <a:pt x="48" y="127"/>
                </a:lnTo>
                <a:lnTo>
                  <a:pt x="43" y="127"/>
                </a:lnTo>
                <a:lnTo>
                  <a:pt x="43" y="121"/>
                </a:lnTo>
                <a:lnTo>
                  <a:pt x="27" y="121"/>
                </a:lnTo>
                <a:lnTo>
                  <a:pt x="27" y="100"/>
                </a:lnTo>
                <a:lnTo>
                  <a:pt x="32" y="100"/>
                </a:lnTo>
                <a:lnTo>
                  <a:pt x="27" y="79"/>
                </a:lnTo>
                <a:lnTo>
                  <a:pt x="11" y="79"/>
                </a:lnTo>
                <a:lnTo>
                  <a:pt x="11" y="74"/>
                </a:lnTo>
                <a:lnTo>
                  <a:pt x="16" y="74"/>
                </a:lnTo>
                <a:lnTo>
                  <a:pt x="16" y="68"/>
                </a:lnTo>
                <a:lnTo>
                  <a:pt x="11" y="68"/>
                </a:lnTo>
                <a:lnTo>
                  <a:pt x="11" y="63"/>
                </a:lnTo>
                <a:lnTo>
                  <a:pt x="5" y="63"/>
                </a:lnTo>
                <a:lnTo>
                  <a:pt x="5" y="58"/>
                </a:lnTo>
                <a:lnTo>
                  <a:pt x="5" y="52"/>
                </a:lnTo>
                <a:lnTo>
                  <a:pt x="5" y="47"/>
                </a:lnTo>
                <a:lnTo>
                  <a:pt x="5" y="42"/>
                </a:lnTo>
                <a:lnTo>
                  <a:pt x="0" y="42"/>
                </a:lnTo>
                <a:lnTo>
                  <a:pt x="5" y="42"/>
                </a:lnTo>
                <a:lnTo>
                  <a:pt x="11" y="42"/>
                </a:lnTo>
                <a:lnTo>
                  <a:pt x="16" y="42"/>
                </a:lnTo>
                <a:lnTo>
                  <a:pt x="21" y="42"/>
                </a:lnTo>
                <a:lnTo>
                  <a:pt x="27" y="42"/>
                </a:lnTo>
                <a:lnTo>
                  <a:pt x="32" y="42"/>
                </a:lnTo>
                <a:lnTo>
                  <a:pt x="37" y="42"/>
                </a:lnTo>
                <a:lnTo>
                  <a:pt x="48" y="37"/>
                </a:lnTo>
                <a:lnTo>
                  <a:pt x="64" y="26"/>
                </a:lnTo>
                <a:lnTo>
                  <a:pt x="64" y="21"/>
                </a:lnTo>
                <a:lnTo>
                  <a:pt x="69" y="21"/>
                </a:lnTo>
                <a:lnTo>
                  <a:pt x="69" y="15"/>
                </a:lnTo>
                <a:lnTo>
                  <a:pt x="74" y="15"/>
                </a:lnTo>
                <a:lnTo>
                  <a:pt x="74" y="10"/>
                </a:lnTo>
                <a:lnTo>
                  <a:pt x="80" y="10"/>
                </a:lnTo>
                <a:lnTo>
                  <a:pt x="85" y="10"/>
                </a:lnTo>
                <a:lnTo>
                  <a:pt x="85" y="5"/>
                </a:lnTo>
                <a:lnTo>
                  <a:pt x="90" y="5"/>
                </a:lnTo>
                <a:lnTo>
                  <a:pt x="90" y="0"/>
                </a:lnTo>
                <a:lnTo>
                  <a:pt x="95" y="0"/>
                </a:lnTo>
                <a:lnTo>
                  <a:pt x="101" y="0"/>
                </a:lnTo>
                <a:lnTo>
                  <a:pt x="106" y="0"/>
                </a:lnTo>
                <a:lnTo>
                  <a:pt x="111" y="0"/>
                </a:lnTo>
                <a:lnTo>
                  <a:pt x="117" y="0"/>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9" name="Freeform 13"/>
          <p:cNvSpPr>
            <a:spLocks noEditPoints="1"/>
          </p:cNvSpPr>
          <p:nvPr/>
        </p:nvSpPr>
        <p:spPr bwMode="auto">
          <a:xfrm>
            <a:off x="5521325" y="4689475"/>
            <a:ext cx="1647825" cy="1512888"/>
          </a:xfrm>
          <a:custGeom>
            <a:avLst/>
            <a:gdLst>
              <a:gd name="T0" fmla="*/ 837 w 1038"/>
              <a:gd name="T1" fmla="*/ 334 h 953"/>
              <a:gd name="T2" fmla="*/ 895 w 1038"/>
              <a:gd name="T3" fmla="*/ 328 h 953"/>
              <a:gd name="T4" fmla="*/ 847 w 1038"/>
              <a:gd name="T5" fmla="*/ 312 h 953"/>
              <a:gd name="T6" fmla="*/ 911 w 1038"/>
              <a:gd name="T7" fmla="*/ 222 h 953"/>
              <a:gd name="T8" fmla="*/ 837 w 1038"/>
              <a:gd name="T9" fmla="*/ 344 h 953"/>
              <a:gd name="T10" fmla="*/ 863 w 1038"/>
              <a:gd name="T11" fmla="*/ 318 h 953"/>
              <a:gd name="T12" fmla="*/ 879 w 1038"/>
              <a:gd name="T13" fmla="*/ 328 h 953"/>
              <a:gd name="T14" fmla="*/ 884 w 1038"/>
              <a:gd name="T15" fmla="*/ 365 h 953"/>
              <a:gd name="T16" fmla="*/ 879 w 1038"/>
              <a:gd name="T17" fmla="*/ 408 h 953"/>
              <a:gd name="T18" fmla="*/ 895 w 1038"/>
              <a:gd name="T19" fmla="*/ 381 h 953"/>
              <a:gd name="T20" fmla="*/ 916 w 1038"/>
              <a:gd name="T21" fmla="*/ 381 h 953"/>
              <a:gd name="T22" fmla="*/ 905 w 1038"/>
              <a:gd name="T23" fmla="*/ 355 h 953"/>
              <a:gd name="T24" fmla="*/ 916 w 1038"/>
              <a:gd name="T25" fmla="*/ 386 h 953"/>
              <a:gd name="T26" fmla="*/ 932 w 1038"/>
              <a:gd name="T27" fmla="*/ 434 h 953"/>
              <a:gd name="T28" fmla="*/ 905 w 1038"/>
              <a:gd name="T29" fmla="*/ 482 h 953"/>
              <a:gd name="T30" fmla="*/ 932 w 1038"/>
              <a:gd name="T31" fmla="*/ 498 h 953"/>
              <a:gd name="T32" fmla="*/ 943 w 1038"/>
              <a:gd name="T33" fmla="*/ 514 h 953"/>
              <a:gd name="T34" fmla="*/ 953 w 1038"/>
              <a:gd name="T35" fmla="*/ 556 h 953"/>
              <a:gd name="T36" fmla="*/ 953 w 1038"/>
              <a:gd name="T37" fmla="*/ 588 h 953"/>
              <a:gd name="T38" fmla="*/ 980 w 1038"/>
              <a:gd name="T39" fmla="*/ 614 h 953"/>
              <a:gd name="T40" fmla="*/ 958 w 1038"/>
              <a:gd name="T41" fmla="*/ 646 h 953"/>
              <a:gd name="T42" fmla="*/ 948 w 1038"/>
              <a:gd name="T43" fmla="*/ 667 h 953"/>
              <a:gd name="T44" fmla="*/ 937 w 1038"/>
              <a:gd name="T45" fmla="*/ 704 h 953"/>
              <a:gd name="T46" fmla="*/ 980 w 1038"/>
              <a:gd name="T47" fmla="*/ 672 h 953"/>
              <a:gd name="T48" fmla="*/ 1027 w 1038"/>
              <a:gd name="T49" fmla="*/ 704 h 953"/>
              <a:gd name="T50" fmla="*/ 943 w 1038"/>
              <a:gd name="T51" fmla="*/ 805 h 953"/>
              <a:gd name="T52" fmla="*/ 937 w 1038"/>
              <a:gd name="T53" fmla="*/ 863 h 953"/>
              <a:gd name="T54" fmla="*/ 890 w 1038"/>
              <a:gd name="T55" fmla="*/ 831 h 953"/>
              <a:gd name="T56" fmla="*/ 847 w 1038"/>
              <a:gd name="T57" fmla="*/ 794 h 953"/>
              <a:gd name="T58" fmla="*/ 789 w 1038"/>
              <a:gd name="T59" fmla="*/ 831 h 953"/>
              <a:gd name="T60" fmla="*/ 747 w 1038"/>
              <a:gd name="T61" fmla="*/ 826 h 953"/>
              <a:gd name="T62" fmla="*/ 694 w 1038"/>
              <a:gd name="T63" fmla="*/ 847 h 953"/>
              <a:gd name="T64" fmla="*/ 635 w 1038"/>
              <a:gd name="T65" fmla="*/ 863 h 953"/>
              <a:gd name="T66" fmla="*/ 445 w 1038"/>
              <a:gd name="T67" fmla="*/ 948 h 953"/>
              <a:gd name="T68" fmla="*/ 355 w 1038"/>
              <a:gd name="T69" fmla="*/ 911 h 953"/>
              <a:gd name="T70" fmla="*/ 339 w 1038"/>
              <a:gd name="T71" fmla="*/ 863 h 953"/>
              <a:gd name="T72" fmla="*/ 291 w 1038"/>
              <a:gd name="T73" fmla="*/ 847 h 953"/>
              <a:gd name="T74" fmla="*/ 5 w 1038"/>
              <a:gd name="T75" fmla="*/ 725 h 953"/>
              <a:gd name="T76" fmla="*/ 11 w 1038"/>
              <a:gd name="T77" fmla="*/ 678 h 953"/>
              <a:gd name="T78" fmla="*/ 32 w 1038"/>
              <a:gd name="T79" fmla="*/ 635 h 953"/>
              <a:gd name="T80" fmla="*/ 58 w 1038"/>
              <a:gd name="T81" fmla="*/ 609 h 953"/>
              <a:gd name="T82" fmla="*/ 90 w 1038"/>
              <a:gd name="T83" fmla="*/ 566 h 953"/>
              <a:gd name="T84" fmla="*/ 111 w 1038"/>
              <a:gd name="T85" fmla="*/ 503 h 953"/>
              <a:gd name="T86" fmla="*/ 127 w 1038"/>
              <a:gd name="T87" fmla="*/ 445 h 953"/>
              <a:gd name="T88" fmla="*/ 148 w 1038"/>
              <a:gd name="T89" fmla="*/ 397 h 953"/>
              <a:gd name="T90" fmla="*/ 164 w 1038"/>
              <a:gd name="T91" fmla="*/ 360 h 953"/>
              <a:gd name="T92" fmla="*/ 148 w 1038"/>
              <a:gd name="T93" fmla="*/ 307 h 953"/>
              <a:gd name="T94" fmla="*/ 164 w 1038"/>
              <a:gd name="T95" fmla="*/ 238 h 953"/>
              <a:gd name="T96" fmla="*/ 175 w 1038"/>
              <a:gd name="T97" fmla="*/ 180 h 953"/>
              <a:gd name="T98" fmla="*/ 217 w 1038"/>
              <a:gd name="T99" fmla="*/ 132 h 953"/>
              <a:gd name="T100" fmla="*/ 270 w 1038"/>
              <a:gd name="T101" fmla="*/ 58 h 953"/>
              <a:gd name="T102" fmla="*/ 313 w 1038"/>
              <a:gd name="T103" fmla="*/ 0 h 953"/>
              <a:gd name="T104" fmla="*/ 598 w 1038"/>
              <a:gd name="T105" fmla="*/ 143 h 953"/>
              <a:gd name="T106" fmla="*/ 699 w 1038"/>
              <a:gd name="T107" fmla="*/ 122 h 953"/>
              <a:gd name="T108" fmla="*/ 821 w 1038"/>
              <a:gd name="T109" fmla="*/ 138 h 953"/>
              <a:gd name="T110" fmla="*/ 810 w 1038"/>
              <a:gd name="T111" fmla="*/ 180 h 953"/>
              <a:gd name="T112" fmla="*/ 826 w 1038"/>
              <a:gd name="T113" fmla="*/ 206 h 953"/>
              <a:gd name="T114" fmla="*/ 837 w 1038"/>
              <a:gd name="T115" fmla="*/ 249 h 953"/>
              <a:gd name="T116" fmla="*/ 863 w 1038"/>
              <a:gd name="T117" fmla="*/ 275 h 953"/>
              <a:gd name="T118" fmla="*/ 884 w 1038"/>
              <a:gd name="T119" fmla="*/ 307 h 953"/>
              <a:gd name="T120" fmla="*/ 911 w 1038"/>
              <a:gd name="T121" fmla="*/ 318 h 953"/>
              <a:gd name="T122" fmla="*/ 879 w 1038"/>
              <a:gd name="T123" fmla="*/ 318 h 953"/>
              <a:gd name="T124" fmla="*/ 847 w 1038"/>
              <a:gd name="T125" fmla="*/ 312 h 9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8"/>
              <a:gd name="T190" fmla="*/ 0 h 953"/>
              <a:gd name="T191" fmla="*/ 1038 w 1038"/>
              <a:gd name="T192" fmla="*/ 953 h 9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8" h="953">
                <a:moveTo>
                  <a:pt x="884" y="397"/>
                </a:moveTo>
                <a:lnTo>
                  <a:pt x="884" y="402"/>
                </a:lnTo>
                <a:lnTo>
                  <a:pt x="884" y="397"/>
                </a:lnTo>
                <a:close/>
                <a:moveTo>
                  <a:pt x="890" y="365"/>
                </a:moveTo>
                <a:lnTo>
                  <a:pt x="890" y="360"/>
                </a:lnTo>
                <a:lnTo>
                  <a:pt x="895" y="360"/>
                </a:lnTo>
                <a:lnTo>
                  <a:pt x="895" y="365"/>
                </a:lnTo>
                <a:lnTo>
                  <a:pt x="890" y="365"/>
                </a:lnTo>
                <a:close/>
                <a:moveTo>
                  <a:pt x="831" y="334"/>
                </a:moveTo>
                <a:lnTo>
                  <a:pt x="837" y="334"/>
                </a:lnTo>
                <a:lnTo>
                  <a:pt x="831" y="334"/>
                </a:lnTo>
                <a:lnTo>
                  <a:pt x="837" y="334"/>
                </a:lnTo>
                <a:lnTo>
                  <a:pt x="837" y="328"/>
                </a:lnTo>
                <a:lnTo>
                  <a:pt x="837" y="334"/>
                </a:lnTo>
                <a:lnTo>
                  <a:pt x="837" y="339"/>
                </a:lnTo>
                <a:lnTo>
                  <a:pt x="831" y="339"/>
                </a:lnTo>
                <a:lnTo>
                  <a:pt x="831" y="334"/>
                </a:lnTo>
                <a:close/>
                <a:moveTo>
                  <a:pt x="895" y="349"/>
                </a:moveTo>
                <a:lnTo>
                  <a:pt x="890" y="349"/>
                </a:lnTo>
                <a:lnTo>
                  <a:pt x="884" y="349"/>
                </a:lnTo>
                <a:lnTo>
                  <a:pt x="884" y="344"/>
                </a:lnTo>
                <a:lnTo>
                  <a:pt x="884" y="339"/>
                </a:lnTo>
                <a:lnTo>
                  <a:pt x="879" y="339"/>
                </a:lnTo>
                <a:lnTo>
                  <a:pt x="879" y="334"/>
                </a:lnTo>
                <a:lnTo>
                  <a:pt x="884" y="334"/>
                </a:lnTo>
                <a:lnTo>
                  <a:pt x="890" y="334"/>
                </a:lnTo>
                <a:lnTo>
                  <a:pt x="890" y="328"/>
                </a:lnTo>
                <a:lnTo>
                  <a:pt x="895" y="328"/>
                </a:lnTo>
                <a:lnTo>
                  <a:pt x="895" y="334"/>
                </a:lnTo>
                <a:lnTo>
                  <a:pt x="890" y="334"/>
                </a:lnTo>
                <a:lnTo>
                  <a:pt x="890" y="339"/>
                </a:lnTo>
                <a:lnTo>
                  <a:pt x="890" y="344"/>
                </a:lnTo>
                <a:lnTo>
                  <a:pt x="895" y="344"/>
                </a:lnTo>
                <a:lnTo>
                  <a:pt x="895" y="349"/>
                </a:lnTo>
                <a:close/>
                <a:moveTo>
                  <a:pt x="858" y="307"/>
                </a:moveTo>
                <a:lnTo>
                  <a:pt x="858" y="312"/>
                </a:lnTo>
                <a:lnTo>
                  <a:pt x="863" y="312"/>
                </a:lnTo>
                <a:lnTo>
                  <a:pt x="858" y="312"/>
                </a:lnTo>
                <a:lnTo>
                  <a:pt x="853" y="312"/>
                </a:lnTo>
                <a:lnTo>
                  <a:pt x="853" y="318"/>
                </a:lnTo>
                <a:lnTo>
                  <a:pt x="847" y="318"/>
                </a:lnTo>
                <a:lnTo>
                  <a:pt x="847" y="312"/>
                </a:lnTo>
                <a:lnTo>
                  <a:pt x="853" y="312"/>
                </a:lnTo>
                <a:lnTo>
                  <a:pt x="853" y="307"/>
                </a:lnTo>
                <a:lnTo>
                  <a:pt x="858" y="307"/>
                </a:lnTo>
                <a:close/>
                <a:moveTo>
                  <a:pt x="863" y="307"/>
                </a:moveTo>
                <a:lnTo>
                  <a:pt x="863" y="312"/>
                </a:lnTo>
                <a:lnTo>
                  <a:pt x="863" y="307"/>
                </a:lnTo>
                <a:lnTo>
                  <a:pt x="858" y="307"/>
                </a:lnTo>
                <a:lnTo>
                  <a:pt x="863" y="307"/>
                </a:lnTo>
                <a:close/>
                <a:moveTo>
                  <a:pt x="863" y="228"/>
                </a:moveTo>
                <a:lnTo>
                  <a:pt x="858" y="228"/>
                </a:lnTo>
                <a:lnTo>
                  <a:pt x="863" y="228"/>
                </a:lnTo>
                <a:close/>
                <a:moveTo>
                  <a:pt x="911" y="212"/>
                </a:moveTo>
                <a:lnTo>
                  <a:pt x="911" y="217"/>
                </a:lnTo>
                <a:lnTo>
                  <a:pt x="911" y="222"/>
                </a:lnTo>
                <a:lnTo>
                  <a:pt x="905" y="222"/>
                </a:lnTo>
                <a:lnTo>
                  <a:pt x="905" y="217"/>
                </a:lnTo>
                <a:lnTo>
                  <a:pt x="911" y="217"/>
                </a:lnTo>
                <a:lnTo>
                  <a:pt x="911" y="212"/>
                </a:lnTo>
                <a:lnTo>
                  <a:pt x="905" y="212"/>
                </a:lnTo>
                <a:lnTo>
                  <a:pt x="911" y="212"/>
                </a:lnTo>
                <a:close/>
                <a:moveTo>
                  <a:pt x="911" y="212"/>
                </a:moveTo>
                <a:lnTo>
                  <a:pt x="905" y="212"/>
                </a:lnTo>
                <a:lnTo>
                  <a:pt x="905" y="206"/>
                </a:lnTo>
                <a:lnTo>
                  <a:pt x="911" y="212"/>
                </a:lnTo>
                <a:close/>
                <a:moveTo>
                  <a:pt x="831" y="334"/>
                </a:moveTo>
                <a:lnTo>
                  <a:pt x="831" y="339"/>
                </a:lnTo>
                <a:lnTo>
                  <a:pt x="837" y="339"/>
                </a:lnTo>
                <a:lnTo>
                  <a:pt x="837" y="344"/>
                </a:lnTo>
                <a:lnTo>
                  <a:pt x="837" y="339"/>
                </a:lnTo>
                <a:lnTo>
                  <a:pt x="837" y="344"/>
                </a:lnTo>
                <a:lnTo>
                  <a:pt x="837" y="339"/>
                </a:lnTo>
                <a:lnTo>
                  <a:pt x="837" y="334"/>
                </a:lnTo>
                <a:lnTo>
                  <a:pt x="842" y="334"/>
                </a:lnTo>
                <a:lnTo>
                  <a:pt x="842" y="328"/>
                </a:lnTo>
                <a:lnTo>
                  <a:pt x="837" y="328"/>
                </a:lnTo>
                <a:lnTo>
                  <a:pt x="842" y="328"/>
                </a:lnTo>
                <a:lnTo>
                  <a:pt x="842" y="323"/>
                </a:lnTo>
                <a:lnTo>
                  <a:pt x="847" y="318"/>
                </a:lnTo>
                <a:lnTo>
                  <a:pt x="853" y="318"/>
                </a:lnTo>
                <a:lnTo>
                  <a:pt x="858" y="312"/>
                </a:lnTo>
                <a:lnTo>
                  <a:pt x="863" y="312"/>
                </a:lnTo>
                <a:lnTo>
                  <a:pt x="863" y="318"/>
                </a:lnTo>
                <a:lnTo>
                  <a:pt x="868" y="318"/>
                </a:lnTo>
                <a:lnTo>
                  <a:pt x="874" y="318"/>
                </a:lnTo>
                <a:lnTo>
                  <a:pt x="868" y="323"/>
                </a:lnTo>
                <a:lnTo>
                  <a:pt x="868" y="318"/>
                </a:lnTo>
                <a:lnTo>
                  <a:pt x="868" y="323"/>
                </a:lnTo>
                <a:lnTo>
                  <a:pt x="874" y="323"/>
                </a:lnTo>
                <a:lnTo>
                  <a:pt x="868" y="323"/>
                </a:lnTo>
                <a:lnTo>
                  <a:pt x="874" y="323"/>
                </a:lnTo>
                <a:lnTo>
                  <a:pt x="868" y="323"/>
                </a:lnTo>
                <a:lnTo>
                  <a:pt x="868" y="328"/>
                </a:lnTo>
                <a:lnTo>
                  <a:pt x="874" y="328"/>
                </a:lnTo>
                <a:lnTo>
                  <a:pt x="874" y="323"/>
                </a:lnTo>
                <a:lnTo>
                  <a:pt x="879" y="323"/>
                </a:lnTo>
                <a:lnTo>
                  <a:pt x="879" y="328"/>
                </a:lnTo>
                <a:lnTo>
                  <a:pt x="879" y="334"/>
                </a:lnTo>
                <a:lnTo>
                  <a:pt x="874" y="334"/>
                </a:lnTo>
                <a:lnTo>
                  <a:pt x="874" y="339"/>
                </a:lnTo>
                <a:lnTo>
                  <a:pt x="874" y="344"/>
                </a:lnTo>
                <a:lnTo>
                  <a:pt x="879" y="344"/>
                </a:lnTo>
                <a:lnTo>
                  <a:pt x="879" y="349"/>
                </a:lnTo>
                <a:lnTo>
                  <a:pt x="884" y="349"/>
                </a:lnTo>
                <a:lnTo>
                  <a:pt x="879" y="349"/>
                </a:lnTo>
                <a:lnTo>
                  <a:pt x="879" y="355"/>
                </a:lnTo>
                <a:lnTo>
                  <a:pt x="884" y="355"/>
                </a:lnTo>
                <a:lnTo>
                  <a:pt x="884" y="360"/>
                </a:lnTo>
                <a:lnTo>
                  <a:pt x="879" y="360"/>
                </a:lnTo>
                <a:lnTo>
                  <a:pt x="879" y="365"/>
                </a:lnTo>
                <a:lnTo>
                  <a:pt x="884" y="365"/>
                </a:lnTo>
                <a:lnTo>
                  <a:pt x="884" y="371"/>
                </a:lnTo>
                <a:lnTo>
                  <a:pt x="879" y="371"/>
                </a:lnTo>
                <a:lnTo>
                  <a:pt x="879" y="376"/>
                </a:lnTo>
                <a:lnTo>
                  <a:pt x="874" y="376"/>
                </a:lnTo>
                <a:lnTo>
                  <a:pt x="874" y="381"/>
                </a:lnTo>
                <a:lnTo>
                  <a:pt x="879" y="381"/>
                </a:lnTo>
                <a:lnTo>
                  <a:pt x="884" y="381"/>
                </a:lnTo>
                <a:lnTo>
                  <a:pt x="884" y="386"/>
                </a:lnTo>
                <a:lnTo>
                  <a:pt x="884" y="392"/>
                </a:lnTo>
                <a:lnTo>
                  <a:pt x="884" y="397"/>
                </a:lnTo>
                <a:lnTo>
                  <a:pt x="884" y="402"/>
                </a:lnTo>
                <a:lnTo>
                  <a:pt x="884" y="408"/>
                </a:lnTo>
                <a:lnTo>
                  <a:pt x="879" y="402"/>
                </a:lnTo>
                <a:lnTo>
                  <a:pt x="879" y="408"/>
                </a:lnTo>
                <a:lnTo>
                  <a:pt x="884" y="408"/>
                </a:lnTo>
                <a:lnTo>
                  <a:pt x="879" y="408"/>
                </a:lnTo>
                <a:lnTo>
                  <a:pt x="879" y="413"/>
                </a:lnTo>
                <a:lnTo>
                  <a:pt x="884" y="408"/>
                </a:lnTo>
                <a:lnTo>
                  <a:pt x="884" y="402"/>
                </a:lnTo>
                <a:lnTo>
                  <a:pt x="890" y="402"/>
                </a:lnTo>
                <a:lnTo>
                  <a:pt x="890" y="397"/>
                </a:lnTo>
                <a:lnTo>
                  <a:pt x="884" y="397"/>
                </a:lnTo>
                <a:lnTo>
                  <a:pt x="890" y="397"/>
                </a:lnTo>
                <a:lnTo>
                  <a:pt x="884" y="392"/>
                </a:lnTo>
                <a:lnTo>
                  <a:pt x="884" y="386"/>
                </a:lnTo>
                <a:lnTo>
                  <a:pt x="890" y="386"/>
                </a:lnTo>
                <a:lnTo>
                  <a:pt x="890" y="381"/>
                </a:lnTo>
                <a:lnTo>
                  <a:pt x="895" y="381"/>
                </a:lnTo>
                <a:lnTo>
                  <a:pt x="895" y="376"/>
                </a:lnTo>
                <a:lnTo>
                  <a:pt x="900" y="376"/>
                </a:lnTo>
                <a:lnTo>
                  <a:pt x="905" y="376"/>
                </a:lnTo>
                <a:lnTo>
                  <a:pt x="905" y="381"/>
                </a:lnTo>
                <a:lnTo>
                  <a:pt x="911" y="381"/>
                </a:lnTo>
                <a:lnTo>
                  <a:pt x="911" y="386"/>
                </a:lnTo>
                <a:lnTo>
                  <a:pt x="911" y="392"/>
                </a:lnTo>
                <a:lnTo>
                  <a:pt x="916" y="392"/>
                </a:lnTo>
                <a:lnTo>
                  <a:pt x="916" y="397"/>
                </a:lnTo>
                <a:lnTo>
                  <a:pt x="916" y="392"/>
                </a:lnTo>
                <a:lnTo>
                  <a:pt x="911" y="392"/>
                </a:lnTo>
                <a:lnTo>
                  <a:pt x="911" y="386"/>
                </a:lnTo>
                <a:lnTo>
                  <a:pt x="916" y="386"/>
                </a:lnTo>
                <a:lnTo>
                  <a:pt x="916" y="381"/>
                </a:lnTo>
                <a:lnTo>
                  <a:pt x="911" y="381"/>
                </a:lnTo>
                <a:lnTo>
                  <a:pt x="911" y="376"/>
                </a:lnTo>
                <a:lnTo>
                  <a:pt x="911" y="381"/>
                </a:lnTo>
                <a:lnTo>
                  <a:pt x="905" y="376"/>
                </a:lnTo>
                <a:lnTo>
                  <a:pt x="900" y="376"/>
                </a:lnTo>
                <a:lnTo>
                  <a:pt x="900" y="371"/>
                </a:lnTo>
                <a:lnTo>
                  <a:pt x="900" y="365"/>
                </a:lnTo>
                <a:lnTo>
                  <a:pt x="900" y="360"/>
                </a:lnTo>
                <a:lnTo>
                  <a:pt x="895" y="360"/>
                </a:lnTo>
                <a:lnTo>
                  <a:pt x="895" y="355"/>
                </a:lnTo>
                <a:lnTo>
                  <a:pt x="900" y="355"/>
                </a:lnTo>
                <a:lnTo>
                  <a:pt x="900" y="360"/>
                </a:lnTo>
                <a:lnTo>
                  <a:pt x="905" y="360"/>
                </a:lnTo>
                <a:lnTo>
                  <a:pt x="905" y="355"/>
                </a:lnTo>
                <a:lnTo>
                  <a:pt x="900" y="355"/>
                </a:lnTo>
                <a:lnTo>
                  <a:pt x="905" y="355"/>
                </a:lnTo>
                <a:lnTo>
                  <a:pt x="905" y="360"/>
                </a:lnTo>
                <a:lnTo>
                  <a:pt x="911" y="360"/>
                </a:lnTo>
                <a:lnTo>
                  <a:pt x="916" y="360"/>
                </a:lnTo>
                <a:lnTo>
                  <a:pt x="916" y="365"/>
                </a:lnTo>
                <a:lnTo>
                  <a:pt x="921" y="365"/>
                </a:lnTo>
                <a:lnTo>
                  <a:pt x="927" y="365"/>
                </a:lnTo>
                <a:lnTo>
                  <a:pt x="927" y="371"/>
                </a:lnTo>
                <a:lnTo>
                  <a:pt x="921" y="371"/>
                </a:lnTo>
                <a:lnTo>
                  <a:pt x="921" y="376"/>
                </a:lnTo>
                <a:lnTo>
                  <a:pt x="921" y="381"/>
                </a:lnTo>
                <a:lnTo>
                  <a:pt x="921" y="386"/>
                </a:lnTo>
                <a:lnTo>
                  <a:pt x="916" y="386"/>
                </a:lnTo>
                <a:lnTo>
                  <a:pt x="916" y="392"/>
                </a:lnTo>
                <a:lnTo>
                  <a:pt x="921" y="397"/>
                </a:lnTo>
                <a:lnTo>
                  <a:pt x="921" y="402"/>
                </a:lnTo>
                <a:lnTo>
                  <a:pt x="927" y="402"/>
                </a:lnTo>
                <a:lnTo>
                  <a:pt x="927" y="408"/>
                </a:lnTo>
                <a:lnTo>
                  <a:pt x="927" y="413"/>
                </a:lnTo>
                <a:lnTo>
                  <a:pt x="932" y="413"/>
                </a:lnTo>
                <a:lnTo>
                  <a:pt x="927" y="413"/>
                </a:lnTo>
                <a:lnTo>
                  <a:pt x="927" y="418"/>
                </a:lnTo>
                <a:lnTo>
                  <a:pt x="932" y="418"/>
                </a:lnTo>
                <a:lnTo>
                  <a:pt x="932" y="424"/>
                </a:lnTo>
                <a:lnTo>
                  <a:pt x="927" y="429"/>
                </a:lnTo>
                <a:lnTo>
                  <a:pt x="927" y="434"/>
                </a:lnTo>
                <a:lnTo>
                  <a:pt x="932" y="434"/>
                </a:lnTo>
                <a:lnTo>
                  <a:pt x="932" y="439"/>
                </a:lnTo>
                <a:lnTo>
                  <a:pt x="932" y="445"/>
                </a:lnTo>
                <a:lnTo>
                  <a:pt x="932" y="450"/>
                </a:lnTo>
                <a:lnTo>
                  <a:pt x="932" y="455"/>
                </a:lnTo>
                <a:lnTo>
                  <a:pt x="932" y="461"/>
                </a:lnTo>
                <a:lnTo>
                  <a:pt x="932" y="466"/>
                </a:lnTo>
                <a:lnTo>
                  <a:pt x="932" y="471"/>
                </a:lnTo>
                <a:lnTo>
                  <a:pt x="927" y="471"/>
                </a:lnTo>
                <a:lnTo>
                  <a:pt x="927" y="476"/>
                </a:lnTo>
                <a:lnTo>
                  <a:pt x="921" y="476"/>
                </a:lnTo>
                <a:lnTo>
                  <a:pt x="921" y="482"/>
                </a:lnTo>
                <a:lnTo>
                  <a:pt x="916" y="482"/>
                </a:lnTo>
                <a:lnTo>
                  <a:pt x="911" y="482"/>
                </a:lnTo>
                <a:lnTo>
                  <a:pt x="905" y="482"/>
                </a:lnTo>
                <a:lnTo>
                  <a:pt x="905" y="476"/>
                </a:lnTo>
                <a:lnTo>
                  <a:pt x="900" y="476"/>
                </a:lnTo>
                <a:lnTo>
                  <a:pt x="905" y="476"/>
                </a:lnTo>
                <a:lnTo>
                  <a:pt x="905" y="482"/>
                </a:lnTo>
                <a:lnTo>
                  <a:pt x="900" y="482"/>
                </a:lnTo>
                <a:lnTo>
                  <a:pt x="900" y="487"/>
                </a:lnTo>
                <a:lnTo>
                  <a:pt x="905" y="492"/>
                </a:lnTo>
                <a:lnTo>
                  <a:pt x="911" y="492"/>
                </a:lnTo>
                <a:lnTo>
                  <a:pt x="916" y="487"/>
                </a:lnTo>
                <a:lnTo>
                  <a:pt x="921" y="487"/>
                </a:lnTo>
                <a:lnTo>
                  <a:pt x="927" y="487"/>
                </a:lnTo>
                <a:lnTo>
                  <a:pt x="927" y="492"/>
                </a:lnTo>
                <a:lnTo>
                  <a:pt x="932" y="492"/>
                </a:lnTo>
                <a:lnTo>
                  <a:pt x="932" y="498"/>
                </a:lnTo>
                <a:lnTo>
                  <a:pt x="932" y="503"/>
                </a:lnTo>
                <a:lnTo>
                  <a:pt x="932" y="508"/>
                </a:lnTo>
                <a:lnTo>
                  <a:pt x="932" y="503"/>
                </a:lnTo>
                <a:lnTo>
                  <a:pt x="927" y="508"/>
                </a:lnTo>
                <a:lnTo>
                  <a:pt x="921" y="508"/>
                </a:lnTo>
                <a:lnTo>
                  <a:pt x="921" y="514"/>
                </a:lnTo>
                <a:lnTo>
                  <a:pt x="921" y="519"/>
                </a:lnTo>
                <a:lnTo>
                  <a:pt x="921" y="514"/>
                </a:lnTo>
                <a:lnTo>
                  <a:pt x="927" y="514"/>
                </a:lnTo>
                <a:lnTo>
                  <a:pt x="927" y="508"/>
                </a:lnTo>
                <a:lnTo>
                  <a:pt x="932" y="508"/>
                </a:lnTo>
                <a:lnTo>
                  <a:pt x="937" y="508"/>
                </a:lnTo>
                <a:lnTo>
                  <a:pt x="937" y="514"/>
                </a:lnTo>
                <a:lnTo>
                  <a:pt x="943" y="514"/>
                </a:lnTo>
                <a:lnTo>
                  <a:pt x="943" y="508"/>
                </a:lnTo>
                <a:lnTo>
                  <a:pt x="943" y="514"/>
                </a:lnTo>
                <a:lnTo>
                  <a:pt x="948" y="514"/>
                </a:lnTo>
                <a:lnTo>
                  <a:pt x="948" y="519"/>
                </a:lnTo>
                <a:lnTo>
                  <a:pt x="948" y="524"/>
                </a:lnTo>
                <a:lnTo>
                  <a:pt x="948" y="529"/>
                </a:lnTo>
                <a:lnTo>
                  <a:pt x="953" y="529"/>
                </a:lnTo>
                <a:lnTo>
                  <a:pt x="953" y="535"/>
                </a:lnTo>
                <a:lnTo>
                  <a:pt x="953" y="540"/>
                </a:lnTo>
                <a:lnTo>
                  <a:pt x="958" y="540"/>
                </a:lnTo>
                <a:lnTo>
                  <a:pt x="958" y="545"/>
                </a:lnTo>
                <a:lnTo>
                  <a:pt x="958" y="551"/>
                </a:lnTo>
                <a:lnTo>
                  <a:pt x="958" y="556"/>
                </a:lnTo>
                <a:lnTo>
                  <a:pt x="953" y="556"/>
                </a:lnTo>
                <a:lnTo>
                  <a:pt x="958" y="556"/>
                </a:lnTo>
                <a:lnTo>
                  <a:pt x="958" y="561"/>
                </a:lnTo>
                <a:lnTo>
                  <a:pt x="964" y="561"/>
                </a:lnTo>
                <a:lnTo>
                  <a:pt x="964" y="566"/>
                </a:lnTo>
                <a:lnTo>
                  <a:pt x="964" y="572"/>
                </a:lnTo>
                <a:lnTo>
                  <a:pt x="964" y="577"/>
                </a:lnTo>
                <a:lnTo>
                  <a:pt x="964" y="572"/>
                </a:lnTo>
                <a:lnTo>
                  <a:pt x="958" y="572"/>
                </a:lnTo>
                <a:lnTo>
                  <a:pt x="958" y="577"/>
                </a:lnTo>
                <a:lnTo>
                  <a:pt x="964" y="577"/>
                </a:lnTo>
                <a:lnTo>
                  <a:pt x="964" y="582"/>
                </a:lnTo>
                <a:lnTo>
                  <a:pt x="964" y="588"/>
                </a:lnTo>
                <a:lnTo>
                  <a:pt x="958" y="588"/>
                </a:lnTo>
                <a:lnTo>
                  <a:pt x="953" y="588"/>
                </a:lnTo>
                <a:lnTo>
                  <a:pt x="953" y="593"/>
                </a:lnTo>
                <a:lnTo>
                  <a:pt x="958" y="593"/>
                </a:lnTo>
                <a:lnTo>
                  <a:pt x="958" y="598"/>
                </a:lnTo>
                <a:lnTo>
                  <a:pt x="958" y="593"/>
                </a:lnTo>
                <a:lnTo>
                  <a:pt x="964" y="593"/>
                </a:lnTo>
                <a:lnTo>
                  <a:pt x="964" y="598"/>
                </a:lnTo>
                <a:lnTo>
                  <a:pt x="969" y="598"/>
                </a:lnTo>
                <a:lnTo>
                  <a:pt x="969" y="604"/>
                </a:lnTo>
                <a:lnTo>
                  <a:pt x="964" y="604"/>
                </a:lnTo>
                <a:lnTo>
                  <a:pt x="969" y="604"/>
                </a:lnTo>
                <a:lnTo>
                  <a:pt x="969" y="609"/>
                </a:lnTo>
                <a:lnTo>
                  <a:pt x="974" y="609"/>
                </a:lnTo>
                <a:lnTo>
                  <a:pt x="980" y="609"/>
                </a:lnTo>
                <a:lnTo>
                  <a:pt x="980" y="614"/>
                </a:lnTo>
                <a:lnTo>
                  <a:pt x="985" y="619"/>
                </a:lnTo>
                <a:lnTo>
                  <a:pt x="985" y="625"/>
                </a:lnTo>
                <a:lnTo>
                  <a:pt x="985" y="630"/>
                </a:lnTo>
                <a:lnTo>
                  <a:pt x="985" y="635"/>
                </a:lnTo>
                <a:lnTo>
                  <a:pt x="985" y="641"/>
                </a:lnTo>
                <a:lnTo>
                  <a:pt x="980" y="641"/>
                </a:lnTo>
                <a:lnTo>
                  <a:pt x="980" y="646"/>
                </a:lnTo>
                <a:lnTo>
                  <a:pt x="980" y="641"/>
                </a:lnTo>
                <a:lnTo>
                  <a:pt x="974" y="641"/>
                </a:lnTo>
                <a:lnTo>
                  <a:pt x="974" y="646"/>
                </a:lnTo>
                <a:lnTo>
                  <a:pt x="969" y="646"/>
                </a:lnTo>
                <a:lnTo>
                  <a:pt x="969" y="641"/>
                </a:lnTo>
                <a:lnTo>
                  <a:pt x="964" y="641"/>
                </a:lnTo>
                <a:lnTo>
                  <a:pt x="958" y="646"/>
                </a:lnTo>
                <a:lnTo>
                  <a:pt x="964" y="646"/>
                </a:lnTo>
                <a:lnTo>
                  <a:pt x="969" y="646"/>
                </a:lnTo>
                <a:lnTo>
                  <a:pt x="974" y="646"/>
                </a:lnTo>
                <a:lnTo>
                  <a:pt x="974" y="651"/>
                </a:lnTo>
                <a:lnTo>
                  <a:pt x="980" y="651"/>
                </a:lnTo>
                <a:lnTo>
                  <a:pt x="980" y="656"/>
                </a:lnTo>
                <a:lnTo>
                  <a:pt x="974" y="656"/>
                </a:lnTo>
                <a:lnTo>
                  <a:pt x="969" y="656"/>
                </a:lnTo>
                <a:lnTo>
                  <a:pt x="964" y="656"/>
                </a:lnTo>
                <a:lnTo>
                  <a:pt x="964" y="662"/>
                </a:lnTo>
                <a:lnTo>
                  <a:pt x="958" y="662"/>
                </a:lnTo>
                <a:lnTo>
                  <a:pt x="953" y="662"/>
                </a:lnTo>
                <a:lnTo>
                  <a:pt x="953" y="667"/>
                </a:lnTo>
                <a:lnTo>
                  <a:pt x="948" y="667"/>
                </a:lnTo>
                <a:lnTo>
                  <a:pt x="948" y="672"/>
                </a:lnTo>
                <a:lnTo>
                  <a:pt x="953" y="672"/>
                </a:lnTo>
                <a:lnTo>
                  <a:pt x="953" y="678"/>
                </a:lnTo>
                <a:lnTo>
                  <a:pt x="953" y="683"/>
                </a:lnTo>
                <a:lnTo>
                  <a:pt x="953" y="688"/>
                </a:lnTo>
                <a:lnTo>
                  <a:pt x="948" y="688"/>
                </a:lnTo>
                <a:lnTo>
                  <a:pt x="948" y="694"/>
                </a:lnTo>
                <a:lnTo>
                  <a:pt x="943" y="694"/>
                </a:lnTo>
                <a:lnTo>
                  <a:pt x="943" y="699"/>
                </a:lnTo>
                <a:lnTo>
                  <a:pt x="937" y="699"/>
                </a:lnTo>
                <a:lnTo>
                  <a:pt x="937" y="704"/>
                </a:lnTo>
                <a:lnTo>
                  <a:pt x="937" y="699"/>
                </a:lnTo>
                <a:lnTo>
                  <a:pt x="943" y="699"/>
                </a:lnTo>
                <a:lnTo>
                  <a:pt x="937" y="704"/>
                </a:lnTo>
                <a:lnTo>
                  <a:pt x="943" y="704"/>
                </a:lnTo>
                <a:lnTo>
                  <a:pt x="943" y="699"/>
                </a:lnTo>
                <a:lnTo>
                  <a:pt x="948" y="699"/>
                </a:lnTo>
                <a:lnTo>
                  <a:pt x="948" y="694"/>
                </a:lnTo>
                <a:lnTo>
                  <a:pt x="953" y="694"/>
                </a:lnTo>
                <a:lnTo>
                  <a:pt x="953" y="688"/>
                </a:lnTo>
                <a:lnTo>
                  <a:pt x="958" y="688"/>
                </a:lnTo>
                <a:lnTo>
                  <a:pt x="958" y="683"/>
                </a:lnTo>
                <a:lnTo>
                  <a:pt x="958" y="678"/>
                </a:lnTo>
                <a:lnTo>
                  <a:pt x="958" y="672"/>
                </a:lnTo>
                <a:lnTo>
                  <a:pt x="964" y="672"/>
                </a:lnTo>
                <a:lnTo>
                  <a:pt x="969" y="672"/>
                </a:lnTo>
                <a:lnTo>
                  <a:pt x="974" y="672"/>
                </a:lnTo>
                <a:lnTo>
                  <a:pt x="980" y="672"/>
                </a:lnTo>
                <a:lnTo>
                  <a:pt x="985" y="672"/>
                </a:lnTo>
                <a:lnTo>
                  <a:pt x="990" y="672"/>
                </a:lnTo>
                <a:lnTo>
                  <a:pt x="990" y="678"/>
                </a:lnTo>
                <a:lnTo>
                  <a:pt x="990" y="683"/>
                </a:lnTo>
                <a:lnTo>
                  <a:pt x="995" y="683"/>
                </a:lnTo>
                <a:lnTo>
                  <a:pt x="1001" y="683"/>
                </a:lnTo>
                <a:lnTo>
                  <a:pt x="1006" y="683"/>
                </a:lnTo>
                <a:lnTo>
                  <a:pt x="1011" y="688"/>
                </a:lnTo>
                <a:lnTo>
                  <a:pt x="1017" y="688"/>
                </a:lnTo>
                <a:lnTo>
                  <a:pt x="1017" y="694"/>
                </a:lnTo>
                <a:lnTo>
                  <a:pt x="1022" y="694"/>
                </a:lnTo>
                <a:lnTo>
                  <a:pt x="1022" y="699"/>
                </a:lnTo>
                <a:lnTo>
                  <a:pt x="1022" y="704"/>
                </a:lnTo>
                <a:lnTo>
                  <a:pt x="1027" y="704"/>
                </a:lnTo>
                <a:lnTo>
                  <a:pt x="1027" y="709"/>
                </a:lnTo>
                <a:lnTo>
                  <a:pt x="1033" y="709"/>
                </a:lnTo>
                <a:lnTo>
                  <a:pt x="1033" y="715"/>
                </a:lnTo>
                <a:lnTo>
                  <a:pt x="1033" y="720"/>
                </a:lnTo>
                <a:lnTo>
                  <a:pt x="1038" y="720"/>
                </a:lnTo>
                <a:lnTo>
                  <a:pt x="1038" y="725"/>
                </a:lnTo>
                <a:lnTo>
                  <a:pt x="1038" y="731"/>
                </a:lnTo>
                <a:lnTo>
                  <a:pt x="1038" y="736"/>
                </a:lnTo>
                <a:lnTo>
                  <a:pt x="1033" y="736"/>
                </a:lnTo>
                <a:lnTo>
                  <a:pt x="1027" y="736"/>
                </a:lnTo>
                <a:lnTo>
                  <a:pt x="990" y="773"/>
                </a:lnTo>
                <a:lnTo>
                  <a:pt x="953" y="784"/>
                </a:lnTo>
                <a:lnTo>
                  <a:pt x="937" y="805"/>
                </a:lnTo>
                <a:lnTo>
                  <a:pt x="943" y="805"/>
                </a:lnTo>
                <a:lnTo>
                  <a:pt x="943" y="810"/>
                </a:lnTo>
                <a:lnTo>
                  <a:pt x="948" y="815"/>
                </a:lnTo>
                <a:lnTo>
                  <a:pt x="948" y="821"/>
                </a:lnTo>
                <a:lnTo>
                  <a:pt x="948" y="826"/>
                </a:lnTo>
                <a:lnTo>
                  <a:pt x="943" y="826"/>
                </a:lnTo>
                <a:lnTo>
                  <a:pt x="943" y="831"/>
                </a:lnTo>
                <a:lnTo>
                  <a:pt x="937" y="831"/>
                </a:lnTo>
                <a:lnTo>
                  <a:pt x="937" y="836"/>
                </a:lnTo>
                <a:lnTo>
                  <a:pt x="932" y="842"/>
                </a:lnTo>
                <a:lnTo>
                  <a:pt x="932" y="847"/>
                </a:lnTo>
                <a:lnTo>
                  <a:pt x="937" y="847"/>
                </a:lnTo>
                <a:lnTo>
                  <a:pt x="937" y="852"/>
                </a:lnTo>
                <a:lnTo>
                  <a:pt x="937" y="858"/>
                </a:lnTo>
                <a:lnTo>
                  <a:pt x="937" y="863"/>
                </a:lnTo>
                <a:lnTo>
                  <a:pt x="937" y="868"/>
                </a:lnTo>
                <a:lnTo>
                  <a:pt x="937" y="874"/>
                </a:lnTo>
                <a:lnTo>
                  <a:pt x="937" y="879"/>
                </a:lnTo>
                <a:lnTo>
                  <a:pt x="932" y="879"/>
                </a:lnTo>
                <a:lnTo>
                  <a:pt x="927" y="879"/>
                </a:lnTo>
                <a:lnTo>
                  <a:pt x="921" y="879"/>
                </a:lnTo>
                <a:lnTo>
                  <a:pt x="905" y="847"/>
                </a:lnTo>
                <a:lnTo>
                  <a:pt x="900" y="852"/>
                </a:lnTo>
                <a:lnTo>
                  <a:pt x="900" y="847"/>
                </a:lnTo>
                <a:lnTo>
                  <a:pt x="900" y="842"/>
                </a:lnTo>
                <a:lnTo>
                  <a:pt x="895" y="842"/>
                </a:lnTo>
                <a:lnTo>
                  <a:pt x="895" y="836"/>
                </a:lnTo>
                <a:lnTo>
                  <a:pt x="890" y="836"/>
                </a:lnTo>
                <a:lnTo>
                  <a:pt x="890" y="831"/>
                </a:lnTo>
                <a:lnTo>
                  <a:pt x="890" y="826"/>
                </a:lnTo>
                <a:lnTo>
                  <a:pt x="884" y="826"/>
                </a:lnTo>
                <a:lnTo>
                  <a:pt x="884" y="821"/>
                </a:lnTo>
                <a:lnTo>
                  <a:pt x="884" y="815"/>
                </a:lnTo>
                <a:lnTo>
                  <a:pt x="884" y="810"/>
                </a:lnTo>
                <a:lnTo>
                  <a:pt x="879" y="805"/>
                </a:lnTo>
                <a:lnTo>
                  <a:pt x="874" y="805"/>
                </a:lnTo>
                <a:lnTo>
                  <a:pt x="874" y="799"/>
                </a:lnTo>
                <a:lnTo>
                  <a:pt x="874" y="794"/>
                </a:lnTo>
                <a:lnTo>
                  <a:pt x="868" y="794"/>
                </a:lnTo>
                <a:lnTo>
                  <a:pt x="863" y="794"/>
                </a:lnTo>
                <a:lnTo>
                  <a:pt x="858" y="794"/>
                </a:lnTo>
                <a:lnTo>
                  <a:pt x="853" y="794"/>
                </a:lnTo>
                <a:lnTo>
                  <a:pt x="847" y="794"/>
                </a:lnTo>
                <a:lnTo>
                  <a:pt x="842" y="794"/>
                </a:lnTo>
                <a:lnTo>
                  <a:pt x="837" y="794"/>
                </a:lnTo>
                <a:lnTo>
                  <a:pt x="831" y="799"/>
                </a:lnTo>
                <a:lnTo>
                  <a:pt x="826" y="799"/>
                </a:lnTo>
                <a:lnTo>
                  <a:pt x="821" y="805"/>
                </a:lnTo>
                <a:lnTo>
                  <a:pt x="810" y="805"/>
                </a:lnTo>
                <a:lnTo>
                  <a:pt x="805" y="815"/>
                </a:lnTo>
                <a:lnTo>
                  <a:pt x="800" y="815"/>
                </a:lnTo>
                <a:lnTo>
                  <a:pt x="800" y="821"/>
                </a:lnTo>
                <a:lnTo>
                  <a:pt x="794" y="821"/>
                </a:lnTo>
                <a:lnTo>
                  <a:pt x="794" y="826"/>
                </a:lnTo>
                <a:lnTo>
                  <a:pt x="784" y="836"/>
                </a:lnTo>
                <a:lnTo>
                  <a:pt x="784" y="831"/>
                </a:lnTo>
                <a:lnTo>
                  <a:pt x="789" y="831"/>
                </a:lnTo>
                <a:lnTo>
                  <a:pt x="789" y="826"/>
                </a:lnTo>
                <a:lnTo>
                  <a:pt x="784" y="826"/>
                </a:lnTo>
                <a:lnTo>
                  <a:pt x="784" y="821"/>
                </a:lnTo>
                <a:lnTo>
                  <a:pt x="784" y="815"/>
                </a:lnTo>
                <a:lnTo>
                  <a:pt x="784" y="810"/>
                </a:lnTo>
                <a:lnTo>
                  <a:pt x="778" y="810"/>
                </a:lnTo>
                <a:lnTo>
                  <a:pt x="773" y="810"/>
                </a:lnTo>
                <a:lnTo>
                  <a:pt x="768" y="810"/>
                </a:lnTo>
                <a:lnTo>
                  <a:pt x="768" y="815"/>
                </a:lnTo>
                <a:lnTo>
                  <a:pt x="763" y="815"/>
                </a:lnTo>
                <a:lnTo>
                  <a:pt x="757" y="815"/>
                </a:lnTo>
                <a:lnTo>
                  <a:pt x="752" y="821"/>
                </a:lnTo>
                <a:lnTo>
                  <a:pt x="747" y="821"/>
                </a:lnTo>
                <a:lnTo>
                  <a:pt x="747" y="826"/>
                </a:lnTo>
                <a:lnTo>
                  <a:pt x="741" y="826"/>
                </a:lnTo>
                <a:lnTo>
                  <a:pt x="736" y="826"/>
                </a:lnTo>
                <a:lnTo>
                  <a:pt x="736" y="831"/>
                </a:lnTo>
                <a:lnTo>
                  <a:pt x="731" y="831"/>
                </a:lnTo>
                <a:lnTo>
                  <a:pt x="725" y="831"/>
                </a:lnTo>
                <a:lnTo>
                  <a:pt x="725" y="836"/>
                </a:lnTo>
                <a:lnTo>
                  <a:pt x="720" y="836"/>
                </a:lnTo>
                <a:lnTo>
                  <a:pt x="715" y="836"/>
                </a:lnTo>
                <a:lnTo>
                  <a:pt x="710" y="836"/>
                </a:lnTo>
                <a:lnTo>
                  <a:pt x="710" y="842"/>
                </a:lnTo>
                <a:lnTo>
                  <a:pt x="704" y="842"/>
                </a:lnTo>
                <a:lnTo>
                  <a:pt x="699" y="842"/>
                </a:lnTo>
                <a:lnTo>
                  <a:pt x="699" y="847"/>
                </a:lnTo>
                <a:lnTo>
                  <a:pt x="694" y="847"/>
                </a:lnTo>
                <a:lnTo>
                  <a:pt x="688" y="847"/>
                </a:lnTo>
                <a:lnTo>
                  <a:pt x="683" y="847"/>
                </a:lnTo>
                <a:lnTo>
                  <a:pt x="683" y="852"/>
                </a:lnTo>
                <a:lnTo>
                  <a:pt x="678" y="852"/>
                </a:lnTo>
                <a:lnTo>
                  <a:pt x="678" y="858"/>
                </a:lnTo>
                <a:lnTo>
                  <a:pt x="678" y="863"/>
                </a:lnTo>
                <a:lnTo>
                  <a:pt x="673" y="863"/>
                </a:lnTo>
                <a:lnTo>
                  <a:pt x="667" y="863"/>
                </a:lnTo>
                <a:lnTo>
                  <a:pt x="662" y="863"/>
                </a:lnTo>
                <a:lnTo>
                  <a:pt x="657" y="863"/>
                </a:lnTo>
                <a:lnTo>
                  <a:pt x="651" y="863"/>
                </a:lnTo>
                <a:lnTo>
                  <a:pt x="646" y="863"/>
                </a:lnTo>
                <a:lnTo>
                  <a:pt x="641" y="863"/>
                </a:lnTo>
                <a:lnTo>
                  <a:pt x="635" y="863"/>
                </a:lnTo>
                <a:lnTo>
                  <a:pt x="635" y="858"/>
                </a:lnTo>
                <a:lnTo>
                  <a:pt x="630" y="858"/>
                </a:lnTo>
                <a:lnTo>
                  <a:pt x="630" y="852"/>
                </a:lnTo>
                <a:lnTo>
                  <a:pt x="625" y="852"/>
                </a:lnTo>
                <a:lnTo>
                  <a:pt x="620" y="852"/>
                </a:lnTo>
                <a:lnTo>
                  <a:pt x="614" y="852"/>
                </a:lnTo>
                <a:lnTo>
                  <a:pt x="614" y="858"/>
                </a:lnTo>
                <a:lnTo>
                  <a:pt x="609" y="858"/>
                </a:lnTo>
                <a:lnTo>
                  <a:pt x="604" y="858"/>
                </a:lnTo>
                <a:lnTo>
                  <a:pt x="598" y="858"/>
                </a:lnTo>
                <a:lnTo>
                  <a:pt x="593" y="858"/>
                </a:lnTo>
                <a:lnTo>
                  <a:pt x="593" y="863"/>
                </a:lnTo>
                <a:lnTo>
                  <a:pt x="498" y="895"/>
                </a:lnTo>
                <a:lnTo>
                  <a:pt x="445" y="948"/>
                </a:lnTo>
                <a:lnTo>
                  <a:pt x="381" y="953"/>
                </a:lnTo>
                <a:lnTo>
                  <a:pt x="376" y="953"/>
                </a:lnTo>
                <a:lnTo>
                  <a:pt x="376" y="948"/>
                </a:lnTo>
                <a:lnTo>
                  <a:pt x="376" y="942"/>
                </a:lnTo>
                <a:lnTo>
                  <a:pt x="371" y="937"/>
                </a:lnTo>
                <a:lnTo>
                  <a:pt x="376" y="937"/>
                </a:lnTo>
                <a:lnTo>
                  <a:pt x="371" y="937"/>
                </a:lnTo>
                <a:lnTo>
                  <a:pt x="371" y="932"/>
                </a:lnTo>
                <a:lnTo>
                  <a:pt x="365" y="926"/>
                </a:lnTo>
                <a:lnTo>
                  <a:pt x="365" y="921"/>
                </a:lnTo>
                <a:lnTo>
                  <a:pt x="360" y="921"/>
                </a:lnTo>
                <a:lnTo>
                  <a:pt x="360" y="916"/>
                </a:lnTo>
                <a:lnTo>
                  <a:pt x="360" y="911"/>
                </a:lnTo>
                <a:lnTo>
                  <a:pt x="355" y="911"/>
                </a:lnTo>
                <a:lnTo>
                  <a:pt x="350" y="911"/>
                </a:lnTo>
                <a:lnTo>
                  <a:pt x="350" y="905"/>
                </a:lnTo>
                <a:lnTo>
                  <a:pt x="350" y="900"/>
                </a:lnTo>
                <a:lnTo>
                  <a:pt x="355" y="895"/>
                </a:lnTo>
                <a:lnTo>
                  <a:pt x="350" y="895"/>
                </a:lnTo>
                <a:lnTo>
                  <a:pt x="350" y="889"/>
                </a:lnTo>
                <a:lnTo>
                  <a:pt x="344" y="889"/>
                </a:lnTo>
                <a:lnTo>
                  <a:pt x="339" y="889"/>
                </a:lnTo>
                <a:lnTo>
                  <a:pt x="339" y="884"/>
                </a:lnTo>
                <a:lnTo>
                  <a:pt x="339" y="879"/>
                </a:lnTo>
                <a:lnTo>
                  <a:pt x="339" y="874"/>
                </a:lnTo>
                <a:lnTo>
                  <a:pt x="334" y="868"/>
                </a:lnTo>
                <a:lnTo>
                  <a:pt x="339" y="868"/>
                </a:lnTo>
                <a:lnTo>
                  <a:pt x="339" y="863"/>
                </a:lnTo>
                <a:lnTo>
                  <a:pt x="334" y="863"/>
                </a:lnTo>
                <a:lnTo>
                  <a:pt x="328" y="863"/>
                </a:lnTo>
                <a:lnTo>
                  <a:pt x="323" y="863"/>
                </a:lnTo>
                <a:lnTo>
                  <a:pt x="318" y="863"/>
                </a:lnTo>
                <a:lnTo>
                  <a:pt x="313" y="863"/>
                </a:lnTo>
                <a:lnTo>
                  <a:pt x="313" y="858"/>
                </a:lnTo>
                <a:lnTo>
                  <a:pt x="307" y="858"/>
                </a:lnTo>
                <a:lnTo>
                  <a:pt x="307" y="852"/>
                </a:lnTo>
                <a:lnTo>
                  <a:pt x="302" y="852"/>
                </a:lnTo>
                <a:lnTo>
                  <a:pt x="297" y="852"/>
                </a:lnTo>
                <a:lnTo>
                  <a:pt x="297" y="847"/>
                </a:lnTo>
                <a:lnTo>
                  <a:pt x="297" y="852"/>
                </a:lnTo>
                <a:lnTo>
                  <a:pt x="291" y="852"/>
                </a:lnTo>
                <a:lnTo>
                  <a:pt x="291" y="847"/>
                </a:lnTo>
                <a:lnTo>
                  <a:pt x="291" y="852"/>
                </a:lnTo>
                <a:lnTo>
                  <a:pt x="291" y="847"/>
                </a:lnTo>
                <a:lnTo>
                  <a:pt x="286" y="847"/>
                </a:lnTo>
                <a:lnTo>
                  <a:pt x="281" y="847"/>
                </a:lnTo>
                <a:lnTo>
                  <a:pt x="275" y="847"/>
                </a:lnTo>
                <a:lnTo>
                  <a:pt x="270" y="847"/>
                </a:lnTo>
                <a:lnTo>
                  <a:pt x="217" y="831"/>
                </a:lnTo>
                <a:lnTo>
                  <a:pt x="0" y="752"/>
                </a:lnTo>
                <a:lnTo>
                  <a:pt x="0" y="746"/>
                </a:lnTo>
                <a:lnTo>
                  <a:pt x="5" y="746"/>
                </a:lnTo>
                <a:lnTo>
                  <a:pt x="5" y="741"/>
                </a:lnTo>
                <a:lnTo>
                  <a:pt x="5" y="736"/>
                </a:lnTo>
                <a:lnTo>
                  <a:pt x="5" y="731"/>
                </a:lnTo>
                <a:lnTo>
                  <a:pt x="5" y="725"/>
                </a:lnTo>
                <a:lnTo>
                  <a:pt x="11" y="725"/>
                </a:lnTo>
                <a:lnTo>
                  <a:pt x="11" y="720"/>
                </a:lnTo>
                <a:lnTo>
                  <a:pt x="11" y="715"/>
                </a:lnTo>
                <a:lnTo>
                  <a:pt x="5" y="715"/>
                </a:lnTo>
                <a:lnTo>
                  <a:pt x="5" y="709"/>
                </a:lnTo>
                <a:lnTo>
                  <a:pt x="5" y="704"/>
                </a:lnTo>
                <a:lnTo>
                  <a:pt x="5" y="699"/>
                </a:lnTo>
                <a:lnTo>
                  <a:pt x="0" y="699"/>
                </a:lnTo>
                <a:lnTo>
                  <a:pt x="5" y="699"/>
                </a:lnTo>
                <a:lnTo>
                  <a:pt x="5" y="694"/>
                </a:lnTo>
                <a:lnTo>
                  <a:pt x="11" y="694"/>
                </a:lnTo>
                <a:lnTo>
                  <a:pt x="11" y="688"/>
                </a:lnTo>
                <a:lnTo>
                  <a:pt x="11" y="683"/>
                </a:lnTo>
                <a:lnTo>
                  <a:pt x="11" y="678"/>
                </a:lnTo>
                <a:lnTo>
                  <a:pt x="5" y="678"/>
                </a:lnTo>
                <a:lnTo>
                  <a:pt x="5" y="672"/>
                </a:lnTo>
                <a:lnTo>
                  <a:pt x="5" y="667"/>
                </a:lnTo>
                <a:lnTo>
                  <a:pt x="11" y="662"/>
                </a:lnTo>
                <a:lnTo>
                  <a:pt x="5" y="662"/>
                </a:lnTo>
                <a:lnTo>
                  <a:pt x="5" y="656"/>
                </a:lnTo>
                <a:lnTo>
                  <a:pt x="11" y="656"/>
                </a:lnTo>
                <a:lnTo>
                  <a:pt x="11" y="651"/>
                </a:lnTo>
                <a:lnTo>
                  <a:pt x="11" y="646"/>
                </a:lnTo>
                <a:lnTo>
                  <a:pt x="16" y="646"/>
                </a:lnTo>
                <a:lnTo>
                  <a:pt x="16" y="651"/>
                </a:lnTo>
                <a:lnTo>
                  <a:pt x="16" y="646"/>
                </a:lnTo>
                <a:lnTo>
                  <a:pt x="21" y="641"/>
                </a:lnTo>
                <a:lnTo>
                  <a:pt x="32" y="635"/>
                </a:lnTo>
                <a:lnTo>
                  <a:pt x="37" y="635"/>
                </a:lnTo>
                <a:lnTo>
                  <a:pt x="37" y="630"/>
                </a:lnTo>
                <a:lnTo>
                  <a:pt x="43" y="630"/>
                </a:lnTo>
                <a:lnTo>
                  <a:pt x="43" y="635"/>
                </a:lnTo>
                <a:lnTo>
                  <a:pt x="43" y="630"/>
                </a:lnTo>
                <a:lnTo>
                  <a:pt x="43" y="625"/>
                </a:lnTo>
                <a:lnTo>
                  <a:pt x="43" y="619"/>
                </a:lnTo>
                <a:lnTo>
                  <a:pt x="48" y="619"/>
                </a:lnTo>
                <a:lnTo>
                  <a:pt x="48" y="625"/>
                </a:lnTo>
                <a:lnTo>
                  <a:pt x="53" y="625"/>
                </a:lnTo>
                <a:lnTo>
                  <a:pt x="53" y="619"/>
                </a:lnTo>
                <a:lnTo>
                  <a:pt x="53" y="614"/>
                </a:lnTo>
                <a:lnTo>
                  <a:pt x="58" y="614"/>
                </a:lnTo>
                <a:lnTo>
                  <a:pt x="58" y="609"/>
                </a:lnTo>
                <a:lnTo>
                  <a:pt x="64" y="609"/>
                </a:lnTo>
                <a:lnTo>
                  <a:pt x="64" y="604"/>
                </a:lnTo>
                <a:lnTo>
                  <a:pt x="64" y="598"/>
                </a:lnTo>
                <a:lnTo>
                  <a:pt x="69" y="598"/>
                </a:lnTo>
                <a:lnTo>
                  <a:pt x="69" y="593"/>
                </a:lnTo>
                <a:lnTo>
                  <a:pt x="74" y="593"/>
                </a:lnTo>
                <a:lnTo>
                  <a:pt x="74" y="588"/>
                </a:lnTo>
                <a:lnTo>
                  <a:pt x="80" y="588"/>
                </a:lnTo>
                <a:lnTo>
                  <a:pt x="80" y="582"/>
                </a:lnTo>
                <a:lnTo>
                  <a:pt x="80" y="577"/>
                </a:lnTo>
                <a:lnTo>
                  <a:pt x="85" y="577"/>
                </a:lnTo>
                <a:lnTo>
                  <a:pt x="85" y="572"/>
                </a:lnTo>
                <a:lnTo>
                  <a:pt x="85" y="566"/>
                </a:lnTo>
                <a:lnTo>
                  <a:pt x="90" y="566"/>
                </a:lnTo>
                <a:lnTo>
                  <a:pt x="90" y="561"/>
                </a:lnTo>
                <a:lnTo>
                  <a:pt x="90" y="556"/>
                </a:lnTo>
                <a:lnTo>
                  <a:pt x="90" y="551"/>
                </a:lnTo>
                <a:lnTo>
                  <a:pt x="95" y="545"/>
                </a:lnTo>
                <a:lnTo>
                  <a:pt x="95" y="540"/>
                </a:lnTo>
                <a:lnTo>
                  <a:pt x="95" y="535"/>
                </a:lnTo>
                <a:lnTo>
                  <a:pt x="101" y="535"/>
                </a:lnTo>
                <a:lnTo>
                  <a:pt x="101" y="529"/>
                </a:lnTo>
                <a:lnTo>
                  <a:pt x="101" y="524"/>
                </a:lnTo>
                <a:lnTo>
                  <a:pt x="101" y="519"/>
                </a:lnTo>
                <a:lnTo>
                  <a:pt x="106" y="514"/>
                </a:lnTo>
                <a:lnTo>
                  <a:pt x="106" y="508"/>
                </a:lnTo>
                <a:lnTo>
                  <a:pt x="111" y="508"/>
                </a:lnTo>
                <a:lnTo>
                  <a:pt x="111" y="503"/>
                </a:lnTo>
                <a:lnTo>
                  <a:pt x="111" y="498"/>
                </a:lnTo>
                <a:lnTo>
                  <a:pt x="106" y="498"/>
                </a:lnTo>
                <a:lnTo>
                  <a:pt x="111" y="492"/>
                </a:lnTo>
                <a:lnTo>
                  <a:pt x="111" y="487"/>
                </a:lnTo>
                <a:lnTo>
                  <a:pt x="117" y="482"/>
                </a:lnTo>
                <a:lnTo>
                  <a:pt x="117" y="476"/>
                </a:lnTo>
                <a:lnTo>
                  <a:pt x="117" y="471"/>
                </a:lnTo>
                <a:lnTo>
                  <a:pt x="117" y="466"/>
                </a:lnTo>
                <a:lnTo>
                  <a:pt x="117" y="461"/>
                </a:lnTo>
                <a:lnTo>
                  <a:pt x="122" y="461"/>
                </a:lnTo>
                <a:lnTo>
                  <a:pt x="122" y="455"/>
                </a:lnTo>
                <a:lnTo>
                  <a:pt x="127" y="455"/>
                </a:lnTo>
                <a:lnTo>
                  <a:pt x="127" y="450"/>
                </a:lnTo>
                <a:lnTo>
                  <a:pt x="127" y="445"/>
                </a:lnTo>
                <a:lnTo>
                  <a:pt x="133" y="439"/>
                </a:lnTo>
                <a:lnTo>
                  <a:pt x="133" y="434"/>
                </a:lnTo>
                <a:lnTo>
                  <a:pt x="133" y="429"/>
                </a:lnTo>
                <a:lnTo>
                  <a:pt x="138" y="429"/>
                </a:lnTo>
                <a:lnTo>
                  <a:pt x="143" y="424"/>
                </a:lnTo>
                <a:lnTo>
                  <a:pt x="138" y="418"/>
                </a:lnTo>
                <a:lnTo>
                  <a:pt x="133" y="413"/>
                </a:lnTo>
                <a:lnTo>
                  <a:pt x="138" y="413"/>
                </a:lnTo>
                <a:lnTo>
                  <a:pt x="143" y="418"/>
                </a:lnTo>
                <a:lnTo>
                  <a:pt x="143" y="413"/>
                </a:lnTo>
                <a:lnTo>
                  <a:pt x="148" y="413"/>
                </a:lnTo>
                <a:lnTo>
                  <a:pt x="148" y="408"/>
                </a:lnTo>
                <a:lnTo>
                  <a:pt x="148" y="402"/>
                </a:lnTo>
                <a:lnTo>
                  <a:pt x="148" y="397"/>
                </a:lnTo>
                <a:lnTo>
                  <a:pt x="154" y="397"/>
                </a:lnTo>
                <a:lnTo>
                  <a:pt x="159" y="397"/>
                </a:lnTo>
                <a:lnTo>
                  <a:pt x="164" y="397"/>
                </a:lnTo>
                <a:lnTo>
                  <a:pt x="170" y="397"/>
                </a:lnTo>
                <a:lnTo>
                  <a:pt x="170" y="392"/>
                </a:lnTo>
                <a:lnTo>
                  <a:pt x="175" y="392"/>
                </a:lnTo>
                <a:lnTo>
                  <a:pt x="175" y="386"/>
                </a:lnTo>
                <a:lnTo>
                  <a:pt x="170" y="381"/>
                </a:lnTo>
                <a:lnTo>
                  <a:pt x="164" y="376"/>
                </a:lnTo>
                <a:lnTo>
                  <a:pt x="159" y="376"/>
                </a:lnTo>
                <a:lnTo>
                  <a:pt x="159" y="371"/>
                </a:lnTo>
                <a:lnTo>
                  <a:pt x="159" y="365"/>
                </a:lnTo>
                <a:lnTo>
                  <a:pt x="164" y="365"/>
                </a:lnTo>
                <a:lnTo>
                  <a:pt x="164" y="360"/>
                </a:lnTo>
                <a:lnTo>
                  <a:pt x="164" y="355"/>
                </a:lnTo>
                <a:lnTo>
                  <a:pt x="159" y="355"/>
                </a:lnTo>
                <a:lnTo>
                  <a:pt x="164" y="349"/>
                </a:lnTo>
                <a:lnTo>
                  <a:pt x="170" y="349"/>
                </a:lnTo>
                <a:lnTo>
                  <a:pt x="164" y="344"/>
                </a:lnTo>
                <a:lnTo>
                  <a:pt x="159" y="339"/>
                </a:lnTo>
                <a:lnTo>
                  <a:pt x="154" y="339"/>
                </a:lnTo>
                <a:lnTo>
                  <a:pt x="154" y="334"/>
                </a:lnTo>
                <a:lnTo>
                  <a:pt x="154" y="328"/>
                </a:lnTo>
                <a:lnTo>
                  <a:pt x="159" y="323"/>
                </a:lnTo>
                <a:lnTo>
                  <a:pt x="154" y="318"/>
                </a:lnTo>
                <a:lnTo>
                  <a:pt x="154" y="312"/>
                </a:lnTo>
                <a:lnTo>
                  <a:pt x="148" y="312"/>
                </a:lnTo>
                <a:lnTo>
                  <a:pt x="148" y="307"/>
                </a:lnTo>
                <a:lnTo>
                  <a:pt x="148" y="302"/>
                </a:lnTo>
                <a:lnTo>
                  <a:pt x="143" y="302"/>
                </a:lnTo>
                <a:lnTo>
                  <a:pt x="148" y="296"/>
                </a:lnTo>
                <a:lnTo>
                  <a:pt x="148" y="291"/>
                </a:lnTo>
                <a:lnTo>
                  <a:pt x="148" y="286"/>
                </a:lnTo>
                <a:lnTo>
                  <a:pt x="154" y="281"/>
                </a:lnTo>
                <a:lnTo>
                  <a:pt x="154" y="275"/>
                </a:lnTo>
                <a:lnTo>
                  <a:pt x="154" y="270"/>
                </a:lnTo>
                <a:lnTo>
                  <a:pt x="159" y="265"/>
                </a:lnTo>
                <a:lnTo>
                  <a:pt x="159" y="259"/>
                </a:lnTo>
                <a:lnTo>
                  <a:pt x="164" y="254"/>
                </a:lnTo>
                <a:lnTo>
                  <a:pt x="164" y="249"/>
                </a:lnTo>
                <a:lnTo>
                  <a:pt x="164" y="244"/>
                </a:lnTo>
                <a:lnTo>
                  <a:pt x="164" y="238"/>
                </a:lnTo>
                <a:lnTo>
                  <a:pt x="170" y="233"/>
                </a:lnTo>
                <a:lnTo>
                  <a:pt x="175" y="233"/>
                </a:lnTo>
                <a:lnTo>
                  <a:pt x="175" y="228"/>
                </a:lnTo>
                <a:lnTo>
                  <a:pt x="175" y="222"/>
                </a:lnTo>
                <a:lnTo>
                  <a:pt x="175" y="217"/>
                </a:lnTo>
                <a:lnTo>
                  <a:pt x="170" y="212"/>
                </a:lnTo>
                <a:lnTo>
                  <a:pt x="175" y="212"/>
                </a:lnTo>
                <a:lnTo>
                  <a:pt x="170" y="206"/>
                </a:lnTo>
                <a:lnTo>
                  <a:pt x="170" y="201"/>
                </a:lnTo>
                <a:lnTo>
                  <a:pt x="170" y="196"/>
                </a:lnTo>
                <a:lnTo>
                  <a:pt x="164" y="191"/>
                </a:lnTo>
                <a:lnTo>
                  <a:pt x="164" y="185"/>
                </a:lnTo>
                <a:lnTo>
                  <a:pt x="170" y="180"/>
                </a:lnTo>
                <a:lnTo>
                  <a:pt x="175" y="180"/>
                </a:lnTo>
                <a:lnTo>
                  <a:pt x="175" y="175"/>
                </a:lnTo>
                <a:lnTo>
                  <a:pt x="180" y="175"/>
                </a:lnTo>
                <a:lnTo>
                  <a:pt x="180" y="169"/>
                </a:lnTo>
                <a:lnTo>
                  <a:pt x="185" y="169"/>
                </a:lnTo>
                <a:lnTo>
                  <a:pt x="185" y="164"/>
                </a:lnTo>
                <a:lnTo>
                  <a:pt x="191" y="164"/>
                </a:lnTo>
                <a:lnTo>
                  <a:pt x="191" y="159"/>
                </a:lnTo>
                <a:lnTo>
                  <a:pt x="191" y="154"/>
                </a:lnTo>
                <a:lnTo>
                  <a:pt x="196" y="148"/>
                </a:lnTo>
                <a:lnTo>
                  <a:pt x="201" y="143"/>
                </a:lnTo>
                <a:lnTo>
                  <a:pt x="201" y="138"/>
                </a:lnTo>
                <a:lnTo>
                  <a:pt x="207" y="138"/>
                </a:lnTo>
                <a:lnTo>
                  <a:pt x="212" y="132"/>
                </a:lnTo>
                <a:lnTo>
                  <a:pt x="217" y="132"/>
                </a:lnTo>
                <a:lnTo>
                  <a:pt x="217" y="127"/>
                </a:lnTo>
                <a:lnTo>
                  <a:pt x="217" y="122"/>
                </a:lnTo>
                <a:lnTo>
                  <a:pt x="223" y="122"/>
                </a:lnTo>
                <a:lnTo>
                  <a:pt x="223" y="116"/>
                </a:lnTo>
                <a:lnTo>
                  <a:pt x="228" y="111"/>
                </a:lnTo>
                <a:lnTo>
                  <a:pt x="228" y="106"/>
                </a:lnTo>
                <a:lnTo>
                  <a:pt x="228" y="101"/>
                </a:lnTo>
                <a:lnTo>
                  <a:pt x="233" y="95"/>
                </a:lnTo>
                <a:lnTo>
                  <a:pt x="238" y="95"/>
                </a:lnTo>
                <a:lnTo>
                  <a:pt x="244" y="85"/>
                </a:lnTo>
                <a:lnTo>
                  <a:pt x="260" y="79"/>
                </a:lnTo>
                <a:lnTo>
                  <a:pt x="260" y="74"/>
                </a:lnTo>
                <a:lnTo>
                  <a:pt x="265" y="64"/>
                </a:lnTo>
                <a:lnTo>
                  <a:pt x="270" y="58"/>
                </a:lnTo>
                <a:lnTo>
                  <a:pt x="270" y="53"/>
                </a:lnTo>
                <a:lnTo>
                  <a:pt x="275" y="48"/>
                </a:lnTo>
                <a:lnTo>
                  <a:pt x="275" y="42"/>
                </a:lnTo>
                <a:lnTo>
                  <a:pt x="281" y="37"/>
                </a:lnTo>
                <a:lnTo>
                  <a:pt x="286" y="32"/>
                </a:lnTo>
                <a:lnTo>
                  <a:pt x="286" y="26"/>
                </a:lnTo>
                <a:lnTo>
                  <a:pt x="291" y="26"/>
                </a:lnTo>
                <a:lnTo>
                  <a:pt x="291" y="21"/>
                </a:lnTo>
                <a:lnTo>
                  <a:pt x="302" y="16"/>
                </a:lnTo>
                <a:lnTo>
                  <a:pt x="302" y="11"/>
                </a:lnTo>
                <a:lnTo>
                  <a:pt x="307" y="11"/>
                </a:lnTo>
                <a:lnTo>
                  <a:pt x="313" y="11"/>
                </a:lnTo>
                <a:lnTo>
                  <a:pt x="313" y="5"/>
                </a:lnTo>
                <a:lnTo>
                  <a:pt x="313" y="0"/>
                </a:lnTo>
                <a:lnTo>
                  <a:pt x="318" y="0"/>
                </a:lnTo>
                <a:lnTo>
                  <a:pt x="328" y="0"/>
                </a:lnTo>
                <a:lnTo>
                  <a:pt x="334" y="11"/>
                </a:lnTo>
                <a:lnTo>
                  <a:pt x="344" y="16"/>
                </a:lnTo>
                <a:lnTo>
                  <a:pt x="355" y="26"/>
                </a:lnTo>
                <a:lnTo>
                  <a:pt x="360" y="32"/>
                </a:lnTo>
                <a:lnTo>
                  <a:pt x="371" y="42"/>
                </a:lnTo>
                <a:lnTo>
                  <a:pt x="376" y="48"/>
                </a:lnTo>
                <a:lnTo>
                  <a:pt x="381" y="53"/>
                </a:lnTo>
                <a:lnTo>
                  <a:pt x="588" y="143"/>
                </a:lnTo>
                <a:lnTo>
                  <a:pt x="593" y="143"/>
                </a:lnTo>
                <a:lnTo>
                  <a:pt x="593" y="148"/>
                </a:lnTo>
                <a:lnTo>
                  <a:pt x="598" y="148"/>
                </a:lnTo>
                <a:lnTo>
                  <a:pt x="598" y="143"/>
                </a:lnTo>
                <a:lnTo>
                  <a:pt x="604" y="143"/>
                </a:lnTo>
                <a:lnTo>
                  <a:pt x="604" y="138"/>
                </a:lnTo>
                <a:lnTo>
                  <a:pt x="614" y="138"/>
                </a:lnTo>
                <a:lnTo>
                  <a:pt x="620" y="138"/>
                </a:lnTo>
                <a:lnTo>
                  <a:pt x="625" y="138"/>
                </a:lnTo>
                <a:lnTo>
                  <a:pt x="625" y="132"/>
                </a:lnTo>
                <a:lnTo>
                  <a:pt x="630" y="132"/>
                </a:lnTo>
                <a:lnTo>
                  <a:pt x="635" y="132"/>
                </a:lnTo>
                <a:lnTo>
                  <a:pt x="641" y="132"/>
                </a:lnTo>
                <a:lnTo>
                  <a:pt x="646" y="138"/>
                </a:lnTo>
                <a:lnTo>
                  <a:pt x="651" y="138"/>
                </a:lnTo>
                <a:lnTo>
                  <a:pt x="694" y="127"/>
                </a:lnTo>
                <a:lnTo>
                  <a:pt x="699" y="127"/>
                </a:lnTo>
                <a:lnTo>
                  <a:pt x="699" y="122"/>
                </a:lnTo>
                <a:lnTo>
                  <a:pt x="704" y="122"/>
                </a:lnTo>
                <a:lnTo>
                  <a:pt x="710" y="122"/>
                </a:lnTo>
                <a:lnTo>
                  <a:pt x="715" y="122"/>
                </a:lnTo>
                <a:lnTo>
                  <a:pt x="800" y="106"/>
                </a:lnTo>
                <a:lnTo>
                  <a:pt x="800" y="111"/>
                </a:lnTo>
                <a:lnTo>
                  <a:pt x="800" y="116"/>
                </a:lnTo>
                <a:lnTo>
                  <a:pt x="805" y="116"/>
                </a:lnTo>
                <a:lnTo>
                  <a:pt x="805" y="122"/>
                </a:lnTo>
                <a:lnTo>
                  <a:pt x="805" y="127"/>
                </a:lnTo>
                <a:lnTo>
                  <a:pt x="810" y="127"/>
                </a:lnTo>
                <a:lnTo>
                  <a:pt x="810" y="132"/>
                </a:lnTo>
                <a:lnTo>
                  <a:pt x="810" y="138"/>
                </a:lnTo>
                <a:lnTo>
                  <a:pt x="815" y="138"/>
                </a:lnTo>
                <a:lnTo>
                  <a:pt x="821" y="138"/>
                </a:lnTo>
                <a:lnTo>
                  <a:pt x="815" y="138"/>
                </a:lnTo>
                <a:lnTo>
                  <a:pt x="815" y="143"/>
                </a:lnTo>
                <a:lnTo>
                  <a:pt x="815" y="148"/>
                </a:lnTo>
                <a:lnTo>
                  <a:pt x="815" y="154"/>
                </a:lnTo>
                <a:lnTo>
                  <a:pt x="815" y="159"/>
                </a:lnTo>
                <a:lnTo>
                  <a:pt x="810" y="164"/>
                </a:lnTo>
                <a:lnTo>
                  <a:pt x="810" y="169"/>
                </a:lnTo>
                <a:lnTo>
                  <a:pt x="815" y="169"/>
                </a:lnTo>
                <a:lnTo>
                  <a:pt x="810" y="169"/>
                </a:lnTo>
                <a:lnTo>
                  <a:pt x="815" y="175"/>
                </a:lnTo>
                <a:lnTo>
                  <a:pt x="810" y="175"/>
                </a:lnTo>
                <a:lnTo>
                  <a:pt x="815" y="175"/>
                </a:lnTo>
                <a:lnTo>
                  <a:pt x="815" y="180"/>
                </a:lnTo>
                <a:lnTo>
                  <a:pt x="810" y="180"/>
                </a:lnTo>
                <a:lnTo>
                  <a:pt x="810" y="185"/>
                </a:lnTo>
                <a:lnTo>
                  <a:pt x="815" y="185"/>
                </a:lnTo>
                <a:lnTo>
                  <a:pt x="815" y="191"/>
                </a:lnTo>
                <a:lnTo>
                  <a:pt x="815" y="196"/>
                </a:lnTo>
                <a:lnTo>
                  <a:pt x="821" y="196"/>
                </a:lnTo>
                <a:lnTo>
                  <a:pt x="821" y="191"/>
                </a:lnTo>
                <a:lnTo>
                  <a:pt x="821" y="196"/>
                </a:lnTo>
                <a:lnTo>
                  <a:pt x="826" y="196"/>
                </a:lnTo>
                <a:lnTo>
                  <a:pt x="826" y="201"/>
                </a:lnTo>
                <a:lnTo>
                  <a:pt x="831" y="201"/>
                </a:lnTo>
                <a:lnTo>
                  <a:pt x="826" y="201"/>
                </a:lnTo>
                <a:lnTo>
                  <a:pt x="831" y="201"/>
                </a:lnTo>
                <a:lnTo>
                  <a:pt x="831" y="206"/>
                </a:lnTo>
                <a:lnTo>
                  <a:pt x="826" y="206"/>
                </a:lnTo>
                <a:lnTo>
                  <a:pt x="831" y="206"/>
                </a:lnTo>
                <a:lnTo>
                  <a:pt x="831" y="212"/>
                </a:lnTo>
                <a:lnTo>
                  <a:pt x="831" y="217"/>
                </a:lnTo>
                <a:lnTo>
                  <a:pt x="837" y="217"/>
                </a:lnTo>
                <a:lnTo>
                  <a:pt x="837" y="222"/>
                </a:lnTo>
                <a:lnTo>
                  <a:pt x="837" y="228"/>
                </a:lnTo>
                <a:lnTo>
                  <a:pt x="837" y="233"/>
                </a:lnTo>
                <a:lnTo>
                  <a:pt x="831" y="233"/>
                </a:lnTo>
                <a:lnTo>
                  <a:pt x="831" y="238"/>
                </a:lnTo>
                <a:lnTo>
                  <a:pt x="837" y="238"/>
                </a:lnTo>
                <a:lnTo>
                  <a:pt x="837" y="244"/>
                </a:lnTo>
                <a:lnTo>
                  <a:pt x="837" y="249"/>
                </a:lnTo>
                <a:lnTo>
                  <a:pt x="837" y="254"/>
                </a:lnTo>
                <a:lnTo>
                  <a:pt x="837" y="249"/>
                </a:lnTo>
                <a:lnTo>
                  <a:pt x="837" y="254"/>
                </a:lnTo>
                <a:lnTo>
                  <a:pt x="831" y="254"/>
                </a:lnTo>
                <a:lnTo>
                  <a:pt x="837" y="254"/>
                </a:lnTo>
                <a:lnTo>
                  <a:pt x="842" y="254"/>
                </a:lnTo>
                <a:lnTo>
                  <a:pt x="847" y="254"/>
                </a:lnTo>
                <a:lnTo>
                  <a:pt x="847" y="259"/>
                </a:lnTo>
                <a:lnTo>
                  <a:pt x="853" y="259"/>
                </a:lnTo>
                <a:lnTo>
                  <a:pt x="853" y="265"/>
                </a:lnTo>
                <a:lnTo>
                  <a:pt x="853" y="259"/>
                </a:lnTo>
                <a:lnTo>
                  <a:pt x="858" y="259"/>
                </a:lnTo>
                <a:lnTo>
                  <a:pt x="858" y="265"/>
                </a:lnTo>
                <a:lnTo>
                  <a:pt x="863" y="265"/>
                </a:lnTo>
                <a:lnTo>
                  <a:pt x="863" y="270"/>
                </a:lnTo>
                <a:lnTo>
                  <a:pt x="863" y="275"/>
                </a:lnTo>
                <a:lnTo>
                  <a:pt x="863" y="281"/>
                </a:lnTo>
                <a:lnTo>
                  <a:pt x="868" y="281"/>
                </a:lnTo>
                <a:lnTo>
                  <a:pt x="868" y="286"/>
                </a:lnTo>
                <a:lnTo>
                  <a:pt x="874" y="286"/>
                </a:lnTo>
                <a:lnTo>
                  <a:pt x="874" y="291"/>
                </a:lnTo>
                <a:lnTo>
                  <a:pt x="879" y="291"/>
                </a:lnTo>
                <a:lnTo>
                  <a:pt x="879" y="286"/>
                </a:lnTo>
                <a:lnTo>
                  <a:pt x="884" y="286"/>
                </a:lnTo>
                <a:lnTo>
                  <a:pt x="884" y="291"/>
                </a:lnTo>
                <a:lnTo>
                  <a:pt x="879" y="291"/>
                </a:lnTo>
                <a:lnTo>
                  <a:pt x="884" y="291"/>
                </a:lnTo>
                <a:lnTo>
                  <a:pt x="884" y="296"/>
                </a:lnTo>
                <a:lnTo>
                  <a:pt x="884" y="302"/>
                </a:lnTo>
                <a:lnTo>
                  <a:pt x="884" y="307"/>
                </a:lnTo>
                <a:lnTo>
                  <a:pt x="884" y="312"/>
                </a:lnTo>
                <a:lnTo>
                  <a:pt x="890" y="312"/>
                </a:lnTo>
                <a:lnTo>
                  <a:pt x="890" y="318"/>
                </a:lnTo>
                <a:lnTo>
                  <a:pt x="895" y="318"/>
                </a:lnTo>
                <a:lnTo>
                  <a:pt x="900" y="318"/>
                </a:lnTo>
                <a:lnTo>
                  <a:pt x="900" y="323"/>
                </a:lnTo>
                <a:lnTo>
                  <a:pt x="905" y="318"/>
                </a:lnTo>
                <a:lnTo>
                  <a:pt x="911" y="318"/>
                </a:lnTo>
                <a:lnTo>
                  <a:pt x="911" y="312"/>
                </a:lnTo>
                <a:lnTo>
                  <a:pt x="916" y="312"/>
                </a:lnTo>
                <a:lnTo>
                  <a:pt x="916" y="307"/>
                </a:lnTo>
                <a:lnTo>
                  <a:pt x="916" y="312"/>
                </a:lnTo>
                <a:lnTo>
                  <a:pt x="916" y="318"/>
                </a:lnTo>
                <a:lnTo>
                  <a:pt x="911" y="318"/>
                </a:lnTo>
                <a:lnTo>
                  <a:pt x="911" y="323"/>
                </a:lnTo>
                <a:lnTo>
                  <a:pt x="905" y="323"/>
                </a:lnTo>
                <a:lnTo>
                  <a:pt x="900" y="323"/>
                </a:lnTo>
                <a:lnTo>
                  <a:pt x="900" y="328"/>
                </a:lnTo>
                <a:lnTo>
                  <a:pt x="895" y="328"/>
                </a:lnTo>
                <a:lnTo>
                  <a:pt x="895" y="323"/>
                </a:lnTo>
                <a:lnTo>
                  <a:pt x="890" y="323"/>
                </a:lnTo>
                <a:lnTo>
                  <a:pt x="884" y="323"/>
                </a:lnTo>
                <a:lnTo>
                  <a:pt x="884" y="328"/>
                </a:lnTo>
                <a:lnTo>
                  <a:pt x="890" y="328"/>
                </a:lnTo>
                <a:lnTo>
                  <a:pt x="884" y="328"/>
                </a:lnTo>
                <a:lnTo>
                  <a:pt x="884" y="323"/>
                </a:lnTo>
                <a:lnTo>
                  <a:pt x="879" y="323"/>
                </a:lnTo>
                <a:lnTo>
                  <a:pt x="879" y="318"/>
                </a:lnTo>
                <a:lnTo>
                  <a:pt x="874" y="312"/>
                </a:lnTo>
                <a:lnTo>
                  <a:pt x="879" y="312"/>
                </a:lnTo>
                <a:lnTo>
                  <a:pt x="874" y="312"/>
                </a:lnTo>
                <a:lnTo>
                  <a:pt x="874" y="307"/>
                </a:lnTo>
                <a:lnTo>
                  <a:pt x="868" y="307"/>
                </a:lnTo>
                <a:lnTo>
                  <a:pt x="868" y="302"/>
                </a:lnTo>
                <a:lnTo>
                  <a:pt x="863" y="302"/>
                </a:lnTo>
                <a:lnTo>
                  <a:pt x="858" y="302"/>
                </a:lnTo>
                <a:lnTo>
                  <a:pt x="853" y="302"/>
                </a:lnTo>
                <a:lnTo>
                  <a:pt x="853" y="307"/>
                </a:lnTo>
                <a:lnTo>
                  <a:pt x="847" y="307"/>
                </a:lnTo>
                <a:lnTo>
                  <a:pt x="847" y="302"/>
                </a:lnTo>
                <a:lnTo>
                  <a:pt x="847" y="307"/>
                </a:lnTo>
                <a:lnTo>
                  <a:pt x="847" y="312"/>
                </a:lnTo>
                <a:lnTo>
                  <a:pt x="847" y="318"/>
                </a:lnTo>
                <a:lnTo>
                  <a:pt x="842" y="318"/>
                </a:lnTo>
                <a:lnTo>
                  <a:pt x="842" y="323"/>
                </a:lnTo>
                <a:lnTo>
                  <a:pt x="842" y="328"/>
                </a:lnTo>
                <a:lnTo>
                  <a:pt x="837" y="328"/>
                </a:lnTo>
                <a:lnTo>
                  <a:pt x="831" y="328"/>
                </a:lnTo>
                <a:lnTo>
                  <a:pt x="826" y="328"/>
                </a:lnTo>
                <a:lnTo>
                  <a:pt x="826" y="334"/>
                </a:lnTo>
                <a:lnTo>
                  <a:pt x="831" y="334"/>
                </a:lnTo>
                <a:lnTo>
                  <a:pt x="831" y="328"/>
                </a:lnTo>
                <a:lnTo>
                  <a:pt x="831" y="334"/>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10" name="Freeform 14"/>
          <p:cNvSpPr>
            <a:spLocks/>
          </p:cNvSpPr>
          <p:nvPr/>
        </p:nvSpPr>
        <p:spPr bwMode="auto">
          <a:xfrm>
            <a:off x="4446587" y="2293938"/>
            <a:ext cx="1689100" cy="1336675"/>
          </a:xfrm>
          <a:custGeom>
            <a:avLst/>
            <a:gdLst>
              <a:gd name="T0" fmla="*/ 349 w 1064"/>
              <a:gd name="T1" fmla="*/ 11 h 842"/>
              <a:gd name="T2" fmla="*/ 354 w 1064"/>
              <a:gd name="T3" fmla="*/ 48 h 842"/>
              <a:gd name="T4" fmla="*/ 360 w 1064"/>
              <a:gd name="T5" fmla="*/ 80 h 842"/>
              <a:gd name="T6" fmla="*/ 397 w 1064"/>
              <a:gd name="T7" fmla="*/ 69 h 842"/>
              <a:gd name="T8" fmla="*/ 460 w 1064"/>
              <a:gd name="T9" fmla="*/ 69 h 842"/>
              <a:gd name="T10" fmla="*/ 529 w 1064"/>
              <a:gd name="T11" fmla="*/ 106 h 842"/>
              <a:gd name="T12" fmla="*/ 561 w 1064"/>
              <a:gd name="T13" fmla="*/ 90 h 842"/>
              <a:gd name="T14" fmla="*/ 592 w 1064"/>
              <a:gd name="T15" fmla="*/ 80 h 842"/>
              <a:gd name="T16" fmla="*/ 614 w 1064"/>
              <a:gd name="T17" fmla="*/ 64 h 842"/>
              <a:gd name="T18" fmla="*/ 656 w 1064"/>
              <a:gd name="T19" fmla="*/ 48 h 842"/>
              <a:gd name="T20" fmla="*/ 688 w 1064"/>
              <a:gd name="T21" fmla="*/ 53 h 842"/>
              <a:gd name="T22" fmla="*/ 725 w 1064"/>
              <a:gd name="T23" fmla="*/ 37 h 842"/>
              <a:gd name="T24" fmla="*/ 757 w 1064"/>
              <a:gd name="T25" fmla="*/ 21 h 842"/>
              <a:gd name="T26" fmla="*/ 783 w 1064"/>
              <a:gd name="T27" fmla="*/ 11 h 842"/>
              <a:gd name="T28" fmla="*/ 815 w 1064"/>
              <a:gd name="T29" fmla="*/ 27 h 842"/>
              <a:gd name="T30" fmla="*/ 831 w 1064"/>
              <a:gd name="T31" fmla="*/ 53 h 842"/>
              <a:gd name="T32" fmla="*/ 852 w 1064"/>
              <a:gd name="T33" fmla="*/ 80 h 842"/>
              <a:gd name="T34" fmla="*/ 868 w 1064"/>
              <a:gd name="T35" fmla="*/ 111 h 842"/>
              <a:gd name="T36" fmla="*/ 878 w 1064"/>
              <a:gd name="T37" fmla="*/ 138 h 842"/>
              <a:gd name="T38" fmla="*/ 884 w 1064"/>
              <a:gd name="T39" fmla="*/ 164 h 842"/>
              <a:gd name="T40" fmla="*/ 884 w 1064"/>
              <a:gd name="T41" fmla="*/ 180 h 842"/>
              <a:gd name="T42" fmla="*/ 894 w 1064"/>
              <a:gd name="T43" fmla="*/ 207 h 842"/>
              <a:gd name="T44" fmla="*/ 900 w 1064"/>
              <a:gd name="T45" fmla="*/ 228 h 842"/>
              <a:gd name="T46" fmla="*/ 894 w 1064"/>
              <a:gd name="T47" fmla="*/ 270 h 842"/>
              <a:gd name="T48" fmla="*/ 889 w 1064"/>
              <a:gd name="T49" fmla="*/ 307 h 842"/>
              <a:gd name="T50" fmla="*/ 900 w 1064"/>
              <a:gd name="T51" fmla="*/ 339 h 842"/>
              <a:gd name="T52" fmla="*/ 926 w 1064"/>
              <a:gd name="T53" fmla="*/ 360 h 842"/>
              <a:gd name="T54" fmla="*/ 958 w 1064"/>
              <a:gd name="T55" fmla="*/ 376 h 842"/>
              <a:gd name="T56" fmla="*/ 979 w 1064"/>
              <a:gd name="T57" fmla="*/ 392 h 842"/>
              <a:gd name="T58" fmla="*/ 1005 w 1064"/>
              <a:gd name="T59" fmla="*/ 381 h 842"/>
              <a:gd name="T60" fmla="*/ 1037 w 1064"/>
              <a:gd name="T61" fmla="*/ 387 h 842"/>
              <a:gd name="T62" fmla="*/ 1058 w 1064"/>
              <a:gd name="T63" fmla="*/ 403 h 842"/>
              <a:gd name="T64" fmla="*/ 1058 w 1064"/>
              <a:gd name="T65" fmla="*/ 445 h 842"/>
              <a:gd name="T66" fmla="*/ 1058 w 1064"/>
              <a:gd name="T67" fmla="*/ 482 h 842"/>
              <a:gd name="T68" fmla="*/ 1032 w 1064"/>
              <a:gd name="T69" fmla="*/ 514 h 842"/>
              <a:gd name="T70" fmla="*/ 942 w 1064"/>
              <a:gd name="T71" fmla="*/ 524 h 842"/>
              <a:gd name="T72" fmla="*/ 815 w 1064"/>
              <a:gd name="T73" fmla="*/ 704 h 842"/>
              <a:gd name="T74" fmla="*/ 640 w 1064"/>
              <a:gd name="T75" fmla="*/ 842 h 842"/>
              <a:gd name="T76" fmla="*/ 487 w 1064"/>
              <a:gd name="T77" fmla="*/ 673 h 842"/>
              <a:gd name="T78" fmla="*/ 492 w 1064"/>
              <a:gd name="T79" fmla="*/ 254 h 842"/>
              <a:gd name="T80" fmla="*/ 338 w 1064"/>
              <a:gd name="T81" fmla="*/ 297 h 842"/>
              <a:gd name="T82" fmla="*/ 307 w 1064"/>
              <a:gd name="T83" fmla="*/ 339 h 842"/>
              <a:gd name="T84" fmla="*/ 280 w 1064"/>
              <a:gd name="T85" fmla="*/ 365 h 842"/>
              <a:gd name="T86" fmla="*/ 227 w 1064"/>
              <a:gd name="T87" fmla="*/ 477 h 842"/>
              <a:gd name="T88" fmla="*/ 190 w 1064"/>
              <a:gd name="T89" fmla="*/ 482 h 842"/>
              <a:gd name="T90" fmla="*/ 111 w 1064"/>
              <a:gd name="T91" fmla="*/ 429 h 842"/>
              <a:gd name="T92" fmla="*/ 10 w 1064"/>
              <a:gd name="T93" fmla="*/ 328 h 842"/>
              <a:gd name="T94" fmla="*/ 21 w 1064"/>
              <a:gd name="T95" fmla="*/ 154 h 842"/>
              <a:gd name="T96" fmla="*/ 74 w 1064"/>
              <a:gd name="T97" fmla="*/ 175 h 842"/>
              <a:gd name="T98" fmla="*/ 137 w 1064"/>
              <a:gd name="T99" fmla="*/ 143 h 842"/>
              <a:gd name="T100" fmla="*/ 169 w 1064"/>
              <a:gd name="T101" fmla="*/ 101 h 842"/>
              <a:gd name="T102" fmla="*/ 232 w 1064"/>
              <a:gd name="T103" fmla="*/ 69 h 842"/>
              <a:gd name="T104" fmla="*/ 270 w 1064"/>
              <a:gd name="T105" fmla="*/ 85 h 842"/>
              <a:gd name="T106" fmla="*/ 285 w 1064"/>
              <a:gd name="T107" fmla="*/ 138 h 842"/>
              <a:gd name="T108" fmla="*/ 312 w 1064"/>
              <a:gd name="T109" fmla="*/ 95 h 842"/>
              <a:gd name="T110" fmla="*/ 307 w 1064"/>
              <a:gd name="T111" fmla="*/ 64 h 842"/>
              <a:gd name="T112" fmla="*/ 317 w 1064"/>
              <a:gd name="T113" fmla="*/ 32 h 842"/>
              <a:gd name="T114" fmla="*/ 338 w 1064"/>
              <a:gd name="T115" fmla="*/ 5 h 84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64"/>
              <a:gd name="T175" fmla="*/ 0 h 842"/>
              <a:gd name="T176" fmla="*/ 1064 w 1064"/>
              <a:gd name="T177" fmla="*/ 842 h 84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64" h="842">
                <a:moveTo>
                  <a:pt x="338" y="0"/>
                </a:moveTo>
                <a:lnTo>
                  <a:pt x="338" y="5"/>
                </a:lnTo>
                <a:lnTo>
                  <a:pt x="344" y="5"/>
                </a:lnTo>
                <a:lnTo>
                  <a:pt x="344" y="0"/>
                </a:lnTo>
                <a:lnTo>
                  <a:pt x="349" y="0"/>
                </a:lnTo>
                <a:lnTo>
                  <a:pt x="349" y="5"/>
                </a:lnTo>
                <a:lnTo>
                  <a:pt x="354" y="5"/>
                </a:lnTo>
                <a:lnTo>
                  <a:pt x="354" y="11"/>
                </a:lnTo>
                <a:lnTo>
                  <a:pt x="349" y="11"/>
                </a:lnTo>
                <a:lnTo>
                  <a:pt x="354" y="16"/>
                </a:lnTo>
                <a:lnTo>
                  <a:pt x="349" y="16"/>
                </a:lnTo>
                <a:lnTo>
                  <a:pt x="349" y="21"/>
                </a:lnTo>
                <a:lnTo>
                  <a:pt x="354" y="21"/>
                </a:lnTo>
                <a:lnTo>
                  <a:pt x="354" y="27"/>
                </a:lnTo>
                <a:lnTo>
                  <a:pt x="354" y="32"/>
                </a:lnTo>
                <a:lnTo>
                  <a:pt x="354" y="37"/>
                </a:lnTo>
                <a:lnTo>
                  <a:pt x="354" y="43"/>
                </a:lnTo>
                <a:lnTo>
                  <a:pt x="354" y="48"/>
                </a:lnTo>
                <a:lnTo>
                  <a:pt x="349" y="48"/>
                </a:lnTo>
                <a:lnTo>
                  <a:pt x="349" y="53"/>
                </a:lnTo>
                <a:lnTo>
                  <a:pt x="349" y="58"/>
                </a:lnTo>
                <a:lnTo>
                  <a:pt x="349" y="64"/>
                </a:lnTo>
                <a:lnTo>
                  <a:pt x="349" y="69"/>
                </a:lnTo>
                <a:lnTo>
                  <a:pt x="349" y="74"/>
                </a:lnTo>
                <a:lnTo>
                  <a:pt x="349" y="80"/>
                </a:lnTo>
                <a:lnTo>
                  <a:pt x="354" y="80"/>
                </a:lnTo>
                <a:lnTo>
                  <a:pt x="360" y="80"/>
                </a:lnTo>
                <a:lnTo>
                  <a:pt x="360" y="74"/>
                </a:lnTo>
                <a:lnTo>
                  <a:pt x="365" y="74"/>
                </a:lnTo>
                <a:lnTo>
                  <a:pt x="365" y="69"/>
                </a:lnTo>
                <a:lnTo>
                  <a:pt x="370" y="69"/>
                </a:lnTo>
                <a:lnTo>
                  <a:pt x="370" y="80"/>
                </a:lnTo>
                <a:lnTo>
                  <a:pt x="375" y="90"/>
                </a:lnTo>
                <a:lnTo>
                  <a:pt x="381" y="80"/>
                </a:lnTo>
                <a:lnTo>
                  <a:pt x="391" y="74"/>
                </a:lnTo>
                <a:lnTo>
                  <a:pt x="397" y="69"/>
                </a:lnTo>
                <a:lnTo>
                  <a:pt x="407" y="64"/>
                </a:lnTo>
                <a:lnTo>
                  <a:pt x="412" y="53"/>
                </a:lnTo>
                <a:lnTo>
                  <a:pt x="418" y="48"/>
                </a:lnTo>
                <a:lnTo>
                  <a:pt x="423" y="43"/>
                </a:lnTo>
                <a:lnTo>
                  <a:pt x="434" y="48"/>
                </a:lnTo>
                <a:lnTo>
                  <a:pt x="439" y="53"/>
                </a:lnTo>
                <a:lnTo>
                  <a:pt x="450" y="58"/>
                </a:lnTo>
                <a:lnTo>
                  <a:pt x="455" y="64"/>
                </a:lnTo>
                <a:lnTo>
                  <a:pt x="460" y="69"/>
                </a:lnTo>
                <a:lnTo>
                  <a:pt x="471" y="69"/>
                </a:lnTo>
                <a:lnTo>
                  <a:pt x="476" y="74"/>
                </a:lnTo>
                <a:lnTo>
                  <a:pt x="492" y="80"/>
                </a:lnTo>
                <a:lnTo>
                  <a:pt x="497" y="85"/>
                </a:lnTo>
                <a:lnTo>
                  <a:pt x="502" y="85"/>
                </a:lnTo>
                <a:lnTo>
                  <a:pt x="508" y="90"/>
                </a:lnTo>
                <a:lnTo>
                  <a:pt x="518" y="101"/>
                </a:lnTo>
                <a:lnTo>
                  <a:pt x="524" y="101"/>
                </a:lnTo>
                <a:lnTo>
                  <a:pt x="529" y="106"/>
                </a:lnTo>
                <a:lnTo>
                  <a:pt x="529" y="101"/>
                </a:lnTo>
                <a:lnTo>
                  <a:pt x="534" y="101"/>
                </a:lnTo>
                <a:lnTo>
                  <a:pt x="540" y="101"/>
                </a:lnTo>
                <a:lnTo>
                  <a:pt x="540" y="95"/>
                </a:lnTo>
                <a:lnTo>
                  <a:pt x="545" y="95"/>
                </a:lnTo>
                <a:lnTo>
                  <a:pt x="550" y="95"/>
                </a:lnTo>
                <a:lnTo>
                  <a:pt x="555" y="95"/>
                </a:lnTo>
                <a:lnTo>
                  <a:pt x="561" y="95"/>
                </a:lnTo>
                <a:lnTo>
                  <a:pt x="561" y="90"/>
                </a:lnTo>
                <a:lnTo>
                  <a:pt x="566" y="85"/>
                </a:lnTo>
                <a:lnTo>
                  <a:pt x="571" y="85"/>
                </a:lnTo>
                <a:lnTo>
                  <a:pt x="571" y="80"/>
                </a:lnTo>
                <a:lnTo>
                  <a:pt x="577" y="80"/>
                </a:lnTo>
                <a:lnTo>
                  <a:pt x="577" y="74"/>
                </a:lnTo>
                <a:lnTo>
                  <a:pt x="577" y="80"/>
                </a:lnTo>
                <a:lnTo>
                  <a:pt x="582" y="80"/>
                </a:lnTo>
                <a:lnTo>
                  <a:pt x="587" y="80"/>
                </a:lnTo>
                <a:lnTo>
                  <a:pt x="592" y="80"/>
                </a:lnTo>
                <a:lnTo>
                  <a:pt x="598" y="80"/>
                </a:lnTo>
                <a:lnTo>
                  <a:pt x="598" y="74"/>
                </a:lnTo>
                <a:lnTo>
                  <a:pt x="603" y="74"/>
                </a:lnTo>
                <a:lnTo>
                  <a:pt x="608" y="74"/>
                </a:lnTo>
                <a:lnTo>
                  <a:pt x="608" y="69"/>
                </a:lnTo>
                <a:lnTo>
                  <a:pt x="608" y="74"/>
                </a:lnTo>
                <a:lnTo>
                  <a:pt x="608" y="69"/>
                </a:lnTo>
                <a:lnTo>
                  <a:pt x="614" y="69"/>
                </a:lnTo>
                <a:lnTo>
                  <a:pt x="614" y="64"/>
                </a:lnTo>
                <a:lnTo>
                  <a:pt x="619" y="64"/>
                </a:lnTo>
                <a:lnTo>
                  <a:pt x="624" y="64"/>
                </a:lnTo>
                <a:lnTo>
                  <a:pt x="630" y="64"/>
                </a:lnTo>
                <a:lnTo>
                  <a:pt x="635" y="53"/>
                </a:lnTo>
                <a:lnTo>
                  <a:pt x="640" y="53"/>
                </a:lnTo>
                <a:lnTo>
                  <a:pt x="645" y="53"/>
                </a:lnTo>
                <a:lnTo>
                  <a:pt x="651" y="53"/>
                </a:lnTo>
                <a:lnTo>
                  <a:pt x="656" y="53"/>
                </a:lnTo>
                <a:lnTo>
                  <a:pt x="656" y="48"/>
                </a:lnTo>
                <a:lnTo>
                  <a:pt x="667" y="48"/>
                </a:lnTo>
                <a:lnTo>
                  <a:pt x="661" y="58"/>
                </a:lnTo>
                <a:lnTo>
                  <a:pt x="656" y="64"/>
                </a:lnTo>
                <a:lnTo>
                  <a:pt x="667" y="74"/>
                </a:lnTo>
                <a:lnTo>
                  <a:pt x="672" y="64"/>
                </a:lnTo>
                <a:lnTo>
                  <a:pt x="672" y="58"/>
                </a:lnTo>
                <a:lnTo>
                  <a:pt x="677" y="53"/>
                </a:lnTo>
                <a:lnTo>
                  <a:pt x="688" y="58"/>
                </a:lnTo>
                <a:lnTo>
                  <a:pt x="688" y="53"/>
                </a:lnTo>
                <a:lnTo>
                  <a:pt x="698" y="58"/>
                </a:lnTo>
                <a:lnTo>
                  <a:pt x="704" y="48"/>
                </a:lnTo>
                <a:lnTo>
                  <a:pt x="709" y="53"/>
                </a:lnTo>
                <a:lnTo>
                  <a:pt x="714" y="53"/>
                </a:lnTo>
                <a:lnTo>
                  <a:pt x="714" y="48"/>
                </a:lnTo>
                <a:lnTo>
                  <a:pt x="720" y="48"/>
                </a:lnTo>
                <a:lnTo>
                  <a:pt x="720" y="43"/>
                </a:lnTo>
                <a:lnTo>
                  <a:pt x="720" y="37"/>
                </a:lnTo>
                <a:lnTo>
                  <a:pt x="725" y="37"/>
                </a:lnTo>
                <a:lnTo>
                  <a:pt x="725" y="32"/>
                </a:lnTo>
                <a:lnTo>
                  <a:pt x="730" y="32"/>
                </a:lnTo>
                <a:lnTo>
                  <a:pt x="735" y="32"/>
                </a:lnTo>
                <a:lnTo>
                  <a:pt x="735" y="27"/>
                </a:lnTo>
                <a:lnTo>
                  <a:pt x="741" y="27"/>
                </a:lnTo>
                <a:lnTo>
                  <a:pt x="746" y="27"/>
                </a:lnTo>
                <a:lnTo>
                  <a:pt x="751" y="27"/>
                </a:lnTo>
                <a:lnTo>
                  <a:pt x="757" y="27"/>
                </a:lnTo>
                <a:lnTo>
                  <a:pt x="757" y="21"/>
                </a:lnTo>
                <a:lnTo>
                  <a:pt x="762" y="21"/>
                </a:lnTo>
                <a:lnTo>
                  <a:pt x="762" y="16"/>
                </a:lnTo>
                <a:lnTo>
                  <a:pt x="767" y="16"/>
                </a:lnTo>
                <a:lnTo>
                  <a:pt x="767" y="21"/>
                </a:lnTo>
                <a:lnTo>
                  <a:pt x="767" y="16"/>
                </a:lnTo>
                <a:lnTo>
                  <a:pt x="772" y="16"/>
                </a:lnTo>
                <a:lnTo>
                  <a:pt x="778" y="16"/>
                </a:lnTo>
                <a:lnTo>
                  <a:pt x="783" y="16"/>
                </a:lnTo>
                <a:lnTo>
                  <a:pt x="783" y="11"/>
                </a:lnTo>
                <a:lnTo>
                  <a:pt x="788" y="11"/>
                </a:lnTo>
                <a:lnTo>
                  <a:pt x="794" y="11"/>
                </a:lnTo>
                <a:lnTo>
                  <a:pt x="799" y="11"/>
                </a:lnTo>
                <a:lnTo>
                  <a:pt x="799" y="16"/>
                </a:lnTo>
                <a:lnTo>
                  <a:pt x="799" y="21"/>
                </a:lnTo>
                <a:lnTo>
                  <a:pt x="804" y="21"/>
                </a:lnTo>
                <a:lnTo>
                  <a:pt x="810" y="21"/>
                </a:lnTo>
                <a:lnTo>
                  <a:pt x="810" y="27"/>
                </a:lnTo>
                <a:lnTo>
                  <a:pt x="815" y="27"/>
                </a:lnTo>
                <a:lnTo>
                  <a:pt x="820" y="27"/>
                </a:lnTo>
                <a:lnTo>
                  <a:pt x="825" y="27"/>
                </a:lnTo>
                <a:lnTo>
                  <a:pt x="831" y="32"/>
                </a:lnTo>
                <a:lnTo>
                  <a:pt x="825" y="32"/>
                </a:lnTo>
                <a:lnTo>
                  <a:pt x="825" y="37"/>
                </a:lnTo>
                <a:lnTo>
                  <a:pt x="825" y="43"/>
                </a:lnTo>
                <a:lnTo>
                  <a:pt x="831" y="43"/>
                </a:lnTo>
                <a:lnTo>
                  <a:pt x="831" y="48"/>
                </a:lnTo>
                <a:lnTo>
                  <a:pt x="831" y="53"/>
                </a:lnTo>
                <a:lnTo>
                  <a:pt x="836" y="53"/>
                </a:lnTo>
                <a:lnTo>
                  <a:pt x="836" y="58"/>
                </a:lnTo>
                <a:lnTo>
                  <a:pt x="836" y="64"/>
                </a:lnTo>
                <a:lnTo>
                  <a:pt x="841" y="64"/>
                </a:lnTo>
                <a:lnTo>
                  <a:pt x="841" y="69"/>
                </a:lnTo>
                <a:lnTo>
                  <a:pt x="841" y="74"/>
                </a:lnTo>
                <a:lnTo>
                  <a:pt x="847" y="74"/>
                </a:lnTo>
                <a:lnTo>
                  <a:pt x="852" y="74"/>
                </a:lnTo>
                <a:lnTo>
                  <a:pt x="852" y="80"/>
                </a:lnTo>
                <a:lnTo>
                  <a:pt x="857" y="80"/>
                </a:lnTo>
                <a:lnTo>
                  <a:pt x="857" y="85"/>
                </a:lnTo>
                <a:lnTo>
                  <a:pt x="862" y="85"/>
                </a:lnTo>
                <a:lnTo>
                  <a:pt x="862" y="90"/>
                </a:lnTo>
                <a:lnTo>
                  <a:pt x="862" y="95"/>
                </a:lnTo>
                <a:lnTo>
                  <a:pt x="868" y="95"/>
                </a:lnTo>
                <a:lnTo>
                  <a:pt x="868" y="101"/>
                </a:lnTo>
                <a:lnTo>
                  <a:pt x="868" y="106"/>
                </a:lnTo>
                <a:lnTo>
                  <a:pt x="868" y="111"/>
                </a:lnTo>
                <a:lnTo>
                  <a:pt x="873" y="111"/>
                </a:lnTo>
                <a:lnTo>
                  <a:pt x="873" y="117"/>
                </a:lnTo>
                <a:lnTo>
                  <a:pt x="878" y="117"/>
                </a:lnTo>
                <a:lnTo>
                  <a:pt x="878" y="122"/>
                </a:lnTo>
                <a:lnTo>
                  <a:pt x="878" y="127"/>
                </a:lnTo>
                <a:lnTo>
                  <a:pt x="884" y="127"/>
                </a:lnTo>
                <a:lnTo>
                  <a:pt x="884" y="133"/>
                </a:lnTo>
                <a:lnTo>
                  <a:pt x="884" y="138"/>
                </a:lnTo>
                <a:lnTo>
                  <a:pt x="878" y="138"/>
                </a:lnTo>
                <a:lnTo>
                  <a:pt x="878" y="143"/>
                </a:lnTo>
                <a:lnTo>
                  <a:pt x="878" y="148"/>
                </a:lnTo>
                <a:lnTo>
                  <a:pt x="878" y="154"/>
                </a:lnTo>
                <a:lnTo>
                  <a:pt x="884" y="159"/>
                </a:lnTo>
                <a:lnTo>
                  <a:pt x="878" y="159"/>
                </a:lnTo>
                <a:lnTo>
                  <a:pt x="884" y="159"/>
                </a:lnTo>
                <a:lnTo>
                  <a:pt x="878" y="159"/>
                </a:lnTo>
                <a:lnTo>
                  <a:pt x="878" y="164"/>
                </a:lnTo>
                <a:lnTo>
                  <a:pt x="884" y="164"/>
                </a:lnTo>
                <a:lnTo>
                  <a:pt x="884" y="170"/>
                </a:lnTo>
                <a:lnTo>
                  <a:pt x="878" y="170"/>
                </a:lnTo>
                <a:lnTo>
                  <a:pt x="884" y="170"/>
                </a:lnTo>
                <a:lnTo>
                  <a:pt x="884" y="175"/>
                </a:lnTo>
                <a:lnTo>
                  <a:pt x="878" y="175"/>
                </a:lnTo>
                <a:lnTo>
                  <a:pt x="884" y="175"/>
                </a:lnTo>
                <a:lnTo>
                  <a:pt x="884" y="180"/>
                </a:lnTo>
                <a:lnTo>
                  <a:pt x="878" y="180"/>
                </a:lnTo>
                <a:lnTo>
                  <a:pt x="884" y="180"/>
                </a:lnTo>
                <a:lnTo>
                  <a:pt x="884" y="185"/>
                </a:lnTo>
                <a:lnTo>
                  <a:pt x="884" y="191"/>
                </a:lnTo>
                <a:lnTo>
                  <a:pt x="884" y="196"/>
                </a:lnTo>
                <a:lnTo>
                  <a:pt x="884" y="201"/>
                </a:lnTo>
                <a:lnTo>
                  <a:pt x="889" y="201"/>
                </a:lnTo>
                <a:lnTo>
                  <a:pt x="889" y="196"/>
                </a:lnTo>
                <a:lnTo>
                  <a:pt x="889" y="201"/>
                </a:lnTo>
                <a:lnTo>
                  <a:pt x="889" y="207"/>
                </a:lnTo>
                <a:lnTo>
                  <a:pt x="894" y="207"/>
                </a:lnTo>
                <a:lnTo>
                  <a:pt x="889" y="207"/>
                </a:lnTo>
                <a:lnTo>
                  <a:pt x="889" y="212"/>
                </a:lnTo>
                <a:lnTo>
                  <a:pt x="894" y="212"/>
                </a:lnTo>
                <a:lnTo>
                  <a:pt x="894" y="217"/>
                </a:lnTo>
                <a:lnTo>
                  <a:pt x="894" y="223"/>
                </a:lnTo>
                <a:lnTo>
                  <a:pt x="900" y="223"/>
                </a:lnTo>
                <a:lnTo>
                  <a:pt x="894" y="223"/>
                </a:lnTo>
                <a:lnTo>
                  <a:pt x="894" y="228"/>
                </a:lnTo>
                <a:lnTo>
                  <a:pt x="900" y="228"/>
                </a:lnTo>
                <a:lnTo>
                  <a:pt x="900" y="233"/>
                </a:lnTo>
                <a:lnTo>
                  <a:pt x="900" y="238"/>
                </a:lnTo>
                <a:lnTo>
                  <a:pt x="900" y="244"/>
                </a:lnTo>
                <a:lnTo>
                  <a:pt x="894" y="244"/>
                </a:lnTo>
                <a:lnTo>
                  <a:pt x="894" y="249"/>
                </a:lnTo>
                <a:lnTo>
                  <a:pt x="894" y="254"/>
                </a:lnTo>
                <a:lnTo>
                  <a:pt x="894" y="260"/>
                </a:lnTo>
                <a:lnTo>
                  <a:pt x="894" y="265"/>
                </a:lnTo>
                <a:lnTo>
                  <a:pt x="894" y="270"/>
                </a:lnTo>
                <a:lnTo>
                  <a:pt x="894" y="275"/>
                </a:lnTo>
                <a:lnTo>
                  <a:pt x="894" y="281"/>
                </a:lnTo>
                <a:lnTo>
                  <a:pt x="900" y="286"/>
                </a:lnTo>
                <a:lnTo>
                  <a:pt x="900" y="291"/>
                </a:lnTo>
                <a:lnTo>
                  <a:pt x="894" y="291"/>
                </a:lnTo>
                <a:lnTo>
                  <a:pt x="894" y="297"/>
                </a:lnTo>
                <a:lnTo>
                  <a:pt x="894" y="302"/>
                </a:lnTo>
                <a:lnTo>
                  <a:pt x="894" y="307"/>
                </a:lnTo>
                <a:lnTo>
                  <a:pt x="889" y="307"/>
                </a:lnTo>
                <a:lnTo>
                  <a:pt x="889" y="313"/>
                </a:lnTo>
                <a:lnTo>
                  <a:pt x="894" y="318"/>
                </a:lnTo>
                <a:lnTo>
                  <a:pt x="889" y="318"/>
                </a:lnTo>
                <a:lnTo>
                  <a:pt x="894" y="323"/>
                </a:lnTo>
                <a:lnTo>
                  <a:pt x="894" y="328"/>
                </a:lnTo>
                <a:lnTo>
                  <a:pt x="900" y="328"/>
                </a:lnTo>
                <a:lnTo>
                  <a:pt x="894" y="328"/>
                </a:lnTo>
                <a:lnTo>
                  <a:pt x="900" y="334"/>
                </a:lnTo>
                <a:lnTo>
                  <a:pt x="900" y="339"/>
                </a:lnTo>
                <a:lnTo>
                  <a:pt x="905" y="339"/>
                </a:lnTo>
                <a:lnTo>
                  <a:pt x="905" y="344"/>
                </a:lnTo>
                <a:lnTo>
                  <a:pt x="910" y="344"/>
                </a:lnTo>
                <a:lnTo>
                  <a:pt x="910" y="350"/>
                </a:lnTo>
                <a:lnTo>
                  <a:pt x="915" y="350"/>
                </a:lnTo>
                <a:lnTo>
                  <a:pt x="921" y="350"/>
                </a:lnTo>
                <a:lnTo>
                  <a:pt x="921" y="355"/>
                </a:lnTo>
                <a:lnTo>
                  <a:pt x="926" y="355"/>
                </a:lnTo>
                <a:lnTo>
                  <a:pt x="926" y="360"/>
                </a:lnTo>
                <a:lnTo>
                  <a:pt x="931" y="360"/>
                </a:lnTo>
                <a:lnTo>
                  <a:pt x="931" y="365"/>
                </a:lnTo>
                <a:lnTo>
                  <a:pt x="937" y="365"/>
                </a:lnTo>
                <a:lnTo>
                  <a:pt x="942" y="365"/>
                </a:lnTo>
                <a:lnTo>
                  <a:pt x="947" y="365"/>
                </a:lnTo>
                <a:lnTo>
                  <a:pt x="952" y="365"/>
                </a:lnTo>
                <a:lnTo>
                  <a:pt x="952" y="371"/>
                </a:lnTo>
                <a:lnTo>
                  <a:pt x="958" y="371"/>
                </a:lnTo>
                <a:lnTo>
                  <a:pt x="958" y="376"/>
                </a:lnTo>
                <a:lnTo>
                  <a:pt x="963" y="376"/>
                </a:lnTo>
                <a:lnTo>
                  <a:pt x="963" y="381"/>
                </a:lnTo>
                <a:lnTo>
                  <a:pt x="968" y="381"/>
                </a:lnTo>
                <a:lnTo>
                  <a:pt x="968" y="387"/>
                </a:lnTo>
                <a:lnTo>
                  <a:pt x="974" y="387"/>
                </a:lnTo>
                <a:lnTo>
                  <a:pt x="974" y="392"/>
                </a:lnTo>
                <a:lnTo>
                  <a:pt x="979" y="392"/>
                </a:lnTo>
                <a:lnTo>
                  <a:pt x="979" y="397"/>
                </a:lnTo>
                <a:lnTo>
                  <a:pt x="979" y="392"/>
                </a:lnTo>
                <a:lnTo>
                  <a:pt x="984" y="392"/>
                </a:lnTo>
                <a:lnTo>
                  <a:pt x="990" y="392"/>
                </a:lnTo>
                <a:lnTo>
                  <a:pt x="990" y="397"/>
                </a:lnTo>
                <a:lnTo>
                  <a:pt x="990" y="392"/>
                </a:lnTo>
                <a:lnTo>
                  <a:pt x="995" y="392"/>
                </a:lnTo>
                <a:lnTo>
                  <a:pt x="1000" y="392"/>
                </a:lnTo>
                <a:lnTo>
                  <a:pt x="1000" y="387"/>
                </a:lnTo>
                <a:lnTo>
                  <a:pt x="1005" y="387"/>
                </a:lnTo>
                <a:lnTo>
                  <a:pt x="1005" y="381"/>
                </a:lnTo>
                <a:lnTo>
                  <a:pt x="1011" y="381"/>
                </a:lnTo>
                <a:lnTo>
                  <a:pt x="1011" y="387"/>
                </a:lnTo>
                <a:lnTo>
                  <a:pt x="1016" y="387"/>
                </a:lnTo>
                <a:lnTo>
                  <a:pt x="1021" y="387"/>
                </a:lnTo>
                <a:lnTo>
                  <a:pt x="1027" y="387"/>
                </a:lnTo>
                <a:lnTo>
                  <a:pt x="1032" y="387"/>
                </a:lnTo>
                <a:lnTo>
                  <a:pt x="1037" y="387"/>
                </a:lnTo>
                <a:lnTo>
                  <a:pt x="1042" y="387"/>
                </a:lnTo>
                <a:lnTo>
                  <a:pt x="1037" y="387"/>
                </a:lnTo>
                <a:lnTo>
                  <a:pt x="1037" y="392"/>
                </a:lnTo>
                <a:lnTo>
                  <a:pt x="1042" y="392"/>
                </a:lnTo>
                <a:lnTo>
                  <a:pt x="1048" y="392"/>
                </a:lnTo>
                <a:lnTo>
                  <a:pt x="1053" y="392"/>
                </a:lnTo>
                <a:lnTo>
                  <a:pt x="1058" y="392"/>
                </a:lnTo>
                <a:lnTo>
                  <a:pt x="1058" y="397"/>
                </a:lnTo>
                <a:lnTo>
                  <a:pt x="1064" y="397"/>
                </a:lnTo>
                <a:lnTo>
                  <a:pt x="1064" y="403"/>
                </a:lnTo>
                <a:lnTo>
                  <a:pt x="1058" y="403"/>
                </a:lnTo>
                <a:lnTo>
                  <a:pt x="1058" y="408"/>
                </a:lnTo>
                <a:lnTo>
                  <a:pt x="1058" y="413"/>
                </a:lnTo>
                <a:lnTo>
                  <a:pt x="1053" y="418"/>
                </a:lnTo>
                <a:lnTo>
                  <a:pt x="1053" y="424"/>
                </a:lnTo>
                <a:lnTo>
                  <a:pt x="1053" y="429"/>
                </a:lnTo>
                <a:lnTo>
                  <a:pt x="1053" y="434"/>
                </a:lnTo>
                <a:lnTo>
                  <a:pt x="1053" y="440"/>
                </a:lnTo>
                <a:lnTo>
                  <a:pt x="1053" y="445"/>
                </a:lnTo>
                <a:lnTo>
                  <a:pt x="1058" y="445"/>
                </a:lnTo>
                <a:lnTo>
                  <a:pt x="1058" y="450"/>
                </a:lnTo>
                <a:lnTo>
                  <a:pt x="1053" y="450"/>
                </a:lnTo>
                <a:lnTo>
                  <a:pt x="1053" y="455"/>
                </a:lnTo>
                <a:lnTo>
                  <a:pt x="1053" y="461"/>
                </a:lnTo>
                <a:lnTo>
                  <a:pt x="1053" y="466"/>
                </a:lnTo>
                <a:lnTo>
                  <a:pt x="1058" y="466"/>
                </a:lnTo>
                <a:lnTo>
                  <a:pt x="1058" y="471"/>
                </a:lnTo>
                <a:lnTo>
                  <a:pt x="1058" y="477"/>
                </a:lnTo>
                <a:lnTo>
                  <a:pt x="1058" y="482"/>
                </a:lnTo>
                <a:lnTo>
                  <a:pt x="1058" y="487"/>
                </a:lnTo>
                <a:lnTo>
                  <a:pt x="1064" y="487"/>
                </a:lnTo>
                <a:lnTo>
                  <a:pt x="1064" y="493"/>
                </a:lnTo>
                <a:lnTo>
                  <a:pt x="1064" y="498"/>
                </a:lnTo>
                <a:lnTo>
                  <a:pt x="1064" y="503"/>
                </a:lnTo>
                <a:lnTo>
                  <a:pt x="1064" y="508"/>
                </a:lnTo>
                <a:lnTo>
                  <a:pt x="1042" y="514"/>
                </a:lnTo>
                <a:lnTo>
                  <a:pt x="1037" y="514"/>
                </a:lnTo>
                <a:lnTo>
                  <a:pt x="1032" y="514"/>
                </a:lnTo>
                <a:lnTo>
                  <a:pt x="1027" y="514"/>
                </a:lnTo>
                <a:lnTo>
                  <a:pt x="1027" y="519"/>
                </a:lnTo>
                <a:lnTo>
                  <a:pt x="1021" y="519"/>
                </a:lnTo>
                <a:lnTo>
                  <a:pt x="1016" y="519"/>
                </a:lnTo>
                <a:lnTo>
                  <a:pt x="1011" y="519"/>
                </a:lnTo>
                <a:lnTo>
                  <a:pt x="1005" y="519"/>
                </a:lnTo>
                <a:lnTo>
                  <a:pt x="984" y="524"/>
                </a:lnTo>
                <a:lnTo>
                  <a:pt x="963" y="530"/>
                </a:lnTo>
                <a:lnTo>
                  <a:pt x="942" y="524"/>
                </a:lnTo>
                <a:lnTo>
                  <a:pt x="926" y="524"/>
                </a:lnTo>
                <a:lnTo>
                  <a:pt x="894" y="561"/>
                </a:lnTo>
                <a:lnTo>
                  <a:pt x="878" y="583"/>
                </a:lnTo>
                <a:lnTo>
                  <a:pt x="852" y="609"/>
                </a:lnTo>
                <a:lnTo>
                  <a:pt x="831" y="662"/>
                </a:lnTo>
                <a:lnTo>
                  <a:pt x="820" y="694"/>
                </a:lnTo>
                <a:lnTo>
                  <a:pt x="810" y="699"/>
                </a:lnTo>
                <a:lnTo>
                  <a:pt x="810" y="704"/>
                </a:lnTo>
                <a:lnTo>
                  <a:pt x="815" y="704"/>
                </a:lnTo>
                <a:lnTo>
                  <a:pt x="815" y="710"/>
                </a:lnTo>
                <a:lnTo>
                  <a:pt x="788" y="736"/>
                </a:lnTo>
                <a:lnTo>
                  <a:pt x="778" y="757"/>
                </a:lnTo>
                <a:lnTo>
                  <a:pt x="794" y="784"/>
                </a:lnTo>
                <a:lnTo>
                  <a:pt x="746" y="842"/>
                </a:lnTo>
                <a:lnTo>
                  <a:pt x="741" y="842"/>
                </a:lnTo>
                <a:lnTo>
                  <a:pt x="667" y="842"/>
                </a:lnTo>
                <a:lnTo>
                  <a:pt x="661" y="842"/>
                </a:lnTo>
                <a:lnTo>
                  <a:pt x="640" y="842"/>
                </a:lnTo>
                <a:lnTo>
                  <a:pt x="630" y="842"/>
                </a:lnTo>
                <a:lnTo>
                  <a:pt x="587" y="773"/>
                </a:lnTo>
                <a:lnTo>
                  <a:pt x="561" y="757"/>
                </a:lnTo>
                <a:lnTo>
                  <a:pt x="540" y="736"/>
                </a:lnTo>
                <a:lnTo>
                  <a:pt x="529" y="720"/>
                </a:lnTo>
                <a:lnTo>
                  <a:pt x="487" y="688"/>
                </a:lnTo>
                <a:lnTo>
                  <a:pt x="481" y="683"/>
                </a:lnTo>
                <a:lnTo>
                  <a:pt x="487" y="678"/>
                </a:lnTo>
                <a:lnTo>
                  <a:pt x="487" y="673"/>
                </a:lnTo>
                <a:lnTo>
                  <a:pt x="492" y="667"/>
                </a:lnTo>
                <a:lnTo>
                  <a:pt x="497" y="646"/>
                </a:lnTo>
                <a:lnTo>
                  <a:pt x="492" y="620"/>
                </a:lnTo>
                <a:lnTo>
                  <a:pt x="476" y="620"/>
                </a:lnTo>
                <a:lnTo>
                  <a:pt x="497" y="524"/>
                </a:lnTo>
                <a:lnTo>
                  <a:pt x="524" y="424"/>
                </a:lnTo>
                <a:lnTo>
                  <a:pt x="497" y="360"/>
                </a:lnTo>
                <a:lnTo>
                  <a:pt x="497" y="334"/>
                </a:lnTo>
                <a:lnTo>
                  <a:pt x="492" y="254"/>
                </a:lnTo>
                <a:lnTo>
                  <a:pt x="397" y="297"/>
                </a:lnTo>
                <a:lnTo>
                  <a:pt x="375" y="307"/>
                </a:lnTo>
                <a:lnTo>
                  <a:pt x="370" y="307"/>
                </a:lnTo>
                <a:lnTo>
                  <a:pt x="365" y="302"/>
                </a:lnTo>
                <a:lnTo>
                  <a:pt x="360" y="302"/>
                </a:lnTo>
                <a:lnTo>
                  <a:pt x="354" y="302"/>
                </a:lnTo>
                <a:lnTo>
                  <a:pt x="349" y="302"/>
                </a:lnTo>
                <a:lnTo>
                  <a:pt x="344" y="302"/>
                </a:lnTo>
                <a:lnTo>
                  <a:pt x="338" y="297"/>
                </a:lnTo>
                <a:lnTo>
                  <a:pt x="328" y="318"/>
                </a:lnTo>
                <a:lnTo>
                  <a:pt x="328" y="323"/>
                </a:lnTo>
                <a:lnTo>
                  <a:pt x="322" y="323"/>
                </a:lnTo>
                <a:lnTo>
                  <a:pt x="317" y="323"/>
                </a:lnTo>
                <a:lnTo>
                  <a:pt x="317" y="328"/>
                </a:lnTo>
                <a:lnTo>
                  <a:pt x="317" y="334"/>
                </a:lnTo>
                <a:lnTo>
                  <a:pt x="312" y="334"/>
                </a:lnTo>
                <a:lnTo>
                  <a:pt x="312" y="339"/>
                </a:lnTo>
                <a:lnTo>
                  <a:pt x="307" y="339"/>
                </a:lnTo>
                <a:lnTo>
                  <a:pt x="301" y="339"/>
                </a:lnTo>
                <a:lnTo>
                  <a:pt x="301" y="344"/>
                </a:lnTo>
                <a:lnTo>
                  <a:pt x="296" y="344"/>
                </a:lnTo>
                <a:lnTo>
                  <a:pt x="296" y="350"/>
                </a:lnTo>
                <a:lnTo>
                  <a:pt x="291" y="350"/>
                </a:lnTo>
                <a:lnTo>
                  <a:pt x="285" y="355"/>
                </a:lnTo>
                <a:lnTo>
                  <a:pt x="280" y="355"/>
                </a:lnTo>
                <a:lnTo>
                  <a:pt x="280" y="360"/>
                </a:lnTo>
                <a:lnTo>
                  <a:pt x="280" y="365"/>
                </a:lnTo>
                <a:lnTo>
                  <a:pt x="280" y="371"/>
                </a:lnTo>
                <a:lnTo>
                  <a:pt x="280" y="376"/>
                </a:lnTo>
                <a:lnTo>
                  <a:pt x="275" y="392"/>
                </a:lnTo>
                <a:lnTo>
                  <a:pt x="275" y="403"/>
                </a:lnTo>
                <a:lnTo>
                  <a:pt x="264" y="418"/>
                </a:lnTo>
                <a:lnTo>
                  <a:pt x="243" y="477"/>
                </a:lnTo>
                <a:lnTo>
                  <a:pt x="238" y="477"/>
                </a:lnTo>
                <a:lnTo>
                  <a:pt x="232" y="477"/>
                </a:lnTo>
                <a:lnTo>
                  <a:pt x="227" y="477"/>
                </a:lnTo>
                <a:lnTo>
                  <a:pt x="227" y="482"/>
                </a:lnTo>
                <a:lnTo>
                  <a:pt x="222" y="482"/>
                </a:lnTo>
                <a:lnTo>
                  <a:pt x="217" y="477"/>
                </a:lnTo>
                <a:lnTo>
                  <a:pt x="211" y="477"/>
                </a:lnTo>
                <a:lnTo>
                  <a:pt x="206" y="477"/>
                </a:lnTo>
                <a:lnTo>
                  <a:pt x="201" y="477"/>
                </a:lnTo>
                <a:lnTo>
                  <a:pt x="201" y="482"/>
                </a:lnTo>
                <a:lnTo>
                  <a:pt x="195" y="482"/>
                </a:lnTo>
                <a:lnTo>
                  <a:pt x="190" y="482"/>
                </a:lnTo>
                <a:lnTo>
                  <a:pt x="185" y="482"/>
                </a:lnTo>
                <a:lnTo>
                  <a:pt x="185" y="477"/>
                </a:lnTo>
                <a:lnTo>
                  <a:pt x="180" y="477"/>
                </a:lnTo>
                <a:lnTo>
                  <a:pt x="174" y="477"/>
                </a:lnTo>
                <a:lnTo>
                  <a:pt x="116" y="445"/>
                </a:lnTo>
                <a:lnTo>
                  <a:pt x="116" y="440"/>
                </a:lnTo>
                <a:lnTo>
                  <a:pt x="116" y="434"/>
                </a:lnTo>
                <a:lnTo>
                  <a:pt x="116" y="429"/>
                </a:lnTo>
                <a:lnTo>
                  <a:pt x="111" y="429"/>
                </a:lnTo>
                <a:lnTo>
                  <a:pt x="111" y="424"/>
                </a:lnTo>
                <a:lnTo>
                  <a:pt x="111" y="418"/>
                </a:lnTo>
                <a:lnTo>
                  <a:pt x="111" y="413"/>
                </a:lnTo>
                <a:lnTo>
                  <a:pt x="111" y="408"/>
                </a:lnTo>
                <a:lnTo>
                  <a:pt x="105" y="408"/>
                </a:lnTo>
                <a:lnTo>
                  <a:pt x="90" y="408"/>
                </a:lnTo>
                <a:lnTo>
                  <a:pt x="58" y="355"/>
                </a:lnTo>
                <a:lnTo>
                  <a:pt x="0" y="350"/>
                </a:lnTo>
                <a:lnTo>
                  <a:pt x="10" y="328"/>
                </a:lnTo>
                <a:lnTo>
                  <a:pt x="31" y="291"/>
                </a:lnTo>
                <a:lnTo>
                  <a:pt x="37" y="275"/>
                </a:lnTo>
                <a:lnTo>
                  <a:pt x="52" y="244"/>
                </a:lnTo>
                <a:lnTo>
                  <a:pt x="79" y="212"/>
                </a:lnTo>
                <a:lnTo>
                  <a:pt x="58" y="191"/>
                </a:lnTo>
                <a:lnTo>
                  <a:pt x="10" y="148"/>
                </a:lnTo>
                <a:lnTo>
                  <a:pt x="15" y="148"/>
                </a:lnTo>
                <a:lnTo>
                  <a:pt x="21" y="148"/>
                </a:lnTo>
                <a:lnTo>
                  <a:pt x="21" y="154"/>
                </a:lnTo>
                <a:lnTo>
                  <a:pt x="26" y="154"/>
                </a:lnTo>
                <a:lnTo>
                  <a:pt x="31" y="154"/>
                </a:lnTo>
                <a:lnTo>
                  <a:pt x="37" y="159"/>
                </a:lnTo>
                <a:lnTo>
                  <a:pt x="42" y="159"/>
                </a:lnTo>
                <a:lnTo>
                  <a:pt x="47" y="159"/>
                </a:lnTo>
                <a:lnTo>
                  <a:pt x="52" y="164"/>
                </a:lnTo>
                <a:lnTo>
                  <a:pt x="58" y="170"/>
                </a:lnTo>
                <a:lnTo>
                  <a:pt x="63" y="170"/>
                </a:lnTo>
                <a:lnTo>
                  <a:pt x="74" y="175"/>
                </a:lnTo>
                <a:lnTo>
                  <a:pt x="79" y="175"/>
                </a:lnTo>
                <a:lnTo>
                  <a:pt x="84" y="175"/>
                </a:lnTo>
                <a:lnTo>
                  <a:pt x="90" y="175"/>
                </a:lnTo>
                <a:lnTo>
                  <a:pt x="100" y="175"/>
                </a:lnTo>
                <a:lnTo>
                  <a:pt x="105" y="175"/>
                </a:lnTo>
                <a:lnTo>
                  <a:pt x="116" y="164"/>
                </a:lnTo>
                <a:lnTo>
                  <a:pt x="121" y="154"/>
                </a:lnTo>
                <a:lnTo>
                  <a:pt x="127" y="148"/>
                </a:lnTo>
                <a:lnTo>
                  <a:pt x="137" y="143"/>
                </a:lnTo>
                <a:lnTo>
                  <a:pt x="137" y="138"/>
                </a:lnTo>
                <a:lnTo>
                  <a:pt x="142" y="138"/>
                </a:lnTo>
                <a:lnTo>
                  <a:pt x="148" y="133"/>
                </a:lnTo>
                <a:lnTo>
                  <a:pt x="148" y="122"/>
                </a:lnTo>
                <a:lnTo>
                  <a:pt x="153" y="117"/>
                </a:lnTo>
                <a:lnTo>
                  <a:pt x="153" y="111"/>
                </a:lnTo>
                <a:lnTo>
                  <a:pt x="158" y="106"/>
                </a:lnTo>
                <a:lnTo>
                  <a:pt x="164" y="101"/>
                </a:lnTo>
                <a:lnTo>
                  <a:pt x="169" y="101"/>
                </a:lnTo>
                <a:lnTo>
                  <a:pt x="174" y="101"/>
                </a:lnTo>
                <a:lnTo>
                  <a:pt x="174" y="85"/>
                </a:lnTo>
                <a:lnTo>
                  <a:pt x="190" y="74"/>
                </a:lnTo>
                <a:lnTo>
                  <a:pt x="201" y="74"/>
                </a:lnTo>
                <a:lnTo>
                  <a:pt x="206" y="74"/>
                </a:lnTo>
                <a:lnTo>
                  <a:pt x="206" y="69"/>
                </a:lnTo>
                <a:lnTo>
                  <a:pt x="217" y="69"/>
                </a:lnTo>
                <a:lnTo>
                  <a:pt x="227" y="69"/>
                </a:lnTo>
                <a:lnTo>
                  <a:pt x="232" y="69"/>
                </a:lnTo>
                <a:lnTo>
                  <a:pt x="238" y="64"/>
                </a:lnTo>
                <a:lnTo>
                  <a:pt x="243" y="64"/>
                </a:lnTo>
                <a:lnTo>
                  <a:pt x="259" y="58"/>
                </a:lnTo>
                <a:lnTo>
                  <a:pt x="270" y="58"/>
                </a:lnTo>
                <a:lnTo>
                  <a:pt x="275" y="58"/>
                </a:lnTo>
                <a:lnTo>
                  <a:pt x="275" y="69"/>
                </a:lnTo>
                <a:lnTo>
                  <a:pt x="275" y="74"/>
                </a:lnTo>
                <a:lnTo>
                  <a:pt x="275" y="80"/>
                </a:lnTo>
                <a:lnTo>
                  <a:pt x="270" y="85"/>
                </a:lnTo>
                <a:lnTo>
                  <a:pt x="275" y="95"/>
                </a:lnTo>
                <a:lnTo>
                  <a:pt x="275" y="101"/>
                </a:lnTo>
                <a:lnTo>
                  <a:pt x="270" y="111"/>
                </a:lnTo>
                <a:lnTo>
                  <a:pt x="270" y="117"/>
                </a:lnTo>
                <a:lnTo>
                  <a:pt x="264" y="122"/>
                </a:lnTo>
                <a:lnTo>
                  <a:pt x="264" y="127"/>
                </a:lnTo>
                <a:lnTo>
                  <a:pt x="275" y="138"/>
                </a:lnTo>
                <a:lnTo>
                  <a:pt x="280" y="138"/>
                </a:lnTo>
                <a:lnTo>
                  <a:pt x="285" y="138"/>
                </a:lnTo>
                <a:lnTo>
                  <a:pt x="296" y="127"/>
                </a:lnTo>
                <a:lnTo>
                  <a:pt x="301" y="127"/>
                </a:lnTo>
                <a:lnTo>
                  <a:pt x="312" y="122"/>
                </a:lnTo>
                <a:lnTo>
                  <a:pt x="307" y="117"/>
                </a:lnTo>
                <a:lnTo>
                  <a:pt x="307" y="111"/>
                </a:lnTo>
                <a:lnTo>
                  <a:pt x="307" y="106"/>
                </a:lnTo>
                <a:lnTo>
                  <a:pt x="307" y="101"/>
                </a:lnTo>
                <a:lnTo>
                  <a:pt x="312" y="101"/>
                </a:lnTo>
                <a:lnTo>
                  <a:pt x="312" y="95"/>
                </a:lnTo>
                <a:lnTo>
                  <a:pt x="312" y="90"/>
                </a:lnTo>
                <a:lnTo>
                  <a:pt x="307" y="90"/>
                </a:lnTo>
                <a:lnTo>
                  <a:pt x="312" y="90"/>
                </a:lnTo>
                <a:lnTo>
                  <a:pt x="312" y="85"/>
                </a:lnTo>
                <a:lnTo>
                  <a:pt x="312" y="80"/>
                </a:lnTo>
                <a:lnTo>
                  <a:pt x="312" y="74"/>
                </a:lnTo>
                <a:lnTo>
                  <a:pt x="312" y="69"/>
                </a:lnTo>
                <a:lnTo>
                  <a:pt x="307" y="69"/>
                </a:lnTo>
                <a:lnTo>
                  <a:pt x="307" y="64"/>
                </a:lnTo>
                <a:lnTo>
                  <a:pt x="307" y="58"/>
                </a:lnTo>
                <a:lnTo>
                  <a:pt x="312" y="58"/>
                </a:lnTo>
                <a:lnTo>
                  <a:pt x="312" y="53"/>
                </a:lnTo>
                <a:lnTo>
                  <a:pt x="317" y="53"/>
                </a:lnTo>
                <a:lnTo>
                  <a:pt x="322" y="48"/>
                </a:lnTo>
                <a:lnTo>
                  <a:pt x="322" y="43"/>
                </a:lnTo>
                <a:lnTo>
                  <a:pt x="317" y="43"/>
                </a:lnTo>
                <a:lnTo>
                  <a:pt x="317" y="37"/>
                </a:lnTo>
                <a:lnTo>
                  <a:pt x="317" y="32"/>
                </a:lnTo>
                <a:lnTo>
                  <a:pt x="322" y="32"/>
                </a:lnTo>
                <a:lnTo>
                  <a:pt x="322" y="27"/>
                </a:lnTo>
                <a:lnTo>
                  <a:pt x="328" y="27"/>
                </a:lnTo>
                <a:lnTo>
                  <a:pt x="328" y="21"/>
                </a:lnTo>
                <a:lnTo>
                  <a:pt x="328" y="16"/>
                </a:lnTo>
                <a:lnTo>
                  <a:pt x="328" y="11"/>
                </a:lnTo>
                <a:lnTo>
                  <a:pt x="333" y="11"/>
                </a:lnTo>
                <a:lnTo>
                  <a:pt x="333" y="5"/>
                </a:lnTo>
                <a:lnTo>
                  <a:pt x="338" y="5"/>
                </a:lnTo>
                <a:lnTo>
                  <a:pt x="333" y="5"/>
                </a:lnTo>
                <a:lnTo>
                  <a:pt x="333" y="0"/>
                </a:lnTo>
                <a:lnTo>
                  <a:pt x="338"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11" name="Freeform 15"/>
          <p:cNvSpPr>
            <a:spLocks/>
          </p:cNvSpPr>
          <p:nvPr/>
        </p:nvSpPr>
        <p:spPr bwMode="auto">
          <a:xfrm>
            <a:off x="3352800" y="1016000"/>
            <a:ext cx="1354137" cy="815975"/>
          </a:xfrm>
          <a:custGeom>
            <a:avLst/>
            <a:gdLst>
              <a:gd name="T0" fmla="*/ 424 w 853"/>
              <a:gd name="T1" fmla="*/ 6 h 514"/>
              <a:gd name="T2" fmla="*/ 429 w 853"/>
              <a:gd name="T3" fmla="*/ 16 h 514"/>
              <a:gd name="T4" fmla="*/ 715 w 853"/>
              <a:gd name="T5" fmla="*/ 159 h 514"/>
              <a:gd name="T6" fmla="*/ 853 w 853"/>
              <a:gd name="T7" fmla="*/ 233 h 514"/>
              <a:gd name="T8" fmla="*/ 821 w 853"/>
              <a:gd name="T9" fmla="*/ 355 h 514"/>
              <a:gd name="T10" fmla="*/ 837 w 853"/>
              <a:gd name="T11" fmla="*/ 408 h 514"/>
              <a:gd name="T12" fmla="*/ 837 w 853"/>
              <a:gd name="T13" fmla="*/ 424 h 514"/>
              <a:gd name="T14" fmla="*/ 837 w 853"/>
              <a:gd name="T15" fmla="*/ 440 h 514"/>
              <a:gd name="T16" fmla="*/ 826 w 853"/>
              <a:gd name="T17" fmla="*/ 503 h 514"/>
              <a:gd name="T18" fmla="*/ 636 w 853"/>
              <a:gd name="T19" fmla="*/ 514 h 514"/>
              <a:gd name="T20" fmla="*/ 625 w 853"/>
              <a:gd name="T21" fmla="*/ 509 h 514"/>
              <a:gd name="T22" fmla="*/ 614 w 853"/>
              <a:gd name="T23" fmla="*/ 503 h 514"/>
              <a:gd name="T24" fmla="*/ 604 w 853"/>
              <a:gd name="T25" fmla="*/ 498 h 514"/>
              <a:gd name="T26" fmla="*/ 593 w 853"/>
              <a:gd name="T27" fmla="*/ 493 h 514"/>
              <a:gd name="T28" fmla="*/ 588 w 853"/>
              <a:gd name="T29" fmla="*/ 493 h 514"/>
              <a:gd name="T30" fmla="*/ 583 w 853"/>
              <a:gd name="T31" fmla="*/ 493 h 514"/>
              <a:gd name="T32" fmla="*/ 572 w 853"/>
              <a:gd name="T33" fmla="*/ 487 h 514"/>
              <a:gd name="T34" fmla="*/ 561 w 853"/>
              <a:gd name="T35" fmla="*/ 477 h 514"/>
              <a:gd name="T36" fmla="*/ 556 w 853"/>
              <a:gd name="T37" fmla="*/ 466 h 514"/>
              <a:gd name="T38" fmla="*/ 546 w 853"/>
              <a:gd name="T39" fmla="*/ 461 h 514"/>
              <a:gd name="T40" fmla="*/ 530 w 853"/>
              <a:gd name="T41" fmla="*/ 461 h 514"/>
              <a:gd name="T42" fmla="*/ 524 w 853"/>
              <a:gd name="T43" fmla="*/ 450 h 514"/>
              <a:gd name="T44" fmla="*/ 514 w 853"/>
              <a:gd name="T45" fmla="*/ 440 h 514"/>
              <a:gd name="T46" fmla="*/ 503 w 853"/>
              <a:gd name="T47" fmla="*/ 435 h 514"/>
              <a:gd name="T48" fmla="*/ 487 w 853"/>
              <a:gd name="T49" fmla="*/ 429 h 514"/>
              <a:gd name="T50" fmla="*/ 477 w 853"/>
              <a:gd name="T51" fmla="*/ 424 h 514"/>
              <a:gd name="T52" fmla="*/ 466 w 853"/>
              <a:gd name="T53" fmla="*/ 419 h 514"/>
              <a:gd name="T54" fmla="*/ 450 w 853"/>
              <a:gd name="T55" fmla="*/ 419 h 514"/>
              <a:gd name="T56" fmla="*/ 440 w 853"/>
              <a:gd name="T57" fmla="*/ 413 h 514"/>
              <a:gd name="T58" fmla="*/ 434 w 853"/>
              <a:gd name="T59" fmla="*/ 403 h 514"/>
              <a:gd name="T60" fmla="*/ 424 w 853"/>
              <a:gd name="T61" fmla="*/ 397 h 514"/>
              <a:gd name="T62" fmla="*/ 413 w 853"/>
              <a:gd name="T63" fmla="*/ 392 h 514"/>
              <a:gd name="T64" fmla="*/ 403 w 853"/>
              <a:gd name="T65" fmla="*/ 397 h 514"/>
              <a:gd name="T66" fmla="*/ 392 w 853"/>
              <a:gd name="T67" fmla="*/ 392 h 514"/>
              <a:gd name="T68" fmla="*/ 381 w 853"/>
              <a:gd name="T69" fmla="*/ 397 h 514"/>
              <a:gd name="T70" fmla="*/ 366 w 853"/>
              <a:gd name="T71" fmla="*/ 397 h 514"/>
              <a:gd name="T72" fmla="*/ 350 w 853"/>
              <a:gd name="T73" fmla="*/ 392 h 514"/>
              <a:gd name="T74" fmla="*/ 334 w 853"/>
              <a:gd name="T75" fmla="*/ 371 h 514"/>
              <a:gd name="T76" fmla="*/ 323 w 853"/>
              <a:gd name="T77" fmla="*/ 392 h 514"/>
              <a:gd name="T78" fmla="*/ 149 w 853"/>
              <a:gd name="T79" fmla="*/ 403 h 514"/>
              <a:gd name="T80" fmla="*/ 149 w 853"/>
              <a:gd name="T81" fmla="*/ 392 h 514"/>
              <a:gd name="T82" fmla="*/ 154 w 853"/>
              <a:gd name="T83" fmla="*/ 382 h 514"/>
              <a:gd name="T84" fmla="*/ 149 w 853"/>
              <a:gd name="T85" fmla="*/ 334 h 514"/>
              <a:gd name="T86" fmla="*/ 191 w 853"/>
              <a:gd name="T87" fmla="*/ 281 h 514"/>
              <a:gd name="T88" fmla="*/ 201 w 853"/>
              <a:gd name="T89" fmla="*/ 276 h 514"/>
              <a:gd name="T90" fmla="*/ 207 w 853"/>
              <a:gd name="T91" fmla="*/ 265 h 514"/>
              <a:gd name="T92" fmla="*/ 223 w 853"/>
              <a:gd name="T93" fmla="*/ 265 h 514"/>
              <a:gd name="T94" fmla="*/ 228 w 853"/>
              <a:gd name="T95" fmla="*/ 265 h 514"/>
              <a:gd name="T96" fmla="*/ 233 w 853"/>
              <a:gd name="T97" fmla="*/ 265 h 514"/>
              <a:gd name="T98" fmla="*/ 233 w 853"/>
              <a:gd name="T99" fmla="*/ 281 h 514"/>
              <a:gd name="T100" fmla="*/ 249 w 853"/>
              <a:gd name="T101" fmla="*/ 281 h 514"/>
              <a:gd name="T102" fmla="*/ 85 w 853"/>
              <a:gd name="T103" fmla="*/ 154 h 514"/>
              <a:gd name="T104" fmla="*/ 0 w 853"/>
              <a:gd name="T105" fmla="*/ 149 h 514"/>
              <a:gd name="T106" fmla="*/ 0 w 853"/>
              <a:gd name="T107" fmla="*/ 0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53"/>
              <a:gd name="T163" fmla="*/ 0 h 514"/>
              <a:gd name="T164" fmla="*/ 853 w 853"/>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53" h="514">
                <a:moveTo>
                  <a:pt x="254" y="0"/>
                </a:moveTo>
                <a:lnTo>
                  <a:pt x="424" y="0"/>
                </a:lnTo>
                <a:lnTo>
                  <a:pt x="424" y="6"/>
                </a:lnTo>
                <a:lnTo>
                  <a:pt x="429" y="6"/>
                </a:lnTo>
                <a:lnTo>
                  <a:pt x="429" y="11"/>
                </a:lnTo>
                <a:lnTo>
                  <a:pt x="429" y="16"/>
                </a:lnTo>
                <a:lnTo>
                  <a:pt x="445" y="6"/>
                </a:lnTo>
                <a:lnTo>
                  <a:pt x="583" y="85"/>
                </a:lnTo>
                <a:lnTo>
                  <a:pt x="715" y="159"/>
                </a:lnTo>
                <a:lnTo>
                  <a:pt x="757" y="180"/>
                </a:lnTo>
                <a:lnTo>
                  <a:pt x="763" y="186"/>
                </a:lnTo>
                <a:lnTo>
                  <a:pt x="853" y="233"/>
                </a:lnTo>
                <a:lnTo>
                  <a:pt x="853" y="239"/>
                </a:lnTo>
                <a:lnTo>
                  <a:pt x="826" y="334"/>
                </a:lnTo>
                <a:lnTo>
                  <a:pt x="821" y="355"/>
                </a:lnTo>
                <a:lnTo>
                  <a:pt x="831" y="397"/>
                </a:lnTo>
                <a:lnTo>
                  <a:pt x="831" y="403"/>
                </a:lnTo>
                <a:lnTo>
                  <a:pt x="837" y="408"/>
                </a:lnTo>
                <a:lnTo>
                  <a:pt x="837" y="413"/>
                </a:lnTo>
                <a:lnTo>
                  <a:pt x="837" y="419"/>
                </a:lnTo>
                <a:lnTo>
                  <a:pt x="837" y="424"/>
                </a:lnTo>
                <a:lnTo>
                  <a:pt x="837" y="429"/>
                </a:lnTo>
                <a:lnTo>
                  <a:pt x="837" y="435"/>
                </a:lnTo>
                <a:lnTo>
                  <a:pt x="837" y="440"/>
                </a:lnTo>
                <a:lnTo>
                  <a:pt x="837" y="445"/>
                </a:lnTo>
                <a:lnTo>
                  <a:pt x="837" y="450"/>
                </a:lnTo>
                <a:lnTo>
                  <a:pt x="826" y="503"/>
                </a:lnTo>
                <a:lnTo>
                  <a:pt x="821" y="514"/>
                </a:lnTo>
                <a:lnTo>
                  <a:pt x="641" y="514"/>
                </a:lnTo>
                <a:lnTo>
                  <a:pt x="636" y="514"/>
                </a:lnTo>
                <a:lnTo>
                  <a:pt x="630" y="514"/>
                </a:lnTo>
                <a:lnTo>
                  <a:pt x="625" y="514"/>
                </a:lnTo>
                <a:lnTo>
                  <a:pt x="625" y="509"/>
                </a:lnTo>
                <a:lnTo>
                  <a:pt x="620" y="509"/>
                </a:lnTo>
                <a:lnTo>
                  <a:pt x="614" y="509"/>
                </a:lnTo>
                <a:lnTo>
                  <a:pt x="614" y="503"/>
                </a:lnTo>
                <a:lnTo>
                  <a:pt x="609" y="503"/>
                </a:lnTo>
                <a:lnTo>
                  <a:pt x="609" y="498"/>
                </a:lnTo>
                <a:lnTo>
                  <a:pt x="604" y="498"/>
                </a:lnTo>
                <a:lnTo>
                  <a:pt x="604" y="493"/>
                </a:lnTo>
                <a:lnTo>
                  <a:pt x="599" y="493"/>
                </a:lnTo>
                <a:lnTo>
                  <a:pt x="593" y="493"/>
                </a:lnTo>
                <a:lnTo>
                  <a:pt x="588" y="493"/>
                </a:lnTo>
                <a:lnTo>
                  <a:pt x="588" y="498"/>
                </a:lnTo>
                <a:lnTo>
                  <a:pt x="588" y="493"/>
                </a:lnTo>
                <a:lnTo>
                  <a:pt x="583" y="493"/>
                </a:lnTo>
                <a:lnTo>
                  <a:pt x="583" y="498"/>
                </a:lnTo>
                <a:lnTo>
                  <a:pt x="583" y="493"/>
                </a:lnTo>
                <a:lnTo>
                  <a:pt x="577" y="493"/>
                </a:lnTo>
                <a:lnTo>
                  <a:pt x="577" y="487"/>
                </a:lnTo>
                <a:lnTo>
                  <a:pt x="572" y="487"/>
                </a:lnTo>
                <a:lnTo>
                  <a:pt x="572" y="482"/>
                </a:lnTo>
                <a:lnTo>
                  <a:pt x="567" y="482"/>
                </a:lnTo>
                <a:lnTo>
                  <a:pt x="561" y="477"/>
                </a:lnTo>
                <a:lnTo>
                  <a:pt x="556" y="477"/>
                </a:lnTo>
                <a:lnTo>
                  <a:pt x="556" y="472"/>
                </a:lnTo>
                <a:lnTo>
                  <a:pt x="556" y="466"/>
                </a:lnTo>
                <a:lnTo>
                  <a:pt x="551" y="466"/>
                </a:lnTo>
                <a:lnTo>
                  <a:pt x="546" y="466"/>
                </a:lnTo>
                <a:lnTo>
                  <a:pt x="546" y="461"/>
                </a:lnTo>
                <a:lnTo>
                  <a:pt x="540" y="461"/>
                </a:lnTo>
                <a:lnTo>
                  <a:pt x="535" y="461"/>
                </a:lnTo>
                <a:lnTo>
                  <a:pt x="530" y="461"/>
                </a:lnTo>
                <a:lnTo>
                  <a:pt x="530" y="456"/>
                </a:lnTo>
                <a:lnTo>
                  <a:pt x="524" y="456"/>
                </a:lnTo>
                <a:lnTo>
                  <a:pt x="524" y="450"/>
                </a:lnTo>
                <a:lnTo>
                  <a:pt x="519" y="445"/>
                </a:lnTo>
                <a:lnTo>
                  <a:pt x="519" y="440"/>
                </a:lnTo>
                <a:lnTo>
                  <a:pt x="514" y="440"/>
                </a:lnTo>
                <a:lnTo>
                  <a:pt x="514" y="435"/>
                </a:lnTo>
                <a:lnTo>
                  <a:pt x="509" y="435"/>
                </a:lnTo>
                <a:lnTo>
                  <a:pt x="503" y="435"/>
                </a:lnTo>
                <a:lnTo>
                  <a:pt x="498" y="435"/>
                </a:lnTo>
                <a:lnTo>
                  <a:pt x="493" y="435"/>
                </a:lnTo>
                <a:lnTo>
                  <a:pt x="487" y="429"/>
                </a:lnTo>
                <a:lnTo>
                  <a:pt x="482" y="429"/>
                </a:lnTo>
                <a:lnTo>
                  <a:pt x="482" y="424"/>
                </a:lnTo>
                <a:lnTo>
                  <a:pt x="477" y="424"/>
                </a:lnTo>
                <a:lnTo>
                  <a:pt x="477" y="419"/>
                </a:lnTo>
                <a:lnTo>
                  <a:pt x="471" y="419"/>
                </a:lnTo>
                <a:lnTo>
                  <a:pt x="466" y="419"/>
                </a:lnTo>
                <a:lnTo>
                  <a:pt x="461" y="419"/>
                </a:lnTo>
                <a:lnTo>
                  <a:pt x="456" y="419"/>
                </a:lnTo>
                <a:lnTo>
                  <a:pt x="450" y="419"/>
                </a:lnTo>
                <a:lnTo>
                  <a:pt x="445" y="419"/>
                </a:lnTo>
                <a:lnTo>
                  <a:pt x="445" y="413"/>
                </a:lnTo>
                <a:lnTo>
                  <a:pt x="440" y="413"/>
                </a:lnTo>
                <a:lnTo>
                  <a:pt x="440" y="408"/>
                </a:lnTo>
                <a:lnTo>
                  <a:pt x="434" y="408"/>
                </a:lnTo>
                <a:lnTo>
                  <a:pt x="434" y="403"/>
                </a:lnTo>
                <a:lnTo>
                  <a:pt x="429" y="403"/>
                </a:lnTo>
                <a:lnTo>
                  <a:pt x="424" y="403"/>
                </a:lnTo>
                <a:lnTo>
                  <a:pt x="424" y="397"/>
                </a:lnTo>
                <a:lnTo>
                  <a:pt x="419" y="397"/>
                </a:lnTo>
                <a:lnTo>
                  <a:pt x="419" y="392"/>
                </a:lnTo>
                <a:lnTo>
                  <a:pt x="413" y="392"/>
                </a:lnTo>
                <a:lnTo>
                  <a:pt x="408" y="392"/>
                </a:lnTo>
                <a:lnTo>
                  <a:pt x="408" y="397"/>
                </a:lnTo>
                <a:lnTo>
                  <a:pt x="403" y="397"/>
                </a:lnTo>
                <a:lnTo>
                  <a:pt x="397" y="397"/>
                </a:lnTo>
                <a:lnTo>
                  <a:pt x="397" y="392"/>
                </a:lnTo>
                <a:lnTo>
                  <a:pt x="392" y="392"/>
                </a:lnTo>
                <a:lnTo>
                  <a:pt x="387" y="392"/>
                </a:lnTo>
                <a:lnTo>
                  <a:pt x="381" y="392"/>
                </a:lnTo>
                <a:lnTo>
                  <a:pt x="381" y="397"/>
                </a:lnTo>
                <a:lnTo>
                  <a:pt x="376" y="397"/>
                </a:lnTo>
                <a:lnTo>
                  <a:pt x="371" y="397"/>
                </a:lnTo>
                <a:lnTo>
                  <a:pt x="366" y="397"/>
                </a:lnTo>
                <a:lnTo>
                  <a:pt x="360" y="397"/>
                </a:lnTo>
                <a:lnTo>
                  <a:pt x="355" y="397"/>
                </a:lnTo>
                <a:lnTo>
                  <a:pt x="350" y="392"/>
                </a:lnTo>
                <a:lnTo>
                  <a:pt x="339" y="382"/>
                </a:lnTo>
                <a:lnTo>
                  <a:pt x="339" y="376"/>
                </a:lnTo>
                <a:lnTo>
                  <a:pt x="334" y="371"/>
                </a:lnTo>
                <a:lnTo>
                  <a:pt x="329" y="371"/>
                </a:lnTo>
                <a:lnTo>
                  <a:pt x="323" y="366"/>
                </a:lnTo>
                <a:lnTo>
                  <a:pt x="323" y="392"/>
                </a:lnTo>
                <a:lnTo>
                  <a:pt x="201" y="445"/>
                </a:lnTo>
                <a:lnTo>
                  <a:pt x="149" y="424"/>
                </a:lnTo>
                <a:lnTo>
                  <a:pt x="149" y="403"/>
                </a:lnTo>
                <a:lnTo>
                  <a:pt x="143" y="403"/>
                </a:lnTo>
                <a:lnTo>
                  <a:pt x="143" y="392"/>
                </a:lnTo>
                <a:lnTo>
                  <a:pt x="149" y="392"/>
                </a:lnTo>
                <a:lnTo>
                  <a:pt x="154" y="392"/>
                </a:lnTo>
                <a:lnTo>
                  <a:pt x="149" y="387"/>
                </a:lnTo>
                <a:lnTo>
                  <a:pt x="154" y="382"/>
                </a:lnTo>
                <a:lnTo>
                  <a:pt x="154" y="366"/>
                </a:lnTo>
                <a:lnTo>
                  <a:pt x="149" y="350"/>
                </a:lnTo>
                <a:lnTo>
                  <a:pt x="149" y="334"/>
                </a:lnTo>
                <a:lnTo>
                  <a:pt x="154" y="334"/>
                </a:lnTo>
                <a:lnTo>
                  <a:pt x="170" y="307"/>
                </a:lnTo>
                <a:lnTo>
                  <a:pt x="191" y="281"/>
                </a:lnTo>
                <a:lnTo>
                  <a:pt x="196" y="281"/>
                </a:lnTo>
                <a:lnTo>
                  <a:pt x="196" y="276"/>
                </a:lnTo>
                <a:lnTo>
                  <a:pt x="201" y="276"/>
                </a:lnTo>
                <a:lnTo>
                  <a:pt x="201" y="270"/>
                </a:lnTo>
                <a:lnTo>
                  <a:pt x="207" y="270"/>
                </a:lnTo>
                <a:lnTo>
                  <a:pt x="207" y="265"/>
                </a:lnTo>
                <a:lnTo>
                  <a:pt x="212" y="265"/>
                </a:lnTo>
                <a:lnTo>
                  <a:pt x="217" y="265"/>
                </a:lnTo>
                <a:lnTo>
                  <a:pt x="223" y="265"/>
                </a:lnTo>
                <a:lnTo>
                  <a:pt x="223" y="270"/>
                </a:lnTo>
                <a:lnTo>
                  <a:pt x="228" y="270"/>
                </a:lnTo>
                <a:lnTo>
                  <a:pt x="228" y="265"/>
                </a:lnTo>
                <a:lnTo>
                  <a:pt x="233" y="265"/>
                </a:lnTo>
                <a:lnTo>
                  <a:pt x="233" y="260"/>
                </a:lnTo>
                <a:lnTo>
                  <a:pt x="233" y="265"/>
                </a:lnTo>
                <a:lnTo>
                  <a:pt x="233" y="270"/>
                </a:lnTo>
                <a:lnTo>
                  <a:pt x="233" y="276"/>
                </a:lnTo>
                <a:lnTo>
                  <a:pt x="233" y="281"/>
                </a:lnTo>
                <a:lnTo>
                  <a:pt x="239" y="281"/>
                </a:lnTo>
                <a:lnTo>
                  <a:pt x="244" y="281"/>
                </a:lnTo>
                <a:lnTo>
                  <a:pt x="249" y="281"/>
                </a:lnTo>
                <a:lnTo>
                  <a:pt x="249" y="154"/>
                </a:lnTo>
                <a:lnTo>
                  <a:pt x="244" y="154"/>
                </a:lnTo>
                <a:lnTo>
                  <a:pt x="85" y="154"/>
                </a:lnTo>
                <a:lnTo>
                  <a:pt x="6" y="154"/>
                </a:lnTo>
                <a:lnTo>
                  <a:pt x="0" y="154"/>
                </a:lnTo>
                <a:lnTo>
                  <a:pt x="0" y="149"/>
                </a:lnTo>
                <a:lnTo>
                  <a:pt x="0" y="143"/>
                </a:lnTo>
                <a:lnTo>
                  <a:pt x="0" y="6"/>
                </a:lnTo>
                <a:lnTo>
                  <a:pt x="0" y="0"/>
                </a:lnTo>
                <a:lnTo>
                  <a:pt x="85" y="0"/>
                </a:lnTo>
                <a:lnTo>
                  <a:pt x="254"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12" name="Freeform 16"/>
          <p:cNvSpPr>
            <a:spLocks/>
          </p:cNvSpPr>
          <p:nvPr/>
        </p:nvSpPr>
        <p:spPr bwMode="auto">
          <a:xfrm>
            <a:off x="2949575" y="4110038"/>
            <a:ext cx="1597025" cy="1512887"/>
          </a:xfrm>
          <a:custGeom>
            <a:avLst/>
            <a:gdLst>
              <a:gd name="T0" fmla="*/ 408 w 1006"/>
              <a:gd name="T1" fmla="*/ 31 h 953"/>
              <a:gd name="T2" fmla="*/ 450 w 1006"/>
              <a:gd name="T3" fmla="*/ 37 h 953"/>
              <a:gd name="T4" fmla="*/ 498 w 1006"/>
              <a:gd name="T5" fmla="*/ 42 h 953"/>
              <a:gd name="T6" fmla="*/ 545 w 1006"/>
              <a:gd name="T7" fmla="*/ 53 h 953"/>
              <a:gd name="T8" fmla="*/ 577 w 1006"/>
              <a:gd name="T9" fmla="*/ 90 h 953"/>
              <a:gd name="T10" fmla="*/ 598 w 1006"/>
              <a:gd name="T11" fmla="*/ 132 h 953"/>
              <a:gd name="T12" fmla="*/ 598 w 1006"/>
              <a:gd name="T13" fmla="*/ 196 h 953"/>
              <a:gd name="T14" fmla="*/ 731 w 1006"/>
              <a:gd name="T15" fmla="*/ 174 h 953"/>
              <a:gd name="T16" fmla="*/ 768 w 1006"/>
              <a:gd name="T17" fmla="*/ 159 h 953"/>
              <a:gd name="T18" fmla="*/ 784 w 1006"/>
              <a:gd name="T19" fmla="*/ 185 h 953"/>
              <a:gd name="T20" fmla="*/ 794 w 1006"/>
              <a:gd name="T21" fmla="*/ 227 h 953"/>
              <a:gd name="T22" fmla="*/ 837 w 1006"/>
              <a:gd name="T23" fmla="*/ 264 h 953"/>
              <a:gd name="T24" fmla="*/ 879 w 1006"/>
              <a:gd name="T25" fmla="*/ 275 h 953"/>
              <a:gd name="T26" fmla="*/ 953 w 1006"/>
              <a:gd name="T27" fmla="*/ 323 h 953"/>
              <a:gd name="T28" fmla="*/ 980 w 1006"/>
              <a:gd name="T29" fmla="*/ 354 h 953"/>
              <a:gd name="T30" fmla="*/ 1001 w 1006"/>
              <a:gd name="T31" fmla="*/ 381 h 953"/>
              <a:gd name="T32" fmla="*/ 932 w 1006"/>
              <a:gd name="T33" fmla="*/ 481 h 953"/>
              <a:gd name="T34" fmla="*/ 911 w 1006"/>
              <a:gd name="T35" fmla="*/ 556 h 953"/>
              <a:gd name="T36" fmla="*/ 794 w 1006"/>
              <a:gd name="T37" fmla="*/ 656 h 953"/>
              <a:gd name="T38" fmla="*/ 704 w 1006"/>
              <a:gd name="T39" fmla="*/ 656 h 953"/>
              <a:gd name="T40" fmla="*/ 641 w 1006"/>
              <a:gd name="T41" fmla="*/ 677 h 953"/>
              <a:gd name="T42" fmla="*/ 604 w 1006"/>
              <a:gd name="T43" fmla="*/ 720 h 953"/>
              <a:gd name="T44" fmla="*/ 646 w 1006"/>
              <a:gd name="T45" fmla="*/ 767 h 953"/>
              <a:gd name="T46" fmla="*/ 667 w 1006"/>
              <a:gd name="T47" fmla="*/ 804 h 953"/>
              <a:gd name="T48" fmla="*/ 678 w 1006"/>
              <a:gd name="T49" fmla="*/ 836 h 953"/>
              <a:gd name="T50" fmla="*/ 704 w 1006"/>
              <a:gd name="T51" fmla="*/ 868 h 953"/>
              <a:gd name="T52" fmla="*/ 678 w 1006"/>
              <a:gd name="T53" fmla="*/ 953 h 953"/>
              <a:gd name="T54" fmla="*/ 635 w 1006"/>
              <a:gd name="T55" fmla="*/ 942 h 953"/>
              <a:gd name="T56" fmla="*/ 609 w 1006"/>
              <a:gd name="T57" fmla="*/ 921 h 953"/>
              <a:gd name="T58" fmla="*/ 577 w 1006"/>
              <a:gd name="T59" fmla="*/ 910 h 953"/>
              <a:gd name="T60" fmla="*/ 535 w 1006"/>
              <a:gd name="T61" fmla="*/ 910 h 953"/>
              <a:gd name="T62" fmla="*/ 514 w 1006"/>
              <a:gd name="T63" fmla="*/ 921 h 953"/>
              <a:gd name="T64" fmla="*/ 487 w 1006"/>
              <a:gd name="T65" fmla="*/ 916 h 953"/>
              <a:gd name="T66" fmla="*/ 471 w 1006"/>
              <a:gd name="T67" fmla="*/ 889 h 953"/>
              <a:gd name="T68" fmla="*/ 440 w 1006"/>
              <a:gd name="T69" fmla="*/ 873 h 953"/>
              <a:gd name="T70" fmla="*/ 408 w 1006"/>
              <a:gd name="T71" fmla="*/ 884 h 953"/>
              <a:gd name="T72" fmla="*/ 376 w 1006"/>
              <a:gd name="T73" fmla="*/ 863 h 953"/>
              <a:gd name="T74" fmla="*/ 344 w 1006"/>
              <a:gd name="T75" fmla="*/ 841 h 953"/>
              <a:gd name="T76" fmla="*/ 302 w 1006"/>
              <a:gd name="T77" fmla="*/ 836 h 953"/>
              <a:gd name="T78" fmla="*/ 196 w 1006"/>
              <a:gd name="T79" fmla="*/ 794 h 953"/>
              <a:gd name="T80" fmla="*/ 64 w 1006"/>
              <a:gd name="T81" fmla="*/ 736 h 953"/>
              <a:gd name="T82" fmla="*/ 58 w 1006"/>
              <a:gd name="T83" fmla="*/ 699 h 953"/>
              <a:gd name="T84" fmla="*/ 27 w 1006"/>
              <a:gd name="T85" fmla="*/ 672 h 953"/>
              <a:gd name="T86" fmla="*/ 48 w 1006"/>
              <a:gd name="T87" fmla="*/ 640 h 953"/>
              <a:gd name="T88" fmla="*/ 48 w 1006"/>
              <a:gd name="T89" fmla="*/ 603 h 953"/>
              <a:gd name="T90" fmla="*/ 80 w 1006"/>
              <a:gd name="T91" fmla="*/ 593 h 953"/>
              <a:gd name="T92" fmla="*/ 106 w 1006"/>
              <a:gd name="T93" fmla="*/ 561 h 953"/>
              <a:gd name="T94" fmla="*/ 101 w 1006"/>
              <a:gd name="T95" fmla="*/ 534 h 953"/>
              <a:gd name="T96" fmla="*/ 101 w 1006"/>
              <a:gd name="T97" fmla="*/ 513 h 953"/>
              <a:gd name="T98" fmla="*/ 101 w 1006"/>
              <a:gd name="T99" fmla="*/ 497 h 953"/>
              <a:gd name="T100" fmla="*/ 122 w 1006"/>
              <a:gd name="T101" fmla="*/ 481 h 953"/>
              <a:gd name="T102" fmla="*/ 148 w 1006"/>
              <a:gd name="T103" fmla="*/ 466 h 953"/>
              <a:gd name="T104" fmla="*/ 170 w 1006"/>
              <a:gd name="T105" fmla="*/ 439 h 953"/>
              <a:gd name="T106" fmla="*/ 159 w 1006"/>
              <a:gd name="T107" fmla="*/ 397 h 953"/>
              <a:gd name="T108" fmla="*/ 48 w 1006"/>
              <a:gd name="T109" fmla="*/ 227 h 953"/>
              <a:gd name="T110" fmla="*/ 101 w 1006"/>
              <a:gd name="T111" fmla="*/ 121 h 953"/>
              <a:gd name="T112" fmla="*/ 196 w 1006"/>
              <a:gd name="T113" fmla="*/ 69 h 953"/>
              <a:gd name="T114" fmla="*/ 244 w 1006"/>
              <a:gd name="T115" fmla="*/ 47 h 953"/>
              <a:gd name="T116" fmla="*/ 275 w 1006"/>
              <a:gd name="T117" fmla="*/ 26 h 953"/>
              <a:gd name="T118" fmla="*/ 313 w 1006"/>
              <a:gd name="T119" fmla="*/ 16 h 953"/>
              <a:gd name="T120" fmla="*/ 355 w 1006"/>
              <a:gd name="T121" fmla="*/ 0 h 9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6"/>
              <a:gd name="T184" fmla="*/ 0 h 953"/>
              <a:gd name="T185" fmla="*/ 1006 w 1006"/>
              <a:gd name="T186" fmla="*/ 953 h 9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6" h="953">
                <a:moveTo>
                  <a:pt x="365" y="5"/>
                </a:moveTo>
                <a:lnTo>
                  <a:pt x="371" y="5"/>
                </a:lnTo>
                <a:lnTo>
                  <a:pt x="376" y="5"/>
                </a:lnTo>
                <a:lnTo>
                  <a:pt x="381" y="5"/>
                </a:lnTo>
                <a:lnTo>
                  <a:pt x="381" y="10"/>
                </a:lnTo>
                <a:lnTo>
                  <a:pt x="387" y="10"/>
                </a:lnTo>
                <a:lnTo>
                  <a:pt x="392" y="16"/>
                </a:lnTo>
                <a:lnTo>
                  <a:pt x="397" y="21"/>
                </a:lnTo>
                <a:lnTo>
                  <a:pt x="403" y="26"/>
                </a:lnTo>
                <a:lnTo>
                  <a:pt x="408" y="31"/>
                </a:lnTo>
                <a:lnTo>
                  <a:pt x="413" y="31"/>
                </a:lnTo>
                <a:lnTo>
                  <a:pt x="413" y="37"/>
                </a:lnTo>
                <a:lnTo>
                  <a:pt x="418" y="37"/>
                </a:lnTo>
                <a:lnTo>
                  <a:pt x="424" y="37"/>
                </a:lnTo>
                <a:lnTo>
                  <a:pt x="429" y="42"/>
                </a:lnTo>
                <a:lnTo>
                  <a:pt x="434" y="42"/>
                </a:lnTo>
                <a:lnTo>
                  <a:pt x="440" y="42"/>
                </a:lnTo>
                <a:lnTo>
                  <a:pt x="440" y="37"/>
                </a:lnTo>
                <a:lnTo>
                  <a:pt x="445" y="37"/>
                </a:lnTo>
                <a:lnTo>
                  <a:pt x="450" y="37"/>
                </a:lnTo>
                <a:lnTo>
                  <a:pt x="455" y="37"/>
                </a:lnTo>
                <a:lnTo>
                  <a:pt x="461" y="31"/>
                </a:lnTo>
                <a:lnTo>
                  <a:pt x="466" y="31"/>
                </a:lnTo>
                <a:lnTo>
                  <a:pt x="471" y="31"/>
                </a:lnTo>
                <a:lnTo>
                  <a:pt x="477" y="31"/>
                </a:lnTo>
                <a:lnTo>
                  <a:pt x="482" y="31"/>
                </a:lnTo>
                <a:lnTo>
                  <a:pt x="482" y="37"/>
                </a:lnTo>
                <a:lnTo>
                  <a:pt x="487" y="37"/>
                </a:lnTo>
                <a:lnTo>
                  <a:pt x="493" y="37"/>
                </a:lnTo>
                <a:lnTo>
                  <a:pt x="498" y="42"/>
                </a:lnTo>
                <a:lnTo>
                  <a:pt x="503" y="42"/>
                </a:lnTo>
                <a:lnTo>
                  <a:pt x="508" y="42"/>
                </a:lnTo>
                <a:lnTo>
                  <a:pt x="514" y="42"/>
                </a:lnTo>
                <a:lnTo>
                  <a:pt x="519" y="42"/>
                </a:lnTo>
                <a:lnTo>
                  <a:pt x="524" y="47"/>
                </a:lnTo>
                <a:lnTo>
                  <a:pt x="530" y="47"/>
                </a:lnTo>
                <a:lnTo>
                  <a:pt x="535" y="47"/>
                </a:lnTo>
                <a:lnTo>
                  <a:pt x="540" y="47"/>
                </a:lnTo>
                <a:lnTo>
                  <a:pt x="545" y="47"/>
                </a:lnTo>
                <a:lnTo>
                  <a:pt x="545" y="53"/>
                </a:lnTo>
                <a:lnTo>
                  <a:pt x="551" y="53"/>
                </a:lnTo>
                <a:lnTo>
                  <a:pt x="556" y="53"/>
                </a:lnTo>
                <a:lnTo>
                  <a:pt x="556" y="58"/>
                </a:lnTo>
                <a:lnTo>
                  <a:pt x="561" y="58"/>
                </a:lnTo>
                <a:lnTo>
                  <a:pt x="567" y="63"/>
                </a:lnTo>
                <a:lnTo>
                  <a:pt x="572" y="69"/>
                </a:lnTo>
                <a:lnTo>
                  <a:pt x="572" y="74"/>
                </a:lnTo>
                <a:lnTo>
                  <a:pt x="577" y="79"/>
                </a:lnTo>
                <a:lnTo>
                  <a:pt x="577" y="84"/>
                </a:lnTo>
                <a:lnTo>
                  <a:pt x="577" y="90"/>
                </a:lnTo>
                <a:lnTo>
                  <a:pt x="583" y="95"/>
                </a:lnTo>
                <a:lnTo>
                  <a:pt x="588" y="100"/>
                </a:lnTo>
                <a:lnTo>
                  <a:pt x="593" y="100"/>
                </a:lnTo>
                <a:lnTo>
                  <a:pt x="593" y="106"/>
                </a:lnTo>
                <a:lnTo>
                  <a:pt x="598" y="106"/>
                </a:lnTo>
                <a:lnTo>
                  <a:pt x="598" y="111"/>
                </a:lnTo>
                <a:lnTo>
                  <a:pt x="598" y="116"/>
                </a:lnTo>
                <a:lnTo>
                  <a:pt x="598" y="121"/>
                </a:lnTo>
                <a:lnTo>
                  <a:pt x="598" y="127"/>
                </a:lnTo>
                <a:lnTo>
                  <a:pt x="598" y="132"/>
                </a:lnTo>
                <a:lnTo>
                  <a:pt x="598" y="137"/>
                </a:lnTo>
                <a:lnTo>
                  <a:pt x="598" y="148"/>
                </a:lnTo>
                <a:lnTo>
                  <a:pt x="598" y="153"/>
                </a:lnTo>
                <a:lnTo>
                  <a:pt x="598" y="159"/>
                </a:lnTo>
                <a:lnTo>
                  <a:pt x="598" y="169"/>
                </a:lnTo>
                <a:lnTo>
                  <a:pt x="598" y="174"/>
                </a:lnTo>
                <a:lnTo>
                  <a:pt x="598" y="180"/>
                </a:lnTo>
                <a:lnTo>
                  <a:pt x="598" y="185"/>
                </a:lnTo>
                <a:lnTo>
                  <a:pt x="598" y="190"/>
                </a:lnTo>
                <a:lnTo>
                  <a:pt x="598" y="196"/>
                </a:lnTo>
                <a:lnTo>
                  <a:pt x="688" y="180"/>
                </a:lnTo>
                <a:lnTo>
                  <a:pt x="694" y="180"/>
                </a:lnTo>
                <a:lnTo>
                  <a:pt x="699" y="180"/>
                </a:lnTo>
                <a:lnTo>
                  <a:pt x="704" y="180"/>
                </a:lnTo>
                <a:lnTo>
                  <a:pt x="710" y="180"/>
                </a:lnTo>
                <a:lnTo>
                  <a:pt x="710" y="174"/>
                </a:lnTo>
                <a:lnTo>
                  <a:pt x="715" y="174"/>
                </a:lnTo>
                <a:lnTo>
                  <a:pt x="720" y="174"/>
                </a:lnTo>
                <a:lnTo>
                  <a:pt x="725" y="174"/>
                </a:lnTo>
                <a:lnTo>
                  <a:pt x="731" y="174"/>
                </a:lnTo>
                <a:lnTo>
                  <a:pt x="736" y="174"/>
                </a:lnTo>
                <a:lnTo>
                  <a:pt x="736" y="169"/>
                </a:lnTo>
                <a:lnTo>
                  <a:pt x="741" y="169"/>
                </a:lnTo>
                <a:lnTo>
                  <a:pt x="741" y="164"/>
                </a:lnTo>
                <a:lnTo>
                  <a:pt x="747" y="164"/>
                </a:lnTo>
                <a:lnTo>
                  <a:pt x="747" y="159"/>
                </a:lnTo>
                <a:lnTo>
                  <a:pt x="752" y="159"/>
                </a:lnTo>
                <a:lnTo>
                  <a:pt x="757" y="159"/>
                </a:lnTo>
                <a:lnTo>
                  <a:pt x="763" y="159"/>
                </a:lnTo>
                <a:lnTo>
                  <a:pt x="768" y="159"/>
                </a:lnTo>
                <a:lnTo>
                  <a:pt x="773" y="153"/>
                </a:lnTo>
                <a:lnTo>
                  <a:pt x="773" y="159"/>
                </a:lnTo>
                <a:lnTo>
                  <a:pt x="773" y="164"/>
                </a:lnTo>
                <a:lnTo>
                  <a:pt x="768" y="164"/>
                </a:lnTo>
                <a:lnTo>
                  <a:pt x="768" y="169"/>
                </a:lnTo>
                <a:lnTo>
                  <a:pt x="768" y="174"/>
                </a:lnTo>
                <a:lnTo>
                  <a:pt x="773" y="174"/>
                </a:lnTo>
                <a:lnTo>
                  <a:pt x="773" y="180"/>
                </a:lnTo>
                <a:lnTo>
                  <a:pt x="778" y="185"/>
                </a:lnTo>
                <a:lnTo>
                  <a:pt x="784" y="185"/>
                </a:lnTo>
                <a:lnTo>
                  <a:pt x="784" y="190"/>
                </a:lnTo>
                <a:lnTo>
                  <a:pt x="784" y="196"/>
                </a:lnTo>
                <a:lnTo>
                  <a:pt x="784" y="201"/>
                </a:lnTo>
                <a:lnTo>
                  <a:pt x="784" y="206"/>
                </a:lnTo>
                <a:lnTo>
                  <a:pt x="784" y="211"/>
                </a:lnTo>
                <a:lnTo>
                  <a:pt x="784" y="217"/>
                </a:lnTo>
                <a:lnTo>
                  <a:pt x="789" y="217"/>
                </a:lnTo>
                <a:lnTo>
                  <a:pt x="789" y="222"/>
                </a:lnTo>
                <a:lnTo>
                  <a:pt x="789" y="227"/>
                </a:lnTo>
                <a:lnTo>
                  <a:pt x="794" y="227"/>
                </a:lnTo>
                <a:lnTo>
                  <a:pt x="794" y="233"/>
                </a:lnTo>
                <a:lnTo>
                  <a:pt x="794" y="238"/>
                </a:lnTo>
                <a:lnTo>
                  <a:pt x="794" y="243"/>
                </a:lnTo>
                <a:lnTo>
                  <a:pt x="800" y="243"/>
                </a:lnTo>
                <a:lnTo>
                  <a:pt x="800" y="249"/>
                </a:lnTo>
                <a:lnTo>
                  <a:pt x="800" y="254"/>
                </a:lnTo>
                <a:lnTo>
                  <a:pt x="805" y="254"/>
                </a:lnTo>
                <a:lnTo>
                  <a:pt x="810" y="259"/>
                </a:lnTo>
                <a:lnTo>
                  <a:pt x="810" y="264"/>
                </a:lnTo>
                <a:lnTo>
                  <a:pt x="837" y="264"/>
                </a:lnTo>
                <a:lnTo>
                  <a:pt x="842" y="264"/>
                </a:lnTo>
                <a:lnTo>
                  <a:pt x="847" y="259"/>
                </a:lnTo>
                <a:lnTo>
                  <a:pt x="853" y="259"/>
                </a:lnTo>
                <a:lnTo>
                  <a:pt x="858" y="259"/>
                </a:lnTo>
                <a:lnTo>
                  <a:pt x="863" y="259"/>
                </a:lnTo>
                <a:lnTo>
                  <a:pt x="863" y="264"/>
                </a:lnTo>
                <a:lnTo>
                  <a:pt x="868" y="264"/>
                </a:lnTo>
                <a:lnTo>
                  <a:pt x="874" y="264"/>
                </a:lnTo>
                <a:lnTo>
                  <a:pt x="879" y="270"/>
                </a:lnTo>
                <a:lnTo>
                  <a:pt x="879" y="275"/>
                </a:lnTo>
                <a:lnTo>
                  <a:pt x="884" y="275"/>
                </a:lnTo>
                <a:lnTo>
                  <a:pt x="884" y="280"/>
                </a:lnTo>
                <a:lnTo>
                  <a:pt x="890" y="280"/>
                </a:lnTo>
                <a:lnTo>
                  <a:pt x="895" y="280"/>
                </a:lnTo>
                <a:lnTo>
                  <a:pt x="911" y="291"/>
                </a:lnTo>
                <a:lnTo>
                  <a:pt x="958" y="307"/>
                </a:lnTo>
                <a:lnTo>
                  <a:pt x="953" y="307"/>
                </a:lnTo>
                <a:lnTo>
                  <a:pt x="953" y="312"/>
                </a:lnTo>
                <a:lnTo>
                  <a:pt x="953" y="317"/>
                </a:lnTo>
                <a:lnTo>
                  <a:pt x="953" y="323"/>
                </a:lnTo>
                <a:lnTo>
                  <a:pt x="953" y="328"/>
                </a:lnTo>
                <a:lnTo>
                  <a:pt x="953" y="333"/>
                </a:lnTo>
                <a:lnTo>
                  <a:pt x="958" y="333"/>
                </a:lnTo>
                <a:lnTo>
                  <a:pt x="958" y="339"/>
                </a:lnTo>
                <a:lnTo>
                  <a:pt x="964" y="339"/>
                </a:lnTo>
                <a:lnTo>
                  <a:pt x="964" y="344"/>
                </a:lnTo>
                <a:lnTo>
                  <a:pt x="969" y="344"/>
                </a:lnTo>
                <a:lnTo>
                  <a:pt x="969" y="349"/>
                </a:lnTo>
                <a:lnTo>
                  <a:pt x="974" y="349"/>
                </a:lnTo>
                <a:lnTo>
                  <a:pt x="980" y="354"/>
                </a:lnTo>
                <a:lnTo>
                  <a:pt x="985" y="354"/>
                </a:lnTo>
                <a:lnTo>
                  <a:pt x="990" y="354"/>
                </a:lnTo>
                <a:lnTo>
                  <a:pt x="995" y="354"/>
                </a:lnTo>
                <a:lnTo>
                  <a:pt x="995" y="360"/>
                </a:lnTo>
                <a:lnTo>
                  <a:pt x="1001" y="360"/>
                </a:lnTo>
                <a:lnTo>
                  <a:pt x="1001" y="365"/>
                </a:lnTo>
                <a:lnTo>
                  <a:pt x="1006" y="365"/>
                </a:lnTo>
                <a:lnTo>
                  <a:pt x="1006" y="370"/>
                </a:lnTo>
                <a:lnTo>
                  <a:pt x="1006" y="376"/>
                </a:lnTo>
                <a:lnTo>
                  <a:pt x="1001" y="381"/>
                </a:lnTo>
                <a:lnTo>
                  <a:pt x="1001" y="386"/>
                </a:lnTo>
                <a:lnTo>
                  <a:pt x="995" y="391"/>
                </a:lnTo>
                <a:lnTo>
                  <a:pt x="958" y="466"/>
                </a:lnTo>
                <a:lnTo>
                  <a:pt x="953" y="471"/>
                </a:lnTo>
                <a:lnTo>
                  <a:pt x="953" y="476"/>
                </a:lnTo>
                <a:lnTo>
                  <a:pt x="948" y="476"/>
                </a:lnTo>
                <a:lnTo>
                  <a:pt x="948" y="481"/>
                </a:lnTo>
                <a:lnTo>
                  <a:pt x="943" y="481"/>
                </a:lnTo>
                <a:lnTo>
                  <a:pt x="937" y="481"/>
                </a:lnTo>
                <a:lnTo>
                  <a:pt x="932" y="481"/>
                </a:lnTo>
                <a:lnTo>
                  <a:pt x="927" y="481"/>
                </a:lnTo>
                <a:lnTo>
                  <a:pt x="927" y="487"/>
                </a:lnTo>
                <a:lnTo>
                  <a:pt x="921" y="487"/>
                </a:lnTo>
                <a:lnTo>
                  <a:pt x="921" y="492"/>
                </a:lnTo>
                <a:lnTo>
                  <a:pt x="916" y="497"/>
                </a:lnTo>
                <a:lnTo>
                  <a:pt x="911" y="503"/>
                </a:lnTo>
                <a:lnTo>
                  <a:pt x="905" y="503"/>
                </a:lnTo>
                <a:lnTo>
                  <a:pt x="884" y="524"/>
                </a:lnTo>
                <a:lnTo>
                  <a:pt x="884" y="534"/>
                </a:lnTo>
                <a:lnTo>
                  <a:pt x="911" y="556"/>
                </a:lnTo>
                <a:lnTo>
                  <a:pt x="895" y="577"/>
                </a:lnTo>
                <a:lnTo>
                  <a:pt x="874" y="603"/>
                </a:lnTo>
                <a:lnTo>
                  <a:pt x="853" y="635"/>
                </a:lnTo>
                <a:lnTo>
                  <a:pt x="847" y="640"/>
                </a:lnTo>
                <a:lnTo>
                  <a:pt x="837" y="646"/>
                </a:lnTo>
                <a:lnTo>
                  <a:pt x="826" y="661"/>
                </a:lnTo>
                <a:lnTo>
                  <a:pt x="815" y="661"/>
                </a:lnTo>
                <a:lnTo>
                  <a:pt x="800" y="656"/>
                </a:lnTo>
                <a:lnTo>
                  <a:pt x="800" y="651"/>
                </a:lnTo>
                <a:lnTo>
                  <a:pt x="794" y="656"/>
                </a:lnTo>
                <a:lnTo>
                  <a:pt x="789" y="661"/>
                </a:lnTo>
                <a:lnTo>
                  <a:pt x="784" y="667"/>
                </a:lnTo>
                <a:lnTo>
                  <a:pt x="784" y="672"/>
                </a:lnTo>
                <a:lnTo>
                  <a:pt x="778" y="672"/>
                </a:lnTo>
                <a:lnTo>
                  <a:pt x="773" y="672"/>
                </a:lnTo>
                <a:lnTo>
                  <a:pt x="768" y="672"/>
                </a:lnTo>
                <a:lnTo>
                  <a:pt x="768" y="677"/>
                </a:lnTo>
                <a:lnTo>
                  <a:pt x="763" y="677"/>
                </a:lnTo>
                <a:lnTo>
                  <a:pt x="731" y="656"/>
                </a:lnTo>
                <a:lnTo>
                  <a:pt x="704" y="656"/>
                </a:lnTo>
                <a:lnTo>
                  <a:pt x="688" y="667"/>
                </a:lnTo>
                <a:lnTo>
                  <a:pt x="678" y="677"/>
                </a:lnTo>
                <a:lnTo>
                  <a:pt x="673" y="677"/>
                </a:lnTo>
                <a:lnTo>
                  <a:pt x="673" y="683"/>
                </a:lnTo>
                <a:lnTo>
                  <a:pt x="667" y="683"/>
                </a:lnTo>
                <a:lnTo>
                  <a:pt x="662" y="683"/>
                </a:lnTo>
                <a:lnTo>
                  <a:pt x="657" y="683"/>
                </a:lnTo>
                <a:lnTo>
                  <a:pt x="651" y="683"/>
                </a:lnTo>
                <a:lnTo>
                  <a:pt x="646" y="677"/>
                </a:lnTo>
                <a:lnTo>
                  <a:pt x="641" y="677"/>
                </a:lnTo>
                <a:lnTo>
                  <a:pt x="635" y="677"/>
                </a:lnTo>
                <a:lnTo>
                  <a:pt x="620" y="683"/>
                </a:lnTo>
                <a:lnTo>
                  <a:pt x="620" y="688"/>
                </a:lnTo>
                <a:lnTo>
                  <a:pt x="614" y="693"/>
                </a:lnTo>
                <a:lnTo>
                  <a:pt x="614" y="699"/>
                </a:lnTo>
                <a:lnTo>
                  <a:pt x="609" y="699"/>
                </a:lnTo>
                <a:lnTo>
                  <a:pt x="609" y="704"/>
                </a:lnTo>
                <a:lnTo>
                  <a:pt x="604" y="709"/>
                </a:lnTo>
                <a:lnTo>
                  <a:pt x="604" y="714"/>
                </a:lnTo>
                <a:lnTo>
                  <a:pt x="604" y="720"/>
                </a:lnTo>
                <a:lnTo>
                  <a:pt x="598" y="720"/>
                </a:lnTo>
                <a:lnTo>
                  <a:pt x="577" y="736"/>
                </a:lnTo>
                <a:lnTo>
                  <a:pt x="630" y="746"/>
                </a:lnTo>
                <a:lnTo>
                  <a:pt x="635" y="746"/>
                </a:lnTo>
                <a:lnTo>
                  <a:pt x="635" y="751"/>
                </a:lnTo>
                <a:lnTo>
                  <a:pt x="641" y="751"/>
                </a:lnTo>
                <a:lnTo>
                  <a:pt x="646" y="751"/>
                </a:lnTo>
                <a:lnTo>
                  <a:pt x="646" y="757"/>
                </a:lnTo>
                <a:lnTo>
                  <a:pt x="646" y="762"/>
                </a:lnTo>
                <a:lnTo>
                  <a:pt x="646" y="767"/>
                </a:lnTo>
                <a:lnTo>
                  <a:pt x="646" y="773"/>
                </a:lnTo>
                <a:lnTo>
                  <a:pt x="651" y="773"/>
                </a:lnTo>
                <a:lnTo>
                  <a:pt x="651" y="778"/>
                </a:lnTo>
                <a:lnTo>
                  <a:pt x="651" y="783"/>
                </a:lnTo>
                <a:lnTo>
                  <a:pt x="657" y="783"/>
                </a:lnTo>
                <a:lnTo>
                  <a:pt x="662" y="789"/>
                </a:lnTo>
                <a:lnTo>
                  <a:pt x="662" y="794"/>
                </a:lnTo>
                <a:lnTo>
                  <a:pt x="667" y="794"/>
                </a:lnTo>
                <a:lnTo>
                  <a:pt x="667" y="799"/>
                </a:lnTo>
                <a:lnTo>
                  <a:pt x="667" y="804"/>
                </a:lnTo>
                <a:lnTo>
                  <a:pt x="667" y="810"/>
                </a:lnTo>
                <a:lnTo>
                  <a:pt x="662" y="810"/>
                </a:lnTo>
                <a:lnTo>
                  <a:pt x="662" y="815"/>
                </a:lnTo>
                <a:lnTo>
                  <a:pt x="667" y="815"/>
                </a:lnTo>
                <a:lnTo>
                  <a:pt x="667" y="820"/>
                </a:lnTo>
                <a:lnTo>
                  <a:pt x="667" y="826"/>
                </a:lnTo>
                <a:lnTo>
                  <a:pt x="673" y="826"/>
                </a:lnTo>
                <a:lnTo>
                  <a:pt x="673" y="831"/>
                </a:lnTo>
                <a:lnTo>
                  <a:pt x="678" y="831"/>
                </a:lnTo>
                <a:lnTo>
                  <a:pt x="678" y="836"/>
                </a:lnTo>
                <a:lnTo>
                  <a:pt x="678" y="841"/>
                </a:lnTo>
                <a:lnTo>
                  <a:pt x="683" y="841"/>
                </a:lnTo>
                <a:lnTo>
                  <a:pt x="683" y="847"/>
                </a:lnTo>
                <a:lnTo>
                  <a:pt x="688" y="847"/>
                </a:lnTo>
                <a:lnTo>
                  <a:pt x="688" y="852"/>
                </a:lnTo>
                <a:lnTo>
                  <a:pt x="694" y="852"/>
                </a:lnTo>
                <a:lnTo>
                  <a:pt x="694" y="857"/>
                </a:lnTo>
                <a:lnTo>
                  <a:pt x="699" y="857"/>
                </a:lnTo>
                <a:lnTo>
                  <a:pt x="699" y="863"/>
                </a:lnTo>
                <a:lnTo>
                  <a:pt x="704" y="868"/>
                </a:lnTo>
                <a:lnTo>
                  <a:pt x="704" y="873"/>
                </a:lnTo>
                <a:lnTo>
                  <a:pt x="710" y="873"/>
                </a:lnTo>
                <a:lnTo>
                  <a:pt x="710" y="879"/>
                </a:lnTo>
                <a:lnTo>
                  <a:pt x="710" y="884"/>
                </a:lnTo>
                <a:lnTo>
                  <a:pt x="715" y="884"/>
                </a:lnTo>
                <a:lnTo>
                  <a:pt x="725" y="900"/>
                </a:lnTo>
                <a:lnTo>
                  <a:pt x="725" y="905"/>
                </a:lnTo>
                <a:lnTo>
                  <a:pt x="720" y="905"/>
                </a:lnTo>
                <a:lnTo>
                  <a:pt x="720" y="910"/>
                </a:lnTo>
                <a:lnTo>
                  <a:pt x="678" y="953"/>
                </a:lnTo>
                <a:lnTo>
                  <a:pt x="673" y="953"/>
                </a:lnTo>
                <a:lnTo>
                  <a:pt x="667" y="953"/>
                </a:lnTo>
                <a:lnTo>
                  <a:pt x="662" y="953"/>
                </a:lnTo>
                <a:lnTo>
                  <a:pt x="657" y="953"/>
                </a:lnTo>
                <a:lnTo>
                  <a:pt x="651" y="953"/>
                </a:lnTo>
                <a:lnTo>
                  <a:pt x="651" y="947"/>
                </a:lnTo>
                <a:lnTo>
                  <a:pt x="646" y="947"/>
                </a:lnTo>
                <a:lnTo>
                  <a:pt x="641" y="947"/>
                </a:lnTo>
                <a:lnTo>
                  <a:pt x="641" y="942"/>
                </a:lnTo>
                <a:lnTo>
                  <a:pt x="635" y="942"/>
                </a:lnTo>
                <a:lnTo>
                  <a:pt x="635" y="937"/>
                </a:lnTo>
                <a:lnTo>
                  <a:pt x="630" y="937"/>
                </a:lnTo>
                <a:lnTo>
                  <a:pt x="630" y="942"/>
                </a:lnTo>
                <a:lnTo>
                  <a:pt x="630" y="937"/>
                </a:lnTo>
                <a:lnTo>
                  <a:pt x="630" y="931"/>
                </a:lnTo>
                <a:lnTo>
                  <a:pt x="625" y="931"/>
                </a:lnTo>
                <a:lnTo>
                  <a:pt x="620" y="931"/>
                </a:lnTo>
                <a:lnTo>
                  <a:pt x="620" y="926"/>
                </a:lnTo>
                <a:lnTo>
                  <a:pt x="614" y="926"/>
                </a:lnTo>
                <a:lnTo>
                  <a:pt x="609" y="921"/>
                </a:lnTo>
                <a:lnTo>
                  <a:pt x="609" y="916"/>
                </a:lnTo>
                <a:lnTo>
                  <a:pt x="604" y="916"/>
                </a:lnTo>
                <a:lnTo>
                  <a:pt x="598" y="916"/>
                </a:lnTo>
                <a:lnTo>
                  <a:pt x="598" y="910"/>
                </a:lnTo>
                <a:lnTo>
                  <a:pt x="598" y="905"/>
                </a:lnTo>
                <a:lnTo>
                  <a:pt x="593" y="905"/>
                </a:lnTo>
                <a:lnTo>
                  <a:pt x="588" y="905"/>
                </a:lnTo>
                <a:lnTo>
                  <a:pt x="583" y="905"/>
                </a:lnTo>
                <a:lnTo>
                  <a:pt x="577" y="905"/>
                </a:lnTo>
                <a:lnTo>
                  <a:pt x="577" y="910"/>
                </a:lnTo>
                <a:lnTo>
                  <a:pt x="577" y="916"/>
                </a:lnTo>
                <a:lnTo>
                  <a:pt x="572" y="916"/>
                </a:lnTo>
                <a:lnTo>
                  <a:pt x="567" y="916"/>
                </a:lnTo>
                <a:lnTo>
                  <a:pt x="561" y="916"/>
                </a:lnTo>
                <a:lnTo>
                  <a:pt x="556" y="916"/>
                </a:lnTo>
                <a:lnTo>
                  <a:pt x="556" y="910"/>
                </a:lnTo>
                <a:lnTo>
                  <a:pt x="551" y="910"/>
                </a:lnTo>
                <a:lnTo>
                  <a:pt x="545" y="910"/>
                </a:lnTo>
                <a:lnTo>
                  <a:pt x="540" y="910"/>
                </a:lnTo>
                <a:lnTo>
                  <a:pt x="535" y="910"/>
                </a:lnTo>
                <a:lnTo>
                  <a:pt x="535" y="905"/>
                </a:lnTo>
                <a:lnTo>
                  <a:pt x="530" y="905"/>
                </a:lnTo>
                <a:lnTo>
                  <a:pt x="530" y="910"/>
                </a:lnTo>
                <a:lnTo>
                  <a:pt x="524" y="910"/>
                </a:lnTo>
                <a:lnTo>
                  <a:pt x="524" y="905"/>
                </a:lnTo>
                <a:lnTo>
                  <a:pt x="524" y="910"/>
                </a:lnTo>
                <a:lnTo>
                  <a:pt x="519" y="910"/>
                </a:lnTo>
                <a:lnTo>
                  <a:pt x="519" y="916"/>
                </a:lnTo>
                <a:lnTo>
                  <a:pt x="514" y="916"/>
                </a:lnTo>
                <a:lnTo>
                  <a:pt x="514" y="921"/>
                </a:lnTo>
                <a:lnTo>
                  <a:pt x="508" y="921"/>
                </a:lnTo>
                <a:lnTo>
                  <a:pt x="503" y="921"/>
                </a:lnTo>
                <a:lnTo>
                  <a:pt x="503" y="916"/>
                </a:lnTo>
                <a:lnTo>
                  <a:pt x="503" y="921"/>
                </a:lnTo>
                <a:lnTo>
                  <a:pt x="498" y="921"/>
                </a:lnTo>
                <a:lnTo>
                  <a:pt x="498" y="916"/>
                </a:lnTo>
                <a:lnTo>
                  <a:pt x="498" y="921"/>
                </a:lnTo>
                <a:lnTo>
                  <a:pt x="493" y="921"/>
                </a:lnTo>
                <a:lnTo>
                  <a:pt x="493" y="916"/>
                </a:lnTo>
                <a:lnTo>
                  <a:pt x="487" y="916"/>
                </a:lnTo>
                <a:lnTo>
                  <a:pt x="482" y="916"/>
                </a:lnTo>
                <a:lnTo>
                  <a:pt x="482" y="910"/>
                </a:lnTo>
                <a:lnTo>
                  <a:pt x="477" y="910"/>
                </a:lnTo>
                <a:lnTo>
                  <a:pt x="477" y="905"/>
                </a:lnTo>
                <a:lnTo>
                  <a:pt x="482" y="905"/>
                </a:lnTo>
                <a:lnTo>
                  <a:pt x="477" y="905"/>
                </a:lnTo>
                <a:lnTo>
                  <a:pt x="477" y="900"/>
                </a:lnTo>
                <a:lnTo>
                  <a:pt x="477" y="894"/>
                </a:lnTo>
                <a:lnTo>
                  <a:pt x="471" y="894"/>
                </a:lnTo>
                <a:lnTo>
                  <a:pt x="471" y="889"/>
                </a:lnTo>
                <a:lnTo>
                  <a:pt x="466" y="889"/>
                </a:lnTo>
                <a:lnTo>
                  <a:pt x="461" y="884"/>
                </a:lnTo>
                <a:lnTo>
                  <a:pt x="461" y="889"/>
                </a:lnTo>
                <a:lnTo>
                  <a:pt x="461" y="884"/>
                </a:lnTo>
                <a:lnTo>
                  <a:pt x="455" y="884"/>
                </a:lnTo>
                <a:lnTo>
                  <a:pt x="455" y="879"/>
                </a:lnTo>
                <a:lnTo>
                  <a:pt x="450" y="879"/>
                </a:lnTo>
                <a:lnTo>
                  <a:pt x="450" y="873"/>
                </a:lnTo>
                <a:lnTo>
                  <a:pt x="445" y="873"/>
                </a:lnTo>
                <a:lnTo>
                  <a:pt x="440" y="873"/>
                </a:lnTo>
                <a:lnTo>
                  <a:pt x="434" y="873"/>
                </a:lnTo>
                <a:lnTo>
                  <a:pt x="434" y="879"/>
                </a:lnTo>
                <a:lnTo>
                  <a:pt x="429" y="879"/>
                </a:lnTo>
                <a:lnTo>
                  <a:pt x="424" y="879"/>
                </a:lnTo>
                <a:lnTo>
                  <a:pt x="424" y="873"/>
                </a:lnTo>
                <a:lnTo>
                  <a:pt x="418" y="873"/>
                </a:lnTo>
                <a:lnTo>
                  <a:pt x="418" y="879"/>
                </a:lnTo>
                <a:lnTo>
                  <a:pt x="413" y="879"/>
                </a:lnTo>
                <a:lnTo>
                  <a:pt x="408" y="879"/>
                </a:lnTo>
                <a:lnTo>
                  <a:pt x="408" y="884"/>
                </a:lnTo>
                <a:lnTo>
                  <a:pt x="408" y="879"/>
                </a:lnTo>
                <a:lnTo>
                  <a:pt x="403" y="879"/>
                </a:lnTo>
                <a:lnTo>
                  <a:pt x="397" y="879"/>
                </a:lnTo>
                <a:lnTo>
                  <a:pt x="392" y="879"/>
                </a:lnTo>
                <a:lnTo>
                  <a:pt x="387" y="879"/>
                </a:lnTo>
                <a:lnTo>
                  <a:pt x="387" y="873"/>
                </a:lnTo>
                <a:lnTo>
                  <a:pt x="381" y="873"/>
                </a:lnTo>
                <a:lnTo>
                  <a:pt x="381" y="868"/>
                </a:lnTo>
                <a:lnTo>
                  <a:pt x="376" y="868"/>
                </a:lnTo>
                <a:lnTo>
                  <a:pt x="376" y="863"/>
                </a:lnTo>
                <a:lnTo>
                  <a:pt x="371" y="863"/>
                </a:lnTo>
                <a:lnTo>
                  <a:pt x="365" y="863"/>
                </a:lnTo>
                <a:lnTo>
                  <a:pt x="365" y="857"/>
                </a:lnTo>
                <a:lnTo>
                  <a:pt x="360" y="857"/>
                </a:lnTo>
                <a:lnTo>
                  <a:pt x="360" y="852"/>
                </a:lnTo>
                <a:lnTo>
                  <a:pt x="355" y="852"/>
                </a:lnTo>
                <a:lnTo>
                  <a:pt x="350" y="852"/>
                </a:lnTo>
                <a:lnTo>
                  <a:pt x="350" y="847"/>
                </a:lnTo>
                <a:lnTo>
                  <a:pt x="350" y="841"/>
                </a:lnTo>
                <a:lnTo>
                  <a:pt x="344" y="841"/>
                </a:lnTo>
                <a:lnTo>
                  <a:pt x="344" y="836"/>
                </a:lnTo>
                <a:lnTo>
                  <a:pt x="339" y="836"/>
                </a:lnTo>
                <a:lnTo>
                  <a:pt x="339" y="831"/>
                </a:lnTo>
                <a:lnTo>
                  <a:pt x="339" y="836"/>
                </a:lnTo>
                <a:lnTo>
                  <a:pt x="323" y="847"/>
                </a:lnTo>
                <a:lnTo>
                  <a:pt x="313" y="847"/>
                </a:lnTo>
                <a:lnTo>
                  <a:pt x="307" y="836"/>
                </a:lnTo>
                <a:lnTo>
                  <a:pt x="307" y="841"/>
                </a:lnTo>
                <a:lnTo>
                  <a:pt x="302" y="841"/>
                </a:lnTo>
                <a:lnTo>
                  <a:pt x="302" y="836"/>
                </a:lnTo>
                <a:lnTo>
                  <a:pt x="291" y="836"/>
                </a:lnTo>
                <a:lnTo>
                  <a:pt x="275" y="826"/>
                </a:lnTo>
                <a:lnTo>
                  <a:pt x="270" y="820"/>
                </a:lnTo>
                <a:lnTo>
                  <a:pt x="265" y="820"/>
                </a:lnTo>
                <a:lnTo>
                  <a:pt x="260" y="820"/>
                </a:lnTo>
                <a:lnTo>
                  <a:pt x="254" y="804"/>
                </a:lnTo>
                <a:lnTo>
                  <a:pt x="244" y="804"/>
                </a:lnTo>
                <a:lnTo>
                  <a:pt x="223" y="804"/>
                </a:lnTo>
                <a:lnTo>
                  <a:pt x="212" y="799"/>
                </a:lnTo>
                <a:lnTo>
                  <a:pt x="196" y="794"/>
                </a:lnTo>
                <a:lnTo>
                  <a:pt x="185" y="799"/>
                </a:lnTo>
                <a:lnTo>
                  <a:pt x="170" y="773"/>
                </a:lnTo>
                <a:lnTo>
                  <a:pt x="170" y="762"/>
                </a:lnTo>
                <a:lnTo>
                  <a:pt x="159" y="757"/>
                </a:lnTo>
                <a:lnTo>
                  <a:pt x="154" y="757"/>
                </a:lnTo>
                <a:lnTo>
                  <a:pt x="154" y="751"/>
                </a:lnTo>
                <a:lnTo>
                  <a:pt x="127" y="757"/>
                </a:lnTo>
                <a:lnTo>
                  <a:pt x="90" y="757"/>
                </a:lnTo>
                <a:lnTo>
                  <a:pt x="69" y="741"/>
                </a:lnTo>
                <a:lnTo>
                  <a:pt x="64" y="736"/>
                </a:lnTo>
                <a:lnTo>
                  <a:pt x="58" y="730"/>
                </a:lnTo>
                <a:lnTo>
                  <a:pt x="48" y="725"/>
                </a:lnTo>
                <a:lnTo>
                  <a:pt x="48" y="714"/>
                </a:lnTo>
                <a:lnTo>
                  <a:pt x="53" y="714"/>
                </a:lnTo>
                <a:lnTo>
                  <a:pt x="53" y="709"/>
                </a:lnTo>
                <a:lnTo>
                  <a:pt x="58" y="709"/>
                </a:lnTo>
                <a:lnTo>
                  <a:pt x="64" y="709"/>
                </a:lnTo>
                <a:lnTo>
                  <a:pt x="64" y="704"/>
                </a:lnTo>
                <a:lnTo>
                  <a:pt x="58" y="704"/>
                </a:lnTo>
                <a:lnTo>
                  <a:pt x="58" y="699"/>
                </a:lnTo>
                <a:lnTo>
                  <a:pt x="53" y="699"/>
                </a:lnTo>
                <a:lnTo>
                  <a:pt x="53" y="693"/>
                </a:lnTo>
                <a:lnTo>
                  <a:pt x="48" y="688"/>
                </a:lnTo>
                <a:lnTo>
                  <a:pt x="43" y="688"/>
                </a:lnTo>
                <a:lnTo>
                  <a:pt x="43" y="683"/>
                </a:lnTo>
                <a:lnTo>
                  <a:pt x="37" y="683"/>
                </a:lnTo>
                <a:lnTo>
                  <a:pt x="37" y="677"/>
                </a:lnTo>
                <a:lnTo>
                  <a:pt x="32" y="677"/>
                </a:lnTo>
                <a:lnTo>
                  <a:pt x="32" y="672"/>
                </a:lnTo>
                <a:lnTo>
                  <a:pt x="27" y="672"/>
                </a:lnTo>
                <a:lnTo>
                  <a:pt x="27" y="667"/>
                </a:lnTo>
                <a:lnTo>
                  <a:pt x="32" y="667"/>
                </a:lnTo>
                <a:lnTo>
                  <a:pt x="32" y="661"/>
                </a:lnTo>
                <a:lnTo>
                  <a:pt x="37" y="661"/>
                </a:lnTo>
                <a:lnTo>
                  <a:pt x="37" y="656"/>
                </a:lnTo>
                <a:lnTo>
                  <a:pt x="43" y="656"/>
                </a:lnTo>
                <a:lnTo>
                  <a:pt x="43" y="651"/>
                </a:lnTo>
                <a:lnTo>
                  <a:pt x="48" y="651"/>
                </a:lnTo>
                <a:lnTo>
                  <a:pt x="48" y="646"/>
                </a:lnTo>
                <a:lnTo>
                  <a:pt x="48" y="640"/>
                </a:lnTo>
                <a:lnTo>
                  <a:pt x="48" y="635"/>
                </a:lnTo>
                <a:lnTo>
                  <a:pt x="43" y="630"/>
                </a:lnTo>
                <a:lnTo>
                  <a:pt x="43" y="624"/>
                </a:lnTo>
                <a:lnTo>
                  <a:pt x="43" y="619"/>
                </a:lnTo>
                <a:lnTo>
                  <a:pt x="48" y="619"/>
                </a:lnTo>
                <a:lnTo>
                  <a:pt x="43" y="619"/>
                </a:lnTo>
                <a:lnTo>
                  <a:pt x="43" y="614"/>
                </a:lnTo>
                <a:lnTo>
                  <a:pt x="43" y="609"/>
                </a:lnTo>
                <a:lnTo>
                  <a:pt x="48" y="609"/>
                </a:lnTo>
                <a:lnTo>
                  <a:pt x="48" y="603"/>
                </a:lnTo>
                <a:lnTo>
                  <a:pt x="53" y="603"/>
                </a:lnTo>
                <a:lnTo>
                  <a:pt x="53" y="609"/>
                </a:lnTo>
                <a:lnTo>
                  <a:pt x="53" y="603"/>
                </a:lnTo>
                <a:lnTo>
                  <a:pt x="58" y="603"/>
                </a:lnTo>
                <a:lnTo>
                  <a:pt x="64" y="603"/>
                </a:lnTo>
                <a:lnTo>
                  <a:pt x="69" y="603"/>
                </a:lnTo>
                <a:lnTo>
                  <a:pt x="74" y="603"/>
                </a:lnTo>
                <a:lnTo>
                  <a:pt x="74" y="598"/>
                </a:lnTo>
                <a:lnTo>
                  <a:pt x="80" y="598"/>
                </a:lnTo>
                <a:lnTo>
                  <a:pt x="80" y="593"/>
                </a:lnTo>
                <a:lnTo>
                  <a:pt x="85" y="593"/>
                </a:lnTo>
                <a:lnTo>
                  <a:pt x="85" y="587"/>
                </a:lnTo>
                <a:lnTo>
                  <a:pt x="90" y="587"/>
                </a:lnTo>
                <a:lnTo>
                  <a:pt x="90" y="582"/>
                </a:lnTo>
                <a:lnTo>
                  <a:pt x="95" y="582"/>
                </a:lnTo>
                <a:lnTo>
                  <a:pt x="95" y="577"/>
                </a:lnTo>
                <a:lnTo>
                  <a:pt x="101" y="577"/>
                </a:lnTo>
                <a:lnTo>
                  <a:pt x="101" y="571"/>
                </a:lnTo>
                <a:lnTo>
                  <a:pt x="101" y="566"/>
                </a:lnTo>
                <a:lnTo>
                  <a:pt x="106" y="561"/>
                </a:lnTo>
                <a:lnTo>
                  <a:pt x="106" y="556"/>
                </a:lnTo>
                <a:lnTo>
                  <a:pt x="106" y="550"/>
                </a:lnTo>
                <a:lnTo>
                  <a:pt x="111" y="550"/>
                </a:lnTo>
                <a:lnTo>
                  <a:pt x="106" y="550"/>
                </a:lnTo>
                <a:lnTo>
                  <a:pt x="106" y="545"/>
                </a:lnTo>
                <a:lnTo>
                  <a:pt x="106" y="540"/>
                </a:lnTo>
                <a:lnTo>
                  <a:pt x="101" y="540"/>
                </a:lnTo>
                <a:lnTo>
                  <a:pt x="106" y="540"/>
                </a:lnTo>
                <a:lnTo>
                  <a:pt x="106" y="534"/>
                </a:lnTo>
                <a:lnTo>
                  <a:pt x="101" y="534"/>
                </a:lnTo>
                <a:lnTo>
                  <a:pt x="95" y="534"/>
                </a:lnTo>
                <a:lnTo>
                  <a:pt x="95" y="529"/>
                </a:lnTo>
                <a:lnTo>
                  <a:pt x="101" y="529"/>
                </a:lnTo>
                <a:lnTo>
                  <a:pt x="101" y="524"/>
                </a:lnTo>
                <a:lnTo>
                  <a:pt x="95" y="524"/>
                </a:lnTo>
                <a:lnTo>
                  <a:pt x="95" y="529"/>
                </a:lnTo>
                <a:lnTo>
                  <a:pt x="95" y="524"/>
                </a:lnTo>
                <a:lnTo>
                  <a:pt x="101" y="524"/>
                </a:lnTo>
                <a:lnTo>
                  <a:pt x="101" y="519"/>
                </a:lnTo>
                <a:lnTo>
                  <a:pt x="101" y="513"/>
                </a:lnTo>
                <a:lnTo>
                  <a:pt x="95" y="513"/>
                </a:lnTo>
                <a:lnTo>
                  <a:pt x="95" y="508"/>
                </a:lnTo>
                <a:lnTo>
                  <a:pt x="95" y="513"/>
                </a:lnTo>
                <a:lnTo>
                  <a:pt x="95" y="508"/>
                </a:lnTo>
                <a:lnTo>
                  <a:pt x="95" y="503"/>
                </a:lnTo>
                <a:lnTo>
                  <a:pt x="101" y="503"/>
                </a:lnTo>
                <a:lnTo>
                  <a:pt x="101" y="497"/>
                </a:lnTo>
                <a:lnTo>
                  <a:pt x="101" y="503"/>
                </a:lnTo>
                <a:lnTo>
                  <a:pt x="106" y="497"/>
                </a:lnTo>
                <a:lnTo>
                  <a:pt x="101" y="497"/>
                </a:lnTo>
                <a:lnTo>
                  <a:pt x="106" y="497"/>
                </a:lnTo>
                <a:lnTo>
                  <a:pt x="101" y="492"/>
                </a:lnTo>
                <a:lnTo>
                  <a:pt x="106" y="492"/>
                </a:lnTo>
                <a:lnTo>
                  <a:pt x="106" y="487"/>
                </a:lnTo>
                <a:lnTo>
                  <a:pt x="111" y="487"/>
                </a:lnTo>
                <a:lnTo>
                  <a:pt x="106" y="487"/>
                </a:lnTo>
                <a:lnTo>
                  <a:pt x="111" y="487"/>
                </a:lnTo>
                <a:lnTo>
                  <a:pt x="111" y="481"/>
                </a:lnTo>
                <a:lnTo>
                  <a:pt x="117" y="481"/>
                </a:lnTo>
                <a:lnTo>
                  <a:pt x="122" y="481"/>
                </a:lnTo>
                <a:lnTo>
                  <a:pt x="127" y="481"/>
                </a:lnTo>
                <a:lnTo>
                  <a:pt x="127" y="487"/>
                </a:lnTo>
                <a:lnTo>
                  <a:pt x="133" y="487"/>
                </a:lnTo>
                <a:lnTo>
                  <a:pt x="133" y="481"/>
                </a:lnTo>
                <a:lnTo>
                  <a:pt x="138" y="481"/>
                </a:lnTo>
                <a:lnTo>
                  <a:pt x="138" y="476"/>
                </a:lnTo>
                <a:lnTo>
                  <a:pt x="143" y="476"/>
                </a:lnTo>
                <a:lnTo>
                  <a:pt x="143" y="471"/>
                </a:lnTo>
                <a:lnTo>
                  <a:pt x="148" y="471"/>
                </a:lnTo>
                <a:lnTo>
                  <a:pt x="148" y="466"/>
                </a:lnTo>
                <a:lnTo>
                  <a:pt x="154" y="466"/>
                </a:lnTo>
                <a:lnTo>
                  <a:pt x="159" y="466"/>
                </a:lnTo>
                <a:lnTo>
                  <a:pt x="159" y="460"/>
                </a:lnTo>
                <a:lnTo>
                  <a:pt x="164" y="460"/>
                </a:lnTo>
                <a:lnTo>
                  <a:pt x="164" y="455"/>
                </a:lnTo>
                <a:lnTo>
                  <a:pt x="170" y="455"/>
                </a:lnTo>
                <a:lnTo>
                  <a:pt x="170" y="450"/>
                </a:lnTo>
                <a:lnTo>
                  <a:pt x="164" y="450"/>
                </a:lnTo>
                <a:lnTo>
                  <a:pt x="164" y="444"/>
                </a:lnTo>
                <a:lnTo>
                  <a:pt x="170" y="439"/>
                </a:lnTo>
                <a:lnTo>
                  <a:pt x="164" y="439"/>
                </a:lnTo>
                <a:lnTo>
                  <a:pt x="164" y="434"/>
                </a:lnTo>
                <a:lnTo>
                  <a:pt x="164" y="429"/>
                </a:lnTo>
                <a:lnTo>
                  <a:pt x="164" y="423"/>
                </a:lnTo>
                <a:lnTo>
                  <a:pt x="164" y="418"/>
                </a:lnTo>
                <a:lnTo>
                  <a:pt x="164" y="413"/>
                </a:lnTo>
                <a:lnTo>
                  <a:pt x="164" y="407"/>
                </a:lnTo>
                <a:lnTo>
                  <a:pt x="170" y="407"/>
                </a:lnTo>
                <a:lnTo>
                  <a:pt x="170" y="402"/>
                </a:lnTo>
                <a:lnTo>
                  <a:pt x="159" y="397"/>
                </a:lnTo>
                <a:lnTo>
                  <a:pt x="80" y="344"/>
                </a:lnTo>
                <a:lnTo>
                  <a:pt x="0" y="307"/>
                </a:lnTo>
                <a:lnTo>
                  <a:pt x="5" y="296"/>
                </a:lnTo>
                <a:lnTo>
                  <a:pt x="11" y="275"/>
                </a:lnTo>
                <a:lnTo>
                  <a:pt x="16" y="270"/>
                </a:lnTo>
                <a:lnTo>
                  <a:pt x="21" y="249"/>
                </a:lnTo>
                <a:lnTo>
                  <a:pt x="32" y="233"/>
                </a:lnTo>
                <a:lnTo>
                  <a:pt x="32" y="222"/>
                </a:lnTo>
                <a:lnTo>
                  <a:pt x="37" y="217"/>
                </a:lnTo>
                <a:lnTo>
                  <a:pt x="48" y="227"/>
                </a:lnTo>
                <a:lnTo>
                  <a:pt x="53" y="217"/>
                </a:lnTo>
                <a:lnTo>
                  <a:pt x="64" y="217"/>
                </a:lnTo>
                <a:lnTo>
                  <a:pt x="69" y="217"/>
                </a:lnTo>
                <a:lnTo>
                  <a:pt x="90" y="190"/>
                </a:lnTo>
                <a:lnTo>
                  <a:pt x="95" y="174"/>
                </a:lnTo>
                <a:lnTo>
                  <a:pt x="101" y="164"/>
                </a:lnTo>
                <a:lnTo>
                  <a:pt x="106" y="153"/>
                </a:lnTo>
                <a:lnTo>
                  <a:pt x="111" y="148"/>
                </a:lnTo>
                <a:lnTo>
                  <a:pt x="95" y="127"/>
                </a:lnTo>
                <a:lnTo>
                  <a:pt x="101" y="121"/>
                </a:lnTo>
                <a:lnTo>
                  <a:pt x="117" y="111"/>
                </a:lnTo>
                <a:lnTo>
                  <a:pt x="138" y="100"/>
                </a:lnTo>
                <a:lnTo>
                  <a:pt x="143" y="106"/>
                </a:lnTo>
                <a:lnTo>
                  <a:pt x="143" y="100"/>
                </a:lnTo>
                <a:lnTo>
                  <a:pt x="154" y="100"/>
                </a:lnTo>
                <a:lnTo>
                  <a:pt x="154" y="90"/>
                </a:lnTo>
                <a:lnTo>
                  <a:pt x="170" y="95"/>
                </a:lnTo>
                <a:lnTo>
                  <a:pt x="175" y="90"/>
                </a:lnTo>
                <a:lnTo>
                  <a:pt x="185" y="79"/>
                </a:lnTo>
                <a:lnTo>
                  <a:pt x="196" y="69"/>
                </a:lnTo>
                <a:lnTo>
                  <a:pt x="196" y="47"/>
                </a:lnTo>
                <a:lnTo>
                  <a:pt x="201" y="47"/>
                </a:lnTo>
                <a:lnTo>
                  <a:pt x="207" y="47"/>
                </a:lnTo>
                <a:lnTo>
                  <a:pt x="212" y="47"/>
                </a:lnTo>
                <a:lnTo>
                  <a:pt x="217" y="47"/>
                </a:lnTo>
                <a:lnTo>
                  <a:pt x="223" y="47"/>
                </a:lnTo>
                <a:lnTo>
                  <a:pt x="228" y="47"/>
                </a:lnTo>
                <a:lnTo>
                  <a:pt x="233" y="47"/>
                </a:lnTo>
                <a:lnTo>
                  <a:pt x="238" y="47"/>
                </a:lnTo>
                <a:lnTo>
                  <a:pt x="244" y="47"/>
                </a:lnTo>
                <a:lnTo>
                  <a:pt x="249" y="47"/>
                </a:lnTo>
                <a:lnTo>
                  <a:pt x="254" y="47"/>
                </a:lnTo>
                <a:lnTo>
                  <a:pt x="260" y="47"/>
                </a:lnTo>
                <a:lnTo>
                  <a:pt x="260" y="42"/>
                </a:lnTo>
                <a:lnTo>
                  <a:pt x="265" y="42"/>
                </a:lnTo>
                <a:lnTo>
                  <a:pt x="265" y="37"/>
                </a:lnTo>
                <a:lnTo>
                  <a:pt x="270" y="37"/>
                </a:lnTo>
                <a:lnTo>
                  <a:pt x="270" y="31"/>
                </a:lnTo>
                <a:lnTo>
                  <a:pt x="270" y="26"/>
                </a:lnTo>
                <a:lnTo>
                  <a:pt x="275" y="26"/>
                </a:lnTo>
                <a:lnTo>
                  <a:pt x="281" y="26"/>
                </a:lnTo>
                <a:lnTo>
                  <a:pt x="286" y="26"/>
                </a:lnTo>
                <a:lnTo>
                  <a:pt x="286" y="21"/>
                </a:lnTo>
                <a:lnTo>
                  <a:pt x="291" y="26"/>
                </a:lnTo>
                <a:lnTo>
                  <a:pt x="297" y="26"/>
                </a:lnTo>
                <a:lnTo>
                  <a:pt x="302" y="26"/>
                </a:lnTo>
                <a:lnTo>
                  <a:pt x="302" y="21"/>
                </a:lnTo>
                <a:lnTo>
                  <a:pt x="307" y="21"/>
                </a:lnTo>
                <a:lnTo>
                  <a:pt x="307" y="16"/>
                </a:lnTo>
                <a:lnTo>
                  <a:pt x="313" y="16"/>
                </a:lnTo>
                <a:lnTo>
                  <a:pt x="313" y="10"/>
                </a:lnTo>
                <a:lnTo>
                  <a:pt x="318" y="10"/>
                </a:lnTo>
                <a:lnTo>
                  <a:pt x="323" y="10"/>
                </a:lnTo>
                <a:lnTo>
                  <a:pt x="328" y="5"/>
                </a:lnTo>
                <a:lnTo>
                  <a:pt x="334" y="5"/>
                </a:lnTo>
                <a:lnTo>
                  <a:pt x="339" y="5"/>
                </a:lnTo>
                <a:lnTo>
                  <a:pt x="344" y="5"/>
                </a:lnTo>
                <a:lnTo>
                  <a:pt x="350" y="5"/>
                </a:lnTo>
                <a:lnTo>
                  <a:pt x="355" y="5"/>
                </a:lnTo>
                <a:lnTo>
                  <a:pt x="355" y="0"/>
                </a:lnTo>
                <a:lnTo>
                  <a:pt x="360" y="5"/>
                </a:lnTo>
                <a:lnTo>
                  <a:pt x="365" y="5"/>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13" name="Freeform 17"/>
          <p:cNvSpPr>
            <a:spLocks/>
          </p:cNvSpPr>
          <p:nvPr/>
        </p:nvSpPr>
        <p:spPr bwMode="auto">
          <a:xfrm>
            <a:off x="4714875" y="3554413"/>
            <a:ext cx="1697037" cy="2201862"/>
          </a:xfrm>
          <a:custGeom>
            <a:avLst/>
            <a:gdLst>
              <a:gd name="T0" fmla="*/ 794 w 1069"/>
              <a:gd name="T1" fmla="*/ 21 h 1387"/>
              <a:gd name="T2" fmla="*/ 847 w 1069"/>
              <a:gd name="T3" fmla="*/ 48 h 1387"/>
              <a:gd name="T4" fmla="*/ 863 w 1069"/>
              <a:gd name="T5" fmla="*/ 96 h 1387"/>
              <a:gd name="T6" fmla="*/ 900 w 1069"/>
              <a:gd name="T7" fmla="*/ 122 h 1387"/>
              <a:gd name="T8" fmla="*/ 905 w 1069"/>
              <a:gd name="T9" fmla="*/ 276 h 1387"/>
              <a:gd name="T10" fmla="*/ 963 w 1069"/>
              <a:gd name="T11" fmla="*/ 302 h 1387"/>
              <a:gd name="T12" fmla="*/ 995 w 1069"/>
              <a:gd name="T13" fmla="*/ 339 h 1387"/>
              <a:gd name="T14" fmla="*/ 1011 w 1069"/>
              <a:gd name="T15" fmla="*/ 403 h 1387"/>
              <a:gd name="T16" fmla="*/ 1069 w 1069"/>
              <a:gd name="T17" fmla="*/ 408 h 1387"/>
              <a:gd name="T18" fmla="*/ 1053 w 1069"/>
              <a:gd name="T19" fmla="*/ 429 h 1387"/>
              <a:gd name="T20" fmla="*/ 1022 w 1069"/>
              <a:gd name="T21" fmla="*/ 461 h 1387"/>
              <a:gd name="T22" fmla="*/ 995 w 1069"/>
              <a:gd name="T23" fmla="*/ 551 h 1387"/>
              <a:gd name="T24" fmla="*/ 831 w 1069"/>
              <a:gd name="T25" fmla="*/ 614 h 1387"/>
              <a:gd name="T26" fmla="*/ 821 w 1069"/>
              <a:gd name="T27" fmla="*/ 715 h 1387"/>
              <a:gd name="T28" fmla="*/ 768 w 1069"/>
              <a:gd name="T29" fmla="*/ 789 h 1387"/>
              <a:gd name="T30" fmla="*/ 709 w 1069"/>
              <a:gd name="T31" fmla="*/ 858 h 1387"/>
              <a:gd name="T32" fmla="*/ 678 w 1069"/>
              <a:gd name="T33" fmla="*/ 921 h 1387"/>
              <a:gd name="T34" fmla="*/ 662 w 1069"/>
              <a:gd name="T35" fmla="*/ 996 h 1387"/>
              <a:gd name="T36" fmla="*/ 678 w 1069"/>
              <a:gd name="T37" fmla="*/ 1064 h 1387"/>
              <a:gd name="T38" fmla="*/ 667 w 1069"/>
              <a:gd name="T39" fmla="*/ 1112 h 1387"/>
              <a:gd name="T40" fmla="*/ 635 w 1069"/>
              <a:gd name="T41" fmla="*/ 1160 h 1387"/>
              <a:gd name="T42" fmla="*/ 614 w 1069"/>
              <a:gd name="T43" fmla="*/ 1223 h 1387"/>
              <a:gd name="T44" fmla="*/ 561 w 1069"/>
              <a:gd name="T45" fmla="*/ 1271 h 1387"/>
              <a:gd name="T46" fmla="*/ 492 w 1069"/>
              <a:gd name="T47" fmla="*/ 1319 h 1387"/>
              <a:gd name="T48" fmla="*/ 439 w 1069"/>
              <a:gd name="T49" fmla="*/ 1366 h 1387"/>
              <a:gd name="T50" fmla="*/ 381 w 1069"/>
              <a:gd name="T51" fmla="*/ 1371 h 1387"/>
              <a:gd name="T52" fmla="*/ 413 w 1069"/>
              <a:gd name="T53" fmla="*/ 1308 h 1387"/>
              <a:gd name="T54" fmla="*/ 386 w 1069"/>
              <a:gd name="T55" fmla="*/ 1244 h 1387"/>
              <a:gd name="T56" fmla="*/ 371 w 1069"/>
              <a:gd name="T57" fmla="*/ 1281 h 1387"/>
              <a:gd name="T58" fmla="*/ 339 w 1069"/>
              <a:gd name="T59" fmla="*/ 1303 h 1387"/>
              <a:gd name="T60" fmla="*/ 275 w 1069"/>
              <a:gd name="T61" fmla="*/ 1313 h 1387"/>
              <a:gd name="T62" fmla="*/ 233 w 1069"/>
              <a:gd name="T63" fmla="*/ 1308 h 1387"/>
              <a:gd name="T64" fmla="*/ 180 w 1069"/>
              <a:gd name="T65" fmla="*/ 1345 h 1387"/>
              <a:gd name="T66" fmla="*/ 132 w 1069"/>
              <a:gd name="T67" fmla="*/ 1345 h 1387"/>
              <a:gd name="T68" fmla="*/ 132 w 1069"/>
              <a:gd name="T69" fmla="*/ 1313 h 1387"/>
              <a:gd name="T70" fmla="*/ 164 w 1069"/>
              <a:gd name="T71" fmla="*/ 1276 h 1387"/>
              <a:gd name="T72" fmla="*/ 180 w 1069"/>
              <a:gd name="T73" fmla="*/ 1229 h 1387"/>
              <a:gd name="T74" fmla="*/ 201 w 1069"/>
              <a:gd name="T75" fmla="*/ 1186 h 1387"/>
              <a:gd name="T76" fmla="*/ 196 w 1069"/>
              <a:gd name="T77" fmla="*/ 1128 h 1387"/>
              <a:gd name="T78" fmla="*/ 164 w 1069"/>
              <a:gd name="T79" fmla="*/ 1160 h 1387"/>
              <a:gd name="T80" fmla="*/ 127 w 1069"/>
              <a:gd name="T81" fmla="*/ 1181 h 1387"/>
              <a:gd name="T82" fmla="*/ 0 w 1069"/>
              <a:gd name="T83" fmla="*/ 1017 h 1387"/>
              <a:gd name="T84" fmla="*/ 11 w 1069"/>
              <a:gd name="T85" fmla="*/ 953 h 1387"/>
              <a:gd name="T86" fmla="*/ 106 w 1069"/>
              <a:gd name="T87" fmla="*/ 1017 h 1387"/>
              <a:gd name="T88" fmla="*/ 127 w 1069"/>
              <a:gd name="T89" fmla="*/ 959 h 1387"/>
              <a:gd name="T90" fmla="*/ 296 w 1069"/>
              <a:gd name="T91" fmla="*/ 794 h 1387"/>
              <a:gd name="T92" fmla="*/ 328 w 1069"/>
              <a:gd name="T93" fmla="*/ 768 h 1387"/>
              <a:gd name="T94" fmla="*/ 376 w 1069"/>
              <a:gd name="T95" fmla="*/ 710 h 1387"/>
              <a:gd name="T96" fmla="*/ 482 w 1069"/>
              <a:gd name="T97" fmla="*/ 710 h 1387"/>
              <a:gd name="T98" fmla="*/ 551 w 1069"/>
              <a:gd name="T99" fmla="*/ 614 h 1387"/>
              <a:gd name="T100" fmla="*/ 492 w 1069"/>
              <a:gd name="T101" fmla="*/ 614 h 1387"/>
              <a:gd name="T102" fmla="*/ 455 w 1069"/>
              <a:gd name="T103" fmla="*/ 583 h 1387"/>
              <a:gd name="T104" fmla="*/ 408 w 1069"/>
              <a:gd name="T105" fmla="*/ 567 h 1387"/>
              <a:gd name="T106" fmla="*/ 392 w 1069"/>
              <a:gd name="T107" fmla="*/ 514 h 1387"/>
              <a:gd name="T108" fmla="*/ 397 w 1069"/>
              <a:gd name="T109" fmla="*/ 440 h 1387"/>
              <a:gd name="T110" fmla="*/ 439 w 1069"/>
              <a:gd name="T111" fmla="*/ 397 h 1387"/>
              <a:gd name="T112" fmla="*/ 439 w 1069"/>
              <a:gd name="T113" fmla="*/ 313 h 1387"/>
              <a:gd name="T114" fmla="*/ 482 w 1069"/>
              <a:gd name="T115" fmla="*/ 212 h 1387"/>
              <a:gd name="T116" fmla="*/ 609 w 1069"/>
              <a:gd name="T117" fmla="*/ 69 h 1387"/>
              <a:gd name="T118" fmla="*/ 709 w 1069"/>
              <a:gd name="T119" fmla="*/ 0 h 13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69"/>
              <a:gd name="T181" fmla="*/ 0 h 1387"/>
              <a:gd name="T182" fmla="*/ 1069 w 1069"/>
              <a:gd name="T183" fmla="*/ 1387 h 138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69" h="1387">
                <a:moveTo>
                  <a:pt x="715" y="6"/>
                </a:moveTo>
                <a:lnTo>
                  <a:pt x="720" y="6"/>
                </a:lnTo>
                <a:lnTo>
                  <a:pt x="725" y="6"/>
                </a:lnTo>
                <a:lnTo>
                  <a:pt x="725" y="0"/>
                </a:lnTo>
                <a:lnTo>
                  <a:pt x="736" y="0"/>
                </a:lnTo>
                <a:lnTo>
                  <a:pt x="741" y="6"/>
                </a:lnTo>
                <a:lnTo>
                  <a:pt x="746" y="11"/>
                </a:lnTo>
                <a:lnTo>
                  <a:pt x="752" y="11"/>
                </a:lnTo>
                <a:lnTo>
                  <a:pt x="757" y="16"/>
                </a:lnTo>
                <a:lnTo>
                  <a:pt x="762" y="16"/>
                </a:lnTo>
                <a:lnTo>
                  <a:pt x="768" y="16"/>
                </a:lnTo>
                <a:lnTo>
                  <a:pt x="773" y="16"/>
                </a:lnTo>
                <a:lnTo>
                  <a:pt x="778" y="21"/>
                </a:lnTo>
                <a:lnTo>
                  <a:pt x="783" y="21"/>
                </a:lnTo>
                <a:lnTo>
                  <a:pt x="789" y="21"/>
                </a:lnTo>
                <a:lnTo>
                  <a:pt x="794" y="21"/>
                </a:lnTo>
                <a:lnTo>
                  <a:pt x="805" y="21"/>
                </a:lnTo>
                <a:lnTo>
                  <a:pt x="810" y="21"/>
                </a:lnTo>
                <a:lnTo>
                  <a:pt x="810" y="27"/>
                </a:lnTo>
                <a:lnTo>
                  <a:pt x="815" y="27"/>
                </a:lnTo>
                <a:lnTo>
                  <a:pt x="821" y="27"/>
                </a:lnTo>
                <a:lnTo>
                  <a:pt x="821" y="32"/>
                </a:lnTo>
                <a:lnTo>
                  <a:pt x="821" y="27"/>
                </a:lnTo>
                <a:lnTo>
                  <a:pt x="826" y="27"/>
                </a:lnTo>
                <a:lnTo>
                  <a:pt x="826" y="32"/>
                </a:lnTo>
                <a:lnTo>
                  <a:pt x="831" y="32"/>
                </a:lnTo>
                <a:lnTo>
                  <a:pt x="831" y="37"/>
                </a:lnTo>
                <a:lnTo>
                  <a:pt x="836" y="37"/>
                </a:lnTo>
                <a:lnTo>
                  <a:pt x="836" y="43"/>
                </a:lnTo>
                <a:lnTo>
                  <a:pt x="842" y="43"/>
                </a:lnTo>
                <a:lnTo>
                  <a:pt x="842" y="48"/>
                </a:lnTo>
                <a:lnTo>
                  <a:pt x="847" y="48"/>
                </a:lnTo>
                <a:lnTo>
                  <a:pt x="847" y="53"/>
                </a:lnTo>
                <a:lnTo>
                  <a:pt x="842" y="53"/>
                </a:lnTo>
                <a:lnTo>
                  <a:pt x="842" y="59"/>
                </a:lnTo>
                <a:lnTo>
                  <a:pt x="836" y="59"/>
                </a:lnTo>
                <a:lnTo>
                  <a:pt x="836" y="64"/>
                </a:lnTo>
                <a:lnTo>
                  <a:pt x="842" y="64"/>
                </a:lnTo>
                <a:lnTo>
                  <a:pt x="847" y="64"/>
                </a:lnTo>
                <a:lnTo>
                  <a:pt x="847" y="69"/>
                </a:lnTo>
                <a:lnTo>
                  <a:pt x="847" y="74"/>
                </a:lnTo>
                <a:lnTo>
                  <a:pt x="847" y="80"/>
                </a:lnTo>
                <a:lnTo>
                  <a:pt x="847" y="85"/>
                </a:lnTo>
                <a:lnTo>
                  <a:pt x="852" y="85"/>
                </a:lnTo>
                <a:lnTo>
                  <a:pt x="852" y="90"/>
                </a:lnTo>
                <a:lnTo>
                  <a:pt x="852" y="96"/>
                </a:lnTo>
                <a:lnTo>
                  <a:pt x="858" y="96"/>
                </a:lnTo>
                <a:lnTo>
                  <a:pt x="863" y="96"/>
                </a:lnTo>
                <a:lnTo>
                  <a:pt x="863" y="101"/>
                </a:lnTo>
                <a:lnTo>
                  <a:pt x="868" y="101"/>
                </a:lnTo>
                <a:lnTo>
                  <a:pt x="873" y="101"/>
                </a:lnTo>
                <a:lnTo>
                  <a:pt x="873" y="106"/>
                </a:lnTo>
                <a:lnTo>
                  <a:pt x="879" y="106"/>
                </a:lnTo>
                <a:lnTo>
                  <a:pt x="879" y="111"/>
                </a:lnTo>
                <a:lnTo>
                  <a:pt x="884" y="111"/>
                </a:lnTo>
                <a:lnTo>
                  <a:pt x="884" y="117"/>
                </a:lnTo>
                <a:lnTo>
                  <a:pt x="879" y="117"/>
                </a:lnTo>
                <a:lnTo>
                  <a:pt x="879" y="122"/>
                </a:lnTo>
                <a:lnTo>
                  <a:pt x="879" y="117"/>
                </a:lnTo>
                <a:lnTo>
                  <a:pt x="884" y="117"/>
                </a:lnTo>
                <a:lnTo>
                  <a:pt x="884" y="122"/>
                </a:lnTo>
                <a:lnTo>
                  <a:pt x="889" y="122"/>
                </a:lnTo>
                <a:lnTo>
                  <a:pt x="895" y="122"/>
                </a:lnTo>
                <a:lnTo>
                  <a:pt x="900" y="122"/>
                </a:lnTo>
                <a:lnTo>
                  <a:pt x="900" y="127"/>
                </a:lnTo>
                <a:lnTo>
                  <a:pt x="905" y="127"/>
                </a:lnTo>
                <a:lnTo>
                  <a:pt x="911" y="127"/>
                </a:lnTo>
                <a:lnTo>
                  <a:pt x="916" y="127"/>
                </a:lnTo>
                <a:lnTo>
                  <a:pt x="916" y="133"/>
                </a:lnTo>
                <a:lnTo>
                  <a:pt x="916" y="138"/>
                </a:lnTo>
                <a:lnTo>
                  <a:pt x="916" y="133"/>
                </a:lnTo>
                <a:lnTo>
                  <a:pt x="911" y="133"/>
                </a:lnTo>
                <a:lnTo>
                  <a:pt x="905" y="133"/>
                </a:lnTo>
                <a:lnTo>
                  <a:pt x="900" y="138"/>
                </a:lnTo>
                <a:lnTo>
                  <a:pt x="895" y="138"/>
                </a:lnTo>
                <a:lnTo>
                  <a:pt x="895" y="186"/>
                </a:lnTo>
                <a:lnTo>
                  <a:pt x="895" y="270"/>
                </a:lnTo>
                <a:lnTo>
                  <a:pt x="900" y="270"/>
                </a:lnTo>
                <a:lnTo>
                  <a:pt x="900" y="276"/>
                </a:lnTo>
                <a:lnTo>
                  <a:pt x="905" y="276"/>
                </a:lnTo>
                <a:lnTo>
                  <a:pt x="911" y="276"/>
                </a:lnTo>
                <a:lnTo>
                  <a:pt x="916" y="276"/>
                </a:lnTo>
                <a:lnTo>
                  <a:pt x="921" y="276"/>
                </a:lnTo>
                <a:lnTo>
                  <a:pt x="921" y="281"/>
                </a:lnTo>
                <a:lnTo>
                  <a:pt x="926" y="281"/>
                </a:lnTo>
                <a:lnTo>
                  <a:pt x="926" y="286"/>
                </a:lnTo>
                <a:lnTo>
                  <a:pt x="932" y="286"/>
                </a:lnTo>
                <a:lnTo>
                  <a:pt x="937" y="286"/>
                </a:lnTo>
                <a:lnTo>
                  <a:pt x="942" y="286"/>
                </a:lnTo>
                <a:lnTo>
                  <a:pt x="942" y="291"/>
                </a:lnTo>
                <a:lnTo>
                  <a:pt x="948" y="291"/>
                </a:lnTo>
                <a:lnTo>
                  <a:pt x="948" y="297"/>
                </a:lnTo>
                <a:lnTo>
                  <a:pt x="953" y="297"/>
                </a:lnTo>
                <a:lnTo>
                  <a:pt x="958" y="297"/>
                </a:lnTo>
                <a:lnTo>
                  <a:pt x="963" y="297"/>
                </a:lnTo>
                <a:lnTo>
                  <a:pt x="963" y="302"/>
                </a:lnTo>
                <a:lnTo>
                  <a:pt x="963" y="297"/>
                </a:lnTo>
                <a:lnTo>
                  <a:pt x="969" y="297"/>
                </a:lnTo>
                <a:lnTo>
                  <a:pt x="974" y="297"/>
                </a:lnTo>
                <a:lnTo>
                  <a:pt x="979" y="297"/>
                </a:lnTo>
                <a:lnTo>
                  <a:pt x="979" y="291"/>
                </a:lnTo>
                <a:lnTo>
                  <a:pt x="985" y="291"/>
                </a:lnTo>
                <a:lnTo>
                  <a:pt x="990" y="291"/>
                </a:lnTo>
                <a:lnTo>
                  <a:pt x="995" y="297"/>
                </a:lnTo>
                <a:lnTo>
                  <a:pt x="1022" y="339"/>
                </a:lnTo>
                <a:lnTo>
                  <a:pt x="1016" y="334"/>
                </a:lnTo>
                <a:lnTo>
                  <a:pt x="1011" y="339"/>
                </a:lnTo>
                <a:lnTo>
                  <a:pt x="1006" y="339"/>
                </a:lnTo>
                <a:lnTo>
                  <a:pt x="1001" y="339"/>
                </a:lnTo>
                <a:lnTo>
                  <a:pt x="1001" y="334"/>
                </a:lnTo>
                <a:lnTo>
                  <a:pt x="995" y="334"/>
                </a:lnTo>
                <a:lnTo>
                  <a:pt x="995" y="339"/>
                </a:lnTo>
                <a:lnTo>
                  <a:pt x="990" y="339"/>
                </a:lnTo>
                <a:lnTo>
                  <a:pt x="995" y="344"/>
                </a:lnTo>
                <a:lnTo>
                  <a:pt x="990" y="355"/>
                </a:lnTo>
                <a:lnTo>
                  <a:pt x="990" y="360"/>
                </a:lnTo>
                <a:lnTo>
                  <a:pt x="990" y="366"/>
                </a:lnTo>
                <a:lnTo>
                  <a:pt x="990" y="371"/>
                </a:lnTo>
                <a:lnTo>
                  <a:pt x="990" y="376"/>
                </a:lnTo>
                <a:lnTo>
                  <a:pt x="995" y="376"/>
                </a:lnTo>
                <a:lnTo>
                  <a:pt x="995" y="381"/>
                </a:lnTo>
                <a:lnTo>
                  <a:pt x="995" y="387"/>
                </a:lnTo>
                <a:lnTo>
                  <a:pt x="995" y="392"/>
                </a:lnTo>
                <a:lnTo>
                  <a:pt x="995" y="397"/>
                </a:lnTo>
                <a:lnTo>
                  <a:pt x="995" y="403"/>
                </a:lnTo>
                <a:lnTo>
                  <a:pt x="1001" y="403"/>
                </a:lnTo>
                <a:lnTo>
                  <a:pt x="1006" y="403"/>
                </a:lnTo>
                <a:lnTo>
                  <a:pt x="1011" y="403"/>
                </a:lnTo>
                <a:lnTo>
                  <a:pt x="1016" y="403"/>
                </a:lnTo>
                <a:lnTo>
                  <a:pt x="1022" y="403"/>
                </a:lnTo>
                <a:lnTo>
                  <a:pt x="1027" y="403"/>
                </a:lnTo>
                <a:lnTo>
                  <a:pt x="1027" y="408"/>
                </a:lnTo>
                <a:lnTo>
                  <a:pt x="1032" y="408"/>
                </a:lnTo>
                <a:lnTo>
                  <a:pt x="1032" y="403"/>
                </a:lnTo>
                <a:lnTo>
                  <a:pt x="1032" y="408"/>
                </a:lnTo>
                <a:lnTo>
                  <a:pt x="1038" y="408"/>
                </a:lnTo>
                <a:lnTo>
                  <a:pt x="1038" y="403"/>
                </a:lnTo>
                <a:lnTo>
                  <a:pt x="1043" y="403"/>
                </a:lnTo>
                <a:lnTo>
                  <a:pt x="1043" y="408"/>
                </a:lnTo>
                <a:lnTo>
                  <a:pt x="1048" y="408"/>
                </a:lnTo>
                <a:lnTo>
                  <a:pt x="1053" y="408"/>
                </a:lnTo>
                <a:lnTo>
                  <a:pt x="1059" y="408"/>
                </a:lnTo>
                <a:lnTo>
                  <a:pt x="1064" y="408"/>
                </a:lnTo>
                <a:lnTo>
                  <a:pt x="1069" y="408"/>
                </a:lnTo>
                <a:lnTo>
                  <a:pt x="1069" y="413"/>
                </a:lnTo>
                <a:lnTo>
                  <a:pt x="1064" y="413"/>
                </a:lnTo>
                <a:lnTo>
                  <a:pt x="1059" y="413"/>
                </a:lnTo>
                <a:lnTo>
                  <a:pt x="1059" y="419"/>
                </a:lnTo>
                <a:lnTo>
                  <a:pt x="1059" y="413"/>
                </a:lnTo>
                <a:lnTo>
                  <a:pt x="1059" y="419"/>
                </a:lnTo>
                <a:lnTo>
                  <a:pt x="1053" y="419"/>
                </a:lnTo>
                <a:lnTo>
                  <a:pt x="1059" y="419"/>
                </a:lnTo>
                <a:lnTo>
                  <a:pt x="1053" y="424"/>
                </a:lnTo>
                <a:lnTo>
                  <a:pt x="1053" y="429"/>
                </a:lnTo>
                <a:lnTo>
                  <a:pt x="1053" y="424"/>
                </a:lnTo>
                <a:lnTo>
                  <a:pt x="1053" y="429"/>
                </a:lnTo>
                <a:lnTo>
                  <a:pt x="1053" y="424"/>
                </a:lnTo>
                <a:lnTo>
                  <a:pt x="1053" y="429"/>
                </a:lnTo>
                <a:lnTo>
                  <a:pt x="1048" y="429"/>
                </a:lnTo>
                <a:lnTo>
                  <a:pt x="1053" y="429"/>
                </a:lnTo>
                <a:lnTo>
                  <a:pt x="1048" y="429"/>
                </a:lnTo>
                <a:lnTo>
                  <a:pt x="1053" y="429"/>
                </a:lnTo>
                <a:lnTo>
                  <a:pt x="1053" y="434"/>
                </a:lnTo>
                <a:lnTo>
                  <a:pt x="1048" y="434"/>
                </a:lnTo>
                <a:lnTo>
                  <a:pt x="1048" y="440"/>
                </a:lnTo>
                <a:lnTo>
                  <a:pt x="1043" y="440"/>
                </a:lnTo>
                <a:lnTo>
                  <a:pt x="1043" y="445"/>
                </a:lnTo>
                <a:lnTo>
                  <a:pt x="1038" y="445"/>
                </a:lnTo>
                <a:lnTo>
                  <a:pt x="1043" y="445"/>
                </a:lnTo>
                <a:lnTo>
                  <a:pt x="1038" y="445"/>
                </a:lnTo>
                <a:lnTo>
                  <a:pt x="1038" y="450"/>
                </a:lnTo>
                <a:lnTo>
                  <a:pt x="1038" y="456"/>
                </a:lnTo>
                <a:lnTo>
                  <a:pt x="1038" y="461"/>
                </a:lnTo>
                <a:lnTo>
                  <a:pt x="1032" y="461"/>
                </a:lnTo>
                <a:lnTo>
                  <a:pt x="1027" y="461"/>
                </a:lnTo>
                <a:lnTo>
                  <a:pt x="1022" y="461"/>
                </a:lnTo>
                <a:lnTo>
                  <a:pt x="1022" y="456"/>
                </a:lnTo>
                <a:lnTo>
                  <a:pt x="1022" y="461"/>
                </a:lnTo>
                <a:lnTo>
                  <a:pt x="1022" y="456"/>
                </a:lnTo>
                <a:lnTo>
                  <a:pt x="1016" y="456"/>
                </a:lnTo>
                <a:lnTo>
                  <a:pt x="1016" y="461"/>
                </a:lnTo>
                <a:lnTo>
                  <a:pt x="1011" y="461"/>
                </a:lnTo>
                <a:lnTo>
                  <a:pt x="1016" y="461"/>
                </a:lnTo>
                <a:lnTo>
                  <a:pt x="1011" y="466"/>
                </a:lnTo>
                <a:lnTo>
                  <a:pt x="1006" y="466"/>
                </a:lnTo>
                <a:lnTo>
                  <a:pt x="1006" y="471"/>
                </a:lnTo>
                <a:lnTo>
                  <a:pt x="1001" y="471"/>
                </a:lnTo>
                <a:lnTo>
                  <a:pt x="1001" y="477"/>
                </a:lnTo>
                <a:lnTo>
                  <a:pt x="1001" y="482"/>
                </a:lnTo>
                <a:lnTo>
                  <a:pt x="995" y="482"/>
                </a:lnTo>
                <a:lnTo>
                  <a:pt x="995" y="487"/>
                </a:lnTo>
                <a:lnTo>
                  <a:pt x="995" y="551"/>
                </a:lnTo>
                <a:lnTo>
                  <a:pt x="995" y="593"/>
                </a:lnTo>
                <a:lnTo>
                  <a:pt x="969" y="604"/>
                </a:lnTo>
                <a:lnTo>
                  <a:pt x="900" y="604"/>
                </a:lnTo>
                <a:lnTo>
                  <a:pt x="895" y="604"/>
                </a:lnTo>
                <a:lnTo>
                  <a:pt x="889" y="604"/>
                </a:lnTo>
                <a:lnTo>
                  <a:pt x="884" y="599"/>
                </a:lnTo>
                <a:lnTo>
                  <a:pt x="879" y="599"/>
                </a:lnTo>
                <a:lnTo>
                  <a:pt x="873" y="599"/>
                </a:lnTo>
                <a:lnTo>
                  <a:pt x="868" y="599"/>
                </a:lnTo>
                <a:lnTo>
                  <a:pt x="868" y="593"/>
                </a:lnTo>
                <a:lnTo>
                  <a:pt x="863" y="593"/>
                </a:lnTo>
                <a:lnTo>
                  <a:pt x="858" y="593"/>
                </a:lnTo>
                <a:lnTo>
                  <a:pt x="852" y="593"/>
                </a:lnTo>
                <a:lnTo>
                  <a:pt x="847" y="593"/>
                </a:lnTo>
                <a:lnTo>
                  <a:pt x="842" y="593"/>
                </a:lnTo>
                <a:lnTo>
                  <a:pt x="831" y="614"/>
                </a:lnTo>
                <a:lnTo>
                  <a:pt x="831" y="651"/>
                </a:lnTo>
                <a:lnTo>
                  <a:pt x="831" y="662"/>
                </a:lnTo>
                <a:lnTo>
                  <a:pt x="831" y="667"/>
                </a:lnTo>
                <a:lnTo>
                  <a:pt x="831" y="673"/>
                </a:lnTo>
                <a:lnTo>
                  <a:pt x="836" y="673"/>
                </a:lnTo>
                <a:lnTo>
                  <a:pt x="836" y="678"/>
                </a:lnTo>
                <a:lnTo>
                  <a:pt x="836" y="683"/>
                </a:lnTo>
                <a:lnTo>
                  <a:pt x="836" y="689"/>
                </a:lnTo>
                <a:lnTo>
                  <a:pt x="831" y="694"/>
                </a:lnTo>
                <a:lnTo>
                  <a:pt x="826" y="694"/>
                </a:lnTo>
                <a:lnTo>
                  <a:pt x="821" y="699"/>
                </a:lnTo>
                <a:lnTo>
                  <a:pt x="821" y="704"/>
                </a:lnTo>
                <a:lnTo>
                  <a:pt x="821" y="710"/>
                </a:lnTo>
                <a:lnTo>
                  <a:pt x="826" y="710"/>
                </a:lnTo>
                <a:lnTo>
                  <a:pt x="826" y="715"/>
                </a:lnTo>
                <a:lnTo>
                  <a:pt x="821" y="715"/>
                </a:lnTo>
                <a:lnTo>
                  <a:pt x="821" y="720"/>
                </a:lnTo>
                <a:lnTo>
                  <a:pt x="821" y="726"/>
                </a:lnTo>
                <a:lnTo>
                  <a:pt x="815" y="726"/>
                </a:lnTo>
                <a:lnTo>
                  <a:pt x="810" y="726"/>
                </a:lnTo>
                <a:lnTo>
                  <a:pt x="810" y="731"/>
                </a:lnTo>
                <a:lnTo>
                  <a:pt x="799" y="736"/>
                </a:lnTo>
                <a:lnTo>
                  <a:pt x="799" y="741"/>
                </a:lnTo>
                <a:lnTo>
                  <a:pt x="794" y="741"/>
                </a:lnTo>
                <a:lnTo>
                  <a:pt x="794" y="747"/>
                </a:lnTo>
                <a:lnTo>
                  <a:pt x="789" y="752"/>
                </a:lnTo>
                <a:lnTo>
                  <a:pt x="783" y="757"/>
                </a:lnTo>
                <a:lnTo>
                  <a:pt x="783" y="763"/>
                </a:lnTo>
                <a:lnTo>
                  <a:pt x="778" y="768"/>
                </a:lnTo>
                <a:lnTo>
                  <a:pt x="778" y="773"/>
                </a:lnTo>
                <a:lnTo>
                  <a:pt x="773" y="779"/>
                </a:lnTo>
                <a:lnTo>
                  <a:pt x="768" y="789"/>
                </a:lnTo>
                <a:lnTo>
                  <a:pt x="768" y="794"/>
                </a:lnTo>
                <a:lnTo>
                  <a:pt x="752" y="800"/>
                </a:lnTo>
                <a:lnTo>
                  <a:pt x="746" y="810"/>
                </a:lnTo>
                <a:lnTo>
                  <a:pt x="741" y="810"/>
                </a:lnTo>
                <a:lnTo>
                  <a:pt x="736" y="816"/>
                </a:lnTo>
                <a:lnTo>
                  <a:pt x="736" y="821"/>
                </a:lnTo>
                <a:lnTo>
                  <a:pt x="736" y="826"/>
                </a:lnTo>
                <a:lnTo>
                  <a:pt x="731" y="831"/>
                </a:lnTo>
                <a:lnTo>
                  <a:pt x="731" y="837"/>
                </a:lnTo>
                <a:lnTo>
                  <a:pt x="725" y="837"/>
                </a:lnTo>
                <a:lnTo>
                  <a:pt x="725" y="842"/>
                </a:lnTo>
                <a:lnTo>
                  <a:pt x="725" y="847"/>
                </a:lnTo>
                <a:lnTo>
                  <a:pt x="720" y="847"/>
                </a:lnTo>
                <a:lnTo>
                  <a:pt x="715" y="853"/>
                </a:lnTo>
                <a:lnTo>
                  <a:pt x="709" y="853"/>
                </a:lnTo>
                <a:lnTo>
                  <a:pt x="709" y="858"/>
                </a:lnTo>
                <a:lnTo>
                  <a:pt x="704" y="863"/>
                </a:lnTo>
                <a:lnTo>
                  <a:pt x="699" y="869"/>
                </a:lnTo>
                <a:lnTo>
                  <a:pt x="699" y="874"/>
                </a:lnTo>
                <a:lnTo>
                  <a:pt x="699" y="879"/>
                </a:lnTo>
                <a:lnTo>
                  <a:pt x="693" y="879"/>
                </a:lnTo>
                <a:lnTo>
                  <a:pt x="693" y="884"/>
                </a:lnTo>
                <a:lnTo>
                  <a:pt x="688" y="884"/>
                </a:lnTo>
                <a:lnTo>
                  <a:pt x="688" y="890"/>
                </a:lnTo>
                <a:lnTo>
                  <a:pt x="683" y="890"/>
                </a:lnTo>
                <a:lnTo>
                  <a:pt x="683" y="895"/>
                </a:lnTo>
                <a:lnTo>
                  <a:pt x="678" y="895"/>
                </a:lnTo>
                <a:lnTo>
                  <a:pt x="672" y="900"/>
                </a:lnTo>
                <a:lnTo>
                  <a:pt x="672" y="906"/>
                </a:lnTo>
                <a:lnTo>
                  <a:pt x="678" y="911"/>
                </a:lnTo>
                <a:lnTo>
                  <a:pt x="678" y="916"/>
                </a:lnTo>
                <a:lnTo>
                  <a:pt x="678" y="921"/>
                </a:lnTo>
                <a:lnTo>
                  <a:pt x="683" y="927"/>
                </a:lnTo>
                <a:lnTo>
                  <a:pt x="678" y="927"/>
                </a:lnTo>
                <a:lnTo>
                  <a:pt x="683" y="932"/>
                </a:lnTo>
                <a:lnTo>
                  <a:pt x="683" y="937"/>
                </a:lnTo>
                <a:lnTo>
                  <a:pt x="683" y="943"/>
                </a:lnTo>
                <a:lnTo>
                  <a:pt x="683" y="948"/>
                </a:lnTo>
                <a:lnTo>
                  <a:pt x="678" y="948"/>
                </a:lnTo>
                <a:lnTo>
                  <a:pt x="672" y="953"/>
                </a:lnTo>
                <a:lnTo>
                  <a:pt x="672" y="959"/>
                </a:lnTo>
                <a:lnTo>
                  <a:pt x="672" y="964"/>
                </a:lnTo>
                <a:lnTo>
                  <a:pt x="672" y="969"/>
                </a:lnTo>
                <a:lnTo>
                  <a:pt x="667" y="974"/>
                </a:lnTo>
                <a:lnTo>
                  <a:pt x="667" y="980"/>
                </a:lnTo>
                <a:lnTo>
                  <a:pt x="662" y="985"/>
                </a:lnTo>
                <a:lnTo>
                  <a:pt x="662" y="990"/>
                </a:lnTo>
                <a:lnTo>
                  <a:pt x="662" y="996"/>
                </a:lnTo>
                <a:lnTo>
                  <a:pt x="656" y="1001"/>
                </a:lnTo>
                <a:lnTo>
                  <a:pt x="656" y="1006"/>
                </a:lnTo>
                <a:lnTo>
                  <a:pt x="656" y="1011"/>
                </a:lnTo>
                <a:lnTo>
                  <a:pt x="651" y="1017"/>
                </a:lnTo>
                <a:lnTo>
                  <a:pt x="656" y="1017"/>
                </a:lnTo>
                <a:lnTo>
                  <a:pt x="656" y="1022"/>
                </a:lnTo>
                <a:lnTo>
                  <a:pt x="656" y="1027"/>
                </a:lnTo>
                <a:lnTo>
                  <a:pt x="662" y="1027"/>
                </a:lnTo>
                <a:lnTo>
                  <a:pt x="662" y="1033"/>
                </a:lnTo>
                <a:lnTo>
                  <a:pt x="667" y="1038"/>
                </a:lnTo>
                <a:lnTo>
                  <a:pt x="662" y="1043"/>
                </a:lnTo>
                <a:lnTo>
                  <a:pt x="662" y="1049"/>
                </a:lnTo>
                <a:lnTo>
                  <a:pt x="662" y="1054"/>
                </a:lnTo>
                <a:lnTo>
                  <a:pt x="667" y="1054"/>
                </a:lnTo>
                <a:lnTo>
                  <a:pt x="672" y="1059"/>
                </a:lnTo>
                <a:lnTo>
                  <a:pt x="678" y="1064"/>
                </a:lnTo>
                <a:lnTo>
                  <a:pt x="672" y="1064"/>
                </a:lnTo>
                <a:lnTo>
                  <a:pt x="667" y="1070"/>
                </a:lnTo>
                <a:lnTo>
                  <a:pt x="672" y="1070"/>
                </a:lnTo>
                <a:lnTo>
                  <a:pt x="672" y="1075"/>
                </a:lnTo>
                <a:lnTo>
                  <a:pt x="672" y="1080"/>
                </a:lnTo>
                <a:lnTo>
                  <a:pt x="667" y="1080"/>
                </a:lnTo>
                <a:lnTo>
                  <a:pt x="667" y="1086"/>
                </a:lnTo>
                <a:lnTo>
                  <a:pt x="667" y="1091"/>
                </a:lnTo>
                <a:lnTo>
                  <a:pt x="672" y="1091"/>
                </a:lnTo>
                <a:lnTo>
                  <a:pt x="678" y="1096"/>
                </a:lnTo>
                <a:lnTo>
                  <a:pt x="683" y="1101"/>
                </a:lnTo>
                <a:lnTo>
                  <a:pt x="683" y="1107"/>
                </a:lnTo>
                <a:lnTo>
                  <a:pt x="678" y="1107"/>
                </a:lnTo>
                <a:lnTo>
                  <a:pt x="678" y="1112"/>
                </a:lnTo>
                <a:lnTo>
                  <a:pt x="672" y="1112"/>
                </a:lnTo>
                <a:lnTo>
                  <a:pt x="667" y="1112"/>
                </a:lnTo>
                <a:lnTo>
                  <a:pt x="662" y="1112"/>
                </a:lnTo>
                <a:lnTo>
                  <a:pt x="656" y="1112"/>
                </a:lnTo>
                <a:lnTo>
                  <a:pt x="656" y="1117"/>
                </a:lnTo>
                <a:lnTo>
                  <a:pt x="656" y="1123"/>
                </a:lnTo>
                <a:lnTo>
                  <a:pt x="656" y="1128"/>
                </a:lnTo>
                <a:lnTo>
                  <a:pt x="651" y="1128"/>
                </a:lnTo>
                <a:lnTo>
                  <a:pt x="651" y="1133"/>
                </a:lnTo>
                <a:lnTo>
                  <a:pt x="646" y="1128"/>
                </a:lnTo>
                <a:lnTo>
                  <a:pt x="641" y="1128"/>
                </a:lnTo>
                <a:lnTo>
                  <a:pt x="646" y="1133"/>
                </a:lnTo>
                <a:lnTo>
                  <a:pt x="651" y="1139"/>
                </a:lnTo>
                <a:lnTo>
                  <a:pt x="646" y="1144"/>
                </a:lnTo>
                <a:lnTo>
                  <a:pt x="641" y="1144"/>
                </a:lnTo>
                <a:lnTo>
                  <a:pt x="641" y="1149"/>
                </a:lnTo>
                <a:lnTo>
                  <a:pt x="641" y="1154"/>
                </a:lnTo>
                <a:lnTo>
                  <a:pt x="635" y="1160"/>
                </a:lnTo>
                <a:lnTo>
                  <a:pt x="635" y="1165"/>
                </a:lnTo>
                <a:lnTo>
                  <a:pt x="635" y="1170"/>
                </a:lnTo>
                <a:lnTo>
                  <a:pt x="630" y="1170"/>
                </a:lnTo>
                <a:lnTo>
                  <a:pt x="630" y="1176"/>
                </a:lnTo>
                <a:lnTo>
                  <a:pt x="625" y="1176"/>
                </a:lnTo>
                <a:lnTo>
                  <a:pt x="625" y="1181"/>
                </a:lnTo>
                <a:lnTo>
                  <a:pt x="625" y="1186"/>
                </a:lnTo>
                <a:lnTo>
                  <a:pt x="625" y="1191"/>
                </a:lnTo>
                <a:lnTo>
                  <a:pt x="625" y="1197"/>
                </a:lnTo>
                <a:lnTo>
                  <a:pt x="619" y="1202"/>
                </a:lnTo>
                <a:lnTo>
                  <a:pt x="619" y="1207"/>
                </a:lnTo>
                <a:lnTo>
                  <a:pt x="614" y="1213"/>
                </a:lnTo>
                <a:lnTo>
                  <a:pt x="619" y="1213"/>
                </a:lnTo>
                <a:lnTo>
                  <a:pt x="619" y="1218"/>
                </a:lnTo>
                <a:lnTo>
                  <a:pt x="619" y="1223"/>
                </a:lnTo>
                <a:lnTo>
                  <a:pt x="614" y="1223"/>
                </a:lnTo>
                <a:lnTo>
                  <a:pt x="614" y="1229"/>
                </a:lnTo>
                <a:lnTo>
                  <a:pt x="609" y="1234"/>
                </a:lnTo>
                <a:lnTo>
                  <a:pt x="609" y="1239"/>
                </a:lnTo>
                <a:lnTo>
                  <a:pt x="609" y="1244"/>
                </a:lnTo>
                <a:lnTo>
                  <a:pt x="609" y="1250"/>
                </a:lnTo>
                <a:lnTo>
                  <a:pt x="603" y="1250"/>
                </a:lnTo>
                <a:lnTo>
                  <a:pt x="598" y="1250"/>
                </a:lnTo>
                <a:lnTo>
                  <a:pt x="593" y="1255"/>
                </a:lnTo>
                <a:lnTo>
                  <a:pt x="588" y="1255"/>
                </a:lnTo>
                <a:lnTo>
                  <a:pt x="582" y="1255"/>
                </a:lnTo>
                <a:lnTo>
                  <a:pt x="582" y="1260"/>
                </a:lnTo>
                <a:lnTo>
                  <a:pt x="577" y="1260"/>
                </a:lnTo>
                <a:lnTo>
                  <a:pt x="572" y="1260"/>
                </a:lnTo>
                <a:lnTo>
                  <a:pt x="566" y="1266"/>
                </a:lnTo>
                <a:lnTo>
                  <a:pt x="561" y="1266"/>
                </a:lnTo>
                <a:lnTo>
                  <a:pt x="561" y="1271"/>
                </a:lnTo>
                <a:lnTo>
                  <a:pt x="556" y="1271"/>
                </a:lnTo>
                <a:lnTo>
                  <a:pt x="551" y="1271"/>
                </a:lnTo>
                <a:lnTo>
                  <a:pt x="545" y="1276"/>
                </a:lnTo>
                <a:lnTo>
                  <a:pt x="540" y="1281"/>
                </a:lnTo>
                <a:lnTo>
                  <a:pt x="535" y="1281"/>
                </a:lnTo>
                <a:lnTo>
                  <a:pt x="535" y="1287"/>
                </a:lnTo>
                <a:lnTo>
                  <a:pt x="529" y="1287"/>
                </a:lnTo>
                <a:lnTo>
                  <a:pt x="524" y="1292"/>
                </a:lnTo>
                <a:lnTo>
                  <a:pt x="519" y="1292"/>
                </a:lnTo>
                <a:lnTo>
                  <a:pt x="513" y="1297"/>
                </a:lnTo>
                <a:lnTo>
                  <a:pt x="508" y="1297"/>
                </a:lnTo>
                <a:lnTo>
                  <a:pt x="503" y="1303"/>
                </a:lnTo>
                <a:lnTo>
                  <a:pt x="498" y="1308"/>
                </a:lnTo>
                <a:lnTo>
                  <a:pt x="498" y="1313"/>
                </a:lnTo>
                <a:lnTo>
                  <a:pt x="492" y="1313"/>
                </a:lnTo>
                <a:lnTo>
                  <a:pt x="492" y="1319"/>
                </a:lnTo>
                <a:lnTo>
                  <a:pt x="492" y="1324"/>
                </a:lnTo>
                <a:lnTo>
                  <a:pt x="487" y="1324"/>
                </a:lnTo>
                <a:lnTo>
                  <a:pt x="487" y="1329"/>
                </a:lnTo>
                <a:lnTo>
                  <a:pt x="482" y="1334"/>
                </a:lnTo>
                <a:lnTo>
                  <a:pt x="476" y="1334"/>
                </a:lnTo>
                <a:lnTo>
                  <a:pt x="476" y="1340"/>
                </a:lnTo>
                <a:lnTo>
                  <a:pt x="471" y="1340"/>
                </a:lnTo>
                <a:lnTo>
                  <a:pt x="471" y="1345"/>
                </a:lnTo>
                <a:lnTo>
                  <a:pt x="466" y="1350"/>
                </a:lnTo>
                <a:lnTo>
                  <a:pt x="461" y="1350"/>
                </a:lnTo>
                <a:lnTo>
                  <a:pt x="461" y="1356"/>
                </a:lnTo>
                <a:lnTo>
                  <a:pt x="455" y="1356"/>
                </a:lnTo>
                <a:lnTo>
                  <a:pt x="450" y="1361"/>
                </a:lnTo>
                <a:lnTo>
                  <a:pt x="445" y="1361"/>
                </a:lnTo>
                <a:lnTo>
                  <a:pt x="445" y="1366"/>
                </a:lnTo>
                <a:lnTo>
                  <a:pt x="439" y="1366"/>
                </a:lnTo>
                <a:lnTo>
                  <a:pt x="439" y="1371"/>
                </a:lnTo>
                <a:lnTo>
                  <a:pt x="434" y="1371"/>
                </a:lnTo>
                <a:lnTo>
                  <a:pt x="429" y="1371"/>
                </a:lnTo>
                <a:lnTo>
                  <a:pt x="429" y="1377"/>
                </a:lnTo>
                <a:lnTo>
                  <a:pt x="423" y="1377"/>
                </a:lnTo>
                <a:lnTo>
                  <a:pt x="418" y="1382"/>
                </a:lnTo>
                <a:lnTo>
                  <a:pt x="413" y="1382"/>
                </a:lnTo>
                <a:lnTo>
                  <a:pt x="408" y="1382"/>
                </a:lnTo>
                <a:lnTo>
                  <a:pt x="402" y="1387"/>
                </a:lnTo>
                <a:lnTo>
                  <a:pt x="397" y="1387"/>
                </a:lnTo>
                <a:lnTo>
                  <a:pt x="397" y="1382"/>
                </a:lnTo>
                <a:lnTo>
                  <a:pt x="392" y="1382"/>
                </a:lnTo>
                <a:lnTo>
                  <a:pt x="386" y="1382"/>
                </a:lnTo>
                <a:lnTo>
                  <a:pt x="386" y="1377"/>
                </a:lnTo>
                <a:lnTo>
                  <a:pt x="381" y="1377"/>
                </a:lnTo>
                <a:lnTo>
                  <a:pt x="381" y="1371"/>
                </a:lnTo>
                <a:lnTo>
                  <a:pt x="381" y="1366"/>
                </a:lnTo>
                <a:lnTo>
                  <a:pt x="386" y="1366"/>
                </a:lnTo>
                <a:lnTo>
                  <a:pt x="386" y="1361"/>
                </a:lnTo>
                <a:lnTo>
                  <a:pt x="392" y="1361"/>
                </a:lnTo>
                <a:lnTo>
                  <a:pt x="392" y="1356"/>
                </a:lnTo>
                <a:lnTo>
                  <a:pt x="397" y="1356"/>
                </a:lnTo>
                <a:lnTo>
                  <a:pt x="397" y="1350"/>
                </a:lnTo>
                <a:lnTo>
                  <a:pt x="402" y="1345"/>
                </a:lnTo>
                <a:lnTo>
                  <a:pt x="402" y="1340"/>
                </a:lnTo>
                <a:lnTo>
                  <a:pt x="408" y="1340"/>
                </a:lnTo>
                <a:lnTo>
                  <a:pt x="408" y="1334"/>
                </a:lnTo>
                <a:lnTo>
                  <a:pt x="413" y="1329"/>
                </a:lnTo>
                <a:lnTo>
                  <a:pt x="413" y="1324"/>
                </a:lnTo>
                <a:lnTo>
                  <a:pt x="413" y="1319"/>
                </a:lnTo>
                <a:lnTo>
                  <a:pt x="413" y="1313"/>
                </a:lnTo>
                <a:lnTo>
                  <a:pt x="413" y="1308"/>
                </a:lnTo>
                <a:lnTo>
                  <a:pt x="408" y="1303"/>
                </a:lnTo>
                <a:lnTo>
                  <a:pt x="408" y="1297"/>
                </a:lnTo>
                <a:lnTo>
                  <a:pt x="402" y="1297"/>
                </a:lnTo>
                <a:lnTo>
                  <a:pt x="402" y="1292"/>
                </a:lnTo>
                <a:lnTo>
                  <a:pt x="397" y="1292"/>
                </a:lnTo>
                <a:lnTo>
                  <a:pt x="397" y="1287"/>
                </a:lnTo>
                <a:lnTo>
                  <a:pt x="392" y="1287"/>
                </a:lnTo>
                <a:lnTo>
                  <a:pt x="392" y="1281"/>
                </a:lnTo>
                <a:lnTo>
                  <a:pt x="392" y="1276"/>
                </a:lnTo>
                <a:lnTo>
                  <a:pt x="392" y="1271"/>
                </a:lnTo>
                <a:lnTo>
                  <a:pt x="392" y="1266"/>
                </a:lnTo>
                <a:lnTo>
                  <a:pt x="392" y="1260"/>
                </a:lnTo>
                <a:lnTo>
                  <a:pt x="392" y="1255"/>
                </a:lnTo>
                <a:lnTo>
                  <a:pt x="386" y="1255"/>
                </a:lnTo>
                <a:lnTo>
                  <a:pt x="386" y="1250"/>
                </a:lnTo>
                <a:lnTo>
                  <a:pt x="386" y="1244"/>
                </a:lnTo>
                <a:lnTo>
                  <a:pt x="381" y="1244"/>
                </a:lnTo>
                <a:lnTo>
                  <a:pt x="381" y="1250"/>
                </a:lnTo>
                <a:lnTo>
                  <a:pt x="381" y="1255"/>
                </a:lnTo>
                <a:lnTo>
                  <a:pt x="381" y="1250"/>
                </a:lnTo>
                <a:lnTo>
                  <a:pt x="376" y="1250"/>
                </a:lnTo>
                <a:lnTo>
                  <a:pt x="376" y="1255"/>
                </a:lnTo>
                <a:lnTo>
                  <a:pt x="381" y="1255"/>
                </a:lnTo>
                <a:lnTo>
                  <a:pt x="381" y="1260"/>
                </a:lnTo>
                <a:lnTo>
                  <a:pt x="376" y="1260"/>
                </a:lnTo>
                <a:lnTo>
                  <a:pt x="376" y="1266"/>
                </a:lnTo>
                <a:lnTo>
                  <a:pt x="381" y="1266"/>
                </a:lnTo>
                <a:lnTo>
                  <a:pt x="376" y="1266"/>
                </a:lnTo>
                <a:lnTo>
                  <a:pt x="376" y="1271"/>
                </a:lnTo>
                <a:lnTo>
                  <a:pt x="376" y="1276"/>
                </a:lnTo>
                <a:lnTo>
                  <a:pt x="371" y="1276"/>
                </a:lnTo>
                <a:lnTo>
                  <a:pt x="371" y="1281"/>
                </a:lnTo>
                <a:lnTo>
                  <a:pt x="365" y="1281"/>
                </a:lnTo>
                <a:lnTo>
                  <a:pt x="365" y="1287"/>
                </a:lnTo>
                <a:lnTo>
                  <a:pt x="360" y="1287"/>
                </a:lnTo>
                <a:lnTo>
                  <a:pt x="360" y="1292"/>
                </a:lnTo>
                <a:lnTo>
                  <a:pt x="355" y="1292"/>
                </a:lnTo>
                <a:lnTo>
                  <a:pt x="360" y="1292"/>
                </a:lnTo>
                <a:lnTo>
                  <a:pt x="360" y="1297"/>
                </a:lnTo>
                <a:lnTo>
                  <a:pt x="355" y="1297"/>
                </a:lnTo>
                <a:lnTo>
                  <a:pt x="355" y="1303"/>
                </a:lnTo>
                <a:lnTo>
                  <a:pt x="349" y="1303"/>
                </a:lnTo>
                <a:lnTo>
                  <a:pt x="355" y="1303"/>
                </a:lnTo>
                <a:lnTo>
                  <a:pt x="355" y="1308"/>
                </a:lnTo>
                <a:lnTo>
                  <a:pt x="349" y="1308"/>
                </a:lnTo>
                <a:lnTo>
                  <a:pt x="349" y="1303"/>
                </a:lnTo>
                <a:lnTo>
                  <a:pt x="344" y="1303"/>
                </a:lnTo>
                <a:lnTo>
                  <a:pt x="339" y="1303"/>
                </a:lnTo>
                <a:lnTo>
                  <a:pt x="339" y="1308"/>
                </a:lnTo>
                <a:lnTo>
                  <a:pt x="333" y="1308"/>
                </a:lnTo>
                <a:lnTo>
                  <a:pt x="328" y="1308"/>
                </a:lnTo>
                <a:lnTo>
                  <a:pt x="328" y="1313"/>
                </a:lnTo>
                <a:lnTo>
                  <a:pt x="328" y="1308"/>
                </a:lnTo>
                <a:lnTo>
                  <a:pt x="323" y="1308"/>
                </a:lnTo>
                <a:lnTo>
                  <a:pt x="318" y="1308"/>
                </a:lnTo>
                <a:lnTo>
                  <a:pt x="312" y="1308"/>
                </a:lnTo>
                <a:lnTo>
                  <a:pt x="307" y="1308"/>
                </a:lnTo>
                <a:lnTo>
                  <a:pt x="302" y="1308"/>
                </a:lnTo>
                <a:lnTo>
                  <a:pt x="296" y="1308"/>
                </a:lnTo>
                <a:lnTo>
                  <a:pt x="291" y="1308"/>
                </a:lnTo>
                <a:lnTo>
                  <a:pt x="286" y="1308"/>
                </a:lnTo>
                <a:lnTo>
                  <a:pt x="281" y="1308"/>
                </a:lnTo>
                <a:lnTo>
                  <a:pt x="281" y="1313"/>
                </a:lnTo>
                <a:lnTo>
                  <a:pt x="275" y="1313"/>
                </a:lnTo>
                <a:lnTo>
                  <a:pt x="270" y="1313"/>
                </a:lnTo>
                <a:lnTo>
                  <a:pt x="265" y="1313"/>
                </a:lnTo>
                <a:lnTo>
                  <a:pt x="265" y="1308"/>
                </a:lnTo>
                <a:lnTo>
                  <a:pt x="259" y="1308"/>
                </a:lnTo>
                <a:lnTo>
                  <a:pt x="259" y="1303"/>
                </a:lnTo>
                <a:lnTo>
                  <a:pt x="259" y="1308"/>
                </a:lnTo>
                <a:lnTo>
                  <a:pt x="259" y="1303"/>
                </a:lnTo>
                <a:lnTo>
                  <a:pt x="254" y="1303"/>
                </a:lnTo>
                <a:lnTo>
                  <a:pt x="254" y="1308"/>
                </a:lnTo>
                <a:lnTo>
                  <a:pt x="254" y="1303"/>
                </a:lnTo>
                <a:lnTo>
                  <a:pt x="254" y="1297"/>
                </a:lnTo>
                <a:lnTo>
                  <a:pt x="249" y="1297"/>
                </a:lnTo>
                <a:lnTo>
                  <a:pt x="243" y="1297"/>
                </a:lnTo>
                <a:lnTo>
                  <a:pt x="243" y="1303"/>
                </a:lnTo>
                <a:lnTo>
                  <a:pt x="238" y="1303"/>
                </a:lnTo>
                <a:lnTo>
                  <a:pt x="233" y="1308"/>
                </a:lnTo>
                <a:lnTo>
                  <a:pt x="228" y="1313"/>
                </a:lnTo>
                <a:lnTo>
                  <a:pt x="222" y="1313"/>
                </a:lnTo>
                <a:lnTo>
                  <a:pt x="222" y="1308"/>
                </a:lnTo>
                <a:lnTo>
                  <a:pt x="217" y="1313"/>
                </a:lnTo>
                <a:lnTo>
                  <a:pt x="212" y="1313"/>
                </a:lnTo>
                <a:lnTo>
                  <a:pt x="206" y="1313"/>
                </a:lnTo>
                <a:lnTo>
                  <a:pt x="206" y="1319"/>
                </a:lnTo>
                <a:lnTo>
                  <a:pt x="206" y="1324"/>
                </a:lnTo>
                <a:lnTo>
                  <a:pt x="206" y="1329"/>
                </a:lnTo>
                <a:lnTo>
                  <a:pt x="201" y="1329"/>
                </a:lnTo>
                <a:lnTo>
                  <a:pt x="201" y="1334"/>
                </a:lnTo>
                <a:lnTo>
                  <a:pt x="196" y="1334"/>
                </a:lnTo>
                <a:lnTo>
                  <a:pt x="191" y="1334"/>
                </a:lnTo>
                <a:lnTo>
                  <a:pt x="191" y="1340"/>
                </a:lnTo>
                <a:lnTo>
                  <a:pt x="185" y="1345"/>
                </a:lnTo>
                <a:lnTo>
                  <a:pt x="180" y="1345"/>
                </a:lnTo>
                <a:lnTo>
                  <a:pt x="175" y="1350"/>
                </a:lnTo>
                <a:lnTo>
                  <a:pt x="169" y="1350"/>
                </a:lnTo>
                <a:lnTo>
                  <a:pt x="169" y="1356"/>
                </a:lnTo>
                <a:lnTo>
                  <a:pt x="164" y="1356"/>
                </a:lnTo>
                <a:lnTo>
                  <a:pt x="164" y="1361"/>
                </a:lnTo>
                <a:lnTo>
                  <a:pt x="159" y="1361"/>
                </a:lnTo>
                <a:lnTo>
                  <a:pt x="153" y="1361"/>
                </a:lnTo>
                <a:lnTo>
                  <a:pt x="148" y="1361"/>
                </a:lnTo>
                <a:lnTo>
                  <a:pt x="148" y="1356"/>
                </a:lnTo>
                <a:lnTo>
                  <a:pt x="143" y="1356"/>
                </a:lnTo>
                <a:lnTo>
                  <a:pt x="138" y="1356"/>
                </a:lnTo>
                <a:lnTo>
                  <a:pt x="138" y="1350"/>
                </a:lnTo>
                <a:lnTo>
                  <a:pt x="132" y="1350"/>
                </a:lnTo>
                <a:lnTo>
                  <a:pt x="132" y="1345"/>
                </a:lnTo>
                <a:lnTo>
                  <a:pt x="138" y="1345"/>
                </a:lnTo>
                <a:lnTo>
                  <a:pt x="132" y="1345"/>
                </a:lnTo>
                <a:lnTo>
                  <a:pt x="127" y="1345"/>
                </a:lnTo>
                <a:lnTo>
                  <a:pt x="127" y="1340"/>
                </a:lnTo>
                <a:lnTo>
                  <a:pt x="122" y="1345"/>
                </a:lnTo>
                <a:lnTo>
                  <a:pt x="122" y="1340"/>
                </a:lnTo>
                <a:lnTo>
                  <a:pt x="116" y="1340"/>
                </a:lnTo>
                <a:lnTo>
                  <a:pt x="116" y="1334"/>
                </a:lnTo>
                <a:lnTo>
                  <a:pt x="116" y="1329"/>
                </a:lnTo>
                <a:lnTo>
                  <a:pt x="116" y="1324"/>
                </a:lnTo>
                <a:lnTo>
                  <a:pt x="116" y="1319"/>
                </a:lnTo>
                <a:lnTo>
                  <a:pt x="122" y="1313"/>
                </a:lnTo>
                <a:lnTo>
                  <a:pt x="122" y="1319"/>
                </a:lnTo>
                <a:lnTo>
                  <a:pt x="122" y="1313"/>
                </a:lnTo>
                <a:lnTo>
                  <a:pt x="122" y="1319"/>
                </a:lnTo>
                <a:lnTo>
                  <a:pt x="127" y="1319"/>
                </a:lnTo>
                <a:lnTo>
                  <a:pt x="127" y="1313"/>
                </a:lnTo>
                <a:lnTo>
                  <a:pt x="132" y="1313"/>
                </a:lnTo>
                <a:lnTo>
                  <a:pt x="132" y="1308"/>
                </a:lnTo>
                <a:lnTo>
                  <a:pt x="138" y="1308"/>
                </a:lnTo>
                <a:lnTo>
                  <a:pt x="143" y="1308"/>
                </a:lnTo>
                <a:lnTo>
                  <a:pt x="143" y="1303"/>
                </a:lnTo>
                <a:lnTo>
                  <a:pt x="148" y="1303"/>
                </a:lnTo>
                <a:lnTo>
                  <a:pt x="148" y="1297"/>
                </a:lnTo>
                <a:lnTo>
                  <a:pt x="153" y="1292"/>
                </a:lnTo>
                <a:lnTo>
                  <a:pt x="153" y="1297"/>
                </a:lnTo>
                <a:lnTo>
                  <a:pt x="153" y="1292"/>
                </a:lnTo>
                <a:lnTo>
                  <a:pt x="159" y="1292"/>
                </a:lnTo>
                <a:lnTo>
                  <a:pt x="153" y="1292"/>
                </a:lnTo>
                <a:lnTo>
                  <a:pt x="153" y="1287"/>
                </a:lnTo>
                <a:lnTo>
                  <a:pt x="159" y="1287"/>
                </a:lnTo>
                <a:lnTo>
                  <a:pt x="159" y="1281"/>
                </a:lnTo>
                <a:lnTo>
                  <a:pt x="164" y="1281"/>
                </a:lnTo>
                <a:lnTo>
                  <a:pt x="164" y="1276"/>
                </a:lnTo>
                <a:lnTo>
                  <a:pt x="169" y="1276"/>
                </a:lnTo>
                <a:lnTo>
                  <a:pt x="169" y="1271"/>
                </a:lnTo>
                <a:lnTo>
                  <a:pt x="169" y="1266"/>
                </a:lnTo>
                <a:lnTo>
                  <a:pt x="175" y="1266"/>
                </a:lnTo>
                <a:lnTo>
                  <a:pt x="175" y="1260"/>
                </a:lnTo>
                <a:lnTo>
                  <a:pt x="175" y="1255"/>
                </a:lnTo>
                <a:lnTo>
                  <a:pt x="180" y="1255"/>
                </a:lnTo>
                <a:lnTo>
                  <a:pt x="180" y="1250"/>
                </a:lnTo>
                <a:lnTo>
                  <a:pt x="180" y="1244"/>
                </a:lnTo>
                <a:lnTo>
                  <a:pt x="185" y="1244"/>
                </a:lnTo>
                <a:lnTo>
                  <a:pt x="180" y="1244"/>
                </a:lnTo>
                <a:lnTo>
                  <a:pt x="180" y="1239"/>
                </a:lnTo>
                <a:lnTo>
                  <a:pt x="180" y="1234"/>
                </a:lnTo>
                <a:lnTo>
                  <a:pt x="185" y="1234"/>
                </a:lnTo>
                <a:lnTo>
                  <a:pt x="185" y="1229"/>
                </a:lnTo>
                <a:lnTo>
                  <a:pt x="180" y="1229"/>
                </a:lnTo>
                <a:lnTo>
                  <a:pt x="185" y="1229"/>
                </a:lnTo>
                <a:lnTo>
                  <a:pt x="185" y="1223"/>
                </a:lnTo>
                <a:lnTo>
                  <a:pt x="185" y="1218"/>
                </a:lnTo>
                <a:lnTo>
                  <a:pt x="191" y="1218"/>
                </a:lnTo>
                <a:lnTo>
                  <a:pt x="191" y="1213"/>
                </a:lnTo>
                <a:lnTo>
                  <a:pt x="196" y="1213"/>
                </a:lnTo>
                <a:lnTo>
                  <a:pt x="196" y="1207"/>
                </a:lnTo>
                <a:lnTo>
                  <a:pt x="201" y="1207"/>
                </a:lnTo>
                <a:lnTo>
                  <a:pt x="201" y="1213"/>
                </a:lnTo>
                <a:lnTo>
                  <a:pt x="201" y="1207"/>
                </a:lnTo>
                <a:lnTo>
                  <a:pt x="201" y="1202"/>
                </a:lnTo>
                <a:lnTo>
                  <a:pt x="206" y="1202"/>
                </a:lnTo>
                <a:lnTo>
                  <a:pt x="201" y="1202"/>
                </a:lnTo>
                <a:lnTo>
                  <a:pt x="201" y="1197"/>
                </a:lnTo>
                <a:lnTo>
                  <a:pt x="201" y="1191"/>
                </a:lnTo>
                <a:lnTo>
                  <a:pt x="201" y="1186"/>
                </a:lnTo>
                <a:lnTo>
                  <a:pt x="201" y="1181"/>
                </a:lnTo>
                <a:lnTo>
                  <a:pt x="196" y="1181"/>
                </a:lnTo>
                <a:lnTo>
                  <a:pt x="196" y="1176"/>
                </a:lnTo>
                <a:lnTo>
                  <a:pt x="196" y="1170"/>
                </a:lnTo>
                <a:lnTo>
                  <a:pt x="196" y="1165"/>
                </a:lnTo>
                <a:lnTo>
                  <a:pt x="191" y="1165"/>
                </a:lnTo>
                <a:lnTo>
                  <a:pt x="191" y="1160"/>
                </a:lnTo>
                <a:lnTo>
                  <a:pt x="196" y="1160"/>
                </a:lnTo>
                <a:lnTo>
                  <a:pt x="196" y="1154"/>
                </a:lnTo>
                <a:lnTo>
                  <a:pt x="191" y="1154"/>
                </a:lnTo>
                <a:lnTo>
                  <a:pt x="191" y="1149"/>
                </a:lnTo>
                <a:lnTo>
                  <a:pt x="196" y="1149"/>
                </a:lnTo>
                <a:lnTo>
                  <a:pt x="191" y="1144"/>
                </a:lnTo>
                <a:lnTo>
                  <a:pt x="191" y="1139"/>
                </a:lnTo>
                <a:lnTo>
                  <a:pt x="191" y="1133"/>
                </a:lnTo>
                <a:lnTo>
                  <a:pt x="196" y="1128"/>
                </a:lnTo>
                <a:lnTo>
                  <a:pt x="191" y="1128"/>
                </a:lnTo>
                <a:lnTo>
                  <a:pt x="196" y="1128"/>
                </a:lnTo>
                <a:lnTo>
                  <a:pt x="191" y="1128"/>
                </a:lnTo>
                <a:lnTo>
                  <a:pt x="191" y="1123"/>
                </a:lnTo>
                <a:lnTo>
                  <a:pt x="191" y="1128"/>
                </a:lnTo>
                <a:lnTo>
                  <a:pt x="185" y="1128"/>
                </a:lnTo>
                <a:lnTo>
                  <a:pt x="185" y="1133"/>
                </a:lnTo>
                <a:lnTo>
                  <a:pt x="180" y="1133"/>
                </a:lnTo>
                <a:lnTo>
                  <a:pt x="180" y="1139"/>
                </a:lnTo>
                <a:lnTo>
                  <a:pt x="180" y="1144"/>
                </a:lnTo>
                <a:lnTo>
                  <a:pt x="175" y="1144"/>
                </a:lnTo>
                <a:lnTo>
                  <a:pt x="175" y="1149"/>
                </a:lnTo>
                <a:lnTo>
                  <a:pt x="169" y="1149"/>
                </a:lnTo>
                <a:lnTo>
                  <a:pt x="169" y="1154"/>
                </a:lnTo>
                <a:lnTo>
                  <a:pt x="164" y="1154"/>
                </a:lnTo>
                <a:lnTo>
                  <a:pt x="164" y="1160"/>
                </a:lnTo>
                <a:lnTo>
                  <a:pt x="159" y="1160"/>
                </a:lnTo>
                <a:lnTo>
                  <a:pt x="159" y="1154"/>
                </a:lnTo>
                <a:lnTo>
                  <a:pt x="159" y="1160"/>
                </a:lnTo>
                <a:lnTo>
                  <a:pt x="159" y="1165"/>
                </a:lnTo>
                <a:lnTo>
                  <a:pt x="153" y="1165"/>
                </a:lnTo>
                <a:lnTo>
                  <a:pt x="148" y="1165"/>
                </a:lnTo>
                <a:lnTo>
                  <a:pt x="148" y="1170"/>
                </a:lnTo>
                <a:lnTo>
                  <a:pt x="148" y="1165"/>
                </a:lnTo>
                <a:lnTo>
                  <a:pt x="148" y="1170"/>
                </a:lnTo>
                <a:lnTo>
                  <a:pt x="143" y="1170"/>
                </a:lnTo>
                <a:lnTo>
                  <a:pt x="143" y="1176"/>
                </a:lnTo>
                <a:lnTo>
                  <a:pt x="138" y="1176"/>
                </a:lnTo>
                <a:lnTo>
                  <a:pt x="132" y="1176"/>
                </a:lnTo>
                <a:lnTo>
                  <a:pt x="132" y="1181"/>
                </a:lnTo>
                <a:lnTo>
                  <a:pt x="127" y="1176"/>
                </a:lnTo>
                <a:lnTo>
                  <a:pt x="127" y="1181"/>
                </a:lnTo>
                <a:lnTo>
                  <a:pt x="127" y="1176"/>
                </a:lnTo>
                <a:lnTo>
                  <a:pt x="122" y="1154"/>
                </a:lnTo>
                <a:lnTo>
                  <a:pt x="79" y="1123"/>
                </a:lnTo>
                <a:lnTo>
                  <a:pt x="11" y="1070"/>
                </a:lnTo>
                <a:lnTo>
                  <a:pt x="11" y="1064"/>
                </a:lnTo>
                <a:lnTo>
                  <a:pt x="11" y="1049"/>
                </a:lnTo>
                <a:lnTo>
                  <a:pt x="5" y="1049"/>
                </a:lnTo>
                <a:lnTo>
                  <a:pt x="11" y="1049"/>
                </a:lnTo>
                <a:lnTo>
                  <a:pt x="11" y="1043"/>
                </a:lnTo>
                <a:lnTo>
                  <a:pt x="11" y="1038"/>
                </a:lnTo>
                <a:lnTo>
                  <a:pt x="11" y="1033"/>
                </a:lnTo>
                <a:lnTo>
                  <a:pt x="11" y="1027"/>
                </a:lnTo>
                <a:lnTo>
                  <a:pt x="11" y="1022"/>
                </a:lnTo>
                <a:lnTo>
                  <a:pt x="5" y="1022"/>
                </a:lnTo>
                <a:lnTo>
                  <a:pt x="0" y="1022"/>
                </a:lnTo>
                <a:lnTo>
                  <a:pt x="0" y="1017"/>
                </a:lnTo>
                <a:lnTo>
                  <a:pt x="5" y="1017"/>
                </a:lnTo>
                <a:lnTo>
                  <a:pt x="5" y="1011"/>
                </a:lnTo>
                <a:lnTo>
                  <a:pt x="5" y="1006"/>
                </a:lnTo>
                <a:lnTo>
                  <a:pt x="11" y="1006"/>
                </a:lnTo>
                <a:lnTo>
                  <a:pt x="11" y="1001"/>
                </a:lnTo>
                <a:lnTo>
                  <a:pt x="11" y="996"/>
                </a:lnTo>
                <a:lnTo>
                  <a:pt x="11" y="990"/>
                </a:lnTo>
                <a:lnTo>
                  <a:pt x="11" y="985"/>
                </a:lnTo>
                <a:lnTo>
                  <a:pt x="5" y="985"/>
                </a:lnTo>
                <a:lnTo>
                  <a:pt x="5" y="980"/>
                </a:lnTo>
                <a:lnTo>
                  <a:pt x="0" y="980"/>
                </a:lnTo>
                <a:lnTo>
                  <a:pt x="0" y="974"/>
                </a:lnTo>
                <a:lnTo>
                  <a:pt x="5" y="974"/>
                </a:lnTo>
                <a:lnTo>
                  <a:pt x="5" y="969"/>
                </a:lnTo>
                <a:lnTo>
                  <a:pt x="5" y="964"/>
                </a:lnTo>
                <a:lnTo>
                  <a:pt x="11" y="953"/>
                </a:lnTo>
                <a:lnTo>
                  <a:pt x="101" y="974"/>
                </a:lnTo>
                <a:lnTo>
                  <a:pt x="106" y="974"/>
                </a:lnTo>
                <a:lnTo>
                  <a:pt x="111" y="974"/>
                </a:lnTo>
                <a:lnTo>
                  <a:pt x="111" y="980"/>
                </a:lnTo>
                <a:lnTo>
                  <a:pt x="111" y="985"/>
                </a:lnTo>
                <a:lnTo>
                  <a:pt x="106" y="985"/>
                </a:lnTo>
                <a:lnTo>
                  <a:pt x="111" y="985"/>
                </a:lnTo>
                <a:lnTo>
                  <a:pt x="111" y="990"/>
                </a:lnTo>
                <a:lnTo>
                  <a:pt x="106" y="990"/>
                </a:lnTo>
                <a:lnTo>
                  <a:pt x="111" y="990"/>
                </a:lnTo>
                <a:lnTo>
                  <a:pt x="111" y="996"/>
                </a:lnTo>
                <a:lnTo>
                  <a:pt x="111" y="1001"/>
                </a:lnTo>
                <a:lnTo>
                  <a:pt x="111" y="1006"/>
                </a:lnTo>
                <a:lnTo>
                  <a:pt x="111" y="1011"/>
                </a:lnTo>
                <a:lnTo>
                  <a:pt x="106" y="1011"/>
                </a:lnTo>
                <a:lnTo>
                  <a:pt x="106" y="1017"/>
                </a:lnTo>
                <a:lnTo>
                  <a:pt x="111" y="1017"/>
                </a:lnTo>
                <a:lnTo>
                  <a:pt x="116" y="1017"/>
                </a:lnTo>
                <a:lnTo>
                  <a:pt x="116" y="1011"/>
                </a:lnTo>
                <a:lnTo>
                  <a:pt x="116" y="1006"/>
                </a:lnTo>
                <a:lnTo>
                  <a:pt x="116" y="1001"/>
                </a:lnTo>
                <a:lnTo>
                  <a:pt x="116" y="996"/>
                </a:lnTo>
                <a:lnTo>
                  <a:pt x="122" y="990"/>
                </a:lnTo>
                <a:lnTo>
                  <a:pt x="122" y="985"/>
                </a:lnTo>
                <a:lnTo>
                  <a:pt x="122" y="980"/>
                </a:lnTo>
                <a:lnTo>
                  <a:pt x="122" y="974"/>
                </a:lnTo>
                <a:lnTo>
                  <a:pt x="116" y="974"/>
                </a:lnTo>
                <a:lnTo>
                  <a:pt x="116" y="969"/>
                </a:lnTo>
                <a:lnTo>
                  <a:pt x="122" y="969"/>
                </a:lnTo>
                <a:lnTo>
                  <a:pt x="122" y="964"/>
                </a:lnTo>
                <a:lnTo>
                  <a:pt x="127" y="964"/>
                </a:lnTo>
                <a:lnTo>
                  <a:pt x="127" y="959"/>
                </a:lnTo>
                <a:lnTo>
                  <a:pt x="127" y="953"/>
                </a:lnTo>
                <a:lnTo>
                  <a:pt x="132" y="948"/>
                </a:lnTo>
                <a:lnTo>
                  <a:pt x="132" y="943"/>
                </a:lnTo>
                <a:lnTo>
                  <a:pt x="132" y="937"/>
                </a:lnTo>
                <a:lnTo>
                  <a:pt x="127" y="937"/>
                </a:lnTo>
                <a:lnTo>
                  <a:pt x="132" y="932"/>
                </a:lnTo>
                <a:lnTo>
                  <a:pt x="217" y="853"/>
                </a:lnTo>
                <a:lnTo>
                  <a:pt x="222" y="847"/>
                </a:lnTo>
                <a:lnTo>
                  <a:pt x="228" y="842"/>
                </a:lnTo>
                <a:lnTo>
                  <a:pt x="238" y="826"/>
                </a:lnTo>
                <a:lnTo>
                  <a:pt x="265" y="794"/>
                </a:lnTo>
                <a:lnTo>
                  <a:pt x="286" y="794"/>
                </a:lnTo>
                <a:lnTo>
                  <a:pt x="291" y="794"/>
                </a:lnTo>
                <a:lnTo>
                  <a:pt x="291" y="789"/>
                </a:lnTo>
                <a:lnTo>
                  <a:pt x="296" y="789"/>
                </a:lnTo>
                <a:lnTo>
                  <a:pt x="296" y="794"/>
                </a:lnTo>
                <a:lnTo>
                  <a:pt x="302" y="794"/>
                </a:lnTo>
                <a:lnTo>
                  <a:pt x="302" y="800"/>
                </a:lnTo>
                <a:lnTo>
                  <a:pt x="307" y="800"/>
                </a:lnTo>
                <a:lnTo>
                  <a:pt x="307" y="794"/>
                </a:lnTo>
                <a:lnTo>
                  <a:pt x="312" y="794"/>
                </a:lnTo>
                <a:lnTo>
                  <a:pt x="312" y="789"/>
                </a:lnTo>
                <a:lnTo>
                  <a:pt x="318" y="789"/>
                </a:lnTo>
                <a:lnTo>
                  <a:pt x="323" y="789"/>
                </a:lnTo>
                <a:lnTo>
                  <a:pt x="323" y="794"/>
                </a:lnTo>
                <a:lnTo>
                  <a:pt x="328" y="794"/>
                </a:lnTo>
                <a:lnTo>
                  <a:pt x="328" y="789"/>
                </a:lnTo>
                <a:lnTo>
                  <a:pt x="333" y="784"/>
                </a:lnTo>
                <a:lnTo>
                  <a:pt x="333" y="779"/>
                </a:lnTo>
                <a:lnTo>
                  <a:pt x="333" y="773"/>
                </a:lnTo>
                <a:lnTo>
                  <a:pt x="333" y="768"/>
                </a:lnTo>
                <a:lnTo>
                  <a:pt x="328" y="768"/>
                </a:lnTo>
                <a:lnTo>
                  <a:pt x="328" y="763"/>
                </a:lnTo>
                <a:lnTo>
                  <a:pt x="333" y="763"/>
                </a:lnTo>
                <a:lnTo>
                  <a:pt x="328" y="763"/>
                </a:lnTo>
                <a:lnTo>
                  <a:pt x="328" y="757"/>
                </a:lnTo>
                <a:lnTo>
                  <a:pt x="328" y="752"/>
                </a:lnTo>
                <a:lnTo>
                  <a:pt x="333" y="752"/>
                </a:lnTo>
                <a:lnTo>
                  <a:pt x="349" y="731"/>
                </a:lnTo>
                <a:lnTo>
                  <a:pt x="349" y="726"/>
                </a:lnTo>
                <a:lnTo>
                  <a:pt x="349" y="720"/>
                </a:lnTo>
                <a:lnTo>
                  <a:pt x="355" y="720"/>
                </a:lnTo>
                <a:lnTo>
                  <a:pt x="360" y="720"/>
                </a:lnTo>
                <a:lnTo>
                  <a:pt x="365" y="720"/>
                </a:lnTo>
                <a:lnTo>
                  <a:pt x="365" y="715"/>
                </a:lnTo>
                <a:lnTo>
                  <a:pt x="371" y="715"/>
                </a:lnTo>
                <a:lnTo>
                  <a:pt x="376" y="715"/>
                </a:lnTo>
                <a:lnTo>
                  <a:pt x="376" y="710"/>
                </a:lnTo>
                <a:lnTo>
                  <a:pt x="381" y="710"/>
                </a:lnTo>
                <a:lnTo>
                  <a:pt x="386" y="710"/>
                </a:lnTo>
                <a:lnTo>
                  <a:pt x="397" y="710"/>
                </a:lnTo>
                <a:lnTo>
                  <a:pt x="408" y="710"/>
                </a:lnTo>
                <a:lnTo>
                  <a:pt x="423" y="710"/>
                </a:lnTo>
                <a:lnTo>
                  <a:pt x="429" y="715"/>
                </a:lnTo>
                <a:lnTo>
                  <a:pt x="434" y="715"/>
                </a:lnTo>
                <a:lnTo>
                  <a:pt x="439" y="715"/>
                </a:lnTo>
                <a:lnTo>
                  <a:pt x="450" y="720"/>
                </a:lnTo>
                <a:lnTo>
                  <a:pt x="455" y="720"/>
                </a:lnTo>
                <a:lnTo>
                  <a:pt x="466" y="720"/>
                </a:lnTo>
                <a:lnTo>
                  <a:pt x="471" y="726"/>
                </a:lnTo>
                <a:lnTo>
                  <a:pt x="476" y="726"/>
                </a:lnTo>
                <a:lnTo>
                  <a:pt x="476" y="720"/>
                </a:lnTo>
                <a:lnTo>
                  <a:pt x="482" y="720"/>
                </a:lnTo>
                <a:lnTo>
                  <a:pt x="482" y="710"/>
                </a:lnTo>
                <a:lnTo>
                  <a:pt x="487" y="699"/>
                </a:lnTo>
                <a:lnTo>
                  <a:pt x="498" y="683"/>
                </a:lnTo>
                <a:lnTo>
                  <a:pt x="508" y="667"/>
                </a:lnTo>
                <a:lnTo>
                  <a:pt x="513" y="651"/>
                </a:lnTo>
                <a:lnTo>
                  <a:pt x="519" y="651"/>
                </a:lnTo>
                <a:lnTo>
                  <a:pt x="519" y="646"/>
                </a:lnTo>
                <a:lnTo>
                  <a:pt x="524" y="646"/>
                </a:lnTo>
                <a:lnTo>
                  <a:pt x="524" y="641"/>
                </a:lnTo>
                <a:lnTo>
                  <a:pt x="529" y="641"/>
                </a:lnTo>
                <a:lnTo>
                  <a:pt x="529" y="636"/>
                </a:lnTo>
                <a:lnTo>
                  <a:pt x="535" y="636"/>
                </a:lnTo>
                <a:lnTo>
                  <a:pt x="540" y="630"/>
                </a:lnTo>
                <a:lnTo>
                  <a:pt x="545" y="625"/>
                </a:lnTo>
                <a:lnTo>
                  <a:pt x="545" y="620"/>
                </a:lnTo>
                <a:lnTo>
                  <a:pt x="551" y="620"/>
                </a:lnTo>
                <a:lnTo>
                  <a:pt x="551" y="614"/>
                </a:lnTo>
                <a:lnTo>
                  <a:pt x="545" y="614"/>
                </a:lnTo>
                <a:lnTo>
                  <a:pt x="540" y="614"/>
                </a:lnTo>
                <a:lnTo>
                  <a:pt x="540" y="609"/>
                </a:lnTo>
                <a:lnTo>
                  <a:pt x="535" y="609"/>
                </a:lnTo>
                <a:lnTo>
                  <a:pt x="529" y="609"/>
                </a:lnTo>
                <a:lnTo>
                  <a:pt x="524" y="609"/>
                </a:lnTo>
                <a:lnTo>
                  <a:pt x="519" y="609"/>
                </a:lnTo>
                <a:lnTo>
                  <a:pt x="513" y="609"/>
                </a:lnTo>
                <a:lnTo>
                  <a:pt x="508" y="609"/>
                </a:lnTo>
                <a:lnTo>
                  <a:pt x="503" y="609"/>
                </a:lnTo>
                <a:lnTo>
                  <a:pt x="503" y="614"/>
                </a:lnTo>
                <a:lnTo>
                  <a:pt x="498" y="609"/>
                </a:lnTo>
                <a:lnTo>
                  <a:pt x="498" y="614"/>
                </a:lnTo>
                <a:lnTo>
                  <a:pt x="492" y="614"/>
                </a:lnTo>
                <a:lnTo>
                  <a:pt x="492" y="609"/>
                </a:lnTo>
                <a:lnTo>
                  <a:pt x="492" y="614"/>
                </a:lnTo>
                <a:lnTo>
                  <a:pt x="487" y="609"/>
                </a:lnTo>
                <a:lnTo>
                  <a:pt x="482" y="609"/>
                </a:lnTo>
                <a:lnTo>
                  <a:pt x="487" y="609"/>
                </a:lnTo>
                <a:lnTo>
                  <a:pt x="487" y="604"/>
                </a:lnTo>
                <a:lnTo>
                  <a:pt x="487" y="599"/>
                </a:lnTo>
                <a:lnTo>
                  <a:pt x="487" y="593"/>
                </a:lnTo>
                <a:lnTo>
                  <a:pt x="487" y="588"/>
                </a:lnTo>
                <a:lnTo>
                  <a:pt x="487" y="593"/>
                </a:lnTo>
                <a:lnTo>
                  <a:pt x="482" y="593"/>
                </a:lnTo>
                <a:lnTo>
                  <a:pt x="482" y="588"/>
                </a:lnTo>
                <a:lnTo>
                  <a:pt x="476" y="588"/>
                </a:lnTo>
                <a:lnTo>
                  <a:pt x="471" y="588"/>
                </a:lnTo>
                <a:lnTo>
                  <a:pt x="466" y="588"/>
                </a:lnTo>
                <a:lnTo>
                  <a:pt x="461" y="588"/>
                </a:lnTo>
                <a:lnTo>
                  <a:pt x="455" y="588"/>
                </a:lnTo>
                <a:lnTo>
                  <a:pt x="455" y="583"/>
                </a:lnTo>
                <a:lnTo>
                  <a:pt x="450" y="583"/>
                </a:lnTo>
                <a:lnTo>
                  <a:pt x="450" y="577"/>
                </a:lnTo>
                <a:lnTo>
                  <a:pt x="445" y="577"/>
                </a:lnTo>
                <a:lnTo>
                  <a:pt x="445" y="572"/>
                </a:lnTo>
                <a:lnTo>
                  <a:pt x="439" y="572"/>
                </a:lnTo>
                <a:lnTo>
                  <a:pt x="439" y="567"/>
                </a:lnTo>
                <a:lnTo>
                  <a:pt x="434" y="567"/>
                </a:lnTo>
                <a:lnTo>
                  <a:pt x="434" y="572"/>
                </a:lnTo>
                <a:lnTo>
                  <a:pt x="429" y="572"/>
                </a:lnTo>
                <a:lnTo>
                  <a:pt x="423" y="572"/>
                </a:lnTo>
                <a:lnTo>
                  <a:pt x="423" y="567"/>
                </a:lnTo>
                <a:lnTo>
                  <a:pt x="418" y="567"/>
                </a:lnTo>
                <a:lnTo>
                  <a:pt x="418" y="561"/>
                </a:lnTo>
                <a:lnTo>
                  <a:pt x="413" y="561"/>
                </a:lnTo>
                <a:lnTo>
                  <a:pt x="408" y="561"/>
                </a:lnTo>
                <a:lnTo>
                  <a:pt x="408" y="567"/>
                </a:lnTo>
                <a:lnTo>
                  <a:pt x="402" y="567"/>
                </a:lnTo>
                <a:lnTo>
                  <a:pt x="397" y="567"/>
                </a:lnTo>
                <a:lnTo>
                  <a:pt x="402" y="561"/>
                </a:lnTo>
                <a:lnTo>
                  <a:pt x="397" y="561"/>
                </a:lnTo>
                <a:lnTo>
                  <a:pt x="397" y="556"/>
                </a:lnTo>
                <a:lnTo>
                  <a:pt x="397" y="551"/>
                </a:lnTo>
                <a:lnTo>
                  <a:pt x="392" y="551"/>
                </a:lnTo>
                <a:lnTo>
                  <a:pt x="392" y="546"/>
                </a:lnTo>
                <a:lnTo>
                  <a:pt x="392" y="540"/>
                </a:lnTo>
                <a:lnTo>
                  <a:pt x="392" y="535"/>
                </a:lnTo>
                <a:lnTo>
                  <a:pt x="386" y="535"/>
                </a:lnTo>
                <a:lnTo>
                  <a:pt x="381" y="530"/>
                </a:lnTo>
                <a:lnTo>
                  <a:pt x="386" y="530"/>
                </a:lnTo>
                <a:lnTo>
                  <a:pt x="386" y="524"/>
                </a:lnTo>
                <a:lnTo>
                  <a:pt x="386" y="519"/>
                </a:lnTo>
                <a:lnTo>
                  <a:pt x="392" y="514"/>
                </a:lnTo>
                <a:lnTo>
                  <a:pt x="397" y="514"/>
                </a:lnTo>
                <a:lnTo>
                  <a:pt x="397" y="509"/>
                </a:lnTo>
                <a:lnTo>
                  <a:pt x="402" y="503"/>
                </a:lnTo>
                <a:lnTo>
                  <a:pt x="402" y="498"/>
                </a:lnTo>
                <a:lnTo>
                  <a:pt x="397" y="498"/>
                </a:lnTo>
                <a:lnTo>
                  <a:pt x="397" y="493"/>
                </a:lnTo>
                <a:lnTo>
                  <a:pt x="397" y="487"/>
                </a:lnTo>
                <a:lnTo>
                  <a:pt x="397" y="482"/>
                </a:lnTo>
                <a:lnTo>
                  <a:pt x="397" y="477"/>
                </a:lnTo>
                <a:lnTo>
                  <a:pt x="392" y="471"/>
                </a:lnTo>
                <a:lnTo>
                  <a:pt x="392" y="466"/>
                </a:lnTo>
                <a:lnTo>
                  <a:pt x="392" y="461"/>
                </a:lnTo>
                <a:lnTo>
                  <a:pt x="392" y="456"/>
                </a:lnTo>
                <a:lnTo>
                  <a:pt x="397" y="450"/>
                </a:lnTo>
                <a:lnTo>
                  <a:pt x="397" y="445"/>
                </a:lnTo>
                <a:lnTo>
                  <a:pt x="397" y="440"/>
                </a:lnTo>
                <a:lnTo>
                  <a:pt x="402" y="440"/>
                </a:lnTo>
                <a:lnTo>
                  <a:pt x="402" y="434"/>
                </a:lnTo>
                <a:lnTo>
                  <a:pt x="402" y="429"/>
                </a:lnTo>
                <a:lnTo>
                  <a:pt x="408" y="429"/>
                </a:lnTo>
                <a:lnTo>
                  <a:pt x="408" y="424"/>
                </a:lnTo>
                <a:lnTo>
                  <a:pt x="408" y="419"/>
                </a:lnTo>
                <a:lnTo>
                  <a:pt x="413" y="419"/>
                </a:lnTo>
                <a:lnTo>
                  <a:pt x="413" y="413"/>
                </a:lnTo>
                <a:lnTo>
                  <a:pt x="413" y="408"/>
                </a:lnTo>
                <a:lnTo>
                  <a:pt x="418" y="408"/>
                </a:lnTo>
                <a:lnTo>
                  <a:pt x="418" y="403"/>
                </a:lnTo>
                <a:lnTo>
                  <a:pt x="423" y="403"/>
                </a:lnTo>
                <a:lnTo>
                  <a:pt x="429" y="403"/>
                </a:lnTo>
                <a:lnTo>
                  <a:pt x="429" y="397"/>
                </a:lnTo>
                <a:lnTo>
                  <a:pt x="434" y="397"/>
                </a:lnTo>
                <a:lnTo>
                  <a:pt x="439" y="397"/>
                </a:lnTo>
                <a:lnTo>
                  <a:pt x="439" y="392"/>
                </a:lnTo>
                <a:lnTo>
                  <a:pt x="439" y="387"/>
                </a:lnTo>
                <a:lnTo>
                  <a:pt x="439" y="381"/>
                </a:lnTo>
                <a:lnTo>
                  <a:pt x="439" y="376"/>
                </a:lnTo>
                <a:lnTo>
                  <a:pt x="439" y="371"/>
                </a:lnTo>
                <a:lnTo>
                  <a:pt x="439" y="366"/>
                </a:lnTo>
                <a:lnTo>
                  <a:pt x="439" y="360"/>
                </a:lnTo>
                <a:lnTo>
                  <a:pt x="439" y="355"/>
                </a:lnTo>
                <a:lnTo>
                  <a:pt x="439" y="350"/>
                </a:lnTo>
                <a:lnTo>
                  <a:pt x="439" y="344"/>
                </a:lnTo>
                <a:lnTo>
                  <a:pt x="439" y="339"/>
                </a:lnTo>
                <a:lnTo>
                  <a:pt x="439" y="334"/>
                </a:lnTo>
                <a:lnTo>
                  <a:pt x="439" y="329"/>
                </a:lnTo>
                <a:lnTo>
                  <a:pt x="439" y="323"/>
                </a:lnTo>
                <a:lnTo>
                  <a:pt x="439" y="318"/>
                </a:lnTo>
                <a:lnTo>
                  <a:pt x="439" y="313"/>
                </a:lnTo>
                <a:lnTo>
                  <a:pt x="434" y="313"/>
                </a:lnTo>
                <a:lnTo>
                  <a:pt x="434" y="307"/>
                </a:lnTo>
                <a:lnTo>
                  <a:pt x="439" y="307"/>
                </a:lnTo>
                <a:lnTo>
                  <a:pt x="439" y="302"/>
                </a:lnTo>
                <a:lnTo>
                  <a:pt x="445" y="302"/>
                </a:lnTo>
                <a:lnTo>
                  <a:pt x="445" y="297"/>
                </a:lnTo>
                <a:lnTo>
                  <a:pt x="450" y="297"/>
                </a:lnTo>
                <a:lnTo>
                  <a:pt x="450" y="291"/>
                </a:lnTo>
                <a:lnTo>
                  <a:pt x="439" y="276"/>
                </a:lnTo>
                <a:lnTo>
                  <a:pt x="455" y="276"/>
                </a:lnTo>
                <a:lnTo>
                  <a:pt x="461" y="276"/>
                </a:lnTo>
                <a:lnTo>
                  <a:pt x="461" y="270"/>
                </a:lnTo>
                <a:lnTo>
                  <a:pt x="466" y="249"/>
                </a:lnTo>
                <a:lnTo>
                  <a:pt x="476" y="217"/>
                </a:lnTo>
                <a:lnTo>
                  <a:pt x="476" y="212"/>
                </a:lnTo>
                <a:lnTo>
                  <a:pt x="482" y="212"/>
                </a:lnTo>
                <a:lnTo>
                  <a:pt x="487" y="212"/>
                </a:lnTo>
                <a:lnTo>
                  <a:pt x="487" y="207"/>
                </a:lnTo>
                <a:lnTo>
                  <a:pt x="503" y="212"/>
                </a:lnTo>
                <a:lnTo>
                  <a:pt x="508" y="191"/>
                </a:lnTo>
                <a:lnTo>
                  <a:pt x="508" y="186"/>
                </a:lnTo>
                <a:lnTo>
                  <a:pt x="508" y="180"/>
                </a:lnTo>
                <a:lnTo>
                  <a:pt x="508" y="175"/>
                </a:lnTo>
                <a:lnTo>
                  <a:pt x="508" y="154"/>
                </a:lnTo>
                <a:lnTo>
                  <a:pt x="508" y="149"/>
                </a:lnTo>
                <a:lnTo>
                  <a:pt x="508" y="138"/>
                </a:lnTo>
                <a:lnTo>
                  <a:pt x="498" y="90"/>
                </a:lnTo>
                <a:lnTo>
                  <a:pt x="540" y="64"/>
                </a:lnTo>
                <a:lnTo>
                  <a:pt x="572" y="48"/>
                </a:lnTo>
                <a:lnTo>
                  <a:pt x="577" y="48"/>
                </a:lnTo>
                <a:lnTo>
                  <a:pt x="609" y="64"/>
                </a:lnTo>
                <a:lnTo>
                  <a:pt x="609" y="69"/>
                </a:lnTo>
                <a:lnTo>
                  <a:pt x="614" y="64"/>
                </a:lnTo>
                <a:lnTo>
                  <a:pt x="625" y="64"/>
                </a:lnTo>
                <a:lnTo>
                  <a:pt x="678" y="59"/>
                </a:lnTo>
                <a:lnTo>
                  <a:pt x="678" y="53"/>
                </a:lnTo>
                <a:lnTo>
                  <a:pt x="678" y="48"/>
                </a:lnTo>
                <a:lnTo>
                  <a:pt x="683" y="43"/>
                </a:lnTo>
                <a:lnTo>
                  <a:pt x="688" y="37"/>
                </a:lnTo>
                <a:lnTo>
                  <a:pt x="688" y="32"/>
                </a:lnTo>
                <a:lnTo>
                  <a:pt x="688" y="27"/>
                </a:lnTo>
                <a:lnTo>
                  <a:pt x="688" y="16"/>
                </a:lnTo>
                <a:lnTo>
                  <a:pt x="693" y="11"/>
                </a:lnTo>
                <a:lnTo>
                  <a:pt x="693" y="6"/>
                </a:lnTo>
                <a:lnTo>
                  <a:pt x="693" y="0"/>
                </a:lnTo>
                <a:lnTo>
                  <a:pt x="699" y="0"/>
                </a:lnTo>
                <a:lnTo>
                  <a:pt x="704" y="0"/>
                </a:lnTo>
                <a:lnTo>
                  <a:pt x="709" y="0"/>
                </a:lnTo>
                <a:lnTo>
                  <a:pt x="715" y="0"/>
                </a:lnTo>
                <a:lnTo>
                  <a:pt x="715" y="6"/>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14" name="Freeform 18"/>
          <p:cNvSpPr>
            <a:spLocks noEditPoints="1"/>
          </p:cNvSpPr>
          <p:nvPr/>
        </p:nvSpPr>
        <p:spPr bwMode="auto">
          <a:xfrm>
            <a:off x="6126162" y="5832475"/>
            <a:ext cx="1295400" cy="688975"/>
          </a:xfrm>
          <a:custGeom>
            <a:avLst/>
            <a:gdLst>
              <a:gd name="T0" fmla="*/ 779 w 816"/>
              <a:gd name="T1" fmla="*/ 48 h 434"/>
              <a:gd name="T2" fmla="*/ 747 w 816"/>
              <a:gd name="T3" fmla="*/ 58 h 434"/>
              <a:gd name="T4" fmla="*/ 747 w 816"/>
              <a:gd name="T5" fmla="*/ 53 h 434"/>
              <a:gd name="T6" fmla="*/ 736 w 816"/>
              <a:gd name="T7" fmla="*/ 42 h 434"/>
              <a:gd name="T8" fmla="*/ 752 w 816"/>
              <a:gd name="T9" fmla="*/ 42 h 434"/>
              <a:gd name="T10" fmla="*/ 773 w 816"/>
              <a:gd name="T11" fmla="*/ 74 h 434"/>
              <a:gd name="T12" fmla="*/ 805 w 816"/>
              <a:gd name="T13" fmla="*/ 69 h 434"/>
              <a:gd name="T14" fmla="*/ 810 w 816"/>
              <a:gd name="T15" fmla="*/ 69 h 434"/>
              <a:gd name="T16" fmla="*/ 794 w 816"/>
              <a:gd name="T17" fmla="*/ 90 h 434"/>
              <a:gd name="T18" fmla="*/ 810 w 816"/>
              <a:gd name="T19" fmla="*/ 101 h 434"/>
              <a:gd name="T20" fmla="*/ 810 w 816"/>
              <a:gd name="T21" fmla="*/ 116 h 434"/>
              <a:gd name="T22" fmla="*/ 800 w 816"/>
              <a:gd name="T23" fmla="*/ 138 h 434"/>
              <a:gd name="T24" fmla="*/ 768 w 816"/>
              <a:gd name="T25" fmla="*/ 154 h 434"/>
              <a:gd name="T26" fmla="*/ 736 w 816"/>
              <a:gd name="T27" fmla="*/ 175 h 434"/>
              <a:gd name="T28" fmla="*/ 710 w 816"/>
              <a:gd name="T29" fmla="*/ 201 h 434"/>
              <a:gd name="T30" fmla="*/ 683 w 816"/>
              <a:gd name="T31" fmla="*/ 222 h 434"/>
              <a:gd name="T32" fmla="*/ 646 w 816"/>
              <a:gd name="T33" fmla="*/ 238 h 434"/>
              <a:gd name="T34" fmla="*/ 620 w 816"/>
              <a:gd name="T35" fmla="*/ 249 h 434"/>
              <a:gd name="T36" fmla="*/ 593 w 816"/>
              <a:gd name="T37" fmla="*/ 270 h 434"/>
              <a:gd name="T38" fmla="*/ 551 w 816"/>
              <a:gd name="T39" fmla="*/ 275 h 434"/>
              <a:gd name="T40" fmla="*/ 514 w 816"/>
              <a:gd name="T41" fmla="*/ 286 h 434"/>
              <a:gd name="T42" fmla="*/ 487 w 816"/>
              <a:gd name="T43" fmla="*/ 312 h 434"/>
              <a:gd name="T44" fmla="*/ 456 w 816"/>
              <a:gd name="T45" fmla="*/ 328 h 434"/>
              <a:gd name="T46" fmla="*/ 424 w 816"/>
              <a:gd name="T47" fmla="*/ 349 h 434"/>
              <a:gd name="T48" fmla="*/ 387 w 816"/>
              <a:gd name="T49" fmla="*/ 349 h 434"/>
              <a:gd name="T50" fmla="*/ 350 w 816"/>
              <a:gd name="T51" fmla="*/ 349 h 434"/>
              <a:gd name="T52" fmla="*/ 313 w 816"/>
              <a:gd name="T53" fmla="*/ 349 h 434"/>
              <a:gd name="T54" fmla="*/ 281 w 816"/>
              <a:gd name="T55" fmla="*/ 360 h 434"/>
              <a:gd name="T56" fmla="*/ 249 w 816"/>
              <a:gd name="T57" fmla="*/ 386 h 434"/>
              <a:gd name="T58" fmla="*/ 212 w 816"/>
              <a:gd name="T59" fmla="*/ 392 h 434"/>
              <a:gd name="T60" fmla="*/ 186 w 816"/>
              <a:gd name="T61" fmla="*/ 413 h 434"/>
              <a:gd name="T62" fmla="*/ 159 w 816"/>
              <a:gd name="T63" fmla="*/ 434 h 434"/>
              <a:gd name="T64" fmla="*/ 122 w 816"/>
              <a:gd name="T65" fmla="*/ 418 h 434"/>
              <a:gd name="T66" fmla="*/ 96 w 816"/>
              <a:gd name="T67" fmla="*/ 408 h 434"/>
              <a:gd name="T68" fmla="*/ 85 w 816"/>
              <a:gd name="T69" fmla="*/ 386 h 434"/>
              <a:gd name="T70" fmla="*/ 48 w 816"/>
              <a:gd name="T71" fmla="*/ 386 h 434"/>
              <a:gd name="T72" fmla="*/ 27 w 816"/>
              <a:gd name="T73" fmla="*/ 360 h 434"/>
              <a:gd name="T74" fmla="*/ 16 w 816"/>
              <a:gd name="T75" fmla="*/ 323 h 434"/>
              <a:gd name="T76" fmla="*/ 6 w 816"/>
              <a:gd name="T77" fmla="*/ 286 h 434"/>
              <a:gd name="T78" fmla="*/ 6 w 816"/>
              <a:gd name="T79" fmla="*/ 254 h 434"/>
              <a:gd name="T80" fmla="*/ 212 w 816"/>
              <a:gd name="T81" fmla="*/ 138 h 434"/>
              <a:gd name="T82" fmla="*/ 249 w 816"/>
              <a:gd name="T83" fmla="*/ 138 h 434"/>
              <a:gd name="T84" fmla="*/ 292 w 816"/>
              <a:gd name="T85" fmla="*/ 143 h 434"/>
              <a:gd name="T86" fmla="*/ 318 w 816"/>
              <a:gd name="T87" fmla="*/ 122 h 434"/>
              <a:gd name="T88" fmla="*/ 355 w 816"/>
              <a:gd name="T89" fmla="*/ 111 h 434"/>
              <a:gd name="T90" fmla="*/ 387 w 816"/>
              <a:gd name="T91" fmla="*/ 90 h 434"/>
              <a:gd name="T92" fmla="*/ 403 w 816"/>
              <a:gd name="T93" fmla="*/ 111 h 434"/>
              <a:gd name="T94" fmla="*/ 445 w 816"/>
              <a:gd name="T95" fmla="*/ 79 h 434"/>
              <a:gd name="T96" fmla="*/ 493 w 816"/>
              <a:gd name="T97" fmla="*/ 74 h 434"/>
              <a:gd name="T98" fmla="*/ 509 w 816"/>
              <a:gd name="T99" fmla="*/ 111 h 434"/>
              <a:gd name="T100" fmla="*/ 546 w 816"/>
              <a:gd name="T101" fmla="*/ 159 h 434"/>
              <a:gd name="T102" fmla="*/ 551 w 816"/>
              <a:gd name="T103" fmla="*/ 127 h 434"/>
              <a:gd name="T104" fmla="*/ 562 w 816"/>
              <a:gd name="T105" fmla="*/ 90 h 434"/>
              <a:gd name="T106" fmla="*/ 657 w 816"/>
              <a:gd name="T107" fmla="*/ 16 h 434"/>
              <a:gd name="T108" fmla="*/ 662 w 816"/>
              <a:gd name="T109" fmla="*/ 16 h 434"/>
              <a:gd name="T110" fmla="*/ 678 w 816"/>
              <a:gd name="T111" fmla="*/ 5 h 434"/>
              <a:gd name="T112" fmla="*/ 710 w 816"/>
              <a:gd name="T113" fmla="*/ 21 h 434"/>
              <a:gd name="T114" fmla="*/ 704 w 816"/>
              <a:gd name="T115" fmla="*/ 42 h 434"/>
              <a:gd name="T116" fmla="*/ 720 w 816"/>
              <a:gd name="T117" fmla="*/ 53 h 434"/>
              <a:gd name="T118" fmla="*/ 736 w 816"/>
              <a:gd name="T119" fmla="*/ 58 h 43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6"/>
              <a:gd name="T181" fmla="*/ 0 h 434"/>
              <a:gd name="T182" fmla="*/ 816 w 816"/>
              <a:gd name="T183" fmla="*/ 434 h 43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6" h="434">
                <a:moveTo>
                  <a:pt x="794" y="58"/>
                </a:moveTo>
                <a:lnTo>
                  <a:pt x="789" y="58"/>
                </a:lnTo>
                <a:lnTo>
                  <a:pt x="794" y="53"/>
                </a:lnTo>
                <a:lnTo>
                  <a:pt x="794" y="58"/>
                </a:lnTo>
                <a:close/>
                <a:moveTo>
                  <a:pt x="784" y="42"/>
                </a:moveTo>
                <a:lnTo>
                  <a:pt x="784" y="48"/>
                </a:lnTo>
                <a:lnTo>
                  <a:pt x="784" y="42"/>
                </a:lnTo>
                <a:lnTo>
                  <a:pt x="779" y="42"/>
                </a:lnTo>
                <a:lnTo>
                  <a:pt x="779" y="48"/>
                </a:lnTo>
                <a:lnTo>
                  <a:pt x="779" y="42"/>
                </a:lnTo>
                <a:lnTo>
                  <a:pt x="773" y="42"/>
                </a:lnTo>
                <a:lnTo>
                  <a:pt x="773" y="37"/>
                </a:lnTo>
                <a:lnTo>
                  <a:pt x="779" y="37"/>
                </a:lnTo>
                <a:lnTo>
                  <a:pt x="779" y="42"/>
                </a:lnTo>
                <a:lnTo>
                  <a:pt x="784" y="42"/>
                </a:lnTo>
                <a:close/>
                <a:moveTo>
                  <a:pt x="742" y="58"/>
                </a:moveTo>
                <a:lnTo>
                  <a:pt x="742" y="64"/>
                </a:lnTo>
                <a:lnTo>
                  <a:pt x="747" y="58"/>
                </a:lnTo>
                <a:lnTo>
                  <a:pt x="742" y="58"/>
                </a:lnTo>
                <a:lnTo>
                  <a:pt x="747" y="58"/>
                </a:lnTo>
                <a:lnTo>
                  <a:pt x="742" y="58"/>
                </a:lnTo>
                <a:lnTo>
                  <a:pt x="742" y="53"/>
                </a:lnTo>
                <a:lnTo>
                  <a:pt x="747" y="53"/>
                </a:lnTo>
                <a:lnTo>
                  <a:pt x="747" y="58"/>
                </a:lnTo>
                <a:lnTo>
                  <a:pt x="747" y="53"/>
                </a:lnTo>
                <a:lnTo>
                  <a:pt x="742" y="53"/>
                </a:lnTo>
                <a:lnTo>
                  <a:pt x="747" y="53"/>
                </a:lnTo>
                <a:lnTo>
                  <a:pt x="752" y="53"/>
                </a:lnTo>
                <a:lnTo>
                  <a:pt x="752" y="48"/>
                </a:lnTo>
                <a:lnTo>
                  <a:pt x="747" y="48"/>
                </a:lnTo>
                <a:lnTo>
                  <a:pt x="747" y="42"/>
                </a:lnTo>
                <a:lnTo>
                  <a:pt x="742" y="42"/>
                </a:lnTo>
                <a:lnTo>
                  <a:pt x="736" y="42"/>
                </a:lnTo>
                <a:lnTo>
                  <a:pt x="731" y="48"/>
                </a:lnTo>
                <a:lnTo>
                  <a:pt x="731" y="42"/>
                </a:lnTo>
                <a:lnTo>
                  <a:pt x="736" y="42"/>
                </a:lnTo>
                <a:lnTo>
                  <a:pt x="736" y="37"/>
                </a:lnTo>
                <a:lnTo>
                  <a:pt x="742" y="37"/>
                </a:lnTo>
                <a:lnTo>
                  <a:pt x="742" y="32"/>
                </a:lnTo>
                <a:lnTo>
                  <a:pt x="747" y="32"/>
                </a:lnTo>
                <a:lnTo>
                  <a:pt x="747" y="26"/>
                </a:lnTo>
                <a:lnTo>
                  <a:pt x="747" y="32"/>
                </a:lnTo>
                <a:lnTo>
                  <a:pt x="747" y="37"/>
                </a:lnTo>
                <a:lnTo>
                  <a:pt x="747" y="42"/>
                </a:lnTo>
                <a:lnTo>
                  <a:pt x="752" y="42"/>
                </a:lnTo>
                <a:lnTo>
                  <a:pt x="757" y="48"/>
                </a:lnTo>
                <a:lnTo>
                  <a:pt x="763" y="48"/>
                </a:lnTo>
                <a:lnTo>
                  <a:pt x="768" y="48"/>
                </a:lnTo>
                <a:lnTo>
                  <a:pt x="768" y="53"/>
                </a:lnTo>
                <a:lnTo>
                  <a:pt x="768" y="58"/>
                </a:lnTo>
                <a:lnTo>
                  <a:pt x="773" y="58"/>
                </a:lnTo>
                <a:lnTo>
                  <a:pt x="773" y="64"/>
                </a:lnTo>
                <a:lnTo>
                  <a:pt x="773" y="69"/>
                </a:lnTo>
                <a:lnTo>
                  <a:pt x="773" y="74"/>
                </a:lnTo>
                <a:lnTo>
                  <a:pt x="779" y="74"/>
                </a:lnTo>
                <a:lnTo>
                  <a:pt x="779" y="79"/>
                </a:lnTo>
                <a:lnTo>
                  <a:pt x="784" y="79"/>
                </a:lnTo>
                <a:lnTo>
                  <a:pt x="789" y="79"/>
                </a:lnTo>
                <a:lnTo>
                  <a:pt x="794" y="79"/>
                </a:lnTo>
                <a:lnTo>
                  <a:pt x="800" y="79"/>
                </a:lnTo>
                <a:lnTo>
                  <a:pt x="805" y="79"/>
                </a:lnTo>
                <a:lnTo>
                  <a:pt x="805" y="74"/>
                </a:lnTo>
                <a:lnTo>
                  <a:pt x="805" y="69"/>
                </a:lnTo>
                <a:lnTo>
                  <a:pt x="800" y="69"/>
                </a:lnTo>
                <a:lnTo>
                  <a:pt x="794" y="69"/>
                </a:lnTo>
                <a:lnTo>
                  <a:pt x="794" y="64"/>
                </a:lnTo>
                <a:lnTo>
                  <a:pt x="800" y="64"/>
                </a:lnTo>
                <a:lnTo>
                  <a:pt x="800" y="58"/>
                </a:lnTo>
                <a:lnTo>
                  <a:pt x="805" y="58"/>
                </a:lnTo>
                <a:lnTo>
                  <a:pt x="805" y="64"/>
                </a:lnTo>
                <a:lnTo>
                  <a:pt x="810" y="64"/>
                </a:lnTo>
                <a:lnTo>
                  <a:pt x="810" y="69"/>
                </a:lnTo>
                <a:lnTo>
                  <a:pt x="810" y="74"/>
                </a:lnTo>
                <a:lnTo>
                  <a:pt x="816" y="74"/>
                </a:lnTo>
                <a:lnTo>
                  <a:pt x="816" y="79"/>
                </a:lnTo>
                <a:lnTo>
                  <a:pt x="816" y="85"/>
                </a:lnTo>
                <a:lnTo>
                  <a:pt x="810" y="85"/>
                </a:lnTo>
                <a:lnTo>
                  <a:pt x="805" y="85"/>
                </a:lnTo>
                <a:lnTo>
                  <a:pt x="805" y="90"/>
                </a:lnTo>
                <a:lnTo>
                  <a:pt x="800" y="90"/>
                </a:lnTo>
                <a:lnTo>
                  <a:pt x="794" y="90"/>
                </a:lnTo>
                <a:lnTo>
                  <a:pt x="794" y="95"/>
                </a:lnTo>
                <a:lnTo>
                  <a:pt x="800" y="95"/>
                </a:lnTo>
                <a:lnTo>
                  <a:pt x="800" y="90"/>
                </a:lnTo>
                <a:lnTo>
                  <a:pt x="805" y="90"/>
                </a:lnTo>
                <a:lnTo>
                  <a:pt x="810" y="90"/>
                </a:lnTo>
                <a:lnTo>
                  <a:pt x="810" y="95"/>
                </a:lnTo>
                <a:lnTo>
                  <a:pt x="810" y="101"/>
                </a:lnTo>
                <a:lnTo>
                  <a:pt x="805" y="101"/>
                </a:lnTo>
                <a:lnTo>
                  <a:pt x="810" y="101"/>
                </a:lnTo>
                <a:lnTo>
                  <a:pt x="810" y="106"/>
                </a:lnTo>
                <a:lnTo>
                  <a:pt x="805" y="106"/>
                </a:lnTo>
                <a:lnTo>
                  <a:pt x="805" y="111"/>
                </a:lnTo>
                <a:lnTo>
                  <a:pt x="805" y="106"/>
                </a:lnTo>
                <a:lnTo>
                  <a:pt x="805" y="111"/>
                </a:lnTo>
                <a:lnTo>
                  <a:pt x="810" y="111"/>
                </a:lnTo>
                <a:lnTo>
                  <a:pt x="810" y="116"/>
                </a:lnTo>
                <a:lnTo>
                  <a:pt x="810" y="111"/>
                </a:lnTo>
                <a:lnTo>
                  <a:pt x="810" y="116"/>
                </a:lnTo>
                <a:lnTo>
                  <a:pt x="810" y="122"/>
                </a:lnTo>
                <a:lnTo>
                  <a:pt x="805" y="122"/>
                </a:lnTo>
                <a:lnTo>
                  <a:pt x="805" y="127"/>
                </a:lnTo>
                <a:lnTo>
                  <a:pt x="805" y="122"/>
                </a:lnTo>
                <a:lnTo>
                  <a:pt x="810" y="122"/>
                </a:lnTo>
                <a:lnTo>
                  <a:pt x="805" y="127"/>
                </a:lnTo>
                <a:lnTo>
                  <a:pt x="805" y="132"/>
                </a:lnTo>
                <a:lnTo>
                  <a:pt x="800" y="132"/>
                </a:lnTo>
                <a:lnTo>
                  <a:pt x="800" y="138"/>
                </a:lnTo>
                <a:lnTo>
                  <a:pt x="794" y="138"/>
                </a:lnTo>
                <a:lnTo>
                  <a:pt x="794" y="143"/>
                </a:lnTo>
                <a:lnTo>
                  <a:pt x="794" y="148"/>
                </a:lnTo>
                <a:lnTo>
                  <a:pt x="789" y="148"/>
                </a:lnTo>
                <a:lnTo>
                  <a:pt x="789" y="154"/>
                </a:lnTo>
                <a:lnTo>
                  <a:pt x="784" y="154"/>
                </a:lnTo>
                <a:lnTo>
                  <a:pt x="779" y="154"/>
                </a:lnTo>
                <a:lnTo>
                  <a:pt x="773" y="154"/>
                </a:lnTo>
                <a:lnTo>
                  <a:pt x="768" y="154"/>
                </a:lnTo>
                <a:lnTo>
                  <a:pt x="763" y="154"/>
                </a:lnTo>
                <a:lnTo>
                  <a:pt x="757" y="154"/>
                </a:lnTo>
                <a:lnTo>
                  <a:pt x="757" y="159"/>
                </a:lnTo>
                <a:lnTo>
                  <a:pt x="752" y="159"/>
                </a:lnTo>
                <a:lnTo>
                  <a:pt x="747" y="164"/>
                </a:lnTo>
                <a:lnTo>
                  <a:pt x="742" y="164"/>
                </a:lnTo>
                <a:lnTo>
                  <a:pt x="742" y="169"/>
                </a:lnTo>
                <a:lnTo>
                  <a:pt x="736" y="169"/>
                </a:lnTo>
                <a:lnTo>
                  <a:pt x="736" y="175"/>
                </a:lnTo>
                <a:lnTo>
                  <a:pt x="731" y="180"/>
                </a:lnTo>
                <a:lnTo>
                  <a:pt x="726" y="180"/>
                </a:lnTo>
                <a:lnTo>
                  <a:pt x="726" y="185"/>
                </a:lnTo>
                <a:lnTo>
                  <a:pt x="720" y="185"/>
                </a:lnTo>
                <a:lnTo>
                  <a:pt x="720" y="191"/>
                </a:lnTo>
                <a:lnTo>
                  <a:pt x="715" y="191"/>
                </a:lnTo>
                <a:lnTo>
                  <a:pt x="715" y="196"/>
                </a:lnTo>
                <a:lnTo>
                  <a:pt x="710" y="196"/>
                </a:lnTo>
                <a:lnTo>
                  <a:pt x="710" y="201"/>
                </a:lnTo>
                <a:lnTo>
                  <a:pt x="704" y="201"/>
                </a:lnTo>
                <a:lnTo>
                  <a:pt x="704" y="206"/>
                </a:lnTo>
                <a:lnTo>
                  <a:pt x="699" y="206"/>
                </a:lnTo>
                <a:lnTo>
                  <a:pt x="694" y="206"/>
                </a:lnTo>
                <a:lnTo>
                  <a:pt x="694" y="212"/>
                </a:lnTo>
                <a:lnTo>
                  <a:pt x="689" y="212"/>
                </a:lnTo>
                <a:lnTo>
                  <a:pt x="689" y="217"/>
                </a:lnTo>
                <a:lnTo>
                  <a:pt x="683" y="217"/>
                </a:lnTo>
                <a:lnTo>
                  <a:pt x="683" y="222"/>
                </a:lnTo>
                <a:lnTo>
                  <a:pt x="678" y="222"/>
                </a:lnTo>
                <a:lnTo>
                  <a:pt x="678" y="228"/>
                </a:lnTo>
                <a:lnTo>
                  <a:pt x="673" y="228"/>
                </a:lnTo>
                <a:lnTo>
                  <a:pt x="673" y="233"/>
                </a:lnTo>
                <a:lnTo>
                  <a:pt x="667" y="233"/>
                </a:lnTo>
                <a:lnTo>
                  <a:pt x="662" y="233"/>
                </a:lnTo>
                <a:lnTo>
                  <a:pt x="657" y="238"/>
                </a:lnTo>
                <a:lnTo>
                  <a:pt x="652" y="238"/>
                </a:lnTo>
                <a:lnTo>
                  <a:pt x="646" y="238"/>
                </a:lnTo>
                <a:lnTo>
                  <a:pt x="641" y="238"/>
                </a:lnTo>
                <a:lnTo>
                  <a:pt x="636" y="238"/>
                </a:lnTo>
                <a:lnTo>
                  <a:pt x="636" y="244"/>
                </a:lnTo>
                <a:lnTo>
                  <a:pt x="636" y="238"/>
                </a:lnTo>
                <a:lnTo>
                  <a:pt x="630" y="238"/>
                </a:lnTo>
                <a:lnTo>
                  <a:pt x="630" y="244"/>
                </a:lnTo>
                <a:lnTo>
                  <a:pt x="625" y="244"/>
                </a:lnTo>
                <a:lnTo>
                  <a:pt x="625" y="249"/>
                </a:lnTo>
                <a:lnTo>
                  <a:pt x="620" y="249"/>
                </a:lnTo>
                <a:lnTo>
                  <a:pt x="620" y="254"/>
                </a:lnTo>
                <a:lnTo>
                  <a:pt x="614" y="254"/>
                </a:lnTo>
                <a:lnTo>
                  <a:pt x="609" y="254"/>
                </a:lnTo>
                <a:lnTo>
                  <a:pt x="609" y="259"/>
                </a:lnTo>
                <a:lnTo>
                  <a:pt x="604" y="259"/>
                </a:lnTo>
                <a:lnTo>
                  <a:pt x="604" y="265"/>
                </a:lnTo>
                <a:lnTo>
                  <a:pt x="599" y="265"/>
                </a:lnTo>
                <a:lnTo>
                  <a:pt x="593" y="265"/>
                </a:lnTo>
                <a:lnTo>
                  <a:pt x="593" y="270"/>
                </a:lnTo>
                <a:lnTo>
                  <a:pt x="588" y="270"/>
                </a:lnTo>
                <a:lnTo>
                  <a:pt x="583" y="270"/>
                </a:lnTo>
                <a:lnTo>
                  <a:pt x="577" y="270"/>
                </a:lnTo>
                <a:lnTo>
                  <a:pt x="572" y="270"/>
                </a:lnTo>
                <a:lnTo>
                  <a:pt x="572" y="275"/>
                </a:lnTo>
                <a:lnTo>
                  <a:pt x="567" y="275"/>
                </a:lnTo>
                <a:lnTo>
                  <a:pt x="562" y="275"/>
                </a:lnTo>
                <a:lnTo>
                  <a:pt x="556" y="275"/>
                </a:lnTo>
                <a:lnTo>
                  <a:pt x="551" y="275"/>
                </a:lnTo>
                <a:lnTo>
                  <a:pt x="546" y="275"/>
                </a:lnTo>
                <a:lnTo>
                  <a:pt x="540" y="275"/>
                </a:lnTo>
                <a:lnTo>
                  <a:pt x="540" y="281"/>
                </a:lnTo>
                <a:lnTo>
                  <a:pt x="535" y="281"/>
                </a:lnTo>
                <a:lnTo>
                  <a:pt x="530" y="281"/>
                </a:lnTo>
                <a:lnTo>
                  <a:pt x="530" y="286"/>
                </a:lnTo>
                <a:lnTo>
                  <a:pt x="524" y="286"/>
                </a:lnTo>
                <a:lnTo>
                  <a:pt x="519" y="286"/>
                </a:lnTo>
                <a:lnTo>
                  <a:pt x="514" y="286"/>
                </a:lnTo>
                <a:lnTo>
                  <a:pt x="514" y="291"/>
                </a:lnTo>
                <a:lnTo>
                  <a:pt x="509" y="296"/>
                </a:lnTo>
                <a:lnTo>
                  <a:pt x="503" y="296"/>
                </a:lnTo>
                <a:lnTo>
                  <a:pt x="503" y="302"/>
                </a:lnTo>
                <a:lnTo>
                  <a:pt x="498" y="302"/>
                </a:lnTo>
                <a:lnTo>
                  <a:pt x="493" y="302"/>
                </a:lnTo>
                <a:lnTo>
                  <a:pt x="493" y="307"/>
                </a:lnTo>
                <a:lnTo>
                  <a:pt x="487" y="307"/>
                </a:lnTo>
                <a:lnTo>
                  <a:pt x="487" y="312"/>
                </a:lnTo>
                <a:lnTo>
                  <a:pt x="482" y="312"/>
                </a:lnTo>
                <a:lnTo>
                  <a:pt x="477" y="312"/>
                </a:lnTo>
                <a:lnTo>
                  <a:pt x="477" y="318"/>
                </a:lnTo>
                <a:lnTo>
                  <a:pt x="472" y="318"/>
                </a:lnTo>
                <a:lnTo>
                  <a:pt x="466" y="318"/>
                </a:lnTo>
                <a:lnTo>
                  <a:pt x="466" y="323"/>
                </a:lnTo>
                <a:lnTo>
                  <a:pt x="461" y="323"/>
                </a:lnTo>
                <a:lnTo>
                  <a:pt x="456" y="323"/>
                </a:lnTo>
                <a:lnTo>
                  <a:pt x="456" y="328"/>
                </a:lnTo>
                <a:lnTo>
                  <a:pt x="450" y="328"/>
                </a:lnTo>
                <a:lnTo>
                  <a:pt x="445" y="334"/>
                </a:lnTo>
                <a:lnTo>
                  <a:pt x="445" y="339"/>
                </a:lnTo>
                <a:lnTo>
                  <a:pt x="440" y="339"/>
                </a:lnTo>
                <a:lnTo>
                  <a:pt x="440" y="344"/>
                </a:lnTo>
                <a:lnTo>
                  <a:pt x="434" y="344"/>
                </a:lnTo>
                <a:lnTo>
                  <a:pt x="429" y="344"/>
                </a:lnTo>
                <a:lnTo>
                  <a:pt x="429" y="349"/>
                </a:lnTo>
                <a:lnTo>
                  <a:pt x="424" y="349"/>
                </a:lnTo>
                <a:lnTo>
                  <a:pt x="424" y="355"/>
                </a:lnTo>
                <a:lnTo>
                  <a:pt x="419" y="355"/>
                </a:lnTo>
                <a:lnTo>
                  <a:pt x="413" y="355"/>
                </a:lnTo>
                <a:lnTo>
                  <a:pt x="408" y="355"/>
                </a:lnTo>
                <a:lnTo>
                  <a:pt x="403" y="355"/>
                </a:lnTo>
                <a:lnTo>
                  <a:pt x="397" y="355"/>
                </a:lnTo>
                <a:lnTo>
                  <a:pt x="397" y="349"/>
                </a:lnTo>
                <a:lnTo>
                  <a:pt x="392" y="349"/>
                </a:lnTo>
                <a:lnTo>
                  <a:pt x="387" y="349"/>
                </a:lnTo>
                <a:lnTo>
                  <a:pt x="387" y="344"/>
                </a:lnTo>
                <a:lnTo>
                  <a:pt x="382" y="344"/>
                </a:lnTo>
                <a:lnTo>
                  <a:pt x="376" y="344"/>
                </a:lnTo>
                <a:lnTo>
                  <a:pt x="376" y="349"/>
                </a:lnTo>
                <a:lnTo>
                  <a:pt x="371" y="349"/>
                </a:lnTo>
                <a:lnTo>
                  <a:pt x="366" y="349"/>
                </a:lnTo>
                <a:lnTo>
                  <a:pt x="360" y="349"/>
                </a:lnTo>
                <a:lnTo>
                  <a:pt x="355" y="349"/>
                </a:lnTo>
                <a:lnTo>
                  <a:pt x="350" y="349"/>
                </a:lnTo>
                <a:lnTo>
                  <a:pt x="350" y="355"/>
                </a:lnTo>
                <a:lnTo>
                  <a:pt x="344" y="355"/>
                </a:lnTo>
                <a:lnTo>
                  <a:pt x="339" y="355"/>
                </a:lnTo>
                <a:lnTo>
                  <a:pt x="334" y="355"/>
                </a:lnTo>
                <a:lnTo>
                  <a:pt x="329" y="355"/>
                </a:lnTo>
                <a:lnTo>
                  <a:pt x="323" y="355"/>
                </a:lnTo>
                <a:lnTo>
                  <a:pt x="318" y="355"/>
                </a:lnTo>
                <a:lnTo>
                  <a:pt x="313" y="355"/>
                </a:lnTo>
                <a:lnTo>
                  <a:pt x="313" y="349"/>
                </a:lnTo>
                <a:lnTo>
                  <a:pt x="307" y="349"/>
                </a:lnTo>
                <a:lnTo>
                  <a:pt x="302" y="349"/>
                </a:lnTo>
                <a:lnTo>
                  <a:pt x="302" y="355"/>
                </a:lnTo>
                <a:lnTo>
                  <a:pt x="297" y="349"/>
                </a:lnTo>
                <a:lnTo>
                  <a:pt x="297" y="355"/>
                </a:lnTo>
                <a:lnTo>
                  <a:pt x="292" y="355"/>
                </a:lnTo>
                <a:lnTo>
                  <a:pt x="286" y="355"/>
                </a:lnTo>
                <a:lnTo>
                  <a:pt x="286" y="360"/>
                </a:lnTo>
                <a:lnTo>
                  <a:pt x="281" y="360"/>
                </a:lnTo>
                <a:lnTo>
                  <a:pt x="281" y="365"/>
                </a:lnTo>
                <a:lnTo>
                  <a:pt x="276" y="365"/>
                </a:lnTo>
                <a:lnTo>
                  <a:pt x="276" y="371"/>
                </a:lnTo>
                <a:lnTo>
                  <a:pt x="270" y="371"/>
                </a:lnTo>
                <a:lnTo>
                  <a:pt x="270" y="376"/>
                </a:lnTo>
                <a:lnTo>
                  <a:pt x="265" y="376"/>
                </a:lnTo>
                <a:lnTo>
                  <a:pt x="260" y="376"/>
                </a:lnTo>
                <a:lnTo>
                  <a:pt x="254" y="381"/>
                </a:lnTo>
                <a:lnTo>
                  <a:pt x="249" y="386"/>
                </a:lnTo>
                <a:lnTo>
                  <a:pt x="244" y="386"/>
                </a:lnTo>
                <a:lnTo>
                  <a:pt x="239" y="386"/>
                </a:lnTo>
                <a:lnTo>
                  <a:pt x="233" y="381"/>
                </a:lnTo>
                <a:lnTo>
                  <a:pt x="233" y="386"/>
                </a:lnTo>
                <a:lnTo>
                  <a:pt x="228" y="386"/>
                </a:lnTo>
                <a:lnTo>
                  <a:pt x="223" y="386"/>
                </a:lnTo>
                <a:lnTo>
                  <a:pt x="217" y="386"/>
                </a:lnTo>
                <a:lnTo>
                  <a:pt x="212" y="386"/>
                </a:lnTo>
                <a:lnTo>
                  <a:pt x="212" y="392"/>
                </a:lnTo>
                <a:lnTo>
                  <a:pt x="207" y="392"/>
                </a:lnTo>
                <a:lnTo>
                  <a:pt x="207" y="397"/>
                </a:lnTo>
                <a:lnTo>
                  <a:pt x="202" y="397"/>
                </a:lnTo>
                <a:lnTo>
                  <a:pt x="202" y="402"/>
                </a:lnTo>
                <a:lnTo>
                  <a:pt x="196" y="402"/>
                </a:lnTo>
                <a:lnTo>
                  <a:pt x="196" y="408"/>
                </a:lnTo>
                <a:lnTo>
                  <a:pt x="191" y="408"/>
                </a:lnTo>
                <a:lnTo>
                  <a:pt x="191" y="413"/>
                </a:lnTo>
                <a:lnTo>
                  <a:pt x="186" y="413"/>
                </a:lnTo>
                <a:lnTo>
                  <a:pt x="180" y="413"/>
                </a:lnTo>
                <a:lnTo>
                  <a:pt x="180" y="418"/>
                </a:lnTo>
                <a:lnTo>
                  <a:pt x="175" y="418"/>
                </a:lnTo>
                <a:lnTo>
                  <a:pt x="175" y="424"/>
                </a:lnTo>
                <a:lnTo>
                  <a:pt x="170" y="424"/>
                </a:lnTo>
                <a:lnTo>
                  <a:pt x="170" y="429"/>
                </a:lnTo>
                <a:lnTo>
                  <a:pt x="164" y="429"/>
                </a:lnTo>
                <a:lnTo>
                  <a:pt x="164" y="434"/>
                </a:lnTo>
                <a:lnTo>
                  <a:pt x="159" y="434"/>
                </a:lnTo>
                <a:lnTo>
                  <a:pt x="154" y="434"/>
                </a:lnTo>
                <a:lnTo>
                  <a:pt x="149" y="434"/>
                </a:lnTo>
                <a:lnTo>
                  <a:pt x="149" y="429"/>
                </a:lnTo>
                <a:lnTo>
                  <a:pt x="143" y="429"/>
                </a:lnTo>
                <a:lnTo>
                  <a:pt x="143" y="424"/>
                </a:lnTo>
                <a:lnTo>
                  <a:pt x="138" y="424"/>
                </a:lnTo>
                <a:lnTo>
                  <a:pt x="133" y="424"/>
                </a:lnTo>
                <a:lnTo>
                  <a:pt x="127" y="424"/>
                </a:lnTo>
                <a:lnTo>
                  <a:pt x="122" y="418"/>
                </a:lnTo>
                <a:lnTo>
                  <a:pt x="122" y="413"/>
                </a:lnTo>
                <a:lnTo>
                  <a:pt x="117" y="413"/>
                </a:lnTo>
                <a:lnTo>
                  <a:pt x="117" y="408"/>
                </a:lnTo>
                <a:lnTo>
                  <a:pt x="112" y="408"/>
                </a:lnTo>
                <a:lnTo>
                  <a:pt x="112" y="402"/>
                </a:lnTo>
                <a:lnTo>
                  <a:pt x="106" y="402"/>
                </a:lnTo>
                <a:lnTo>
                  <a:pt x="101" y="402"/>
                </a:lnTo>
                <a:lnTo>
                  <a:pt x="96" y="402"/>
                </a:lnTo>
                <a:lnTo>
                  <a:pt x="96" y="408"/>
                </a:lnTo>
                <a:lnTo>
                  <a:pt x="96" y="402"/>
                </a:lnTo>
                <a:lnTo>
                  <a:pt x="90" y="402"/>
                </a:lnTo>
                <a:lnTo>
                  <a:pt x="96" y="402"/>
                </a:lnTo>
                <a:lnTo>
                  <a:pt x="90" y="402"/>
                </a:lnTo>
                <a:lnTo>
                  <a:pt x="90" y="397"/>
                </a:lnTo>
                <a:lnTo>
                  <a:pt x="90" y="392"/>
                </a:lnTo>
                <a:lnTo>
                  <a:pt x="90" y="386"/>
                </a:lnTo>
                <a:lnTo>
                  <a:pt x="85" y="392"/>
                </a:lnTo>
                <a:lnTo>
                  <a:pt x="85" y="386"/>
                </a:lnTo>
                <a:lnTo>
                  <a:pt x="80" y="386"/>
                </a:lnTo>
                <a:lnTo>
                  <a:pt x="80" y="392"/>
                </a:lnTo>
                <a:lnTo>
                  <a:pt x="74" y="392"/>
                </a:lnTo>
                <a:lnTo>
                  <a:pt x="74" y="386"/>
                </a:lnTo>
                <a:lnTo>
                  <a:pt x="69" y="386"/>
                </a:lnTo>
                <a:lnTo>
                  <a:pt x="64" y="386"/>
                </a:lnTo>
                <a:lnTo>
                  <a:pt x="59" y="386"/>
                </a:lnTo>
                <a:lnTo>
                  <a:pt x="53" y="386"/>
                </a:lnTo>
                <a:lnTo>
                  <a:pt x="48" y="386"/>
                </a:lnTo>
                <a:lnTo>
                  <a:pt x="43" y="386"/>
                </a:lnTo>
                <a:lnTo>
                  <a:pt x="43" y="381"/>
                </a:lnTo>
                <a:lnTo>
                  <a:pt x="37" y="381"/>
                </a:lnTo>
                <a:lnTo>
                  <a:pt x="37" y="376"/>
                </a:lnTo>
                <a:lnTo>
                  <a:pt x="32" y="376"/>
                </a:lnTo>
                <a:lnTo>
                  <a:pt x="32" y="371"/>
                </a:lnTo>
                <a:lnTo>
                  <a:pt x="32" y="365"/>
                </a:lnTo>
                <a:lnTo>
                  <a:pt x="27" y="365"/>
                </a:lnTo>
                <a:lnTo>
                  <a:pt x="27" y="360"/>
                </a:lnTo>
                <a:lnTo>
                  <a:pt x="27" y="355"/>
                </a:lnTo>
                <a:lnTo>
                  <a:pt x="27" y="349"/>
                </a:lnTo>
                <a:lnTo>
                  <a:pt x="27" y="344"/>
                </a:lnTo>
                <a:lnTo>
                  <a:pt x="22" y="344"/>
                </a:lnTo>
                <a:lnTo>
                  <a:pt x="22" y="339"/>
                </a:lnTo>
                <a:lnTo>
                  <a:pt x="16" y="339"/>
                </a:lnTo>
                <a:lnTo>
                  <a:pt x="16" y="334"/>
                </a:lnTo>
                <a:lnTo>
                  <a:pt x="16" y="328"/>
                </a:lnTo>
                <a:lnTo>
                  <a:pt x="16" y="323"/>
                </a:lnTo>
                <a:lnTo>
                  <a:pt x="16" y="318"/>
                </a:lnTo>
                <a:lnTo>
                  <a:pt x="16" y="312"/>
                </a:lnTo>
                <a:lnTo>
                  <a:pt x="11" y="307"/>
                </a:lnTo>
                <a:lnTo>
                  <a:pt x="11" y="302"/>
                </a:lnTo>
                <a:lnTo>
                  <a:pt x="6" y="302"/>
                </a:lnTo>
                <a:lnTo>
                  <a:pt x="6" y="296"/>
                </a:lnTo>
                <a:lnTo>
                  <a:pt x="11" y="296"/>
                </a:lnTo>
                <a:lnTo>
                  <a:pt x="6" y="291"/>
                </a:lnTo>
                <a:lnTo>
                  <a:pt x="6" y="286"/>
                </a:lnTo>
                <a:lnTo>
                  <a:pt x="11" y="286"/>
                </a:lnTo>
                <a:lnTo>
                  <a:pt x="6" y="286"/>
                </a:lnTo>
                <a:lnTo>
                  <a:pt x="6" y="281"/>
                </a:lnTo>
                <a:lnTo>
                  <a:pt x="11" y="281"/>
                </a:lnTo>
                <a:lnTo>
                  <a:pt x="6" y="275"/>
                </a:lnTo>
                <a:lnTo>
                  <a:pt x="6" y="270"/>
                </a:lnTo>
                <a:lnTo>
                  <a:pt x="6" y="265"/>
                </a:lnTo>
                <a:lnTo>
                  <a:pt x="6" y="259"/>
                </a:lnTo>
                <a:lnTo>
                  <a:pt x="6" y="254"/>
                </a:lnTo>
                <a:lnTo>
                  <a:pt x="6" y="249"/>
                </a:lnTo>
                <a:lnTo>
                  <a:pt x="0" y="249"/>
                </a:lnTo>
                <a:lnTo>
                  <a:pt x="0" y="244"/>
                </a:lnTo>
                <a:lnTo>
                  <a:pt x="0" y="238"/>
                </a:lnTo>
                <a:lnTo>
                  <a:pt x="0" y="233"/>
                </a:lnTo>
                <a:lnTo>
                  <a:pt x="64" y="228"/>
                </a:lnTo>
                <a:lnTo>
                  <a:pt x="117" y="175"/>
                </a:lnTo>
                <a:lnTo>
                  <a:pt x="212" y="143"/>
                </a:lnTo>
                <a:lnTo>
                  <a:pt x="212" y="138"/>
                </a:lnTo>
                <a:lnTo>
                  <a:pt x="217" y="138"/>
                </a:lnTo>
                <a:lnTo>
                  <a:pt x="223" y="138"/>
                </a:lnTo>
                <a:lnTo>
                  <a:pt x="228" y="138"/>
                </a:lnTo>
                <a:lnTo>
                  <a:pt x="233" y="138"/>
                </a:lnTo>
                <a:lnTo>
                  <a:pt x="233" y="132"/>
                </a:lnTo>
                <a:lnTo>
                  <a:pt x="239" y="132"/>
                </a:lnTo>
                <a:lnTo>
                  <a:pt x="244" y="132"/>
                </a:lnTo>
                <a:lnTo>
                  <a:pt x="249" y="132"/>
                </a:lnTo>
                <a:lnTo>
                  <a:pt x="249" y="138"/>
                </a:lnTo>
                <a:lnTo>
                  <a:pt x="254" y="138"/>
                </a:lnTo>
                <a:lnTo>
                  <a:pt x="254" y="143"/>
                </a:lnTo>
                <a:lnTo>
                  <a:pt x="260" y="143"/>
                </a:lnTo>
                <a:lnTo>
                  <a:pt x="265" y="143"/>
                </a:lnTo>
                <a:lnTo>
                  <a:pt x="270" y="143"/>
                </a:lnTo>
                <a:lnTo>
                  <a:pt x="276" y="143"/>
                </a:lnTo>
                <a:lnTo>
                  <a:pt x="281" y="143"/>
                </a:lnTo>
                <a:lnTo>
                  <a:pt x="286" y="143"/>
                </a:lnTo>
                <a:lnTo>
                  <a:pt x="292" y="143"/>
                </a:lnTo>
                <a:lnTo>
                  <a:pt x="297" y="143"/>
                </a:lnTo>
                <a:lnTo>
                  <a:pt x="297" y="138"/>
                </a:lnTo>
                <a:lnTo>
                  <a:pt x="297" y="132"/>
                </a:lnTo>
                <a:lnTo>
                  <a:pt x="302" y="132"/>
                </a:lnTo>
                <a:lnTo>
                  <a:pt x="302" y="127"/>
                </a:lnTo>
                <a:lnTo>
                  <a:pt x="307" y="127"/>
                </a:lnTo>
                <a:lnTo>
                  <a:pt x="313" y="127"/>
                </a:lnTo>
                <a:lnTo>
                  <a:pt x="318" y="127"/>
                </a:lnTo>
                <a:lnTo>
                  <a:pt x="318" y="122"/>
                </a:lnTo>
                <a:lnTo>
                  <a:pt x="323" y="122"/>
                </a:lnTo>
                <a:lnTo>
                  <a:pt x="329" y="122"/>
                </a:lnTo>
                <a:lnTo>
                  <a:pt x="329" y="116"/>
                </a:lnTo>
                <a:lnTo>
                  <a:pt x="334" y="116"/>
                </a:lnTo>
                <a:lnTo>
                  <a:pt x="339" y="116"/>
                </a:lnTo>
                <a:lnTo>
                  <a:pt x="344" y="116"/>
                </a:lnTo>
                <a:lnTo>
                  <a:pt x="344" y="111"/>
                </a:lnTo>
                <a:lnTo>
                  <a:pt x="350" y="111"/>
                </a:lnTo>
                <a:lnTo>
                  <a:pt x="355" y="111"/>
                </a:lnTo>
                <a:lnTo>
                  <a:pt x="355" y="106"/>
                </a:lnTo>
                <a:lnTo>
                  <a:pt x="360" y="106"/>
                </a:lnTo>
                <a:lnTo>
                  <a:pt x="366" y="106"/>
                </a:lnTo>
                <a:lnTo>
                  <a:pt x="366" y="101"/>
                </a:lnTo>
                <a:lnTo>
                  <a:pt x="371" y="101"/>
                </a:lnTo>
                <a:lnTo>
                  <a:pt x="376" y="95"/>
                </a:lnTo>
                <a:lnTo>
                  <a:pt x="382" y="95"/>
                </a:lnTo>
                <a:lnTo>
                  <a:pt x="387" y="95"/>
                </a:lnTo>
                <a:lnTo>
                  <a:pt x="387" y="90"/>
                </a:lnTo>
                <a:lnTo>
                  <a:pt x="392" y="90"/>
                </a:lnTo>
                <a:lnTo>
                  <a:pt x="397" y="90"/>
                </a:lnTo>
                <a:lnTo>
                  <a:pt x="403" y="90"/>
                </a:lnTo>
                <a:lnTo>
                  <a:pt x="403" y="95"/>
                </a:lnTo>
                <a:lnTo>
                  <a:pt x="403" y="101"/>
                </a:lnTo>
                <a:lnTo>
                  <a:pt x="403" y="106"/>
                </a:lnTo>
                <a:lnTo>
                  <a:pt x="408" y="106"/>
                </a:lnTo>
                <a:lnTo>
                  <a:pt x="408" y="111"/>
                </a:lnTo>
                <a:lnTo>
                  <a:pt x="403" y="111"/>
                </a:lnTo>
                <a:lnTo>
                  <a:pt x="403" y="116"/>
                </a:lnTo>
                <a:lnTo>
                  <a:pt x="413" y="106"/>
                </a:lnTo>
                <a:lnTo>
                  <a:pt x="413" y="101"/>
                </a:lnTo>
                <a:lnTo>
                  <a:pt x="419" y="101"/>
                </a:lnTo>
                <a:lnTo>
                  <a:pt x="419" y="95"/>
                </a:lnTo>
                <a:lnTo>
                  <a:pt x="424" y="95"/>
                </a:lnTo>
                <a:lnTo>
                  <a:pt x="429" y="85"/>
                </a:lnTo>
                <a:lnTo>
                  <a:pt x="440" y="85"/>
                </a:lnTo>
                <a:lnTo>
                  <a:pt x="445" y="79"/>
                </a:lnTo>
                <a:lnTo>
                  <a:pt x="450" y="79"/>
                </a:lnTo>
                <a:lnTo>
                  <a:pt x="456" y="74"/>
                </a:lnTo>
                <a:lnTo>
                  <a:pt x="461" y="74"/>
                </a:lnTo>
                <a:lnTo>
                  <a:pt x="466" y="74"/>
                </a:lnTo>
                <a:lnTo>
                  <a:pt x="472" y="74"/>
                </a:lnTo>
                <a:lnTo>
                  <a:pt x="477" y="74"/>
                </a:lnTo>
                <a:lnTo>
                  <a:pt x="482" y="74"/>
                </a:lnTo>
                <a:lnTo>
                  <a:pt x="487" y="74"/>
                </a:lnTo>
                <a:lnTo>
                  <a:pt x="493" y="74"/>
                </a:lnTo>
                <a:lnTo>
                  <a:pt x="493" y="79"/>
                </a:lnTo>
                <a:lnTo>
                  <a:pt x="493" y="85"/>
                </a:lnTo>
                <a:lnTo>
                  <a:pt x="498" y="85"/>
                </a:lnTo>
                <a:lnTo>
                  <a:pt x="503" y="90"/>
                </a:lnTo>
                <a:lnTo>
                  <a:pt x="503" y="95"/>
                </a:lnTo>
                <a:lnTo>
                  <a:pt x="503" y="101"/>
                </a:lnTo>
                <a:lnTo>
                  <a:pt x="503" y="106"/>
                </a:lnTo>
                <a:lnTo>
                  <a:pt x="509" y="106"/>
                </a:lnTo>
                <a:lnTo>
                  <a:pt x="509" y="111"/>
                </a:lnTo>
                <a:lnTo>
                  <a:pt x="509" y="116"/>
                </a:lnTo>
                <a:lnTo>
                  <a:pt x="514" y="116"/>
                </a:lnTo>
                <a:lnTo>
                  <a:pt x="514" y="122"/>
                </a:lnTo>
                <a:lnTo>
                  <a:pt x="519" y="122"/>
                </a:lnTo>
                <a:lnTo>
                  <a:pt x="519" y="127"/>
                </a:lnTo>
                <a:lnTo>
                  <a:pt x="519" y="132"/>
                </a:lnTo>
                <a:lnTo>
                  <a:pt x="524" y="127"/>
                </a:lnTo>
                <a:lnTo>
                  <a:pt x="540" y="159"/>
                </a:lnTo>
                <a:lnTo>
                  <a:pt x="546" y="159"/>
                </a:lnTo>
                <a:lnTo>
                  <a:pt x="551" y="159"/>
                </a:lnTo>
                <a:lnTo>
                  <a:pt x="556" y="159"/>
                </a:lnTo>
                <a:lnTo>
                  <a:pt x="556" y="154"/>
                </a:lnTo>
                <a:lnTo>
                  <a:pt x="556" y="148"/>
                </a:lnTo>
                <a:lnTo>
                  <a:pt x="556" y="143"/>
                </a:lnTo>
                <a:lnTo>
                  <a:pt x="556" y="138"/>
                </a:lnTo>
                <a:lnTo>
                  <a:pt x="556" y="132"/>
                </a:lnTo>
                <a:lnTo>
                  <a:pt x="556" y="127"/>
                </a:lnTo>
                <a:lnTo>
                  <a:pt x="551" y="127"/>
                </a:lnTo>
                <a:lnTo>
                  <a:pt x="551" y="122"/>
                </a:lnTo>
                <a:lnTo>
                  <a:pt x="556" y="116"/>
                </a:lnTo>
                <a:lnTo>
                  <a:pt x="556" y="111"/>
                </a:lnTo>
                <a:lnTo>
                  <a:pt x="562" y="111"/>
                </a:lnTo>
                <a:lnTo>
                  <a:pt x="562" y="106"/>
                </a:lnTo>
                <a:lnTo>
                  <a:pt x="567" y="106"/>
                </a:lnTo>
                <a:lnTo>
                  <a:pt x="567" y="101"/>
                </a:lnTo>
                <a:lnTo>
                  <a:pt x="567" y="95"/>
                </a:lnTo>
                <a:lnTo>
                  <a:pt x="562" y="90"/>
                </a:lnTo>
                <a:lnTo>
                  <a:pt x="562" y="85"/>
                </a:lnTo>
                <a:lnTo>
                  <a:pt x="556" y="85"/>
                </a:lnTo>
                <a:lnTo>
                  <a:pt x="572" y="64"/>
                </a:lnTo>
                <a:lnTo>
                  <a:pt x="609" y="53"/>
                </a:lnTo>
                <a:lnTo>
                  <a:pt x="646" y="16"/>
                </a:lnTo>
                <a:lnTo>
                  <a:pt x="652" y="16"/>
                </a:lnTo>
                <a:lnTo>
                  <a:pt x="657" y="16"/>
                </a:lnTo>
                <a:lnTo>
                  <a:pt x="657" y="11"/>
                </a:lnTo>
                <a:lnTo>
                  <a:pt x="657" y="16"/>
                </a:lnTo>
                <a:lnTo>
                  <a:pt x="662" y="16"/>
                </a:lnTo>
                <a:lnTo>
                  <a:pt x="662" y="21"/>
                </a:lnTo>
                <a:lnTo>
                  <a:pt x="657" y="21"/>
                </a:lnTo>
                <a:lnTo>
                  <a:pt x="657" y="26"/>
                </a:lnTo>
                <a:lnTo>
                  <a:pt x="662" y="26"/>
                </a:lnTo>
                <a:lnTo>
                  <a:pt x="662" y="21"/>
                </a:lnTo>
                <a:lnTo>
                  <a:pt x="667" y="21"/>
                </a:lnTo>
                <a:lnTo>
                  <a:pt x="667" y="16"/>
                </a:lnTo>
                <a:lnTo>
                  <a:pt x="662" y="16"/>
                </a:lnTo>
                <a:lnTo>
                  <a:pt x="662" y="11"/>
                </a:lnTo>
                <a:lnTo>
                  <a:pt x="657" y="11"/>
                </a:lnTo>
                <a:lnTo>
                  <a:pt x="657" y="5"/>
                </a:lnTo>
                <a:lnTo>
                  <a:pt x="662" y="5"/>
                </a:lnTo>
                <a:lnTo>
                  <a:pt x="662" y="0"/>
                </a:lnTo>
                <a:lnTo>
                  <a:pt x="667" y="0"/>
                </a:lnTo>
                <a:lnTo>
                  <a:pt x="667" y="5"/>
                </a:lnTo>
                <a:lnTo>
                  <a:pt x="673" y="5"/>
                </a:lnTo>
                <a:lnTo>
                  <a:pt x="678" y="5"/>
                </a:lnTo>
                <a:lnTo>
                  <a:pt x="678" y="11"/>
                </a:lnTo>
                <a:lnTo>
                  <a:pt x="683" y="11"/>
                </a:lnTo>
                <a:lnTo>
                  <a:pt x="689" y="11"/>
                </a:lnTo>
                <a:lnTo>
                  <a:pt x="694" y="11"/>
                </a:lnTo>
                <a:lnTo>
                  <a:pt x="694" y="16"/>
                </a:lnTo>
                <a:lnTo>
                  <a:pt x="699" y="16"/>
                </a:lnTo>
                <a:lnTo>
                  <a:pt x="704" y="16"/>
                </a:lnTo>
                <a:lnTo>
                  <a:pt x="710" y="16"/>
                </a:lnTo>
                <a:lnTo>
                  <a:pt x="710" y="21"/>
                </a:lnTo>
                <a:lnTo>
                  <a:pt x="715" y="21"/>
                </a:lnTo>
                <a:lnTo>
                  <a:pt x="715" y="26"/>
                </a:lnTo>
                <a:lnTo>
                  <a:pt x="710" y="26"/>
                </a:lnTo>
                <a:lnTo>
                  <a:pt x="710" y="32"/>
                </a:lnTo>
                <a:lnTo>
                  <a:pt x="710" y="37"/>
                </a:lnTo>
                <a:lnTo>
                  <a:pt x="710" y="42"/>
                </a:lnTo>
                <a:lnTo>
                  <a:pt x="710" y="48"/>
                </a:lnTo>
                <a:lnTo>
                  <a:pt x="710" y="42"/>
                </a:lnTo>
                <a:lnTo>
                  <a:pt x="704" y="42"/>
                </a:lnTo>
                <a:lnTo>
                  <a:pt x="704" y="48"/>
                </a:lnTo>
                <a:lnTo>
                  <a:pt x="704" y="53"/>
                </a:lnTo>
                <a:lnTo>
                  <a:pt x="710" y="53"/>
                </a:lnTo>
                <a:lnTo>
                  <a:pt x="715" y="53"/>
                </a:lnTo>
                <a:lnTo>
                  <a:pt x="715" y="48"/>
                </a:lnTo>
                <a:lnTo>
                  <a:pt x="710" y="48"/>
                </a:lnTo>
                <a:lnTo>
                  <a:pt x="715" y="48"/>
                </a:lnTo>
                <a:lnTo>
                  <a:pt x="715" y="53"/>
                </a:lnTo>
                <a:lnTo>
                  <a:pt x="720" y="53"/>
                </a:lnTo>
                <a:lnTo>
                  <a:pt x="720" y="48"/>
                </a:lnTo>
                <a:lnTo>
                  <a:pt x="726" y="48"/>
                </a:lnTo>
                <a:lnTo>
                  <a:pt x="726" y="42"/>
                </a:lnTo>
                <a:lnTo>
                  <a:pt x="731" y="42"/>
                </a:lnTo>
                <a:lnTo>
                  <a:pt x="731" y="48"/>
                </a:lnTo>
                <a:lnTo>
                  <a:pt x="736" y="48"/>
                </a:lnTo>
                <a:lnTo>
                  <a:pt x="736" y="53"/>
                </a:lnTo>
                <a:lnTo>
                  <a:pt x="742" y="53"/>
                </a:lnTo>
                <a:lnTo>
                  <a:pt x="736" y="58"/>
                </a:lnTo>
                <a:lnTo>
                  <a:pt x="742" y="58"/>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15" name="Freeform 19"/>
          <p:cNvSpPr>
            <a:spLocks/>
          </p:cNvSpPr>
          <p:nvPr/>
        </p:nvSpPr>
        <p:spPr bwMode="auto">
          <a:xfrm>
            <a:off x="2814637" y="1285875"/>
            <a:ext cx="1270000" cy="1025525"/>
          </a:xfrm>
          <a:custGeom>
            <a:avLst/>
            <a:gdLst>
              <a:gd name="T0" fmla="*/ 387 w 800"/>
              <a:gd name="T1" fmla="*/ 212 h 646"/>
              <a:gd name="T2" fmla="*/ 493 w 800"/>
              <a:gd name="T3" fmla="*/ 196 h 646"/>
              <a:gd name="T4" fmla="*/ 482 w 800"/>
              <a:gd name="T5" fmla="*/ 233 h 646"/>
              <a:gd name="T6" fmla="*/ 668 w 800"/>
              <a:gd name="T7" fmla="*/ 201 h 646"/>
              <a:gd name="T8" fmla="*/ 699 w 800"/>
              <a:gd name="T9" fmla="*/ 227 h 646"/>
              <a:gd name="T10" fmla="*/ 726 w 800"/>
              <a:gd name="T11" fmla="*/ 222 h 646"/>
              <a:gd name="T12" fmla="*/ 747 w 800"/>
              <a:gd name="T13" fmla="*/ 222 h 646"/>
              <a:gd name="T14" fmla="*/ 768 w 800"/>
              <a:gd name="T15" fmla="*/ 233 h 646"/>
              <a:gd name="T16" fmla="*/ 784 w 800"/>
              <a:gd name="T17" fmla="*/ 249 h 646"/>
              <a:gd name="T18" fmla="*/ 795 w 800"/>
              <a:gd name="T19" fmla="*/ 265 h 646"/>
              <a:gd name="T20" fmla="*/ 779 w 800"/>
              <a:gd name="T21" fmla="*/ 296 h 646"/>
              <a:gd name="T22" fmla="*/ 758 w 800"/>
              <a:gd name="T23" fmla="*/ 323 h 646"/>
              <a:gd name="T24" fmla="*/ 731 w 800"/>
              <a:gd name="T25" fmla="*/ 328 h 646"/>
              <a:gd name="T26" fmla="*/ 705 w 800"/>
              <a:gd name="T27" fmla="*/ 333 h 646"/>
              <a:gd name="T28" fmla="*/ 689 w 800"/>
              <a:gd name="T29" fmla="*/ 349 h 646"/>
              <a:gd name="T30" fmla="*/ 662 w 800"/>
              <a:gd name="T31" fmla="*/ 344 h 646"/>
              <a:gd name="T32" fmla="*/ 641 w 800"/>
              <a:gd name="T33" fmla="*/ 349 h 646"/>
              <a:gd name="T34" fmla="*/ 641 w 800"/>
              <a:gd name="T35" fmla="*/ 381 h 646"/>
              <a:gd name="T36" fmla="*/ 662 w 800"/>
              <a:gd name="T37" fmla="*/ 392 h 646"/>
              <a:gd name="T38" fmla="*/ 620 w 800"/>
              <a:gd name="T39" fmla="*/ 434 h 646"/>
              <a:gd name="T40" fmla="*/ 604 w 800"/>
              <a:gd name="T41" fmla="*/ 482 h 646"/>
              <a:gd name="T42" fmla="*/ 588 w 800"/>
              <a:gd name="T43" fmla="*/ 513 h 646"/>
              <a:gd name="T44" fmla="*/ 588 w 800"/>
              <a:gd name="T45" fmla="*/ 535 h 646"/>
              <a:gd name="T46" fmla="*/ 578 w 800"/>
              <a:gd name="T47" fmla="*/ 577 h 646"/>
              <a:gd name="T48" fmla="*/ 535 w 800"/>
              <a:gd name="T49" fmla="*/ 609 h 646"/>
              <a:gd name="T50" fmla="*/ 482 w 800"/>
              <a:gd name="T51" fmla="*/ 630 h 646"/>
              <a:gd name="T52" fmla="*/ 472 w 800"/>
              <a:gd name="T53" fmla="*/ 640 h 646"/>
              <a:gd name="T54" fmla="*/ 450 w 800"/>
              <a:gd name="T55" fmla="*/ 630 h 646"/>
              <a:gd name="T56" fmla="*/ 424 w 800"/>
              <a:gd name="T57" fmla="*/ 619 h 646"/>
              <a:gd name="T58" fmla="*/ 398 w 800"/>
              <a:gd name="T59" fmla="*/ 609 h 646"/>
              <a:gd name="T60" fmla="*/ 376 w 800"/>
              <a:gd name="T61" fmla="*/ 582 h 646"/>
              <a:gd name="T62" fmla="*/ 350 w 800"/>
              <a:gd name="T63" fmla="*/ 577 h 646"/>
              <a:gd name="T64" fmla="*/ 339 w 800"/>
              <a:gd name="T65" fmla="*/ 598 h 646"/>
              <a:gd name="T66" fmla="*/ 345 w 800"/>
              <a:gd name="T67" fmla="*/ 614 h 646"/>
              <a:gd name="T68" fmla="*/ 345 w 800"/>
              <a:gd name="T69" fmla="*/ 640 h 646"/>
              <a:gd name="T70" fmla="*/ 270 w 800"/>
              <a:gd name="T71" fmla="*/ 609 h 646"/>
              <a:gd name="T72" fmla="*/ 270 w 800"/>
              <a:gd name="T73" fmla="*/ 577 h 646"/>
              <a:gd name="T74" fmla="*/ 260 w 800"/>
              <a:gd name="T75" fmla="*/ 566 h 646"/>
              <a:gd name="T76" fmla="*/ 233 w 800"/>
              <a:gd name="T77" fmla="*/ 577 h 646"/>
              <a:gd name="T78" fmla="*/ 207 w 800"/>
              <a:gd name="T79" fmla="*/ 598 h 646"/>
              <a:gd name="T80" fmla="*/ 186 w 800"/>
              <a:gd name="T81" fmla="*/ 603 h 646"/>
              <a:gd name="T82" fmla="*/ 175 w 800"/>
              <a:gd name="T83" fmla="*/ 582 h 646"/>
              <a:gd name="T84" fmla="*/ 154 w 800"/>
              <a:gd name="T85" fmla="*/ 577 h 646"/>
              <a:gd name="T86" fmla="*/ 143 w 800"/>
              <a:gd name="T87" fmla="*/ 566 h 646"/>
              <a:gd name="T88" fmla="*/ 117 w 800"/>
              <a:gd name="T89" fmla="*/ 556 h 646"/>
              <a:gd name="T90" fmla="*/ 85 w 800"/>
              <a:gd name="T91" fmla="*/ 556 h 646"/>
              <a:gd name="T92" fmla="*/ 69 w 800"/>
              <a:gd name="T93" fmla="*/ 545 h 646"/>
              <a:gd name="T94" fmla="*/ 64 w 800"/>
              <a:gd name="T95" fmla="*/ 519 h 646"/>
              <a:gd name="T96" fmla="*/ 53 w 800"/>
              <a:gd name="T97" fmla="*/ 497 h 646"/>
              <a:gd name="T98" fmla="*/ 43 w 800"/>
              <a:gd name="T99" fmla="*/ 471 h 646"/>
              <a:gd name="T100" fmla="*/ 32 w 800"/>
              <a:gd name="T101" fmla="*/ 429 h 646"/>
              <a:gd name="T102" fmla="*/ 27 w 800"/>
              <a:gd name="T103" fmla="*/ 402 h 646"/>
              <a:gd name="T104" fmla="*/ 43 w 800"/>
              <a:gd name="T105" fmla="*/ 386 h 646"/>
              <a:gd name="T106" fmla="*/ 43 w 800"/>
              <a:gd name="T107" fmla="*/ 360 h 646"/>
              <a:gd name="T108" fmla="*/ 32 w 800"/>
              <a:gd name="T109" fmla="*/ 339 h 646"/>
              <a:gd name="T110" fmla="*/ 27 w 800"/>
              <a:gd name="T111" fmla="*/ 312 h 646"/>
              <a:gd name="T112" fmla="*/ 22 w 800"/>
              <a:gd name="T113" fmla="*/ 286 h 646"/>
              <a:gd name="T114" fmla="*/ 6 w 800"/>
              <a:gd name="T115" fmla="*/ 270 h 646"/>
              <a:gd name="T116" fmla="*/ 0 w 800"/>
              <a:gd name="T117" fmla="*/ 243 h 646"/>
              <a:gd name="T118" fmla="*/ 48 w 800"/>
              <a:gd name="T119" fmla="*/ 201 h 646"/>
              <a:gd name="T120" fmla="*/ 323 w 800"/>
              <a:gd name="T121" fmla="*/ 53 h 646"/>
              <a:gd name="T122" fmla="*/ 313 w 800"/>
              <a:gd name="T123" fmla="*/ 238 h 64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0"/>
              <a:gd name="T187" fmla="*/ 0 h 646"/>
              <a:gd name="T188" fmla="*/ 800 w 800"/>
              <a:gd name="T189" fmla="*/ 646 h 64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0" h="646">
                <a:moveTo>
                  <a:pt x="313" y="238"/>
                </a:moveTo>
                <a:lnTo>
                  <a:pt x="339" y="233"/>
                </a:lnTo>
                <a:lnTo>
                  <a:pt x="355" y="233"/>
                </a:lnTo>
                <a:lnTo>
                  <a:pt x="371" y="227"/>
                </a:lnTo>
                <a:lnTo>
                  <a:pt x="387" y="222"/>
                </a:lnTo>
                <a:lnTo>
                  <a:pt x="387" y="212"/>
                </a:lnTo>
                <a:lnTo>
                  <a:pt x="355" y="153"/>
                </a:lnTo>
                <a:lnTo>
                  <a:pt x="392" y="90"/>
                </a:lnTo>
                <a:lnTo>
                  <a:pt x="466" y="85"/>
                </a:lnTo>
                <a:lnTo>
                  <a:pt x="472" y="116"/>
                </a:lnTo>
                <a:lnTo>
                  <a:pt x="488" y="180"/>
                </a:lnTo>
                <a:lnTo>
                  <a:pt x="493" y="196"/>
                </a:lnTo>
                <a:lnTo>
                  <a:pt x="493" y="212"/>
                </a:lnTo>
                <a:lnTo>
                  <a:pt x="488" y="217"/>
                </a:lnTo>
                <a:lnTo>
                  <a:pt x="493" y="222"/>
                </a:lnTo>
                <a:lnTo>
                  <a:pt x="488" y="222"/>
                </a:lnTo>
                <a:lnTo>
                  <a:pt x="482" y="222"/>
                </a:lnTo>
                <a:lnTo>
                  <a:pt x="482" y="233"/>
                </a:lnTo>
                <a:lnTo>
                  <a:pt x="488" y="233"/>
                </a:lnTo>
                <a:lnTo>
                  <a:pt x="488" y="254"/>
                </a:lnTo>
                <a:lnTo>
                  <a:pt x="540" y="275"/>
                </a:lnTo>
                <a:lnTo>
                  <a:pt x="662" y="222"/>
                </a:lnTo>
                <a:lnTo>
                  <a:pt x="662" y="196"/>
                </a:lnTo>
                <a:lnTo>
                  <a:pt x="668" y="201"/>
                </a:lnTo>
                <a:lnTo>
                  <a:pt x="673" y="201"/>
                </a:lnTo>
                <a:lnTo>
                  <a:pt x="678" y="206"/>
                </a:lnTo>
                <a:lnTo>
                  <a:pt x="678" y="212"/>
                </a:lnTo>
                <a:lnTo>
                  <a:pt x="689" y="222"/>
                </a:lnTo>
                <a:lnTo>
                  <a:pt x="694" y="227"/>
                </a:lnTo>
                <a:lnTo>
                  <a:pt x="699" y="227"/>
                </a:lnTo>
                <a:lnTo>
                  <a:pt x="705" y="227"/>
                </a:lnTo>
                <a:lnTo>
                  <a:pt x="710" y="227"/>
                </a:lnTo>
                <a:lnTo>
                  <a:pt x="715" y="227"/>
                </a:lnTo>
                <a:lnTo>
                  <a:pt x="720" y="227"/>
                </a:lnTo>
                <a:lnTo>
                  <a:pt x="720" y="222"/>
                </a:lnTo>
                <a:lnTo>
                  <a:pt x="726" y="222"/>
                </a:lnTo>
                <a:lnTo>
                  <a:pt x="731" y="222"/>
                </a:lnTo>
                <a:lnTo>
                  <a:pt x="736" y="222"/>
                </a:lnTo>
                <a:lnTo>
                  <a:pt x="736" y="227"/>
                </a:lnTo>
                <a:lnTo>
                  <a:pt x="742" y="227"/>
                </a:lnTo>
                <a:lnTo>
                  <a:pt x="747" y="227"/>
                </a:lnTo>
                <a:lnTo>
                  <a:pt x="747" y="222"/>
                </a:lnTo>
                <a:lnTo>
                  <a:pt x="752" y="222"/>
                </a:lnTo>
                <a:lnTo>
                  <a:pt x="758" y="222"/>
                </a:lnTo>
                <a:lnTo>
                  <a:pt x="758" y="227"/>
                </a:lnTo>
                <a:lnTo>
                  <a:pt x="763" y="227"/>
                </a:lnTo>
                <a:lnTo>
                  <a:pt x="763" y="233"/>
                </a:lnTo>
                <a:lnTo>
                  <a:pt x="768" y="233"/>
                </a:lnTo>
                <a:lnTo>
                  <a:pt x="773" y="233"/>
                </a:lnTo>
                <a:lnTo>
                  <a:pt x="773" y="238"/>
                </a:lnTo>
                <a:lnTo>
                  <a:pt x="779" y="238"/>
                </a:lnTo>
                <a:lnTo>
                  <a:pt x="779" y="243"/>
                </a:lnTo>
                <a:lnTo>
                  <a:pt x="784" y="243"/>
                </a:lnTo>
                <a:lnTo>
                  <a:pt x="784" y="249"/>
                </a:lnTo>
                <a:lnTo>
                  <a:pt x="789" y="249"/>
                </a:lnTo>
                <a:lnTo>
                  <a:pt x="795" y="249"/>
                </a:lnTo>
                <a:lnTo>
                  <a:pt x="800" y="249"/>
                </a:lnTo>
                <a:lnTo>
                  <a:pt x="800" y="254"/>
                </a:lnTo>
                <a:lnTo>
                  <a:pt x="800" y="259"/>
                </a:lnTo>
                <a:lnTo>
                  <a:pt x="795" y="265"/>
                </a:lnTo>
                <a:lnTo>
                  <a:pt x="795" y="270"/>
                </a:lnTo>
                <a:lnTo>
                  <a:pt x="795" y="275"/>
                </a:lnTo>
                <a:lnTo>
                  <a:pt x="795" y="280"/>
                </a:lnTo>
                <a:lnTo>
                  <a:pt x="789" y="286"/>
                </a:lnTo>
                <a:lnTo>
                  <a:pt x="784" y="291"/>
                </a:lnTo>
                <a:lnTo>
                  <a:pt x="779" y="296"/>
                </a:lnTo>
                <a:lnTo>
                  <a:pt x="773" y="307"/>
                </a:lnTo>
                <a:lnTo>
                  <a:pt x="768" y="312"/>
                </a:lnTo>
                <a:lnTo>
                  <a:pt x="768" y="317"/>
                </a:lnTo>
                <a:lnTo>
                  <a:pt x="763" y="317"/>
                </a:lnTo>
                <a:lnTo>
                  <a:pt x="763" y="323"/>
                </a:lnTo>
                <a:lnTo>
                  <a:pt x="758" y="323"/>
                </a:lnTo>
                <a:lnTo>
                  <a:pt x="752" y="323"/>
                </a:lnTo>
                <a:lnTo>
                  <a:pt x="752" y="328"/>
                </a:lnTo>
                <a:lnTo>
                  <a:pt x="747" y="328"/>
                </a:lnTo>
                <a:lnTo>
                  <a:pt x="742" y="328"/>
                </a:lnTo>
                <a:lnTo>
                  <a:pt x="736" y="328"/>
                </a:lnTo>
                <a:lnTo>
                  <a:pt x="731" y="328"/>
                </a:lnTo>
                <a:lnTo>
                  <a:pt x="726" y="328"/>
                </a:lnTo>
                <a:lnTo>
                  <a:pt x="720" y="328"/>
                </a:lnTo>
                <a:lnTo>
                  <a:pt x="715" y="328"/>
                </a:lnTo>
                <a:lnTo>
                  <a:pt x="715" y="333"/>
                </a:lnTo>
                <a:lnTo>
                  <a:pt x="710" y="333"/>
                </a:lnTo>
                <a:lnTo>
                  <a:pt x="705" y="333"/>
                </a:lnTo>
                <a:lnTo>
                  <a:pt x="705" y="339"/>
                </a:lnTo>
                <a:lnTo>
                  <a:pt x="705" y="344"/>
                </a:lnTo>
                <a:lnTo>
                  <a:pt x="699" y="344"/>
                </a:lnTo>
                <a:lnTo>
                  <a:pt x="699" y="349"/>
                </a:lnTo>
                <a:lnTo>
                  <a:pt x="694" y="349"/>
                </a:lnTo>
                <a:lnTo>
                  <a:pt x="689" y="349"/>
                </a:lnTo>
                <a:lnTo>
                  <a:pt x="683" y="349"/>
                </a:lnTo>
                <a:lnTo>
                  <a:pt x="678" y="349"/>
                </a:lnTo>
                <a:lnTo>
                  <a:pt x="678" y="344"/>
                </a:lnTo>
                <a:lnTo>
                  <a:pt x="673" y="344"/>
                </a:lnTo>
                <a:lnTo>
                  <a:pt x="668" y="344"/>
                </a:lnTo>
                <a:lnTo>
                  <a:pt x="662" y="344"/>
                </a:lnTo>
                <a:lnTo>
                  <a:pt x="662" y="339"/>
                </a:lnTo>
                <a:lnTo>
                  <a:pt x="657" y="339"/>
                </a:lnTo>
                <a:lnTo>
                  <a:pt x="652" y="339"/>
                </a:lnTo>
                <a:lnTo>
                  <a:pt x="646" y="344"/>
                </a:lnTo>
                <a:lnTo>
                  <a:pt x="641" y="344"/>
                </a:lnTo>
                <a:lnTo>
                  <a:pt x="641" y="349"/>
                </a:lnTo>
                <a:lnTo>
                  <a:pt x="636" y="355"/>
                </a:lnTo>
                <a:lnTo>
                  <a:pt x="636" y="360"/>
                </a:lnTo>
                <a:lnTo>
                  <a:pt x="636" y="365"/>
                </a:lnTo>
                <a:lnTo>
                  <a:pt x="641" y="370"/>
                </a:lnTo>
                <a:lnTo>
                  <a:pt x="641" y="376"/>
                </a:lnTo>
                <a:lnTo>
                  <a:pt x="641" y="381"/>
                </a:lnTo>
                <a:lnTo>
                  <a:pt x="646" y="381"/>
                </a:lnTo>
                <a:lnTo>
                  <a:pt x="646" y="386"/>
                </a:lnTo>
                <a:lnTo>
                  <a:pt x="652" y="386"/>
                </a:lnTo>
                <a:lnTo>
                  <a:pt x="657" y="386"/>
                </a:lnTo>
                <a:lnTo>
                  <a:pt x="657" y="392"/>
                </a:lnTo>
                <a:lnTo>
                  <a:pt x="662" y="392"/>
                </a:lnTo>
                <a:lnTo>
                  <a:pt x="668" y="392"/>
                </a:lnTo>
                <a:lnTo>
                  <a:pt x="646" y="439"/>
                </a:lnTo>
                <a:lnTo>
                  <a:pt x="641" y="439"/>
                </a:lnTo>
                <a:lnTo>
                  <a:pt x="630" y="439"/>
                </a:lnTo>
                <a:lnTo>
                  <a:pt x="625" y="434"/>
                </a:lnTo>
                <a:lnTo>
                  <a:pt x="620" y="434"/>
                </a:lnTo>
                <a:lnTo>
                  <a:pt x="615" y="429"/>
                </a:lnTo>
                <a:lnTo>
                  <a:pt x="609" y="429"/>
                </a:lnTo>
                <a:lnTo>
                  <a:pt x="604" y="434"/>
                </a:lnTo>
                <a:lnTo>
                  <a:pt x="593" y="476"/>
                </a:lnTo>
                <a:lnTo>
                  <a:pt x="599" y="476"/>
                </a:lnTo>
                <a:lnTo>
                  <a:pt x="604" y="482"/>
                </a:lnTo>
                <a:lnTo>
                  <a:pt x="604" y="487"/>
                </a:lnTo>
                <a:lnTo>
                  <a:pt x="604" y="492"/>
                </a:lnTo>
                <a:lnTo>
                  <a:pt x="599" y="492"/>
                </a:lnTo>
                <a:lnTo>
                  <a:pt x="588" y="492"/>
                </a:lnTo>
                <a:lnTo>
                  <a:pt x="588" y="497"/>
                </a:lnTo>
                <a:lnTo>
                  <a:pt x="588" y="513"/>
                </a:lnTo>
                <a:lnTo>
                  <a:pt x="593" y="513"/>
                </a:lnTo>
                <a:lnTo>
                  <a:pt x="599" y="519"/>
                </a:lnTo>
                <a:lnTo>
                  <a:pt x="593" y="524"/>
                </a:lnTo>
                <a:lnTo>
                  <a:pt x="593" y="529"/>
                </a:lnTo>
                <a:lnTo>
                  <a:pt x="588" y="529"/>
                </a:lnTo>
                <a:lnTo>
                  <a:pt x="588" y="535"/>
                </a:lnTo>
                <a:lnTo>
                  <a:pt x="583" y="535"/>
                </a:lnTo>
                <a:lnTo>
                  <a:pt x="583" y="540"/>
                </a:lnTo>
                <a:lnTo>
                  <a:pt x="583" y="545"/>
                </a:lnTo>
                <a:lnTo>
                  <a:pt x="583" y="550"/>
                </a:lnTo>
                <a:lnTo>
                  <a:pt x="583" y="556"/>
                </a:lnTo>
                <a:lnTo>
                  <a:pt x="578" y="577"/>
                </a:lnTo>
                <a:lnTo>
                  <a:pt x="578" y="582"/>
                </a:lnTo>
                <a:lnTo>
                  <a:pt x="572" y="593"/>
                </a:lnTo>
                <a:lnTo>
                  <a:pt x="567" y="593"/>
                </a:lnTo>
                <a:lnTo>
                  <a:pt x="556" y="598"/>
                </a:lnTo>
                <a:lnTo>
                  <a:pt x="540" y="603"/>
                </a:lnTo>
                <a:lnTo>
                  <a:pt x="535" y="609"/>
                </a:lnTo>
                <a:lnTo>
                  <a:pt x="530" y="609"/>
                </a:lnTo>
                <a:lnTo>
                  <a:pt x="530" y="614"/>
                </a:lnTo>
                <a:lnTo>
                  <a:pt x="509" y="630"/>
                </a:lnTo>
                <a:lnTo>
                  <a:pt x="493" y="630"/>
                </a:lnTo>
                <a:lnTo>
                  <a:pt x="488" y="630"/>
                </a:lnTo>
                <a:lnTo>
                  <a:pt x="482" y="630"/>
                </a:lnTo>
                <a:lnTo>
                  <a:pt x="482" y="625"/>
                </a:lnTo>
                <a:lnTo>
                  <a:pt x="477" y="625"/>
                </a:lnTo>
                <a:lnTo>
                  <a:pt x="477" y="630"/>
                </a:lnTo>
                <a:lnTo>
                  <a:pt x="477" y="635"/>
                </a:lnTo>
                <a:lnTo>
                  <a:pt x="472" y="635"/>
                </a:lnTo>
                <a:lnTo>
                  <a:pt x="472" y="640"/>
                </a:lnTo>
                <a:lnTo>
                  <a:pt x="466" y="640"/>
                </a:lnTo>
                <a:lnTo>
                  <a:pt x="461" y="640"/>
                </a:lnTo>
                <a:lnTo>
                  <a:pt x="456" y="640"/>
                </a:lnTo>
                <a:lnTo>
                  <a:pt x="456" y="635"/>
                </a:lnTo>
                <a:lnTo>
                  <a:pt x="450" y="635"/>
                </a:lnTo>
                <a:lnTo>
                  <a:pt x="450" y="630"/>
                </a:lnTo>
                <a:lnTo>
                  <a:pt x="445" y="630"/>
                </a:lnTo>
                <a:lnTo>
                  <a:pt x="445" y="625"/>
                </a:lnTo>
                <a:lnTo>
                  <a:pt x="440" y="625"/>
                </a:lnTo>
                <a:lnTo>
                  <a:pt x="435" y="625"/>
                </a:lnTo>
                <a:lnTo>
                  <a:pt x="429" y="625"/>
                </a:lnTo>
                <a:lnTo>
                  <a:pt x="424" y="619"/>
                </a:lnTo>
                <a:lnTo>
                  <a:pt x="419" y="614"/>
                </a:lnTo>
                <a:lnTo>
                  <a:pt x="413" y="614"/>
                </a:lnTo>
                <a:lnTo>
                  <a:pt x="408" y="614"/>
                </a:lnTo>
                <a:lnTo>
                  <a:pt x="403" y="614"/>
                </a:lnTo>
                <a:lnTo>
                  <a:pt x="403" y="609"/>
                </a:lnTo>
                <a:lnTo>
                  <a:pt x="398" y="609"/>
                </a:lnTo>
                <a:lnTo>
                  <a:pt x="398" y="603"/>
                </a:lnTo>
                <a:lnTo>
                  <a:pt x="392" y="598"/>
                </a:lnTo>
                <a:lnTo>
                  <a:pt x="392" y="593"/>
                </a:lnTo>
                <a:lnTo>
                  <a:pt x="387" y="587"/>
                </a:lnTo>
                <a:lnTo>
                  <a:pt x="382" y="582"/>
                </a:lnTo>
                <a:lnTo>
                  <a:pt x="376" y="582"/>
                </a:lnTo>
                <a:lnTo>
                  <a:pt x="376" y="577"/>
                </a:lnTo>
                <a:lnTo>
                  <a:pt x="371" y="577"/>
                </a:lnTo>
                <a:lnTo>
                  <a:pt x="366" y="577"/>
                </a:lnTo>
                <a:lnTo>
                  <a:pt x="360" y="577"/>
                </a:lnTo>
                <a:lnTo>
                  <a:pt x="355" y="577"/>
                </a:lnTo>
                <a:lnTo>
                  <a:pt x="350" y="577"/>
                </a:lnTo>
                <a:lnTo>
                  <a:pt x="350" y="582"/>
                </a:lnTo>
                <a:lnTo>
                  <a:pt x="345" y="582"/>
                </a:lnTo>
                <a:lnTo>
                  <a:pt x="345" y="587"/>
                </a:lnTo>
                <a:lnTo>
                  <a:pt x="345" y="593"/>
                </a:lnTo>
                <a:lnTo>
                  <a:pt x="339" y="593"/>
                </a:lnTo>
                <a:lnTo>
                  <a:pt x="339" y="598"/>
                </a:lnTo>
                <a:lnTo>
                  <a:pt x="339" y="603"/>
                </a:lnTo>
                <a:lnTo>
                  <a:pt x="334" y="603"/>
                </a:lnTo>
                <a:lnTo>
                  <a:pt x="339" y="603"/>
                </a:lnTo>
                <a:lnTo>
                  <a:pt x="339" y="609"/>
                </a:lnTo>
                <a:lnTo>
                  <a:pt x="339" y="614"/>
                </a:lnTo>
                <a:lnTo>
                  <a:pt x="345" y="614"/>
                </a:lnTo>
                <a:lnTo>
                  <a:pt x="345" y="619"/>
                </a:lnTo>
                <a:lnTo>
                  <a:pt x="345" y="625"/>
                </a:lnTo>
                <a:lnTo>
                  <a:pt x="350" y="625"/>
                </a:lnTo>
                <a:lnTo>
                  <a:pt x="350" y="630"/>
                </a:lnTo>
                <a:lnTo>
                  <a:pt x="350" y="635"/>
                </a:lnTo>
                <a:lnTo>
                  <a:pt x="345" y="640"/>
                </a:lnTo>
                <a:lnTo>
                  <a:pt x="334" y="646"/>
                </a:lnTo>
                <a:lnTo>
                  <a:pt x="318" y="635"/>
                </a:lnTo>
                <a:lnTo>
                  <a:pt x="313" y="630"/>
                </a:lnTo>
                <a:lnTo>
                  <a:pt x="292" y="614"/>
                </a:lnTo>
                <a:lnTo>
                  <a:pt x="270" y="614"/>
                </a:lnTo>
                <a:lnTo>
                  <a:pt x="270" y="609"/>
                </a:lnTo>
                <a:lnTo>
                  <a:pt x="270" y="603"/>
                </a:lnTo>
                <a:lnTo>
                  <a:pt x="270" y="598"/>
                </a:lnTo>
                <a:lnTo>
                  <a:pt x="270" y="593"/>
                </a:lnTo>
                <a:lnTo>
                  <a:pt x="270" y="587"/>
                </a:lnTo>
                <a:lnTo>
                  <a:pt x="270" y="582"/>
                </a:lnTo>
                <a:lnTo>
                  <a:pt x="270" y="577"/>
                </a:lnTo>
                <a:lnTo>
                  <a:pt x="265" y="577"/>
                </a:lnTo>
                <a:lnTo>
                  <a:pt x="265" y="572"/>
                </a:lnTo>
                <a:lnTo>
                  <a:pt x="265" y="566"/>
                </a:lnTo>
                <a:lnTo>
                  <a:pt x="265" y="561"/>
                </a:lnTo>
                <a:lnTo>
                  <a:pt x="260" y="561"/>
                </a:lnTo>
                <a:lnTo>
                  <a:pt x="260" y="566"/>
                </a:lnTo>
                <a:lnTo>
                  <a:pt x="255" y="566"/>
                </a:lnTo>
                <a:lnTo>
                  <a:pt x="249" y="566"/>
                </a:lnTo>
                <a:lnTo>
                  <a:pt x="244" y="572"/>
                </a:lnTo>
                <a:lnTo>
                  <a:pt x="239" y="572"/>
                </a:lnTo>
                <a:lnTo>
                  <a:pt x="239" y="577"/>
                </a:lnTo>
                <a:lnTo>
                  <a:pt x="233" y="577"/>
                </a:lnTo>
                <a:lnTo>
                  <a:pt x="228" y="577"/>
                </a:lnTo>
                <a:lnTo>
                  <a:pt x="223" y="582"/>
                </a:lnTo>
                <a:lnTo>
                  <a:pt x="218" y="587"/>
                </a:lnTo>
                <a:lnTo>
                  <a:pt x="212" y="587"/>
                </a:lnTo>
                <a:lnTo>
                  <a:pt x="212" y="593"/>
                </a:lnTo>
                <a:lnTo>
                  <a:pt x="207" y="598"/>
                </a:lnTo>
                <a:lnTo>
                  <a:pt x="207" y="603"/>
                </a:lnTo>
                <a:lnTo>
                  <a:pt x="202" y="603"/>
                </a:lnTo>
                <a:lnTo>
                  <a:pt x="202" y="609"/>
                </a:lnTo>
                <a:lnTo>
                  <a:pt x="196" y="603"/>
                </a:lnTo>
                <a:lnTo>
                  <a:pt x="191" y="603"/>
                </a:lnTo>
                <a:lnTo>
                  <a:pt x="186" y="603"/>
                </a:lnTo>
                <a:lnTo>
                  <a:pt x="186" y="598"/>
                </a:lnTo>
                <a:lnTo>
                  <a:pt x="180" y="598"/>
                </a:lnTo>
                <a:lnTo>
                  <a:pt x="180" y="593"/>
                </a:lnTo>
                <a:lnTo>
                  <a:pt x="175" y="593"/>
                </a:lnTo>
                <a:lnTo>
                  <a:pt x="175" y="587"/>
                </a:lnTo>
                <a:lnTo>
                  <a:pt x="175" y="582"/>
                </a:lnTo>
                <a:lnTo>
                  <a:pt x="170" y="582"/>
                </a:lnTo>
                <a:lnTo>
                  <a:pt x="165" y="582"/>
                </a:lnTo>
                <a:lnTo>
                  <a:pt x="165" y="587"/>
                </a:lnTo>
                <a:lnTo>
                  <a:pt x="159" y="587"/>
                </a:lnTo>
                <a:lnTo>
                  <a:pt x="154" y="582"/>
                </a:lnTo>
                <a:lnTo>
                  <a:pt x="154" y="577"/>
                </a:lnTo>
                <a:lnTo>
                  <a:pt x="154" y="572"/>
                </a:lnTo>
                <a:lnTo>
                  <a:pt x="154" y="566"/>
                </a:lnTo>
                <a:lnTo>
                  <a:pt x="149" y="566"/>
                </a:lnTo>
                <a:lnTo>
                  <a:pt x="149" y="561"/>
                </a:lnTo>
                <a:lnTo>
                  <a:pt x="143" y="561"/>
                </a:lnTo>
                <a:lnTo>
                  <a:pt x="143" y="566"/>
                </a:lnTo>
                <a:lnTo>
                  <a:pt x="138" y="566"/>
                </a:lnTo>
                <a:lnTo>
                  <a:pt x="133" y="561"/>
                </a:lnTo>
                <a:lnTo>
                  <a:pt x="128" y="561"/>
                </a:lnTo>
                <a:lnTo>
                  <a:pt x="122" y="561"/>
                </a:lnTo>
                <a:lnTo>
                  <a:pt x="122" y="556"/>
                </a:lnTo>
                <a:lnTo>
                  <a:pt x="117" y="556"/>
                </a:lnTo>
                <a:lnTo>
                  <a:pt x="112" y="556"/>
                </a:lnTo>
                <a:lnTo>
                  <a:pt x="106" y="556"/>
                </a:lnTo>
                <a:lnTo>
                  <a:pt x="101" y="550"/>
                </a:lnTo>
                <a:lnTo>
                  <a:pt x="96" y="550"/>
                </a:lnTo>
                <a:lnTo>
                  <a:pt x="90" y="550"/>
                </a:lnTo>
                <a:lnTo>
                  <a:pt x="85" y="556"/>
                </a:lnTo>
                <a:lnTo>
                  <a:pt x="80" y="556"/>
                </a:lnTo>
                <a:lnTo>
                  <a:pt x="75" y="556"/>
                </a:lnTo>
                <a:lnTo>
                  <a:pt x="69" y="556"/>
                </a:lnTo>
                <a:lnTo>
                  <a:pt x="64" y="556"/>
                </a:lnTo>
                <a:lnTo>
                  <a:pt x="64" y="550"/>
                </a:lnTo>
                <a:lnTo>
                  <a:pt x="69" y="545"/>
                </a:lnTo>
                <a:lnTo>
                  <a:pt x="69" y="540"/>
                </a:lnTo>
                <a:lnTo>
                  <a:pt x="69" y="535"/>
                </a:lnTo>
                <a:lnTo>
                  <a:pt x="64" y="535"/>
                </a:lnTo>
                <a:lnTo>
                  <a:pt x="64" y="529"/>
                </a:lnTo>
                <a:lnTo>
                  <a:pt x="64" y="524"/>
                </a:lnTo>
                <a:lnTo>
                  <a:pt x="64" y="519"/>
                </a:lnTo>
                <a:lnTo>
                  <a:pt x="59" y="519"/>
                </a:lnTo>
                <a:lnTo>
                  <a:pt x="59" y="513"/>
                </a:lnTo>
                <a:lnTo>
                  <a:pt x="59" y="508"/>
                </a:lnTo>
                <a:lnTo>
                  <a:pt x="59" y="503"/>
                </a:lnTo>
                <a:lnTo>
                  <a:pt x="53" y="503"/>
                </a:lnTo>
                <a:lnTo>
                  <a:pt x="53" y="497"/>
                </a:lnTo>
                <a:lnTo>
                  <a:pt x="48" y="497"/>
                </a:lnTo>
                <a:lnTo>
                  <a:pt x="48" y="492"/>
                </a:lnTo>
                <a:lnTo>
                  <a:pt x="48" y="487"/>
                </a:lnTo>
                <a:lnTo>
                  <a:pt x="48" y="482"/>
                </a:lnTo>
                <a:lnTo>
                  <a:pt x="48" y="476"/>
                </a:lnTo>
                <a:lnTo>
                  <a:pt x="43" y="471"/>
                </a:lnTo>
                <a:lnTo>
                  <a:pt x="43" y="460"/>
                </a:lnTo>
                <a:lnTo>
                  <a:pt x="38" y="455"/>
                </a:lnTo>
                <a:lnTo>
                  <a:pt x="38" y="450"/>
                </a:lnTo>
                <a:lnTo>
                  <a:pt x="32" y="439"/>
                </a:lnTo>
                <a:lnTo>
                  <a:pt x="32" y="434"/>
                </a:lnTo>
                <a:lnTo>
                  <a:pt x="32" y="429"/>
                </a:lnTo>
                <a:lnTo>
                  <a:pt x="27" y="429"/>
                </a:lnTo>
                <a:lnTo>
                  <a:pt x="27" y="423"/>
                </a:lnTo>
                <a:lnTo>
                  <a:pt x="27" y="418"/>
                </a:lnTo>
                <a:lnTo>
                  <a:pt x="27" y="413"/>
                </a:lnTo>
                <a:lnTo>
                  <a:pt x="27" y="407"/>
                </a:lnTo>
                <a:lnTo>
                  <a:pt x="27" y="402"/>
                </a:lnTo>
                <a:lnTo>
                  <a:pt x="27" y="397"/>
                </a:lnTo>
                <a:lnTo>
                  <a:pt x="32" y="397"/>
                </a:lnTo>
                <a:lnTo>
                  <a:pt x="32" y="392"/>
                </a:lnTo>
                <a:lnTo>
                  <a:pt x="38" y="392"/>
                </a:lnTo>
                <a:lnTo>
                  <a:pt x="38" y="386"/>
                </a:lnTo>
                <a:lnTo>
                  <a:pt x="43" y="386"/>
                </a:lnTo>
                <a:lnTo>
                  <a:pt x="43" y="381"/>
                </a:lnTo>
                <a:lnTo>
                  <a:pt x="43" y="376"/>
                </a:lnTo>
                <a:lnTo>
                  <a:pt x="48" y="376"/>
                </a:lnTo>
                <a:lnTo>
                  <a:pt x="48" y="370"/>
                </a:lnTo>
                <a:lnTo>
                  <a:pt x="43" y="365"/>
                </a:lnTo>
                <a:lnTo>
                  <a:pt x="43" y="360"/>
                </a:lnTo>
                <a:lnTo>
                  <a:pt x="43" y="355"/>
                </a:lnTo>
                <a:lnTo>
                  <a:pt x="43" y="349"/>
                </a:lnTo>
                <a:lnTo>
                  <a:pt x="38" y="349"/>
                </a:lnTo>
                <a:lnTo>
                  <a:pt x="38" y="344"/>
                </a:lnTo>
                <a:lnTo>
                  <a:pt x="38" y="339"/>
                </a:lnTo>
                <a:lnTo>
                  <a:pt x="32" y="339"/>
                </a:lnTo>
                <a:lnTo>
                  <a:pt x="32" y="333"/>
                </a:lnTo>
                <a:lnTo>
                  <a:pt x="32" y="328"/>
                </a:lnTo>
                <a:lnTo>
                  <a:pt x="32" y="323"/>
                </a:lnTo>
                <a:lnTo>
                  <a:pt x="27" y="323"/>
                </a:lnTo>
                <a:lnTo>
                  <a:pt x="27" y="317"/>
                </a:lnTo>
                <a:lnTo>
                  <a:pt x="27" y="312"/>
                </a:lnTo>
                <a:lnTo>
                  <a:pt x="27" y="307"/>
                </a:lnTo>
                <a:lnTo>
                  <a:pt x="27" y="302"/>
                </a:lnTo>
                <a:lnTo>
                  <a:pt x="27" y="296"/>
                </a:lnTo>
                <a:lnTo>
                  <a:pt x="22" y="296"/>
                </a:lnTo>
                <a:lnTo>
                  <a:pt x="22" y="291"/>
                </a:lnTo>
                <a:lnTo>
                  <a:pt x="22" y="286"/>
                </a:lnTo>
                <a:lnTo>
                  <a:pt x="22" y="280"/>
                </a:lnTo>
                <a:lnTo>
                  <a:pt x="16" y="280"/>
                </a:lnTo>
                <a:lnTo>
                  <a:pt x="16" y="275"/>
                </a:lnTo>
                <a:lnTo>
                  <a:pt x="11" y="275"/>
                </a:lnTo>
                <a:lnTo>
                  <a:pt x="11" y="270"/>
                </a:lnTo>
                <a:lnTo>
                  <a:pt x="6" y="270"/>
                </a:lnTo>
                <a:lnTo>
                  <a:pt x="6" y="265"/>
                </a:lnTo>
                <a:lnTo>
                  <a:pt x="0" y="265"/>
                </a:lnTo>
                <a:lnTo>
                  <a:pt x="0" y="259"/>
                </a:lnTo>
                <a:lnTo>
                  <a:pt x="0" y="254"/>
                </a:lnTo>
                <a:lnTo>
                  <a:pt x="0" y="249"/>
                </a:lnTo>
                <a:lnTo>
                  <a:pt x="0" y="243"/>
                </a:lnTo>
                <a:lnTo>
                  <a:pt x="6" y="243"/>
                </a:lnTo>
                <a:lnTo>
                  <a:pt x="6" y="238"/>
                </a:lnTo>
                <a:lnTo>
                  <a:pt x="11" y="238"/>
                </a:lnTo>
                <a:lnTo>
                  <a:pt x="11" y="233"/>
                </a:lnTo>
                <a:lnTo>
                  <a:pt x="32" y="212"/>
                </a:lnTo>
                <a:lnTo>
                  <a:pt x="48" y="201"/>
                </a:lnTo>
                <a:lnTo>
                  <a:pt x="90" y="164"/>
                </a:lnTo>
                <a:lnTo>
                  <a:pt x="133" y="132"/>
                </a:lnTo>
                <a:lnTo>
                  <a:pt x="318" y="0"/>
                </a:lnTo>
                <a:lnTo>
                  <a:pt x="318" y="21"/>
                </a:lnTo>
                <a:lnTo>
                  <a:pt x="318" y="42"/>
                </a:lnTo>
                <a:lnTo>
                  <a:pt x="323" y="53"/>
                </a:lnTo>
                <a:lnTo>
                  <a:pt x="323" y="58"/>
                </a:lnTo>
                <a:lnTo>
                  <a:pt x="323" y="69"/>
                </a:lnTo>
                <a:lnTo>
                  <a:pt x="318" y="100"/>
                </a:lnTo>
                <a:lnTo>
                  <a:pt x="318" y="127"/>
                </a:lnTo>
                <a:lnTo>
                  <a:pt x="318" y="137"/>
                </a:lnTo>
                <a:lnTo>
                  <a:pt x="313" y="238"/>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16" name="Freeform 20"/>
          <p:cNvSpPr>
            <a:spLocks noEditPoints="1"/>
          </p:cNvSpPr>
          <p:nvPr/>
        </p:nvSpPr>
        <p:spPr bwMode="auto">
          <a:xfrm>
            <a:off x="6018212" y="3579813"/>
            <a:ext cx="1125538" cy="1344612"/>
          </a:xfrm>
          <a:custGeom>
            <a:avLst/>
            <a:gdLst>
              <a:gd name="T0" fmla="*/ 656 w 709"/>
              <a:gd name="T1" fmla="*/ 725 h 847"/>
              <a:gd name="T2" fmla="*/ 672 w 709"/>
              <a:gd name="T3" fmla="*/ 704 h 847"/>
              <a:gd name="T4" fmla="*/ 577 w 709"/>
              <a:gd name="T5" fmla="*/ 694 h 847"/>
              <a:gd name="T6" fmla="*/ 709 w 709"/>
              <a:gd name="T7" fmla="*/ 620 h 847"/>
              <a:gd name="T8" fmla="*/ 688 w 709"/>
              <a:gd name="T9" fmla="*/ 667 h 847"/>
              <a:gd name="T10" fmla="*/ 651 w 709"/>
              <a:gd name="T11" fmla="*/ 694 h 847"/>
              <a:gd name="T12" fmla="*/ 614 w 709"/>
              <a:gd name="T13" fmla="*/ 710 h 847"/>
              <a:gd name="T14" fmla="*/ 619 w 709"/>
              <a:gd name="T15" fmla="*/ 683 h 847"/>
              <a:gd name="T16" fmla="*/ 640 w 709"/>
              <a:gd name="T17" fmla="*/ 651 h 847"/>
              <a:gd name="T18" fmla="*/ 672 w 709"/>
              <a:gd name="T19" fmla="*/ 630 h 847"/>
              <a:gd name="T20" fmla="*/ 630 w 709"/>
              <a:gd name="T21" fmla="*/ 588 h 847"/>
              <a:gd name="T22" fmla="*/ 407 w 709"/>
              <a:gd name="T23" fmla="*/ 207 h 847"/>
              <a:gd name="T24" fmla="*/ 412 w 709"/>
              <a:gd name="T25" fmla="*/ 201 h 847"/>
              <a:gd name="T26" fmla="*/ 492 w 709"/>
              <a:gd name="T27" fmla="*/ 800 h 847"/>
              <a:gd name="T28" fmla="*/ 487 w 709"/>
              <a:gd name="T29" fmla="*/ 805 h 847"/>
              <a:gd name="T30" fmla="*/ 301 w 709"/>
              <a:gd name="T31" fmla="*/ 837 h 847"/>
              <a:gd name="T32" fmla="*/ 15 w 709"/>
              <a:gd name="T33" fmla="*/ 699 h 847"/>
              <a:gd name="T34" fmla="*/ 10 w 709"/>
              <a:gd name="T35" fmla="*/ 635 h 847"/>
              <a:gd name="T36" fmla="*/ 148 w 709"/>
              <a:gd name="T37" fmla="*/ 588 h 847"/>
              <a:gd name="T38" fmla="*/ 201 w 709"/>
              <a:gd name="T39" fmla="*/ 440 h 847"/>
              <a:gd name="T40" fmla="*/ 227 w 709"/>
              <a:gd name="T41" fmla="*/ 418 h 847"/>
              <a:gd name="T42" fmla="*/ 238 w 709"/>
              <a:gd name="T43" fmla="*/ 397 h 847"/>
              <a:gd name="T44" fmla="*/ 211 w 709"/>
              <a:gd name="T45" fmla="*/ 387 h 847"/>
              <a:gd name="T46" fmla="*/ 169 w 709"/>
              <a:gd name="T47" fmla="*/ 360 h 847"/>
              <a:gd name="T48" fmla="*/ 174 w 709"/>
              <a:gd name="T49" fmla="*/ 281 h 847"/>
              <a:gd name="T50" fmla="*/ 121 w 709"/>
              <a:gd name="T51" fmla="*/ 270 h 847"/>
              <a:gd name="T52" fmla="*/ 79 w 709"/>
              <a:gd name="T53" fmla="*/ 122 h 847"/>
              <a:gd name="T54" fmla="*/ 58 w 709"/>
              <a:gd name="T55" fmla="*/ 101 h 847"/>
              <a:gd name="T56" fmla="*/ 31 w 709"/>
              <a:gd name="T57" fmla="*/ 69 h 847"/>
              <a:gd name="T58" fmla="*/ 15 w 709"/>
              <a:gd name="T59" fmla="*/ 27 h 847"/>
              <a:gd name="T60" fmla="*/ 127 w 709"/>
              <a:gd name="T61" fmla="*/ 5 h 847"/>
              <a:gd name="T62" fmla="*/ 164 w 709"/>
              <a:gd name="T63" fmla="*/ 27 h 847"/>
              <a:gd name="T64" fmla="*/ 206 w 709"/>
              <a:gd name="T65" fmla="*/ 53 h 847"/>
              <a:gd name="T66" fmla="*/ 259 w 709"/>
              <a:gd name="T67" fmla="*/ 48 h 847"/>
              <a:gd name="T68" fmla="*/ 301 w 709"/>
              <a:gd name="T69" fmla="*/ 37 h 847"/>
              <a:gd name="T70" fmla="*/ 333 w 709"/>
              <a:gd name="T71" fmla="*/ 53 h 847"/>
              <a:gd name="T72" fmla="*/ 354 w 709"/>
              <a:gd name="T73" fmla="*/ 101 h 847"/>
              <a:gd name="T74" fmla="*/ 349 w 709"/>
              <a:gd name="T75" fmla="*/ 154 h 847"/>
              <a:gd name="T76" fmla="*/ 375 w 709"/>
              <a:gd name="T77" fmla="*/ 196 h 847"/>
              <a:gd name="T78" fmla="*/ 418 w 709"/>
              <a:gd name="T79" fmla="*/ 212 h 847"/>
              <a:gd name="T80" fmla="*/ 434 w 709"/>
              <a:gd name="T81" fmla="*/ 249 h 847"/>
              <a:gd name="T82" fmla="*/ 418 w 709"/>
              <a:gd name="T83" fmla="*/ 291 h 847"/>
              <a:gd name="T84" fmla="*/ 439 w 709"/>
              <a:gd name="T85" fmla="*/ 334 h 847"/>
              <a:gd name="T86" fmla="*/ 428 w 709"/>
              <a:gd name="T87" fmla="*/ 387 h 847"/>
              <a:gd name="T88" fmla="*/ 481 w 709"/>
              <a:gd name="T89" fmla="*/ 365 h 847"/>
              <a:gd name="T90" fmla="*/ 545 w 709"/>
              <a:gd name="T91" fmla="*/ 376 h 847"/>
              <a:gd name="T92" fmla="*/ 540 w 709"/>
              <a:gd name="T93" fmla="*/ 440 h 847"/>
              <a:gd name="T94" fmla="*/ 534 w 709"/>
              <a:gd name="T95" fmla="*/ 471 h 847"/>
              <a:gd name="T96" fmla="*/ 518 w 709"/>
              <a:gd name="T97" fmla="*/ 508 h 847"/>
              <a:gd name="T98" fmla="*/ 497 w 709"/>
              <a:gd name="T99" fmla="*/ 567 h 847"/>
              <a:gd name="T100" fmla="*/ 502 w 709"/>
              <a:gd name="T101" fmla="*/ 620 h 847"/>
              <a:gd name="T102" fmla="*/ 487 w 709"/>
              <a:gd name="T103" fmla="*/ 651 h 847"/>
              <a:gd name="T104" fmla="*/ 518 w 709"/>
              <a:gd name="T105" fmla="*/ 625 h 847"/>
              <a:gd name="T106" fmla="*/ 508 w 709"/>
              <a:gd name="T107" fmla="*/ 657 h 847"/>
              <a:gd name="T108" fmla="*/ 508 w 709"/>
              <a:gd name="T109" fmla="*/ 667 h 847"/>
              <a:gd name="T110" fmla="*/ 529 w 709"/>
              <a:gd name="T111" fmla="*/ 651 h 847"/>
              <a:gd name="T112" fmla="*/ 540 w 709"/>
              <a:gd name="T113" fmla="*/ 651 h 847"/>
              <a:gd name="T114" fmla="*/ 540 w 709"/>
              <a:gd name="T115" fmla="*/ 678 h 847"/>
              <a:gd name="T116" fmla="*/ 550 w 709"/>
              <a:gd name="T117" fmla="*/ 710 h 847"/>
              <a:gd name="T118" fmla="*/ 529 w 709"/>
              <a:gd name="T119" fmla="*/ 736 h 847"/>
              <a:gd name="T120" fmla="*/ 524 w 709"/>
              <a:gd name="T121" fmla="*/ 757 h 847"/>
              <a:gd name="T122" fmla="*/ 518 w 709"/>
              <a:gd name="T123" fmla="*/ 789 h 8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09"/>
              <a:gd name="T187" fmla="*/ 0 h 847"/>
              <a:gd name="T188" fmla="*/ 709 w 709"/>
              <a:gd name="T189" fmla="*/ 847 h 84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09" h="847">
                <a:moveTo>
                  <a:pt x="513" y="810"/>
                </a:moveTo>
                <a:lnTo>
                  <a:pt x="518" y="810"/>
                </a:lnTo>
                <a:lnTo>
                  <a:pt x="513" y="810"/>
                </a:lnTo>
                <a:close/>
                <a:moveTo>
                  <a:pt x="651" y="731"/>
                </a:moveTo>
                <a:lnTo>
                  <a:pt x="651" y="736"/>
                </a:lnTo>
                <a:lnTo>
                  <a:pt x="645" y="736"/>
                </a:lnTo>
                <a:lnTo>
                  <a:pt x="645" y="731"/>
                </a:lnTo>
                <a:lnTo>
                  <a:pt x="640" y="731"/>
                </a:lnTo>
                <a:lnTo>
                  <a:pt x="645" y="731"/>
                </a:lnTo>
                <a:lnTo>
                  <a:pt x="651" y="731"/>
                </a:lnTo>
                <a:close/>
                <a:moveTo>
                  <a:pt x="656" y="725"/>
                </a:moveTo>
                <a:lnTo>
                  <a:pt x="661" y="725"/>
                </a:lnTo>
                <a:lnTo>
                  <a:pt x="656" y="725"/>
                </a:lnTo>
                <a:close/>
                <a:moveTo>
                  <a:pt x="656" y="720"/>
                </a:moveTo>
                <a:lnTo>
                  <a:pt x="656" y="725"/>
                </a:lnTo>
                <a:lnTo>
                  <a:pt x="656" y="720"/>
                </a:lnTo>
                <a:close/>
                <a:moveTo>
                  <a:pt x="656" y="720"/>
                </a:moveTo>
                <a:lnTo>
                  <a:pt x="656" y="715"/>
                </a:lnTo>
                <a:lnTo>
                  <a:pt x="651" y="715"/>
                </a:lnTo>
                <a:lnTo>
                  <a:pt x="651" y="710"/>
                </a:lnTo>
                <a:lnTo>
                  <a:pt x="656" y="710"/>
                </a:lnTo>
                <a:lnTo>
                  <a:pt x="656" y="704"/>
                </a:lnTo>
                <a:lnTo>
                  <a:pt x="661" y="704"/>
                </a:lnTo>
                <a:lnTo>
                  <a:pt x="661" y="710"/>
                </a:lnTo>
                <a:lnTo>
                  <a:pt x="667" y="710"/>
                </a:lnTo>
                <a:lnTo>
                  <a:pt x="667" y="704"/>
                </a:lnTo>
                <a:lnTo>
                  <a:pt x="672" y="699"/>
                </a:lnTo>
                <a:lnTo>
                  <a:pt x="672" y="704"/>
                </a:lnTo>
                <a:lnTo>
                  <a:pt x="672" y="699"/>
                </a:lnTo>
                <a:lnTo>
                  <a:pt x="672" y="704"/>
                </a:lnTo>
                <a:lnTo>
                  <a:pt x="677" y="704"/>
                </a:lnTo>
                <a:lnTo>
                  <a:pt x="672" y="704"/>
                </a:lnTo>
                <a:lnTo>
                  <a:pt x="672" y="710"/>
                </a:lnTo>
                <a:lnTo>
                  <a:pt x="672" y="715"/>
                </a:lnTo>
                <a:lnTo>
                  <a:pt x="667" y="715"/>
                </a:lnTo>
                <a:lnTo>
                  <a:pt x="667" y="720"/>
                </a:lnTo>
                <a:lnTo>
                  <a:pt x="661" y="720"/>
                </a:lnTo>
                <a:lnTo>
                  <a:pt x="661" y="725"/>
                </a:lnTo>
                <a:lnTo>
                  <a:pt x="661" y="720"/>
                </a:lnTo>
                <a:lnTo>
                  <a:pt x="656" y="720"/>
                </a:lnTo>
                <a:close/>
                <a:moveTo>
                  <a:pt x="577" y="694"/>
                </a:moveTo>
                <a:lnTo>
                  <a:pt x="582" y="694"/>
                </a:lnTo>
                <a:lnTo>
                  <a:pt x="582" y="699"/>
                </a:lnTo>
                <a:lnTo>
                  <a:pt x="577" y="699"/>
                </a:lnTo>
                <a:lnTo>
                  <a:pt x="577" y="694"/>
                </a:lnTo>
                <a:lnTo>
                  <a:pt x="571" y="694"/>
                </a:lnTo>
                <a:lnTo>
                  <a:pt x="577" y="694"/>
                </a:lnTo>
                <a:close/>
                <a:moveTo>
                  <a:pt x="497" y="646"/>
                </a:moveTo>
                <a:lnTo>
                  <a:pt x="492" y="646"/>
                </a:lnTo>
                <a:lnTo>
                  <a:pt x="497" y="646"/>
                </a:lnTo>
                <a:close/>
                <a:moveTo>
                  <a:pt x="545" y="641"/>
                </a:moveTo>
                <a:lnTo>
                  <a:pt x="540" y="641"/>
                </a:lnTo>
                <a:lnTo>
                  <a:pt x="540" y="635"/>
                </a:lnTo>
                <a:lnTo>
                  <a:pt x="545" y="641"/>
                </a:lnTo>
                <a:close/>
                <a:moveTo>
                  <a:pt x="709" y="593"/>
                </a:moveTo>
                <a:lnTo>
                  <a:pt x="709" y="598"/>
                </a:lnTo>
                <a:lnTo>
                  <a:pt x="709" y="604"/>
                </a:lnTo>
                <a:lnTo>
                  <a:pt x="709" y="609"/>
                </a:lnTo>
                <a:lnTo>
                  <a:pt x="709" y="614"/>
                </a:lnTo>
                <a:lnTo>
                  <a:pt x="709" y="620"/>
                </a:lnTo>
                <a:lnTo>
                  <a:pt x="704" y="620"/>
                </a:lnTo>
                <a:lnTo>
                  <a:pt x="704" y="625"/>
                </a:lnTo>
                <a:lnTo>
                  <a:pt x="704" y="630"/>
                </a:lnTo>
                <a:lnTo>
                  <a:pt x="704" y="635"/>
                </a:lnTo>
                <a:lnTo>
                  <a:pt x="704" y="641"/>
                </a:lnTo>
                <a:lnTo>
                  <a:pt x="698" y="641"/>
                </a:lnTo>
                <a:lnTo>
                  <a:pt x="698" y="646"/>
                </a:lnTo>
                <a:lnTo>
                  <a:pt x="698" y="651"/>
                </a:lnTo>
                <a:lnTo>
                  <a:pt x="698" y="657"/>
                </a:lnTo>
                <a:lnTo>
                  <a:pt x="693" y="657"/>
                </a:lnTo>
                <a:lnTo>
                  <a:pt x="693" y="662"/>
                </a:lnTo>
                <a:lnTo>
                  <a:pt x="688" y="662"/>
                </a:lnTo>
                <a:lnTo>
                  <a:pt x="688" y="667"/>
                </a:lnTo>
                <a:lnTo>
                  <a:pt x="693" y="667"/>
                </a:lnTo>
                <a:lnTo>
                  <a:pt x="688" y="667"/>
                </a:lnTo>
                <a:lnTo>
                  <a:pt x="688" y="673"/>
                </a:lnTo>
                <a:lnTo>
                  <a:pt x="688" y="678"/>
                </a:lnTo>
                <a:lnTo>
                  <a:pt x="682" y="678"/>
                </a:lnTo>
                <a:lnTo>
                  <a:pt x="682" y="683"/>
                </a:lnTo>
                <a:lnTo>
                  <a:pt x="677" y="688"/>
                </a:lnTo>
                <a:lnTo>
                  <a:pt x="672" y="688"/>
                </a:lnTo>
                <a:lnTo>
                  <a:pt x="677" y="688"/>
                </a:lnTo>
                <a:lnTo>
                  <a:pt x="677" y="694"/>
                </a:lnTo>
                <a:lnTo>
                  <a:pt x="672" y="694"/>
                </a:lnTo>
                <a:lnTo>
                  <a:pt x="672" y="688"/>
                </a:lnTo>
                <a:lnTo>
                  <a:pt x="667" y="683"/>
                </a:lnTo>
                <a:lnTo>
                  <a:pt x="661" y="683"/>
                </a:lnTo>
                <a:lnTo>
                  <a:pt x="656" y="688"/>
                </a:lnTo>
                <a:lnTo>
                  <a:pt x="656" y="694"/>
                </a:lnTo>
                <a:lnTo>
                  <a:pt x="651" y="694"/>
                </a:lnTo>
                <a:lnTo>
                  <a:pt x="651" y="699"/>
                </a:lnTo>
                <a:lnTo>
                  <a:pt x="656" y="699"/>
                </a:lnTo>
                <a:lnTo>
                  <a:pt x="651" y="699"/>
                </a:lnTo>
                <a:lnTo>
                  <a:pt x="651" y="704"/>
                </a:lnTo>
                <a:lnTo>
                  <a:pt x="651" y="710"/>
                </a:lnTo>
                <a:lnTo>
                  <a:pt x="645" y="710"/>
                </a:lnTo>
                <a:lnTo>
                  <a:pt x="640" y="710"/>
                </a:lnTo>
                <a:lnTo>
                  <a:pt x="640" y="715"/>
                </a:lnTo>
                <a:lnTo>
                  <a:pt x="635" y="715"/>
                </a:lnTo>
                <a:lnTo>
                  <a:pt x="630" y="715"/>
                </a:lnTo>
                <a:lnTo>
                  <a:pt x="624" y="715"/>
                </a:lnTo>
                <a:lnTo>
                  <a:pt x="624" y="710"/>
                </a:lnTo>
                <a:lnTo>
                  <a:pt x="619" y="710"/>
                </a:lnTo>
                <a:lnTo>
                  <a:pt x="619" y="715"/>
                </a:lnTo>
                <a:lnTo>
                  <a:pt x="614" y="710"/>
                </a:lnTo>
                <a:lnTo>
                  <a:pt x="614" y="715"/>
                </a:lnTo>
                <a:lnTo>
                  <a:pt x="608" y="710"/>
                </a:lnTo>
                <a:lnTo>
                  <a:pt x="614" y="710"/>
                </a:lnTo>
                <a:lnTo>
                  <a:pt x="608" y="710"/>
                </a:lnTo>
                <a:lnTo>
                  <a:pt x="608" y="704"/>
                </a:lnTo>
                <a:lnTo>
                  <a:pt x="603" y="704"/>
                </a:lnTo>
                <a:lnTo>
                  <a:pt x="603" y="699"/>
                </a:lnTo>
                <a:lnTo>
                  <a:pt x="598" y="699"/>
                </a:lnTo>
                <a:lnTo>
                  <a:pt x="598" y="694"/>
                </a:lnTo>
                <a:lnTo>
                  <a:pt x="598" y="688"/>
                </a:lnTo>
                <a:lnTo>
                  <a:pt x="603" y="688"/>
                </a:lnTo>
                <a:lnTo>
                  <a:pt x="608" y="688"/>
                </a:lnTo>
                <a:lnTo>
                  <a:pt x="614" y="688"/>
                </a:lnTo>
                <a:lnTo>
                  <a:pt x="619" y="688"/>
                </a:lnTo>
                <a:lnTo>
                  <a:pt x="619" y="683"/>
                </a:lnTo>
                <a:lnTo>
                  <a:pt x="624" y="683"/>
                </a:lnTo>
                <a:lnTo>
                  <a:pt x="624" y="678"/>
                </a:lnTo>
                <a:lnTo>
                  <a:pt x="630" y="673"/>
                </a:lnTo>
                <a:lnTo>
                  <a:pt x="630" y="667"/>
                </a:lnTo>
                <a:lnTo>
                  <a:pt x="635" y="667"/>
                </a:lnTo>
                <a:lnTo>
                  <a:pt x="635" y="662"/>
                </a:lnTo>
                <a:lnTo>
                  <a:pt x="630" y="662"/>
                </a:lnTo>
                <a:lnTo>
                  <a:pt x="635" y="662"/>
                </a:lnTo>
                <a:lnTo>
                  <a:pt x="630" y="662"/>
                </a:lnTo>
                <a:lnTo>
                  <a:pt x="630" y="657"/>
                </a:lnTo>
                <a:lnTo>
                  <a:pt x="635" y="657"/>
                </a:lnTo>
                <a:lnTo>
                  <a:pt x="630" y="657"/>
                </a:lnTo>
                <a:lnTo>
                  <a:pt x="635" y="657"/>
                </a:lnTo>
                <a:lnTo>
                  <a:pt x="635" y="651"/>
                </a:lnTo>
                <a:lnTo>
                  <a:pt x="640" y="651"/>
                </a:lnTo>
                <a:lnTo>
                  <a:pt x="645" y="651"/>
                </a:lnTo>
                <a:lnTo>
                  <a:pt x="651" y="651"/>
                </a:lnTo>
                <a:lnTo>
                  <a:pt x="656" y="646"/>
                </a:lnTo>
                <a:lnTo>
                  <a:pt x="661" y="646"/>
                </a:lnTo>
                <a:lnTo>
                  <a:pt x="667" y="646"/>
                </a:lnTo>
                <a:lnTo>
                  <a:pt x="667" y="641"/>
                </a:lnTo>
                <a:lnTo>
                  <a:pt x="661" y="641"/>
                </a:lnTo>
                <a:lnTo>
                  <a:pt x="661" y="646"/>
                </a:lnTo>
                <a:lnTo>
                  <a:pt x="661" y="641"/>
                </a:lnTo>
                <a:lnTo>
                  <a:pt x="656" y="641"/>
                </a:lnTo>
                <a:lnTo>
                  <a:pt x="661" y="641"/>
                </a:lnTo>
                <a:lnTo>
                  <a:pt x="661" y="635"/>
                </a:lnTo>
                <a:lnTo>
                  <a:pt x="667" y="635"/>
                </a:lnTo>
                <a:lnTo>
                  <a:pt x="667" y="630"/>
                </a:lnTo>
                <a:lnTo>
                  <a:pt x="672" y="630"/>
                </a:lnTo>
                <a:lnTo>
                  <a:pt x="677" y="630"/>
                </a:lnTo>
                <a:lnTo>
                  <a:pt x="677" y="625"/>
                </a:lnTo>
                <a:lnTo>
                  <a:pt x="682" y="625"/>
                </a:lnTo>
                <a:lnTo>
                  <a:pt x="682" y="620"/>
                </a:lnTo>
                <a:lnTo>
                  <a:pt x="688" y="620"/>
                </a:lnTo>
                <a:lnTo>
                  <a:pt x="688" y="614"/>
                </a:lnTo>
                <a:lnTo>
                  <a:pt x="693" y="614"/>
                </a:lnTo>
                <a:lnTo>
                  <a:pt x="693" y="609"/>
                </a:lnTo>
                <a:lnTo>
                  <a:pt x="693" y="604"/>
                </a:lnTo>
                <a:lnTo>
                  <a:pt x="698" y="604"/>
                </a:lnTo>
                <a:lnTo>
                  <a:pt x="698" y="598"/>
                </a:lnTo>
                <a:lnTo>
                  <a:pt x="704" y="598"/>
                </a:lnTo>
                <a:lnTo>
                  <a:pt x="704" y="593"/>
                </a:lnTo>
                <a:lnTo>
                  <a:pt x="709" y="593"/>
                </a:lnTo>
                <a:close/>
                <a:moveTo>
                  <a:pt x="630" y="588"/>
                </a:moveTo>
                <a:lnTo>
                  <a:pt x="630" y="583"/>
                </a:lnTo>
                <a:lnTo>
                  <a:pt x="630" y="588"/>
                </a:lnTo>
                <a:close/>
                <a:moveTo>
                  <a:pt x="534" y="561"/>
                </a:moveTo>
                <a:lnTo>
                  <a:pt x="529" y="561"/>
                </a:lnTo>
                <a:lnTo>
                  <a:pt x="534" y="561"/>
                </a:lnTo>
                <a:lnTo>
                  <a:pt x="534" y="556"/>
                </a:lnTo>
                <a:lnTo>
                  <a:pt x="534" y="561"/>
                </a:lnTo>
                <a:close/>
                <a:moveTo>
                  <a:pt x="540" y="519"/>
                </a:moveTo>
                <a:lnTo>
                  <a:pt x="534" y="519"/>
                </a:lnTo>
                <a:lnTo>
                  <a:pt x="529" y="519"/>
                </a:lnTo>
                <a:lnTo>
                  <a:pt x="529" y="514"/>
                </a:lnTo>
                <a:lnTo>
                  <a:pt x="534" y="514"/>
                </a:lnTo>
                <a:lnTo>
                  <a:pt x="540" y="514"/>
                </a:lnTo>
                <a:lnTo>
                  <a:pt x="540" y="519"/>
                </a:lnTo>
                <a:close/>
                <a:moveTo>
                  <a:pt x="407" y="207"/>
                </a:moveTo>
                <a:lnTo>
                  <a:pt x="402" y="207"/>
                </a:lnTo>
                <a:lnTo>
                  <a:pt x="402" y="201"/>
                </a:lnTo>
                <a:lnTo>
                  <a:pt x="407" y="207"/>
                </a:lnTo>
                <a:lnTo>
                  <a:pt x="402" y="207"/>
                </a:lnTo>
                <a:lnTo>
                  <a:pt x="407" y="207"/>
                </a:lnTo>
                <a:close/>
                <a:moveTo>
                  <a:pt x="397" y="207"/>
                </a:moveTo>
                <a:lnTo>
                  <a:pt x="391" y="207"/>
                </a:lnTo>
                <a:lnTo>
                  <a:pt x="391" y="201"/>
                </a:lnTo>
                <a:lnTo>
                  <a:pt x="397" y="201"/>
                </a:lnTo>
                <a:lnTo>
                  <a:pt x="397" y="207"/>
                </a:lnTo>
                <a:close/>
                <a:moveTo>
                  <a:pt x="412" y="201"/>
                </a:moveTo>
                <a:lnTo>
                  <a:pt x="407" y="201"/>
                </a:lnTo>
                <a:lnTo>
                  <a:pt x="402" y="201"/>
                </a:lnTo>
                <a:lnTo>
                  <a:pt x="407" y="201"/>
                </a:lnTo>
                <a:lnTo>
                  <a:pt x="412" y="201"/>
                </a:lnTo>
                <a:close/>
                <a:moveTo>
                  <a:pt x="402" y="201"/>
                </a:moveTo>
                <a:lnTo>
                  <a:pt x="397" y="201"/>
                </a:lnTo>
                <a:lnTo>
                  <a:pt x="402" y="201"/>
                </a:lnTo>
                <a:close/>
                <a:moveTo>
                  <a:pt x="513" y="810"/>
                </a:moveTo>
                <a:lnTo>
                  <a:pt x="508" y="810"/>
                </a:lnTo>
                <a:lnTo>
                  <a:pt x="502" y="805"/>
                </a:lnTo>
                <a:lnTo>
                  <a:pt x="502" y="800"/>
                </a:lnTo>
                <a:lnTo>
                  <a:pt x="497" y="794"/>
                </a:lnTo>
                <a:lnTo>
                  <a:pt x="497" y="800"/>
                </a:lnTo>
                <a:lnTo>
                  <a:pt x="502" y="800"/>
                </a:lnTo>
                <a:lnTo>
                  <a:pt x="497" y="805"/>
                </a:lnTo>
                <a:lnTo>
                  <a:pt x="497" y="800"/>
                </a:lnTo>
                <a:lnTo>
                  <a:pt x="492" y="800"/>
                </a:lnTo>
                <a:lnTo>
                  <a:pt x="487" y="800"/>
                </a:lnTo>
                <a:lnTo>
                  <a:pt x="492" y="800"/>
                </a:lnTo>
                <a:lnTo>
                  <a:pt x="492" y="805"/>
                </a:lnTo>
                <a:lnTo>
                  <a:pt x="497" y="805"/>
                </a:lnTo>
                <a:lnTo>
                  <a:pt x="502" y="805"/>
                </a:lnTo>
                <a:lnTo>
                  <a:pt x="502" y="810"/>
                </a:lnTo>
                <a:lnTo>
                  <a:pt x="502" y="815"/>
                </a:lnTo>
                <a:lnTo>
                  <a:pt x="502" y="810"/>
                </a:lnTo>
                <a:lnTo>
                  <a:pt x="497" y="815"/>
                </a:lnTo>
                <a:lnTo>
                  <a:pt x="497" y="810"/>
                </a:lnTo>
                <a:lnTo>
                  <a:pt x="492" y="810"/>
                </a:lnTo>
                <a:lnTo>
                  <a:pt x="492" y="805"/>
                </a:lnTo>
                <a:lnTo>
                  <a:pt x="492" y="810"/>
                </a:lnTo>
                <a:lnTo>
                  <a:pt x="492" y="815"/>
                </a:lnTo>
                <a:lnTo>
                  <a:pt x="487" y="815"/>
                </a:lnTo>
                <a:lnTo>
                  <a:pt x="487" y="810"/>
                </a:lnTo>
                <a:lnTo>
                  <a:pt x="487" y="805"/>
                </a:lnTo>
                <a:lnTo>
                  <a:pt x="402" y="821"/>
                </a:lnTo>
                <a:lnTo>
                  <a:pt x="397" y="821"/>
                </a:lnTo>
                <a:lnTo>
                  <a:pt x="391" y="821"/>
                </a:lnTo>
                <a:lnTo>
                  <a:pt x="386" y="821"/>
                </a:lnTo>
                <a:lnTo>
                  <a:pt x="386" y="826"/>
                </a:lnTo>
                <a:lnTo>
                  <a:pt x="381" y="826"/>
                </a:lnTo>
                <a:lnTo>
                  <a:pt x="338" y="837"/>
                </a:lnTo>
                <a:lnTo>
                  <a:pt x="333" y="837"/>
                </a:lnTo>
                <a:lnTo>
                  <a:pt x="328" y="831"/>
                </a:lnTo>
                <a:lnTo>
                  <a:pt x="322" y="831"/>
                </a:lnTo>
                <a:lnTo>
                  <a:pt x="317" y="831"/>
                </a:lnTo>
                <a:lnTo>
                  <a:pt x="312" y="831"/>
                </a:lnTo>
                <a:lnTo>
                  <a:pt x="312" y="837"/>
                </a:lnTo>
                <a:lnTo>
                  <a:pt x="307" y="837"/>
                </a:lnTo>
                <a:lnTo>
                  <a:pt x="301" y="837"/>
                </a:lnTo>
                <a:lnTo>
                  <a:pt x="291" y="837"/>
                </a:lnTo>
                <a:lnTo>
                  <a:pt x="291" y="842"/>
                </a:lnTo>
                <a:lnTo>
                  <a:pt x="285" y="842"/>
                </a:lnTo>
                <a:lnTo>
                  <a:pt x="285" y="847"/>
                </a:lnTo>
                <a:lnTo>
                  <a:pt x="280" y="847"/>
                </a:lnTo>
                <a:lnTo>
                  <a:pt x="280" y="842"/>
                </a:lnTo>
                <a:lnTo>
                  <a:pt x="275" y="842"/>
                </a:lnTo>
                <a:lnTo>
                  <a:pt x="68" y="752"/>
                </a:lnTo>
                <a:lnTo>
                  <a:pt x="63" y="747"/>
                </a:lnTo>
                <a:lnTo>
                  <a:pt x="58" y="741"/>
                </a:lnTo>
                <a:lnTo>
                  <a:pt x="47" y="731"/>
                </a:lnTo>
                <a:lnTo>
                  <a:pt x="42" y="725"/>
                </a:lnTo>
                <a:lnTo>
                  <a:pt x="31" y="715"/>
                </a:lnTo>
                <a:lnTo>
                  <a:pt x="21" y="710"/>
                </a:lnTo>
                <a:lnTo>
                  <a:pt x="15" y="699"/>
                </a:lnTo>
                <a:lnTo>
                  <a:pt x="5" y="699"/>
                </a:lnTo>
                <a:lnTo>
                  <a:pt x="5" y="694"/>
                </a:lnTo>
                <a:lnTo>
                  <a:pt x="0" y="694"/>
                </a:lnTo>
                <a:lnTo>
                  <a:pt x="0" y="688"/>
                </a:lnTo>
                <a:lnTo>
                  <a:pt x="0" y="683"/>
                </a:lnTo>
                <a:lnTo>
                  <a:pt x="5" y="678"/>
                </a:lnTo>
                <a:lnTo>
                  <a:pt x="10" y="678"/>
                </a:lnTo>
                <a:lnTo>
                  <a:pt x="15" y="673"/>
                </a:lnTo>
                <a:lnTo>
                  <a:pt x="15" y="667"/>
                </a:lnTo>
                <a:lnTo>
                  <a:pt x="15" y="662"/>
                </a:lnTo>
                <a:lnTo>
                  <a:pt x="15" y="657"/>
                </a:lnTo>
                <a:lnTo>
                  <a:pt x="10" y="657"/>
                </a:lnTo>
                <a:lnTo>
                  <a:pt x="10" y="651"/>
                </a:lnTo>
                <a:lnTo>
                  <a:pt x="10" y="646"/>
                </a:lnTo>
                <a:lnTo>
                  <a:pt x="10" y="635"/>
                </a:lnTo>
                <a:lnTo>
                  <a:pt x="10" y="598"/>
                </a:lnTo>
                <a:lnTo>
                  <a:pt x="21" y="577"/>
                </a:lnTo>
                <a:lnTo>
                  <a:pt x="26" y="577"/>
                </a:lnTo>
                <a:lnTo>
                  <a:pt x="31" y="577"/>
                </a:lnTo>
                <a:lnTo>
                  <a:pt x="37" y="577"/>
                </a:lnTo>
                <a:lnTo>
                  <a:pt x="42" y="577"/>
                </a:lnTo>
                <a:lnTo>
                  <a:pt x="47" y="577"/>
                </a:lnTo>
                <a:lnTo>
                  <a:pt x="47" y="583"/>
                </a:lnTo>
                <a:lnTo>
                  <a:pt x="52" y="583"/>
                </a:lnTo>
                <a:lnTo>
                  <a:pt x="58" y="583"/>
                </a:lnTo>
                <a:lnTo>
                  <a:pt x="63" y="583"/>
                </a:lnTo>
                <a:lnTo>
                  <a:pt x="68" y="588"/>
                </a:lnTo>
                <a:lnTo>
                  <a:pt x="74" y="588"/>
                </a:lnTo>
                <a:lnTo>
                  <a:pt x="79" y="588"/>
                </a:lnTo>
                <a:lnTo>
                  <a:pt x="148" y="588"/>
                </a:lnTo>
                <a:lnTo>
                  <a:pt x="174" y="577"/>
                </a:lnTo>
                <a:lnTo>
                  <a:pt x="174" y="535"/>
                </a:lnTo>
                <a:lnTo>
                  <a:pt x="174" y="471"/>
                </a:lnTo>
                <a:lnTo>
                  <a:pt x="174" y="466"/>
                </a:lnTo>
                <a:lnTo>
                  <a:pt x="180" y="466"/>
                </a:lnTo>
                <a:lnTo>
                  <a:pt x="180" y="461"/>
                </a:lnTo>
                <a:lnTo>
                  <a:pt x="180" y="455"/>
                </a:lnTo>
                <a:lnTo>
                  <a:pt x="185" y="455"/>
                </a:lnTo>
                <a:lnTo>
                  <a:pt x="185" y="450"/>
                </a:lnTo>
                <a:lnTo>
                  <a:pt x="190" y="450"/>
                </a:lnTo>
                <a:lnTo>
                  <a:pt x="195" y="445"/>
                </a:lnTo>
                <a:lnTo>
                  <a:pt x="190" y="445"/>
                </a:lnTo>
                <a:lnTo>
                  <a:pt x="195" y="445"/>
                </a:lnTo>
                <a:lnTo>
                  <a:pt x="195" y="440"/>
                </a:lnTo>
                <a:lnTo>
                  <a:pt x="201" y="440"/>
                </a:lnTo>
                <a:lnTo>
                  <a:pt x="201" y="445"/>
                </a:lnTo>
                <a:lnTo>
                  <a:pt x="201" y="440"/>
                </a:lnTo>
                <a:lnTo>
                  <a:pt x="201" y="445"/>
                </a:lnTo>
                <a:lnTo>
                  <a:pt x="206" y="445"/>
                </a:lnTo>
                <a:lnTo>
                  <a:pt x="211" y="445"/>
                </a:lnTo>
                <a:lnTo>
                  <a:pt x="217" y="445"/>
                </a:lnTo>
                <a:lnTo>
                  <a:pt x="217" y="440"/>
                </a:lnTo>
                <a:lnTo>
                  <a:pt x="217" y="434"/>
                </a:lnTo>
                <a:lnTo>
                  <a:pt x="217" y="429"/>
                </a:lnTo>
                <a:lnTo>
                  <a:pt x="222" y="429"/>
                </a:lnTo>
                <a:lnTo>
                  <a:pt x="217" y="429"/>
                </a:lnTo>
                <a:lnTo>
                  <a:pt x="222" y="429"/>
                </a:lnTo>
                <a:lnTo>
                  <a:pt x="222" y="424"/>
                </a:lnTo>
                <a:lnTo>
                  <a:pt x="227" y="424"/>
                </a:lnTo>
                <a:lnTo>
                  <a:pt x="227" y="418"/>
                </a:lnTo>
                <a:lnTo>
                  <a:pt x="232" y="418"/>
                </a:lnTo>
                <a:lnTo>
                  <a:pt x="232" y="413"/>
                </a:lnTo>
                <a:lnTo>
                  <a:pt x="227" y="413"/>
                </a:lnTo>
                <a:lnTo>
                  <a:pt x="232" y="413"/>
                </a:lnTo>
                <a:lnTo>
                  <a:pt x="227" y="413"/>
                </a:lnTo>
                <a:lnTo>
                  <a:pt x="232" y="413"/>
                </a:lnTo>
                <a:lnTo>
                  <a:pt x="232" y="408"/>
                </a:lnTo>
                <a:lnTo>
                  <a:pt x="232" y="413"/>
                </a:lnTo>
                <a:lnTo>
                  <a:pt x="232" y="408"/>
                </a:lnTo>
                <a:lnTo>
                  <a:pt x="232" y="413"/>
                </a:lnTo>
                <a:lnTo>
                  <a:pt x="232" y="408"/>
                </a:lnTo>
                <a:lnTo>
                  <a:pt x="238" y="403"/>
                </a:lnTo>
                <a:lnTo>
                  <a:pt x="232" y="403"/>
                </a:lnTo>
                <a:lnTo>
                  <a:pt x="238" y="403"/>
                </a:lnTo>
                <a:lnTo>
                  <a:pt x="238" y="397"/>
                </a:lnTo>
                <a:lnTo>
                  <a:pt x="238" y="403"/>
                </a:lnTo>
                <a:lnTo>
                  <a:pt x="238" y="397"/>
                </a:lnTo>
                <a:lnTo>
                  <a:pt x="243" y="397"/>
                </a:lnTo>
                <a:lnTo>
                  <a:pt x="248" y="397"/>
                </a:lnTo>
                <a:lnTo>
                  <a:pt x="248" y="392"/>
                </a:lnTo>
                <a:lnTo>
                  <a:pt x="243" y="392"/>
                </a:lnTo>
                <a:lnTo>
                  <a:pt x="238" y="392"/>
                </a:lnTo>
                <a:lnTo>
                  <a:pt x="232" y="392"/>
                </a:lnTo>
                <a:lnTo>
                  <a:pt x="227" y="392"/>
                </a:lnTo>
                <a:lnTo>
                  <a:pt x="222" y="392"/>
                </a:lnTo>
                <a:lnTo>
                  <a:pt x="222" y="387"/>
                </a:lnTo>
                <a:lnTo>
                  <a:pt x="217" y="387"/>
                </a:lnTo>
                <a:lnTo>
                  <a:pt x="217" y="392"/>
                </a:lnTo>
                <a:lnTo>
                  <a:pt x="211" y="392"/>
                </a:lnTo>
                <a:lnTo>
                  <a:pt x="211" y="387"/>
                </a:lnTo>
                <a:lnTo>
                  <a:pt x="211" y="392"/>
                </a:lnTo>
                <a:lnTo>
                  <a:pt x="206" y="392"/>
                </a:lnTo>
                <a:lnTo>
                  <a:pt x="206" y="387"/>
                </a:lnTo>
                <a:lnTo>
                  <a:pt x="201" y="387"/>
                </a:lnTo>
                <a:lnTo>
                  <a:pt x="195" y="387"/>
                </a:lnTo>
                <a:lnTo>
                  <a:pt x="190" y="387"/>
                </a:lnTo>
                <a:lnTo>
                  <a:pt x="185" y="387"/>
                </a:lnTo>
                <a:lnTo>
                  <a:pt x="180" y="387"/>
                </a:lnTo>
                <a:lnTo>
                  <a:pt x="174" y="387"/>
                </a:lnTo>
                <a:lnTo>
                  <a:pt x="174" y="381"/>
                </a:lnTo>
                <a:lnTo>
                  <a:pt x="174" y="376"/>
                </a:lnTo>
                <a:lnTo>
                  <a:pt x="174" y="371"/>
                </a:lnTo>
                <a:lnTo>
                  <a:pt x="174" y="365"/>
                </a:lnTo>
                <a:lnTo>
                  <a:pt x="174" y="360"/>
                </a:lnTo>
                <a:lnTo>
                  <a:pt x="169" y="360"/>
                </a:lnTo>
                <a:lnTo>
                  <a:pt x="169" y="355"/>
                </a:lnTo>
                <a:lnTo>
                  <a:pt x="169" y="350"/>
                </a:lnTo>
                <a:lnTo>
                  <a:pt x="169" y="344"/>
                </a:lnTo>
                <a:lnTo>
                  <a:pt x="169" y="339"/>
                </a:lnTo>
                <a:lnTo>
                  <a:pt x="174" y="328"/>
                </a:lnTo>
                <a:lnTo>
                  <a:pt x="169" y="323"/>
                </a:lnTo>
                <a:lnTo>
                  <a:pt x="174" y="323"/>
                </a:lnTo>
                <a:lnTo>
                  <a:pt x="174" y="318"/>
                </a:lnTo>
                <a:lnTo>
                  <a:pt x="180" y="318"/>
                </a:lnTo>
                <a:lnTo>
                  <a:pt x="180" y="323"/>
                </a:lnTo>
                <a:lnTo>
                  <a:pt x="185" y="323"/>
                </a:lnTo>
                <a:lnTo>
                  <a:pt x="190" y="323"/>
                </a:lnTo>
                <a:lnTo>
                  <a:pt x="195" y="318"/>
                </a:lnTo>
                <a:lnTo>
                  <a:pt x="201" y="323"/>
                </a:lnTo>
                <a:lnTo>
                  <a:pt x="174" y="281"/>
                </a:lnTo>
                <a:lnTo>
                  <a:pt x="169" y="275"/>
                </a:lnTo>
                <a:lnTo>
                  <a:pt x="164" y="275"/>
                </a:lnTo>
                <a:lnTo>
                  <a:pt x="158" y="275"/>
                </a:lnTo>
                <a:lnTo>
                  <a:pt x="158" y="281"/>
                </a:lnTo>
                <a:lnTo>
                  <a:pt x="153" y="281"/>
                </a:lnTo>
                <a:lnTo>
                  <a:pt x="148" y="281"/>
                </a:lnTo>
                <a:lnTo>
                  <a:pt x="142" y="281"/>
                </a:lnTo>
                <a:lnTo>
                  <a:pt x="142" y="286"/>
                </a:lnTo>
                <a:lnTo>
                  <a:pt x="142" y="281"/>
                </a:lnTo>
                <a:lnTo>
                  <a:pt x="137" y="281"/>
                </a:lnTo>
                <a:lnTo>
                  <a:pt x="132" y="281"/>
                </a:lnTo>
                <a:lnTo>
                  <a:pt x="127" y="281"/>
                </a:lnTo>
                <a:lnTo>
                  <a:pt x="127" y="275"/>
                </a:lnTo>
                <a:lnTo>
                  <a:pt x="121" y="275"/>
                </a:lnTo>
                <a:lnTo>
                  <a:pt x="121" y="270"/>
                </a:lnTo>
                <a:lnTo>
                  <a:pt x="116" y="270"/>
                </a:lnTo>
                <a:lnTo>
                  <a:pt x="111" y="270"/>
                </a:lnTo>
                <a:lnTo>
                  <a:pt x="105" y="270"/>
                </a:lnTo>
                <a:lnTo>
                  <a:pt x="105" y="265"/>
                </a:lnTo>
                <a:lnTo>
                  <a:pt x="100" y="265"/>
                </a:lnTo>
                <a:lnTo>
                  <a:pt x="100" y="260"/>
                </a:lnTo>
                <a:lnTo>
                  <a:pt x="95" y="260"/>
                </a:lnTo>
                <a:lnTo>
                  <a:pt x="90" y="260"/>
                </a:lnTo>
                <a:lnTo>
                  <a:pt x="84" y="260"/>
                </a:lnTo>
                <a:lnTo>
                  <a:pt x="79" y="260"/>
                </a:lnTo>
                <a:lnTo>
                  <a:pt x="79" y="254"/>
                </a:lnTo>
                <a:lnTo>
                  <a:pt x="74" y="254"/>
                </a:lnTo>
                <a:lnTo>
                  <a:pt x="74" y="170"/>
                </a:lnTo>
                <a:lnTo>
                  <a:pt x="74" y="122"/>
                </a:lnTo>
                <a:lnTo>
                  <a:pt x="79" y="122"/>
                </a:lnTo>
                <a:lnTo>
                  <a:pt x="84" y="117"/>
                </a:lnTo>
                <a:lnTo>
                  <a:pt x="90" y="117"/>
                </a:lnTo>
                <a:lnTo>
                  <a:pt x="95" y="117"/>
                </a:lnTo>
                <a:lnTo>
                  <a:pt x="95" y="122"/>
                </a:lnTo>
                <a:lnTo>
                  <a:pt x="95" y="117"/>
                </a:lnTo>
                <a:lnTo>
                  <a:pt x="95" y="111"/>
                </a:lnTo>
                <a:lnTo>
                  <a:pt x="90" y="111"/>
                </a:lnTo>
                <a:lnTo>
                  <a:pt x="84" y="111"/>
                </a:lnTo>
                <a:lnTo>
                  <a:pt x="79" y="111"/>
                </a:lnTo>
                <a:lnTo>
                  <a:pt x="79" y="106"/>
                </a:lnTo>
                <a:lnTo>
                  <a:pt x="74" y="106"/>
                </a:lnTo>
                <a:lnTo>
                  <a:pt x="68" y="106"/>
                </a:lnTo>
                <a:lnTo>
                  <a:pt x="63" y="106"/>
                </a:lnTo>
                <a:lnTo>
                  <a:pt x="63" y="101"/>
                </a:lnTo>
                <a:lnTo>
                  <a:pt x="58" y="101"/>
                </a:lnTo>
                <a:lnTo>
                  <a:pt x="58" y="106"/>
                </a:lnTo>
                <a:lnTo>
                  <a:pt x="58" y="101"/>
                </a:lnTo>
                <a:lnTo>
                  <a:pt x="63" y="101"/>
                </a:lnTo>
                <a:lnTo>
                  <a:pt x="63" y="95"/>
                </a:lnTo>
                <a:lnTo>
                  <a:pt x="58" y="95"/>
                </a:lnTo>
                <a:lnTo>
                  <a:pt x="58" y="90"/>
                </a:lnTo>
                <a:lnTo>
                  <a:pt x="52" y="90"/>
                </a:lnTo>
                <a:lnTo>
                  <a:pt x="52" y="85"/>
                </a:lnTo>
                <a:lnTo>
                  <a:pt x="47" y="85"/>
                </a:lnTo>
                <a:lnTo>
                  <a:pt x="42" y="85"/>
                </a:lnTo>
                <a:lnTo>
                  <a:pt x="42" y="80"/>
                </a:lnTo>
                <a:lnTo>
                  <a:pt x="37" y="80"/>
                </a:lnTo>
                <a:lnTo>
                  <a:pt x="31" y="80"/>
                </a:lnTo>
                <a:lnTo>
                  <a:pt x="31" y="74"/>
                </a:lnTo>
                <a:lnTo>
                  <a:pt x="31" y="69"/>
                </a:lnTo>
                <a:lnTo>
                  <a:pt x="26" y="69"/>
                </a:lnTo>
                <a:lnTo>
                  <a:pt x="26" y="64"/>
                </a:lnTo>
                <a:lnTo>
                  <a:pt x="26" y="58"/>
                </a:lnTo>
                <a:lnTo>
                  <a:pt x="26" y="53"/>
                </a:lnTo>
                <a:lnTo>
                  <a:pt x="26" y="48"/>
                </a:lnTo>
                <a:lnTo>
                  <a:pt x="21" y="48"/>
                </a:lnTo>
                <a:lnTo>
                  <a:pt x="15" y="48"/>
                </a:lnTo>
                <a:lnTo>
                  <a:pt x="15" y="43"/>
                </a:lnTo>
                <a:lnTo>
                  <a:pt x="21" y="43"/>
                </a:lnTo>
                <a:lnTo>
                  <a:pt x="21" y="37"/>
                </a:lnTo>
                <a:lnTo>
                  <a:pt x="26" y="37"/>
                </a:lnTo>
                <a:lnTo>
                  <a:pt x="26" y="32"/>
                </a:lnTo>
                <a:lnTo>
                  <a:pt x="21" y="32"/>
                </a:lnTo>
                <a:lnTo>
                  <a:pt x="21" y="27"/>
                </a:lnTo>
                <a:lnTo>
                  <a:pt x="15" y="27"/>
                </a:lnTo>
                <a:lnTo>
                  <a:pt x="15" y="21"/>
                </a:lnTo>
                <a:lnTo>
                  <a:pt x="10" y="21"/>
                </a:lnTo>
                <a:lnTo>
                  <a:pt x="10" y="16"/>
                </a:lnTo>
                <a:lnTo>
                  <a:pt x="5" y="16"/>
                </a:lnTo>
                <a:lnTo>
                  <a:pt x="5" y="11"/>
                </a:lnTo>
                <a:lnTo>
                  <a:pt x="21" y="11"/>
                </a:lnTo>
                <a:lnTo>
                  <a:pt x="100" y="0"/>
                </a:lnTo>
                <a:lnTo>
                  <a:pt x="105" y="0"/>
                </a:lnTo>
                <a:lnTo>
                  <a:pt x="111" y="0"/>
                </a:lnTo>
                <a:lnTo>
                  <a:pt x="116" y="0"/>
                </a:lnTo>
                <a:lnTo>
                  <a:pt x="116" y="5"/>
                </a:lnTo>
                <a:lnTo>
                  <a:pt x="116" y="0"/>
                </a:lnTo>
                <a:lnTo>
                  <a:pt x="121" y="0"/>
                </a:lnTo>
                <a:lnTo>
                  <a:pt x="127" y="0"/>
                </a:lnTo>
                <a:lnTo>
                  <a:pt x="127" y="5"/>
                </a:lnTo>
                <a:lnTo>
                  <a:pt x="132" y="5"/>
                </a:lnTo>
                <a:lnTo>
                  <a:pt x="137" y="5"/>
                </a:lnTo>
                <a:lnTo>
                  <a:pt x="137" y="11"/>
                </a:lnTo>
                <a:lnTo>
                  <a:pt x="137" y="16"/>
                </a:lnTo>
                <a:lnTo>
                  <a:pt x="137" y="11"/>
                </a:lnTo>
                <a:lnTo>
                  <a:pt x="142" y="11"/>
                </a:lnTo>
                <a:lnTo>
                  <a:pt x="142" y="16"/>
                </a:lnTo>
                <a:lnTo>
                  <a:pt x="148" y="21"/>
                </a:lnTo>
                <a:lnTo>
                  <a:pt x="153" y="27"/>
                </a:lnTo>
                <a:lnTo>
                  <a:pt x="153" y="21"/>
                </a:lnTo>
                <a:lnTo>
                  <a:pt x="153" y="27"/>
                </a:lnTo>
                <a:lnTo>
                  <a:pt x="158" y="27"/>
                </a:lnTo>
                <a:lnTo>
                  <a:pt x="158" y="21"/>
                </a:lnTo>
                <a:lnTo>
                  <a:pt x="164" y="21"/>
                </a:lnTo>
                <a:lnTo>
                  <a:pt x="164" y="27"/>
                </a:lnTo>
                <a:lnTo>
                  <a:pt x="169" y="27"/>
                </a:lnTo>
                <a:lnTo>
                  <a:pt x="174" y="27"/>
                </a:lnTo>
                <a:lnTo>
                  <a:pt x="180" y="27"/>
                </a:lnTo>
                <a:lnTo>
                  <a:pt x="180" y="32"/>
                </a:lnTo>
                <a:lnTo>
                  <a:pt x="185" y="32"/>
                </a:lnTo>
                <a:lnTo>
                  <a:pt x="185" y="37"/>
                </a:lnTo>
                <a:lnTo>
                  <a:pt x="190" y="37"/>
                </a:lnTo>
                <a:lnTo>
                  <a:pt x="190" y="43"/>
                </a:lnTo>
                <a:lnTo>
                  <a:pt x="195" y="43"/>
                </a:lnTo>
                <a:lnTo>
                  <a:pt x="195" y="48"/>
                </a:lnTo>
                <a:lnTo>
                  <a:pt x="201" y="48"/>
                </a:lnTo>
                <a:lnTo>
                  <a:pt x="201" y="43"/>
                </a:lnTo>
                <a:lnTo>
                  <a:pt x="206" y="43"/>
                </a:lnTo>
                <a:lnTo>
                  <a:pt x="206" y="48"/>
                </a:lnTo>
                <a:lnTo>
                  <a:pt x="206" y="53"/>
                </a:lnTo>
                <a:lnTo>
                  <a:pt x="211" y="53"/>
                </a:lnTo>
                <a:lnTo>
                  <a:pt x="217" y="53"/>
                </a:lnTo>
                <a:lnTo>
                  <a:pt x="222" y="53"/>
                </a:lnTo>
                <a:lnTo>
                  <a:pt x="227" y="53"/>
                </a:lnTo>
                <a:lnTo>
                  <a:pt x="232" y="53"/>
                </a:lnTo>
                <a:lnTo>
                  <a:pt x="232" y="48"/>
                </a:lnTo>
                <a:lnTo>
                  <a:pt x="232" y="53"/>
                </a:lnTo>
                <a:lnTo>
                  <a:pt x="238" y="53"/>
                </a:lnTo>
                <a:lnTo>
                  <a:pt x="238" y="48"/>
                </a:lnTo>
                <a:lnTo>
                  <a:pt x="238" y="53"/>
                </a:lnTo>
                <a:lnTo>
                  <a:pt x="243" y="53"/>
                </a:lnTo>
                <a:lnTo>
                  <a:pt x="248" y="53"/>
                </a:lnTo>
                <a:lnTo>
                  <a:pt x="248" y="48"/>
                </a:lnTo>
                <a:lnTo>
                  <a:pt x="254" y="48"/>
                </a:lnTo>
                <a:lnTo>
                  <a:pt x="259" y="48"/>
                </a:lnTo>
                <a:lnTo>
                  <a:pt x="254" y="53"/>
                </a:lnTo>
                <a:lnTo>
                  <a:pt x="259" y="53"/>
                </a:lnTo>
                <a:lnTo>
                  <a:pt x="264" y="53"/>
                </a:lnTo>
                <a:lnTo>
                  <a:pt x="264" y="48"/>
                </a:lnTo>
                <a:lnTo>
                  <a:pt x="270" y="48"/>
                </a:lnTo>
                <a:lnTo>
                  <a:pt x="270" y="43"/>
                </a:lnTo>
                <a:lnTo>
                  <a:pt x="275" y="43"/>
                </a:lnTo>
                <a:lnTo>
                  <a:pt x="280" y="43"/>
                </a:lnTo>
                <a:lnTo>
                  <a:pt x="280" y="37"/>
                </a:lnTo>
                <a:lnTo>
                  <a:pt x="285" y="37"/>
                </a:lnTo>
                <a:lnTo>
                  <a:pt x="285" y="32"/>
                </a:lnTo>
                <a:lnTo>
                  <a:pt x="291" y="32"/>
                </a:lnTo>
                <a:lnTo>
                  <a:pt x="296" y="32"/>
                </a:lnTo>
                <a:lnTo>
                  <a:pt x="296" y="37"/>
                </a:lnTo>
                <a:lnTo>
                  <a:pt x="301" y="37"/>
                </a:lnTo>
                <a:lnTo>
                  <a:pt x="301" y="32"/>
                </a:lnTo>
                <a:lnTo>
                  <a:pt x="307" y="32"/>
                </a:lnTo>
                <a:lnTo>
                  <a:pt x="307" y="27"/>
                </a:lnTo>
                <a:lnTo>
                  <a:pt x="312" y="27"/>
                </a:lnTo>
                <a:lnTo>
                  <a:pt x="312" y="32"/>
                </a:lnTo>
                <a:lnTo>
                  <a:pt x="317" y="32"/>
                </a:lnTo>
                <a:lnTo>
                  <a:pt x="322" y="32"/>
                </a:lnTo>
                <a:lnTo>
                  <a:pt x="328" y="32"/>
                </a:lnTo>
                <a:lnTo>
                  <a:pt x="328" y="37"/>
                </a:lnTo>
                <a:lnTo>
                  <a:pt x="333" y="37"/>
                </a:lnTo>
                <a:lnTo>
                  <a:pt x="338" y="37"/>
                </a:lnTo>
                <a:lnTo>
                  <a:pt x="333" y="37"/>
                </a:lnTo>
                <a:lnTo>
                  <a:pt x="333" y="43"/>
                </a:lnTo>
                <a:lnTo>
                  <a:pt x="333" y="48"/>
                </a:lnTo>
                <a:lnTo>
                  <a:pt x="333" y="53"/>
                </a:lnTo>
                <a:lnTo>
                  <a:pt x="328" y="53"/>
                </a:lnTo>
                <a:lnTo>
                  <a:pt x="328" y="58"/>
                </a:lnTo>
                <a:lnTo>
                  <a:pt x="328" y="64"/>
                </a:lnTo>
                <a:lnTo>
                  <a:pt x="328" y="69"/>
                </a:lnTo>
                <a:lnTo>
                  <a:pt x="333" y="69"/>
                </a:lnTo>
                <a:lnTo>
                  <a:pt x="333" y="74"/>
                </a:lnTo>
                <a:lnTo>
                  <a:pt x="333" y="80"/>
                </a:lnTo>
                <a:lnTo>
                  <a:pt x="338" y="80"/>
                </a:lnTo>
                <a:lnTo>
                  <a:pt x="338" y="85"/>
                </a:lnTo>
                <a:lnTo>
                  <a:pt x="344" y="85"/>
                </a:lnTo>
                <a:lnTo>
                  <a:pt x="344" y="90"/>
                </a:lnTo>
                <a:lnTo>
                  <a:pt x="344" y="95"/>
                </a:lnTo>
                <a:lnTo>
                  <a:pt x="349" y="95"/>
                </a:lnTo>
                <a:lnTo>
                  <a:pt x="349" y="101"/>
                </a:lnTo>
                <a:lnTo>
                  <a:pt x="354" y="101"/>
                </a:lnTo>
                <a:lnTo>
                  <a:pt x="354" y="106"/>
                </a:lnTo>
                <a:lnTo>
                  <a:pt x="354" y="101"/>
                </a:lnTo>
                <a:lnTo>
                  <a:pt x="354" y="106"/>
                </a:lnTo>
                <a:lnTo>
                  <a:pt x="354" y="111"/>
                </a:lnTo>
                <a:lnTo>
                  <a:pt x="354" y="117"/>
                </a:lnTo>
                <a:lnTo>
                  <a:pt x="354" y="122"/>
                </a:lnTo>
                <a:lnTo>
                  <a:pt x="360" y="122"/>
                </a:lnTo>
                <a:lnTo>
                  <a:pt x="354" y="122"/>
                </a:lnTo>
                <a:lnTo>
                  <a:pt x="354" y="127"/>
                </a:lnTo>
                <a:lnTo>
                  <a:pt x="354" y="133"/>
                </a:lnTo>
                <a:lnTo>
                  <a:pt x="354" y="138"/>
                </a:lnTo>
                <a:lnTo>
                  <a:pt x="349" y="138"/>
                </a:lnTo>
                <a:lnTo>
                  <a:pt x="349" y="143"/>
                </a:lnTo>
                <a:lnTo>
                  <a:pt x="349" y="148"/>
                </a:lnTo>
                <a:lnTo>
                  <a:pt x="349" y="154"/>
                </a:lnTo>
                <a:lnTo>
                  <a:pt x="349" y="159"/>
                </a:lnTo>
                <a:lnTo>
                  <a:pt x="349" y="164"/>
                </a:lnTo>
                <a:lnTo>
                  <a:pt x="354" y="164"/>
                </a:lnTo>
                <a:lnTo>
                  <a:pt x="354" y="170"/>
                </a:lnTo>
                <a:lnTo>
                  <a:pt x="354" y="175"/>
                </a:lnTo>
                <a:lnTo>
                  <a:pt x="354" y="180"/>
                </a:lnTo>
                <a:lnTo>
                  <a:pt x="354" y="175"/>
                </a:lnTo>
                <a:lnTo>
                  <a:pt x="360" y="175"/>
                </a:lnTo>
                <a:lnTo>
                  <a:pt x="360" y="180"/>
                </a:lnTo>
                <a:lnTo>
                  <a:pt x="365" y="180"/>
                </a:lnTo>
                <a:lnTo>
                  <a:pt x="365" y="185"/>
                </a:lnTo>
                <a:lnTo>
                  <a:pt x="370" y="185"/>
                </a:lnTo>
                <a:lnTo>
                  <a:pt x="370" y="191"/>
                </a:lnTo>
                <a:lnTo>
                  <a:pt x="370" y="196"/>
                </a:lnTo>
                <a:lnTo>
                  <a:pt x="375" y="196"/>
                </a:lnTo>
                <a:lnTo>
                  <a:pt x="375" y="201"/>
                </a:lnTo>
                <a:lnTo>
                  <a:pt x="381" y="201"/>
                </a:lnTo>
                <a:lnTo>
                  <a:pt x="386" y="201"/>
                </a:lnTo>
                <a:lnTo>
                  <a:pt x="391" y="201"/>
                </a:lnTo>
                <a:lnTo>
                  <a:pt x="391" y="207"/>
                </a:lnTo>
                <a:lnTo>
                  <a:pt x="397" y="207"/>
                </a:lnTo>
                <a:lnTo>
                  <a:pt x="402" y="207"/>
                </a:lnTo>
                <a:lnTo>
                  <a:pt x="407" y="207"/>
                </a:lnTo>
                <a:lnTo>
                  <a:pt x="407" y="212"/>
                </a:lnTo>
                <a:lnTo>
                  <a:pt x="412" y="212"/>
                </a:lnTo>
                <a:lnTo>
                  <a:pt x="412" y="207"/>
                </a:lnTo>
                <a:lnTo>
                  <a:pt x="418" y="207"/>
                </a:lnTo>
                <a:lnTo>
                  <a:pt x="412" y="207"/>
                </a:lnTo>
                <a:lnTo>
                  <a:pt x="418" y="207"/>
                </a:lnTo>
                <a:lnTo>
                  <a:pt x="418" y="212"/>
                </a:lnTo>
                <a:lnTo>
                  <a:pt x="423" y="212"/>
                </a:lnTo>
                <a:lnTo>
                  <a:pt x="423" y="217"/>
                </a:lnTo>
                <a:lnTo>
                  <a:pt x="423" y="212"/>
                </a:lnTo>
                <a:lnTo>
                  <a:pt x="428" y="217"/>
                </a:lnTo>
                <a:lnTo>
                  <a:pt x="428" y="223"/>
                </a:lnTo>
                <a:lnTo>
                  <a:pt x="434" y="223"/>
                </a:lnTo>
                <a:lnTo>
                  <a:pt x="434" y="228"/>
                </a:lnTo>
                <a:lnTo>
                  <a:pt x="439" y="228"/>
                </a:lnTo>
                <a:lnTo>
                  <a:pt x="439" y="233"/>
                </a:lnTo>
                <a:lnTo>
                  <a:pt x="444" y="233"/>
                </a:lnTo>
                <a:lnTo>
                  <a:pt x="444" y="238"/>
                </a:lnTo>
                <a:lnTo>
                  <a:pt x="439" y="238"/>
                </a:lnTo>
                <a:lnTo>
                  <a:pt x="439" y="244"/>
                </a:lnTo>
                <a:lnTo>
                  <a:pt x="434" y="244"/>
                </a:lnTo>
                <a:lnTo>
                  <a:pt x="434" y="249"/>
                </a:lnTo>
                <a:lnTo>
                  <a:pt x="434" y="244"/>
                </a:lnTo>
                <a:lnTo>
                  <a:pt x="434" y="249"/>
                </a:lnTo>
                <a:lnTo>
                  <a:pt x="428" y="249"/>
                </a:lnTo>
                <a:lnTo>
                  <a:pt x="428" y="254"/>
                </a:lnTo>
                <a:lnTo>
                  <a:pt x="428" y="260"/>
                </a:lnTo>
                <a:lnTo>
                  <a:pt x="423" y="260"/>
                </a:lnTo>
                <a:lnTo>
                  <a:pt x="428" y="260"/>
                </a:lnTo>
                <a:lnTo>
                  <a:pt x="428" y="265"/>
                </a:lnTo>
                <a:lnTo>
                  <a:pt x="423" y="265"/>
                </a:lnTo>
                <a:lnTo>
                  <a:pt x="423" y="270"/>
                </a:lnTo>
                <a:lnTo>
                  <a:pt x="423" y="275"/>
                </a:lnTo>
                <a:lnTo>
                  <a:pt x="423" y="281"/>
                </a:lnTo>
                <a:lnTo>
                  <a:pt x="423" y="286"/>
                </a:lnTo>
                <a:lnTo>
                  <a:pt x="418" y="286"/>
                </a:lnTo>
                <a:lnTo>
                  <a:pt x="418" y="291"/>
                </a:lnTo>
                <a:lnTo>
                  <a:pt x="418" y="297"/>
                </a:lnTo>
                <a:lnTo>
                  <a:pt x="412" y="297"/>
                </a:lnTo>
                <a:lnTo>
                  <a:pt x="412" y="302"/>
                </a:lnTo>
                <a:lnTo>
                  <a:pt x="407" y="302"/>
                </a:lnTo>
                <a:lnTo>
                  <a:pt x="407" y="307"/>
                </a:lnTo>
                <a:lnTo>
                  <a:pt x="412" y="313"/>
                </a:lnTo>
                <a:lnTo>
                  <a:pt x="418" y="313"/>
                </a:lnTo>
                <a:lnTo>
                  <a:pt x="418" y="318"/>
                </a:lnTo>
                <a:lnTo>
                  <a:pt x="418" y="323"/>
                </a:lnTo>
                <a:lnTo>
                  <a:pt x="423" y="323"/>
                </a:lnTo>
                <a:lnTo>
                  <a:pt x="423" y="328"/>
                </a:lnTo>
                <a:lnTo>
                  <a:pt x="428" y="328"/>
                </a:lnTo>
                <a:lnTo>
                  <a:pt x="434" y="328"/>
                </a:lnTo>
                <a:lnTo>
                  <a:pt x="439" y="328"/>
                </a:lnTo>
                <a:lnTo>
                  <a:pt x="439" y="334"/>
                </a:lnTo>
                <a:lnTo>
                  <a:pt x="439" y="339"/>
                </a:lnTo>
                <a:lnTo>
                  <a:pt x="439" y="344"/>
                </a:lnTo>
                <a:lnTo>
                  <a:pt x="439" y="350"/>
                </a:lnTo>
                <a:lnTo>
                  <a:pt x="439" y="355"/>
                </a:lnTo>
                <a:lnTo>
                  <a:pt x="434" y="355"/>
                </a:lnTo>
                <a:lnTo>
                  <a:pt x="434" y="360"/>
                </a:lnTo>
                <a:lnTo>
                  <a:pt x="428" y="360"/>
                </a:lnTo>
                <a:lnTo>
                  <a:pt x="428" y="365"/>
                </a:lnTo>
                <a:lnTo>
                  <a:pt x="428" y="371"/>
                </a:lnTo>
                <a:lnTo>
                  <a:pt x="423" y="371"/>
                </a:lnTo>
                <a:lnTo>
                  <a:pt x="423" y="376"/>
                </a:lnTo>
                <a:lnTo>
                  <a:pt x="418" y="376"/>
                </a:lnTo>
                <a:lnTo>
                  <a:pt x="423" y="381"/>
                </a:lnTo>
                <a:lnTo>
                  <a:pt x="428" y="381"/>
                </a:lnTo>
                <a:lnTo>
                  <a:pt x="428" y="387"/>
                </a:lnTo>
                <a:lnTo>
                  <a:pt x="434" y="387"/>
                </a:lnTo>
                <a:lnTo>
                  <a:pt x="439" y="392"/>
                </a:lnTo>
                <a:lnTo>
                  <a:pt x="439" y="387"/>
                </a:lnTo>
                <a:lnTo>
                  <a:pt x="444" y="387"/>
                </a:lnTo>
                <a:lnTo>
                  <a:pt x="444" y="381"/>
                </a:lnTo>
                <a:lnTo>
                  <a:pt x="450" y="381"/>
                </a:lnTo>
                <a:lnTo>
                  <a:pt x="455" y="381"/>
                </a:lnTo>
                <a:lnTo>
                  <a:pt x="455" y="376"/>
                </a:lnTo>
                <a:lnTo>
                  <a:pt x="460" y="376"/>
                </a:lnTo>
                <a:lnTo>
                  <a:pt x="465" y="376"/>
                </a:lnTo>
                <a:lnTo>
                  <a:pt x="471" y="376"/>
                </a:lnTo>
                <a:lnTo>
                  <a:pt x="476" y="376"/>
                </a:lnTo>
                <a:lnTo>
                  <a:pt x="476" y="371"/>
                </a:lnTo>
                <a:lnTo>
                  <a:pt x="481" y="371"/>
                </a:lnTo>
                <a:lnTo>
                  <a:pt x="481" y="365"/>
                </a:lnTo>
                <a:lnTo>
                  <a:pt x="487" y="365"/>
                </a:lnTo>
                <a:lnTo>
                  <a:pt x="487" y="360"/>
                </a:lnTo>
                <a:lnTo>
                  <a:pt x="492" y="360"/>
                </a:lnTo>
                <a:lnTo>
                  <a:pt x="492" y="365"/>
                </a:lnTo>
                <a:lnTo>
                  <a:pt x="497" y="365"/>
                </a:lnTo>
                <a:lnTo>
                  <a:pt x="502" y="365"/>
                </a:lnTo>
                <a:lnTo>
                  <a:pt x="508" y="371"/>
                </a:lnTo>
                <a:lnTo>
                  <a:pt x="513" y="371"/>
                </a:lnTo>
                <a:lnTo>
                  <a:pt x="518" y="371"/>
                </a:lnTo>
                <a:lnTo>
                  <a:pt x="524" y="371"/>
                </a:lnTo>
                <a:lnTo>
                  <a:pt x="529" y="371"/>
                </a:lnTo>
                <a:lnTo>
                  <a:pt x="534" y="371"/>
                </a:lnTo>
                <a:lnTo>
                  <a:pt x="534" y="376"/>
                </a:lnTo>
                <a:lnTo>
                  <a:pt x="540" y="376"/>
                </a:lnTo>
                <a:lnTo>
                  <a:pt x="545" y="376"/>
                </a:lnTo>
                <a:lnTo>
                  <a:pt x="550" y="376"/>
                </a:lnTo>
                <a:lnTo>
                  <a:pt x="550" y="381"/>
                </a:lnTo>
                <a:lnTo>
                  <a:pt x="550" y="387"/>
                </a:lnTo>
                <a:lnTo>
                  <a:pt x="550" y="392"/>
                </a:lnTo>
                <a:lnTo>
                  <a:pt x="545" y="397"/>
                </a:lnTo>
                <a:lnTo>
                  <a:pt x="545" y="403"/>
                </a:lnTo>
                <a:lnTo>
                  <a:pt x="545" y="408"/>
                </a:lnTo>
                <a:lnTo>
                  <a:pt x="540" y="413"/>
                </a:lnTo>
                <a:lnTo>
                  <a:pt x="540" y="418"/>
                </a:lnTo>
                <a:lnTo>
                  <a:pt x="540" y="424"/>
                </a:lnTo>
                <a:lnTo>
                  <a:pt x="540" y="429"/>
                </a:lnTo>
                <a:lnTo>
                  <a:pt x="534" y="429"/>
                </a:lnTo>
                <a:lnTo>
                  <a:pt x="534" y="434"/>
                </a:lnTo>
                <a:lnTo>
                  <a:pt x="534" y="440"/>
                </a:lnTo>
                <a:lnTo>
                  <a:pt x="540" y="440"/>
                </a:lnTo>
                <a:lnTo>
                  <a:pt x="540" y="434"/>
                </a:lnTo>
                <a:lnTo>
                  <a:pt x="545" y="434"/>
                </a:lnTo>
                <a:lnTo>
                  <a:pt x="545" y="440"/>
                </a:lnTo>
                <a:lnTo>
                  <a:pt x="550" y="440"/>
                </a:lnTo>
                <a:lnTo>
                  <a:pt x="550" y="445"/>
                </a:lnTo>
                <a:lnTo>
                  <a:pt x="545" y="445"/>
                </a:lnTo>
                <a:lnTo>
                  <a:pt x="545" y="450"/>
                </a:lnTo>
                <a:lnTo>
                  <a:pt x="545" y="455"/>
                </a:lnTo>
                <a:lnTo>
                  <a:pt x="545" y="461"/>
                </a:lnTo>
                <a:lnTo>
                  <a:pt x="545" y="466"/>
                </a:lnTo>
                <a:lnTo>
                  <a:pt x="540" y="466"/>
                </a:lnTo>
                <a:lnTo>
                  <a:pt x="540" y="461"/>
                </a:lnTo>
                <a:lnTo>
                  <a:pt x="540" y="466"/>
                </a:lnTo>
                <a:lnTo>
                  <a:pt x="534" y="466"/>
                </a:lnTo>
                <a:lnTo>
                  <a:pt x="534" y="471"/>
                </a:lnTo>
                <a:lnTo>
                  <a:pt x="529" y="471"/>
                </a:lnTo>
                <a:lnTo>
                  <a:pt x="529" y="477"/>
                </a:lnTo>
                <a:lnTo>
                  <a:pt x="529" y="482"/>
                </a:lnTo>
                <a:lnTo>
                  <a:pt x="524" y="482"/>
                </a:lnTo>
                <a:lnTo>
                  <a:pt x="524" y="487"/>
                </a:lnTo>
                <a:lnTo>
                  <a:pt x="518" y="487"/>
                </a:lnTo>
                <a:lnTo>
                  <a:pt x="518" y="493"/>
                </a:lnTo>
                <a:lnTo>
                  <a:pt x="518" y="498"/>
                </a:lnTo>
                <a:lnTo>
                  <a:pt x="518" y="493"/>
                </a:lnTo>
                <a:lnTo>
                  <a:pt x="518" y="487"/>
                </a:lnTo>
                <a:lnTo>
                  <a:pt x="524" y="487"/>
                </a:lnTo>
                <a:lnTo>
                  <a:pt x="524" y="493"/>
                </a:lnTo>
                <a:lnTo>
                  <a:pt x="518" y="498"/>
                </a:lnTo>
                <a:lnTo>
                  <a:pt x="518" y="503"/>
                </a:lnTo>
                <a:lnTo>
                  <a:pt x="518" y="508"/>
                </a:lnTo>
                <a:lnTo>
                  <a:pt x="518" y="514"/>
                </a:lnTo>
                <a:lnTo>
                  <a:pt x="518" y="519"/>
                </a:lnTo>
                <a:lnTo>
                  <a:pt x="513" y="514"/>
                </a:lnTo>
                <a:lnTo>
                  <a:pt x="513" y="519"/>
                </a:lnTo>
                <a:lnTo>
                  <a:pt x="513" y="524"/>
                </a:lnTo>
                <a:lnTo>
                  <a:pt x="508" y="524"/>
                </a:lnTo>
                <a:lnTo>
                  <a:pt x="508" y="530"/>
                </a:lnTo>
                <a:lnTo>
                  <a:pt x="508" y="535"/>
                </a:lnTo>
                <a:lnTo>
                  <a:pt x="502" y="535"/>
                </a:lnTo>
                <a:lnTo>
                  <a:pt x="502" y="540"/>
                </a:lnTo>
                <a:lnTo>
                  <a:pt x="502" y="545"/>
                </a:lnTo>
                <a:lnTo>
                  <a:pt x="502" y="551"/>
                </a:lnTo>
                <a:lnTo>
                  <a:pt x="502" y="556"/>
                </a:lnTo>
                <a:lnTo>
                  <a:pt x="497" y="561"/>
                </a:lnTo>
                <a:lnTo>
                  <a:pt x="497" y="567"/>
                </a:lnTo>
                <a:lnTo>
                  <a:pt x="497" y="572"/>
                </a:lnTo>
                <a:lnTo>
                  <a:pt x="492" y="572"/>
                </a:lnTo>
                <a:lnTo>
                  <a:pt x="492" y="577"/>
                </a:lnTo>
                <a:lnTo>
                  <a:pt x="492" y="583"/>
                </a:lnTo>
                <a:lnTo>
                  <a:pt x="497" y="583"/>
                </a:lnTo>
                <a:lnTo>
                  <a:pt x="497" y="588"/>
                </a:lnTo>
                <a:lnTo>
                  <a:pt x="497" y="593"/>
                </a:lnTo>
                <a:lnTo>
                  <a:pt x="497" y="598"/>
                </a:lnTo>
                <a:lnTo>
                  <a:pt x="502" y="598"/>
                </a:lnTo>
                <a:lnTo>
                  <a:pt x="502" y="604"/>
                </a:lnTo>
                <a:lnTo>
                  <a:pt x="502" y="609"/>
                </a:lnTo>
                <a:lnTo>
                  <a:pt x="502" y="614"/>
                </a:lnTo>
                <a:lnTo>
                  <a:pt x="497" y="614"/>
                </a:lnTo>
                <a:lnTo>
                  <a:pt x="497" y="620"/>
                </a:lnTo>
                <a:lnTo>
                  <a:pt x="502" y="620"/>
                </a:lnTo>
                <a:lnTo>
                  <a:pt x="502" y="625"/>
                </a:lnTo>
                <a:lnTo>
                  <a:pt x="502" y="630"/>
                </a:lnTo>
                <a:lnTo>
                  <a:pt x="502" y="635"/>
                </a:lnTo>
                <a:lnTo>
                  <a:pt x="497" y="635"/>
                </a:lnTo>
                <a:lnTo>
                  <a:pt x="497" y="641"/>
                </a:lnTo>
                <a:lnTo>
                  <a:pt x="497" y="646"/>
                </a:lnTo>
                <a:lnTo>
                  <a:pt x="492" y="646"/>
                </a:lnTo>
                <a:lnTo>
                  <a:pt x="492" y="651"/>
                </a:lnTo>
                <a:lnTo>
                  <a:pt x="487" y="651"/>
                </a:lnTo>
                <a:lnTo>
                  <a:pt x="481" y="651"/>
                </a:lnTo>
                <a:lnTo>
                  <a:pt x="481" y="657"/>
                </a:lnTo>
                <a:lnTo>
                  <a:pt x="481" y="662"/>
                </a:lnTo>
                <a:lnTo>
                  <a:pt x="481" y="657"/>
                </a:lnTo>
                <a:lnTo>
                  <a:pt x="487" y="657"/>
                </a:lnTo>
                <a:lnTo>
                  <a:pt x="487" y="651"/>
                </a:lnTo>
                <a:lnTo>
                  <a:pt x="492" y="651"/>
                </a:lnTo>
                <a:lnTo>
                  <a:pt x="497" y="651"/>
                </a:lnTo>
                <a:lnTo>
                  <a:pt x="497" y="657"/>
                </a:lnTo>
                <a:lnTo>
                  <a:pt x="497" y="651"/>
                </a:lnTo>
                <a:lnTo>
                  <a:pt x="497" y="646"/>
                </a:lnTo>
                <a:lnTo>
                  <a:pt x="497" y="641"/>
                </a:lnTo>
                <a:lnTo>
                  <a:pt x="502" y="641"/>
                </a:lnTo>
                <a:lnTo>
                  <a:pt x="502" y="635"/>
                </a:lnTo>
                <a:lnTo>
                  <a:pt x="508" y="635"/>
                </a:lnTo>
                <a:lnTo>
                  <a:pt x="508" y="630"/>
                </a:lnTo>
                <a:lnTo>
                  <a:pt x="508" y="625"/>
                </a:lnTo>
                <a:lnTo>
                  <a:pt x="508" y="620"/>
                </a:lnTo>
                <a:lnTo>
                  <a:pt x="513" y="620"/>
                </a:lnTo>
                <a:lnTo>
                  <a:pt x="513" y="625"/>
                </a:lnTo>
                <a:lnTo>
                  <a:pt x="518" y="625"/>
                </a:lnTo>
                <a:lnTo>
                  <a:pt x="518" y="630"/>
                </a:lnTo>
                <a:lnTo>
                  <a:pt x="518" y="635"/>
                </a:lnTo>
                <a:lnTo>
                  <a:pt x="513" y="641"/>
                </a:lnTo>
                <a:lnTo>
                  <a:pt x="513" y="646"/>
                </a:lnTo>
                <a:lnTo>
                  <a:pt x="508" y="646"/>
                </a:lnTo>
                <a:lnTo>
                  <a:pt x="508" y="651"/>
                </a:lnTo>
                <a:lnTo>
                  <a:pt x="508" y="657"/>
                </a:lnTo>
                <a:lnTo>
                  <a:pt x="502" y="657"/>
                </a:lnTo>
                <a:lnTo>
                  <a:pt x="502" y="662"/>
                </a:lnTo>
                <a:lnTo>
                  <a:pt x="497" y="662"/>
                </a:lnTo>
                <a:lnTo>
                  <a:pt x="497" y="667"/>
                </a:lnTo>
                <a:lnTo>
                  <a:pt x="497" y="662"/>
                </a:lnTo>
                <a:lnTo>
                  <a:pt x="502" y="662"/>
                </a:lnTo>
                <a:lnTo>
                  <a:pt x="502" y="657"/>
                </a:lnTo>
                <a:lnTo>
                  <a:pt x="508" y="657"/>
                </a:lnTo>
                <a:lnTo>
                  <a:pt x="508" y="651"/>
                </a:lnTo>
                <a:lnTo>
                  <a:pt x="513" y="646"/>
                </a:lnTo>
                <a:lnTo>
                  <a:pt x="513" y="641"/>
                </a:lnTo>
                <a:lnTo>
                  <a:pt x="518" y="641"/>
                </a:lnTo>
                <a:lnTo>
                  <a:pt x="524" y="641"/>
                </a:lnTo>
                <a:lnTo>
                  <a:pt x="529" y="646"/>
                </a:lnTo>
                <a:lnTo>
                  <a:pt x="524" y="646"/>
                </a:lnTo>
                <a:lnTo>
                  <a:pt x="518" y="646"/>
                </a:lnTo>
                <a:lnTo>
                  <a:pt x="513" y="646"/>
                </a:lnTo>
                <a:lnTo>
                  <a:pt x="513" y="651"/>
                </a:lnTo>
                <a:lnTo>
                  <a:pt x="518" y="651"/>
                </a:lnTo>
                <a:lnTo>
                  <a:pt x="513" y="657"/>
                </a:lnTo>
                <a:lnTo>
                  <a:pt x="513" y="662"/>
                </a:lnTo>
                <a:lnTo>
                  <a:pt x="508" y="662"/>
                </a:lnTo>
                <a:lnTo>
                  <a:pt x="508" y="667"/>
                </a:lnTo>
                <a:lnTo>
                  <a:pt x="502" y="667"/>
                </a:lnTo>
                <a:lnTo>
                  <a:pt x="502" y="673"/>
                </a:lnTo>
                <a:lnTo>
                  <a:pt x="502" y="667"/>
                </a:lnTo>
                <a:lnTo>
                  <a:pt x="508" y="667"/>
                </a:lnTo>
                <a:lnTo>
                  <a:pt x="513" y="662"/>
                </a:lnTo>
                <a:lnTo>
                  <a:pt x="513" y="657"/>
                </a:lnTo>
                <a:lnTo>
                  <a:pt x="518" y="657"/>
                </a:lnTo>
                <a:lnTo>
                  <a:pt x="518" y="651"/>
                </a:lnTo>
                <a:lnTo>
                  <a:pt x="518" y="646"/>
                </a:lnTo>
                <a:lnTo>
                  <a:pt x="524" y="651"/>
                </a:lnTo>
                <a:lnTo>
                  <a:pt x="524" y="657"/>
                </a:lnTo>
                <a:lnTo>
                  <a:pt x="524" y="651"/>
                </a:lnTo>
                <a:lnTo>
                  <a:pt x="524" y="657"/>
                </a:lnTo>
                <a:lnTo>
                  <a:pt x="529" y="657"/>
                </a:lnTo>
                <a:lnTo>
                  <a:pt x="529" y="651"/>
                </a:lnTo>
                <a:lnTo>
                  <a:pt x="524" y="651"/>
                </a:lnTo>
                <a:lnTo>
                  <a:pt x="529" y="646"/>
                </a:lnTo>
                <a:lnTo>
                  <a:pt x="529" y="641"/>
                </a:lnTo>
                <a:lnTo>
                  <a:pt x="524" y="641"/>
                </a:lnTo>
                <a:lnTo>
                  <a:pt x="518" y="635"/>
                </a:lnTo>
                <a:lnTo>
                  <a:pt x="524" y="635"/>
                </a:lnTo>
                <a:lnTo>
                  <a:pt x="529" y="635"/>
                </a:lnTo>
                <a:lnTo>
                  <a:pt x="529" y="641"/>
                </a:lnTo>
                <a:lnTo>
                  <a:pt x="534" y="641"/>
                </a:lnTo>
                <a:lnTo>
                  <a:pt x="540" y="646"/>
                </a:lnTo>
                <a:lnTo>
                  <a:pt x="534" y="646"/>
                </a:lnTo>
                <a:lnTo>
                  <a:pt x="534" y="651"/>
                </a:lnTo>
                <a:lnTo>
                  <a:pt x="534" y="657"/>
                </a:lnTo>
                <a:lnTo>
                  <a:pt x="534" y="651"/>
                </a:lnTo>
                <a:lnTo>
                  <a:pt x="540" y="651"/>
                </a:lnTo>
                <a:lnTo>
                  <a:pt x="540" y="646"/>
                </a:lnTo>
                <a:lnTo>
                  <a:pt x="545" y="646"/>
                </a:lnTo>
                <a:lnTo>
                  <a:pt x="545" y="651"/>
                </a:lnTo>
                <a:lnTo>
                  <a:pt x="545" y="657"/>
                </a:lnTo>
                <a:lnTo>
                  <a:pt x="545" y="662"/>
                </a:lnTo>
                <a:lnTo>
                  <a:pt x="545" y="657"/>
                </a:lnTo>
                <a:lnTo>
                  <a:pt x="545" y="651"/>
                </a:lnTo>
                <a:lnTo>
                  <a:pt x="550" y="651"/>
                </a:lnTo>
                <a:lnTo>
                  <a:pt x="550" y="657"/>
                </a:lnTo>
                <a:lnTo>
                  <a:pt x="550" y="662"/>
                </a:lnTo>
                <a:lnTo>
                  <a:pt x="550" y="667"/>
                </a:lnTo>
                <a:lnTo>
                  <a:pt x="545" y="667"/>
                </a:lnTo>
                <a:lnTo>
                  <a:pt x="545" y="673"/>
                </a:lnTo>
                <a:lnTo>
                  <a:pt x="545" y="678"/>
                </a:lnTo>
                <a:lnTo>
                  <a:pt x="540" y="678"/>
                </a:lnTo>
                <a:lnTo>
                  <a:pt x="540" y="683"/>
                </a:lnTo>
                <a:lnTo>
                  <a:pt x="534" y="683"/>
                </a:lnTo>
                <a:lnTo>
                  <a:pt x="534" y="688"/>
                </a:lnTo>
                <a:lnTo>
                  <a:pt x="540" y="683"/>
                </a:lnTo>
                <a:lnTo>
                  <a:pt x="540" y="688"/>
                </a:lnTo>
                <a:lnTo>
                  <a:pt x="545" y="688"/>
                </a:lnTo>
                <a:lnTo>
                  <a:pt x="545" y="694"/>
                </a:lnTo>
                <a:lnTo>
                  <a:pt x="545" y="699"/>
                </a:lnTo>
                <a:lnTo>
                  <a:pt x="545" y="704"/>
                </a:lnTo>
                <a:lnTo>
                  <a:pt x="545" y="710"/>
                </a:lnTo>
                <a:lnTo>
                  <a:pt x="545" y="715"/>
                </a:lnTo>
                <a:lnTo>
                  <a:pt x="550" y="715"/>
                </a:lnTo>
                <a:lnTo>
                  <a:pt x="545" y="715"/>
                </a:lnTo>
                <a:lnTo>
                  <a:pt x="545" y="710"/>
                </a:lnTo>
                <a:lnTo>
                  <a:pt x="550" y="710"/>
                </a:lnTo>
                <a:lnTo>
                  <a:pt x="550" y="704"/>
                </a:lnTo>
                <a:lnTo>
                  <a:pt x="550" y="710"/>
                </a:lnTo>
                <a:lnTo>
                  <a:pt x="550" y="715"/>
                </a:lnTo>
                <a:lnTo>
                  <a:pt x="550" y="720"/>
                </a:lnTo>
                <a:lnTo>
                  <a:pt x="550" y="725"/>
                </a:lnTo>
                <a:lnTo>
                  <a:pt x="545" y="725"/>
                </a:lnTo>
                <a:lnTo>
                  <a:pt x="545" y="731"/>
                </a:lnTo>
                <a:lnTo>
                  <a:pt x="545" y="736"/>
                </a:lnTo>
                <a:lnTo>
                  <a:pt x="545" y="741"/>
                </a:lnTo>
                <a:lnTo>
                  <a:pt x="540" y="741"/>
                </a:lnTo>
                <a:lnTo>
                  <a:pt x="540" y="736"/>
                </a:lnTo>
                <a:lnTo>
                  <a:pt x="534" y="736"/>
                </a:lnTo>
                <a:lnTo>
                  <a:pt x="534" y="741"/>
                </a:lnTo>
                <a:lnTo>
                  <a:pt x="534" y="736"/>
                </a:lnTo>
                <a:lnTo>
                  <a:pt x="529" y="736"/>
                </a:lnTo>
                <a:lnTo>
                  <a:pt x="529" y="741"/>
                </a:lnTo>
                <a:lnTo>
                  <a:pt x="534" y="741"/>
                </a:lnTo>
                <a:lnTo>
                  <a:pt x="540" y="741"/>
                </a:lnTo>
                <a:lnTo>
                  <a:pt x="534" y="741"/>
                </a:lnTo>
                <a:lnTo>
                  <a:pt x="540" y="741"/>
                </a:lnTo>
                <a:lnTo>
                  <a:pt x="540" y="747"/>
                </a:lnTo>
                <a:lnTo>
                  <a:pt x="534" y="747"/>
                </a:lnTo>
                <a:lnTo>
                  <a:pt x="534" y="752"/>
                </a:lnTo>
                <a:lnTo>
                  <a:pt x="534" y="757"/>
                </a:lnTo>
                <a:lnTo>
                  <a:pt x="529" y="757"/>
                </a:lnTo>
                <a:lnTo>
                  <a:pt x="529" y="763"/>
                </a:lnTo>
                <a:lnTo>
                  <a:pt x="524" y="763"/>
                </a:lnTo>
                <a:lnTo>
                  <a:pt x="524" y="757"/>
                </a:lnTo>
                <a:lnTo>
                  <a:pt x="518" y="757"/>
                </a:lnTo>
                <a:lnTo>
                  <a:pt x="524" y="757"/>
                </a:lnTo>
                <a:lnTo>
                  <a:pt x="524" y="763"/>
                </a:lnTo>
                <a:lnTo>
                  <a:pt x="529" y="763"/>
                </a:lnTo>
                <a:lnTo>
                  <a:pt x="529" y="768"/>
                </a:lnTo>
                <a:lnTo>
                  <a:pt x="524" y="768"/>
                </a:lnTo>
                <a:lnTo>
                  <a:pt x="524" y="773"/>
                </a:lnTo>
                <a:lnTo>
                  <a:pt x="524" y="778"/>
                </a:lnTo>
                <a:lnTo>
                  <a:pt x="524" y="784"/>
                </a:lnTo>
                <a:lnTo>
                  <a:pt x="518" y="784"/>
                </a:lnTo>
                <a:lnTo>
                  <a:pt x="518" y="778"/>
                </a:lnTo>
                <a:lnTo>
                  <a:pt x="513" y="778"/>
                </a:lnTo>
                <a:lnTo>
                  <a:pt x="508" y="778"/>
                </a:lnTo>
                <a:lnTo>
                  <a:pt x="513" y="778"/>
                </a:lnTo>
                <a:lnTo>
                  <a:pt x="513" y="784"/>
                </a:lnTo>
                <a:lnTo>
                  <a:pt x="518" y="784"/>
                </a:lnTo>
                <a:lnTo>
                  <a:pt x="518" y="789"/>
                </a:lnTo>
                <a:lnTo>
                  <a:pt x="518" y="794"/>
                </a:lnTo>
                <a:lnTo>
                  <a:pt x="513" y="794"/>
                </a:lnTo>
                <a:lnTo>
                  <a:pt x="513" y="800"/>
                </a:lnTo>
                <a:lnTo>
                  <a:pt x="513" y="805"/>
                </a:lnTo>
                <a:lnTo>
                  <a:pt x="518" y="805"/>
                </a:lnTo>
                <a:lnTo>
                  <a:pt x="513" y="805"/>
                </a:lnTo>
                <a:lnTo>
                  <a:pt x="513" y="800"/>
                </a:lnTo>
                <a:lnTo>
                  <a:pt x="508" y="800"/>
                </a:lnTo>
                <a:lnTo>
                  <a:pt x="508" y="794"/>
                </a:lnTo>
                <a:lnTo>
                  <a:pt x="508" y="800"/>
                </a:lnTo>
                <a:lnTo>
                  <a:pt x="508" y="805"/>
                </a:lnTo>
                <a:lnTo>
                  <a:pt x="513" y="805"/>
                </a:lnTo>
                <a:lnTo>
                  <a:pt x="513" y="810"/>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17" name="Freeform 21"/>
          <p:cNvSpPr>
            <a:spLocks/>
          </p:cNvSpPr>
          <p:nvPr/>
        </p:nvSpPr>
        <p:spPr bwMode="auto">
          <a:xfrm>
            <a:off x="1865312" y="3235325"/>
            <a:ext cx="1479550" cy="2043113"/>
          </a:xfrm>
          <a:custGeom>
            <a:avLst/>
            <a:gdLst>
              <a:gd name="T0" fmla="*/ 403 w 932"/>
              <a:gd name="T1" fmla="*/ 170 h 1287"/>
              <a:gd name="T2" fmla="*/ 429 w 932"/>
              <a:gd name="T3" fmla="*/ 180 h 1287"/>
              <a:gd name="T4" fmla="*/ 456 w 932"/>
              <a:gd name="T5" fmla="*/ 196 h 1287"/>
              <a:gd name="T6" fmla="*/ 508 w 932"/>
              <a:gd name="T7" fmla="*/ 207 h 1287"/>
              <a:gd name="T8" fmla="*/ 551 w 932"/>
              <a:gd name="T9" fmla="*/ 207 h 1287"/>
              <a:gd name="T10" fmla="*/ 583 w 932"/>
              <a:gd name="T11" fmla="*/ 201 h 1287"/>
              <a:gd name="T12" fmla="*/ 593 w 932"/>
              <a:gd name="T13" fmla="*/ 196 h 1287"/>
              <a:gd name="T14" fmla="*/ 636 w 932"/>
              <a:gd name="T15" fmla="*/ 175 h 1287"/>
              <a:gd name="T16" fmla="*/ 683 w 932"/>
              <a:gd name="T17" fmla="*/ 185 h 1287"/>
              <a:gd name="T18" fmla="*/ 710 w 932"/>
              <a:gd name="T19" fmla="*/ 207 h 1287"/>
              <a:gd name="T20" fmla="*/ 715 w 932"/>
              <a:gd name="T21" fmla="*/ 233 h 1287"/>
              <a:gd name="T22" fmla="*/ 726 w 932"/>
              <a:gd name="T23" fmla="*/ 265 h 1287"/>
              <a:gd name="T24" fmla="*/ 741 w 932"/>
              <a:gd name="T25" fmla="*/ 291 h 1287"/>
              <a:gd name="T26" fmla="*/ 757 w 932"/>
              <a:gd name="T27" fmla="*/ 328 h 1287"/>
              <a:gd name="T28" fmla="*/ 800 w 932"/>
              <a:gd name="T29" fmla="*/ 339 h 1287"/>
              <a:gd name="T30" fmla="*/ 831 w 932"/>
              <a:gd name="T31" fmla="*/ 360 h 1287"/>
              <a:gd name="T32" fmla="*/ 874 w 932"/>
              <a:gd name="T33" fmla="*/ 371 h 1287"/>
              <a:gd name="T34" fmla="*/ 921 w 932"/>
              <a:gd name="T35" fmla="*/ 392 h 1287"/>
              <a:gd name="T36" fmla="*/ 921 w 932"/>
              <a:gd name="T37" fmla="*/ 434 h 1287"/>
              <a:gd name="T38" fmla="*/ 890 w 932"/>
              <a:gd name="T39" fmla="*/ 482 h 1287"/>
              <a:gd name="T40" fmla="*/ 884 w 932"/>
              <a:gd name="T41" fmla="*/ 535 h 1287"/>
              <a:gd name="T42" fmla="*/ 884 w 932"/>
              <a:gd name="T43" fmla="*/ 598 h 1287"/>
              <a:gd name="T44" fmla="*/ 784 w 932"/>
              <a:gd name="T45" fmla="*/ 672 h 1287"/>
              <a:gd name="T46" fmla="*/ 715 w 932"/>
              <a:gd name="T47" fmla="*/ 773 h 1287"/>
              <a:gd name="T48" fmla="*/ 847 w 932"/>
              <a:gd name="T49" fmla="*/ 964 h 1287"/>
              <a:gd name="T50" fmla="*/ 847 w 932"/>
              <a:gd name="T51" fmla="*/ 1011 h 1287"/>
              <a:gd name="T52" fmla="*/ 810 w 932"/>
              <a:gd name="T53" fmla="*/ 1038 h 1287"/>
              <a:gd name="T54" fmla="*/ 784 w 932"/>
              <a:gd name="T55" fmla="*/ 1048 h 1287"/>
              <a:gd name="T56" fmla="*/ 784 w 932"/>
              <a:gd name="T57" fmla="*/ 1075 h 1287"/>
              <a:gd name="T58" fmla="*/ 789 w 932"/>
              <a:gd name="T59" fmla="*/ 1091 h 1287"/>
              <a:gd name="T60" fmla="*/ 773 w 932"/>
              <a:gd name="T61" fmla="*/ 1133 h 1287"/>
              <a:gd name="T62" fmla="*/ 736 w 932"/>
              <a:gd name="T63" fmla="*/ 1160 h 1287"/>
              <a:gd name="T64" fmla="*/ 731 w 932"/>
              <a:gd name="T65" fmla="*/ 1191 h 1287"/>
              <a:gd name="T66" fmla="*/ 715 w 932"/>
              <a:gd name="T67" fmla="*/ 1228 h 1287"/>
              <a:gd name="T68" fmla="*/ 741 w 932"/>
              <a:gd name="T69" fmla="*/ 1260 h 1287"/>
              <a:gd name="T70" fmla="*/ 683 w 932"/>
              <a:gd name="T71" fmla="*/ 1287 h 1287"/>
              <a:gd name="T72" fmla="*/ 673 w 932"/>
              <a:gd name="T73" fmla="*/ 1244 h 1287"/>
              <a:gd name="T74" fmla="*/ 577 w 932"/>
              <a:gd name="T75" fmla="*/ 1228 h 1287"/>
              <a:gd name="T76" fmla="*/ 546 w 932"/>
              <a:gd name="T77" fmla="*/ 1197 h 1287"/>
              <a:gd name="T78" fmla="*/ 535 w 932"/>
              <a:gd name="T79" fmla="*/ 1160 h 1287"/>
              <a:gd name="T80" fmla="*/ 508 w 932"/>
              <a:gd name="T81" fmla="*/ 1144 h 1287"/>
              <a:gd name="T82" fmla="*/ 466 w 932"/>
              <a:gd name="T83" fmla="*/ 1133 h 1287"/>
              <a:gd name="T84" fmla="*/ 413 w 932"/>
              <a:gd name="T85" fmla="*/ 1128 h 1287"/>
              <a:gd name="T86" fmla="*/ 371 w 932"/>
              <a:gd name="T87" fmla="*/ 1128 h 1287"/>
              <a:gd name="T88" fmla="*/ 339 w 932"/>
              <a:gd name="T89" fmla="*/ 1091 h 1287"/>
              <a:gd name="T90" fmla="*/ 307 w 932"/>
              <a:gd name="T91" fmla="*/ 1054 h 1287"/>
              <a:gd name="T92" fmla="*/ 281 w 932"/>
              <a:gd name="T93" fmla="*/ 1011 h 1287"/>
              <a:gd name="T94" fmla="*/ 265 w 932"/>
              <a:gd name="T95" fmla="*/ 953 h 1287"/>
              <a:gd name="T96" fmla="*/ 244 w 932"/>
              <a:gd name="T97" fmla="*/ 911 h 1287"/>
              <a:gd name="T98" fmla="*/ 228 w 932"/>
              <a:gd name="T99" fmla="*/ 863 h 1287"/>
              <a:gd name="T100" fmla="*/ 207 w 932"/>
              <a:gd name="T101" fmla="*/ 815 h 1287"/>
              <a:gd name="T102" fmla="*/ 186 w 932"/>
              <a:gd name="T103" fmla="*/ 768 h 1287"/>
              <a:gd name="T104" fmla="*/ 170 w 932"/>
              <a:gd name="T105" fmla="*/ 720 h 1287"/>
              <a:gd name="T106" fmla="*/ 154 w 932"/>
              <a:gd name="T107" fmla="*/ 667 h 1287"/>
              <a:gd name="T108" fmla="*/ 133 w 932"/>
              <a:gd name="T109" fmla="*/ 620 h 1287"/>
              <a:gd name="T110" fmla="*/ 58 w 932"/>
              <a:gd name="T111" fmla="*/ 551 h 1287"/>
              <a:gd name="T112" fmla="*/ 111 w 932"/>
              <a:gd name="T113" fmla="*/ 445 h 1287"/>
              <a:gd name="T114" fmla="*/ 133 w 932"/>
              <a:gd name="T115" fmla="*/ 413 h 1287"/>
              <a:gd name="T116" fmla="*/ 154 w 932"/>
              <a:gd name="T117" fmla="*/ 381 h 1287"/>
              <a:gd name="T118" fmla="*/ 154 w 932"/>
              <a:gd name="T119" fmla="*/ 339 h 1287"/>
              <a:gd name="T120" fmla="*/ 154 w 932"/>
              <a:gd name="T121" fmla="*/ 0 h 1287"/>
              <a:gd name="T122" fmla="*/ 376 w 932"/>
              <a:gd name="T123" fmla="*/ 127 h 12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32"/>
              <a:gd name="T187" fmla="*/ 0 h 1287"/>
              <a:gd name="T188" fmla="*/ 932 w 932"/>
              <a:gd name="T189" fmla="*/ 1287 h 128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32" h="1287">
                <a:moveTo>
                  <a:pt x="397" y="143"/>
                </a:moveTo>
                <a:lnTo>
                  <a:pt x="403" y="143"/>
                </a:lnTo>
                <a:lnTo>
                  <a:pt x="408" y="138"/>
                </a:lnTo>
                <a:lnTo>
                  <a:pt x="408" y="143"/>
                </a:lnTo>
                <a:lnTo>
                  <a:pt x="408" y="148"/>
                </a:lnTo>
                <a:lnTo>
                  <a:pt x="403" y="148"/>
                </a:lnTo>
                <a:lnTo>
                  <a:pt x="403" y="154"/>
                </a:lnTo>
                <a:lnTo>
                  <a:pt x="403" y="159"/>
                </a:lnTo>
                <a:lnTo>
                  <a:pt x="408" y="159"/>
                </a:lnTo>
                <a:lnTo>
                  <a:pt x="408" y="164"/>
                </a:lnTo>
                <a:lnTo>
                  <a:pt x="403" y="164"/>
                </a:lnTo>
                <a:lnTo>
                  <a:pt x="403" y="170"/>
                </a:lnTo>
                <a:lnTo>
                  <a:pt x="408" y="170"/>
                </a:lnTo>
                <a:lnTo>
                  <a:pt x="408" y="175"/>
                </a:lnTo>
                <a:lnTo>
                  <a:pt x="408" y="180"/>
                </a:lnTo>
                <a:lnTo>
                  <a:pt x="408" y="185"/>
                </a:lnTo>
                <a:lnTo>
                  <a:pt x="403" y="185"/>
                </a:lnTo>
                <a:lnTo>
                  <a:pt x="408" y="191"/>
                </a:lnTo>
                <a:lnTo>
                  <a:pt x="408" y="185"/>
                </a:lnTo>
                <a:lnTo>
                  <a:pt x="413" y="185"/>
                </a:lnTo>
                <a:lnTo>
                  <a:pt x="418" y="185"/>
                </a:lnTo>
                <a:lnTo>
                  <a:pt x="418" y="180"/>
                </a:lnTo>
                <a:lnTo>
                  <a:pt x="424" y="180"/>
                </a:lnTo>
                <a:lnTo>
                  <a:pt x="429" y="180"/>
                </a:lnTo>
                <a:lnTo>
                  <a:pt x="429" y="185"/>
                </a:lnTo>
                <a:lnTo>
                  <a:pt x="434" y="185"/>
                </a:lnTo>
                <a:lnTo>
                  <a:pt x="434" y="180"/>
                </a:lnTo>
                <a:lnTo>
                  <a:pt x="440" y="180"/>
                </a:lnTo>
                <a:lnTo>
                  <a:pt x="440" y="185"/>
                </a:lnTo>
                <a:lnTo>
                  <a:pt x="440" y="191"/>
                </a:lnTo>
                <a:lnTo>
                  <a:pt x="440" y="196"/>
                </a:lnTo>
                <a:lnTo>
                  <a:pt x="445" y="196"/>
                </a:lnTo>
                <a:lnTo>
                  <a:pt x="450" y="196"/>
                </a:lnTo>
                <a:lnTo>
                  <a:pt x="450" y="201"/>
                </a:lnTo>
                <a:lnTo>
                  <a:pt x="456" y="201"/>
                </a:lnTo>
                <a:lnTo>
                  <a:pt x="456" y="196"/>
                </a:lnTo>
                <a:lnTo>
                  <a:pt x="461" y="196"/>
                </a:lnTo>
                <a:lnTo>
                  <a:pt x="466" y="196"/>
                </a:lnTo>
                <a:lnTo>
                  <a:pt x="471" y="196"/>
                </a:lnTo>
                <a:lnTo>
                  <a:pt x="477" y="201"/>
                </a:lnTo>
                <a:lnTo>
                  <a:pt x="477" y="196"/>
                </a:lnTo>
                <a:lnTo>
                  <a:pt x="482" y="196"/>
                </a:lnTo>
                <a:lnTo>
                  <a:pt x="487" y="201"/>
                </a:lnTo>
                <a:lnTo>
                  <a:pt x="493" y="201"/>
                </a:lnTo>
                <a:lnTo>
                  <a:pt x="493" y="207"/>
                </a:lnTo>
                <a:lnTo>
                  <a:pt x="498" y="207"/>
                </a:lnTo>
                <a:lnTo>
                  <a:pt x="503" y="207"/>
                </a:lnTo>
                <a:lnTo>
                  <a:pt x="508" y="207"/>
                </a:lnTo>
                <a:lnTo>
                  <a:pt x="514" y="207"/>
                </a:lnTo>
                <a:lnTo>
                  <a:pt x="519" y="207"/>
                </a:lnTo>
                <a:lnTo>
                  <a:pt x="519" y="212"/>
                </a:lnTo>
                <a:lnTo>
                  <a:pt x="519" y="207"/>
                </a:lnTo>
                <a:lnTo>
                  <a:pt x="524" y="207"/>
                </a:lnTo>
                <a:lnTo>
                  <a:pt x="530" y="207"/>
                </a:lnTo>
                <a:lnTo>
                  <a:pt x="530" y="201"/>
                </a:lnTo>
                <a:lnTo>
                  <a:pt x="535" y="201"/>
                </a:lnTo>
                <a:lnTo>
                  <a:pt x="540" y="201"/>
                </a:lnTo>
                <a:lnTo>
                  <a:pt x="546" y="201"/>
                </a:lnTo>
                <a:lnTo>
                  <a:pt x="546" y="207"/>
                </a:lnTo>
                <a:lnTo>
                  <a:pt x="551" y="207"/>
                </a:lnTo>
                <a:lnTo>
                  <a:pt x="551" y="212"/>
                </a:lnTo>
                <a:lnTo>
                  <a:pt x="556" y="207"/>
                </a:lnTo>
                <a:lnTo>
                  <a:pt x="551" y="207"/>
                </a:lnTo>
                <a:lnTo>
                  <a:pt x="556" y="207"/>
                </a:lnTo>
                <a:lnTo>
                  <a:pt x="561" y="207"/>
                </a:lnTo>
                <a:lnTo>
                  <a:pt x="561" y="212"/>
                </a:lnTo>
                <a:lnTo>
                  <a:pt x="567" y="212"/>
                </a:lnTo>
                <a:lnTo>
                  <a:pt x="567" y="207"/>
                </a:lnTo>
                <a:lnTo>
                  <a:pt x="572" y="207"/>
                </a:lnTo>
                <a:lnTo>
                  <a:pt x="577" y="207"/>
                </a:lnTo>
                <a:lnTo>
                  <a:pt x="583" y="207"/>
                </a:lnTo>
                <a:lnTo>
                  <a:pt x="583" y="201"/>
                </a:lnTo>
                <a:lnTo>
                  <a:pt x="583" y="207"/>
                </a:lnTo>
                <a:lnTo>
                  <a:pt x="588" y="207"/>
                </a:lnTo>
                <a:lnTo>
                  <a:pt x="583" y="201"/>
                </a:lnTo>
                <a:lnTo>
                  <a:pt x="588" y="201"/>
                </a:lnTo>
                <a:lnTo>
                  <a:pt x="588" y="196"/>
                </a:lnTo>
                <a:lnTo>
                  <a:pt x="593" y="196"/>
                </a:lnTo>
                <a:lnTo>
                  <a:pt x="588" y="196"/>
                </a:lnTo>
                <a:lnTo>
                  <a:pt x="593" y="196"/>
                </a:lnTo>
                <a:lnTo>
                  <a:pt x="593" y="191"/>
                </a:lnTo>
                <a:lnTo>
                  <a:pt x="593" y="196"/>
                </a:lnTo>
                <a:lnTo>
                  <a:pt x="593" y="191"/>
                </a:lnTo>
                <a:lnTo>
                  <a:pt x="593" y="196"/>
                </a:lnTo>
                <a:lnTo>
                  <a:pt x="598" y="191"/>
                </a:lnTo>
                <a:lnTo>
                  <a:pt x="604" y="191"/>
                </a:lnTo>
                <a:lnTo>
                  <a:pt x="604" y="185"/>
                </a:lnTo>
                <a:lnTo>
                  <a:pt x="609" y="180"/>
                </a:lnTo>
                <a:lnTo>
                  <a:pt x="620" y="175"/>
                </a:lnTo>
                <a:lnTo>
                  <a:pt x="625" y="175"/>
                </a:lnTo>
                <a:lnTo>
                  <a:pt x="625" y="170"/>
                </a:lnTo>
                <a:lnTo>
                  <a:pt x="620" y="170"/>
                </a:lnTo>
                <a:lnTo>
                  <a:pt x="625" y="170"/>
                </a:lnTo>
                <a:lnTo>
                  <a:pt x="630" y="170"/>
                </a:lnTo>
                <a:lnTo>
                  <a:pt x="636" y="170"/>
                </a:lnTo>
                <a:lnTo>
                  <a:pt x="636" y="175"/>
                </a:lnTo>
                <a:lnTo>
                  <a:pt x="641" y="175"/>
                </a:lnTo>
                <a:lnTo>
                  <a:pt x="646" y="175"/>
                </a:lnTo>
                <a:lnTo>
                  <a:pt x="651" y="175"/>
                </a:lnTo>
                <a:lnTo>
                  <a:pt x="651" y="180"/>
                </a:lnTo>
                <a:lnTo>
                  <a:pt x="657" y="180"/>
                </a:lnTo>
                <a:lnTo>
                  <a:pt x="662" y="180"/>
                </a:lnTo>
                <a:lnTo>
                  <a:pt x="667" y="180"/>
                </a:lnTo>
                <a:lnTo>
                  <a:pt x="673" y="180"/>
                </a:lnTo>
                <a:lnTo>
                  <a:pt x="673" y="185"/>
                </a:lnTo>
                <a:lnTo>
                  <a:pt x="678" y="185"/>
                </a:lnTo>
                <a:lnTo>
                  <a:pt x="678" y="180"/>
                </a:lnTo>
                <a:lnTo>
                  <a:pt x="683" y="185"/>
                </a:lnTo>
                <a:lnTo>
                  <a:pt x="683" y="180"/>
                </a:lnTo>
                <a:lnTo>
                  <a:pt x="683" y="185"/>
                </a:lnTo>
                <a:lnTo>
                  <a:pt x="688" y="185"/>
                </a:lnTo>
                <a:lnTo>
                  <a:pt x="694" y="185"/>
                </a:lnTo>
                <a:lnTo>
                  <a:pt x="694" y="191"/>
                </a:lnTo>
                <a:lnTo>
                  <a:pt x="699" y="191"/>
                </a:lnTo>
                <a:lnTo>
                  <a:pt x="699" y="196"/>
                </a:lnTo>
                <a:lnTo>
                  <a:pt x="699" y="201"/>
                </a:lnTo>
                <a:lnTo>
                  <a:pt x="704" y="201"/>
                </a:lnTo>
                <a:lnTo>
                  <a:pt x="704" y="207"/>
                </a:lnTo>
                <a:lnTo>
                  <a:pt x="710" y="212"/>
                </a:lnTo>
                <a:lnTo>
                  <a:pt x="710" y="207"/>
                </a:lnTo>
                <a:lnTo>
                  <a:pt x="710" y="212"/>
                </a:lnTo>
                <a:lnTo>
                  <a:pt x="715" y="212"/>
                </a:lnTo>
                <a:lnTo>
                  <a:pt x="715" y="217"/>
                </a:lnTo>
                <a:lnTo>
                  <a:pt x="720" y="217"/>
                </a:lnTo>
                <a:lnTo>
                  <a:pt x="715" y="217"/>
                </a:lnTo>
                <a:lnTo>
                  <a:pt x="720" y="217"/>
                </a:lnTo>
                <a:lnTo>
                  <a:pt x="720" y="222"/>
                </a:lnTo>
                <a:lnTo>
                  <a:pt x="715" y="222"/>
                </a:lnTo>
                <a:lnTo>
                  <a:pt x="720" y="222"/>
                </a:lnTo>
                <a:lnTo>
                  <a:pt x="720" y="228"/>
                </a:lnTo>
                <a:lnTo>
                  <a:pt x="715" y="228"/>
                </a:lnTo>
                <a:lnTo>
                  <a:pt x="715" y="233"/>
                </a:lnTo>
                <a:lnTo>
                  <a:pt x="720" y="233"/>
                </a:lnTo>
                <a:lnTo>
                  <a:pt x="720" y="238"/>
                </a:lnTo>
                <a:lnTo>
                  <a:pt x="715" y="238"/>
                </a:lnTo>
                <a:lnTo>
                  <a:pt x="720" y="238"/>
                </a:lnTo>
                <a:lnTo>
                  <a:pt x="720" y="244"/>
                </a:lnTo>
                <a:lnTo>
                  <a:pt x="720" y="249"/>
                </a:lnTo>
                <a:lnTo>
                  <a:pt x="726" y="249"/>
                </a:lnTo>
                <a:lnTo>
                  <a:pt x="726" y="254"/>
                </a:lnTo>
                <a:lnTo>
                  <a:pt x="726" y="260"/>
                </a:lnTo>
                <a:lnTo>
                  <a:pt x="731" y="260"/>
                </a:lnTo>
                <a:lnTo>
                  <a:pt x="731" y="265"/>
                </a:lnTo>
                <a:lnTo>
                  <a:pt x="726" y="265"/>
                </a:lnTo>
                <a:lnTo>
                  <a:pt x="731" y="265"/>
                </a:lnTo>
                <a:lnTo>
                  <a:pt x="731" y="270"/>
                </a:lnTo>
                <a:lnTo>
                  <a:pt x="736" y="270"/>
                </a:lnTo>
                <a:lnTo>
                  <a:pt x="731" y="270"/>
                </a:lnTo>
                <a:lnTo>
                  <a:pt x="731" y="275"/>
                </a:lnTo>
                <a:lnTo>
                  <a:pt x="736" y="275"/>
                </a:lnTo>
                <a:lnTo>
                  <a:pt x="736" y="281"/>
                </a:lnTo>
                <a:lnTo>
                  <a:pt x="741" y="281"/>
                </a:lnTo>
                <a:lnTo>
                  <a:pt x="741" y="286"/>
                </a:lnTo>
                <a:lnTo>
                  <a:pt x="747" y="286"/>
                </a:lnTo>
                <a:lnTo>
                  <a:pt x="747" y="291"/>
                </a:lnTo>
                <a:lnTo>
                  <a:pt x="741" y="291"/>
                </a:lnTo>
                <a:lnTo>
                  <a:pt x="747" y="291"/>
                </a:lnTo>
                <a:lnTo>
                  <a:pt x="747" y="297"/>
                </a:lnTo>
                <a:lnTo>
                  <a:pt x="747" y="302"/>
                </a:lnTo>
                <a:lnTo>
                  <a:pt x="752" y="302"/>
                </a:lnTo>
                <a:lnTo>
                  <a:pt x="752" y="307"/>
                </a:lnTo>
                <a:lnTo>
                  <a:pt x="752" y="312"/>
                </a:lnTo>
                <a:lnTo>
                  <a:pt x="747" y="312"/>
                </a:lnTo>
                <a:lnTo>
                  <a:pt x="752" y="312"/>
                </a:lnTo>
                <a:lnTo>
                  <a:pt x="752" y="318"/>
                </a:lnTo>
                <a:lnTo>
                  <a:pt x="757" y="318"/>
                </a:lnTo>
                <a:lnTo>
                  <a:pt x="757" y="323"/>
                </a:lnTo>
                <a:lnTo>
                  <a:pt x="757" y="328"/>
                </a:lnTo>
                <a:lnTo>
                  <a:pt x="763" y="328"/>
                </a:lnTo>
                <a:lnTo>
                  <a:pt x="768" y="328"/>
                </a:lnTo>
                <a:lnTo>
                  <a:pt x="768" y="334"/>
                </a:lnTo>
                <a:lnTo>
                  <a:pt x="773" y="334"/>
                </a:lnTo>
                <a:lnTo>
                  <a:pt x="773" y="339"/>
                </a:lnTo>
                <a:lnTo>
                  <a:pt x="778" y="339"/>
                </a:lnTo>
                <a:lnTo>
                  <a:pt x="784" y="339"/>
                </a:lnTo>
                <a:lnTo>
                  <a:pt x="784" y="344"/>
                </a:lnTo>
                <a:lnTo>
                  <a:pt x="789" y="344"/>
                </a:lnTo>
                <a:lnTo>
                  <a:pt x="794" y="344"/>
                </a:lnTo>
                <a:lnTo>
                  <a:pt x="800" y="344"/>
                </a:lnTo>
                <a:lnTo>
                  <a:pt x="800" y="339"/>
                </a:lnTo>
                <a:lnTo>
                  <a:pt x="800" y="344"/>
                </a:lnTo>
                <a:lnTo>
                  <a:pt x="805" y="344"/>
                </a:lnTo>
                <a:lnTo>
                  <a:pt x="810" y="344"/>
                </a:lnTo>
                <a:lnTo>
                  <a:pt x="810" y="350"/>
                </a:lnTo>
                <a:lnTo>
                  <a:pt x="810" y="344"/>
                </a:lnTo>
                <a:lnTo>
                  <a:pt x="810" y="350"/>
                </a:lnTo>
                <a:lnTo>
                  <a:pt x="816" y="350"/>
                </a:lnTo>
                <a:lnTo>
                  <a:pt x="821" y="350"/>
                </a:lnTo>
                <a:lnTo>
                  <a:pt x="821" y="355"/>
                </a:lnTo>
                <a:lnTo>
                  <a:pt x="826" y="355"/>
                </a:lnTo>
                <a:lnTo>
                  <a:pt x="826" y="360"/>
                </a:lnTo>
                <a:lnTo>
                  <a:pt x="831" y="360"/>
                </a:lnTo>
                <a:lnTo>
                  <a:pt x="831" y="365"/>
                </a:lnTo>
                <a:lnTo>
                  <a:pt x="831" y="360"/>
                </a:lnTo>
                <a:lnTo>
                  <a:pt x="837" y="360"/>
                </a:lnTo>
                <a:lnTo>
                  <a:pt x="837" y="365"/>
                </a:lnTo>
                <a:lnTo>
                  <a:pt x="842" y="365"/>
                </a:lnTo>
                <a:lnTo>
                  <a:pt x="847" y="365"/>
                </a:lnTo>
                <a:lnTo>
                  <a:pt x="853" y="365"/>
                </a:lnTo>
                <a:lnTo>
                  <a:pt x="858" y="365"/>
                </a:lnTo>
                <a:lnTo>
                  <a:pt x="858" y="371"/>
                </a:lnTo>
                <a:lnTo>
                  <a:pt x="863" y="371"/>
                </a:lnTo>
                <a:lnTo>
                  <a:pt x="868" y="371"/>
                </a:lnTo>
                <a:lnTo>
                  <a:pt x="874" y="371"/>
                </a:lnTo>
                <a:lnTo>
                  <a:pt x="879" y="371"/>
                </a:lnTo>
                <a:lnTo>
                  <a:pt x="884" y="376"/>
                </a:lnTo>
                <a:lnTo>
                  <a:pt x="890" y="376"/>
                </a:lnTo>
                <a:lnTo>
                  <a:pt x="895" y="376"/>
                </a:lnTo>
                <a:lnTo>
                  <a:pt x="900" y="376"/>
                </a:lnTo>
                <a:lnTo>
                  <a:pt x="906" y="376"/>
                </a:lnTo>
                <a:lnTo>
                  <a:pt x="906" y="381"/>
                </a:lnTo>
                <a:lnTo>
                  <a:pt x="911" y="381"/>
                </a:lnTo>
                <a:lnTo>
                  <a:pt x="911" y="387"/>
                </a:lnTo>
                <a:lnTo>
                  <a:pt x="916" y="387"/>
                </a:lnTo>
                <a:lnTo>
                  <a:pt x="916" y="392"/>
                </a:lnTo>
                <a:lnTo>
                  <a:pt x="921" y="392"/>
                </a:lnTo>
                <a:lnTo>
                  <a:pt x="921" y="397"/>
                </a:lnTo>
                <a:lnTo>
                  <a:pt x="927" y="397"/>
                </a:lnTo>
                <a:lnTo>
                  <a:pt x="932" y="397"/>
                </a:lnTo>
                <a:lnTo>
                  <a:pt x="932" y="402"/>
                </a:lnTo>
                <a:lnTo>
                  <a:pt x="932" y="408"/>
                </a:lnTo>
                <a:lnTo>
                  <a:pt x="932" y="413"/>
                </a:lnTo>
                <a:lnTo>
                  <a:pt x="932" y="418"/>
                </a:lnTo>
                <a:lnTo>
                  <a:pt x="932" y="424"/>
                </a:lnTo>
                <a:lnTo>
                  <a:pt x="932" y="429"/>
                </a:lnTo>
                <a:lnTo>
                  <a:pt x="927" y="429"/>
                </a:lnTo>
                <a:lnTo>
                  <a:pt x="927" y="434"/>
                </a:lnTo>
                <a:lnTo>
                  <a:pt x="921" y="434"/>
                </a:lnTo>
                <a:lnTo>
                  <a:pt x="921" y="440"/>
                </a:lnTo>
                <a:lnTo>
                  <a:pt x="916" y="440"/>
                </a:lnTo>
                <a:lnTo>
                  <a:pt x="911" y="445"/>
                </a:lnTo>
                <a:lnTo>
                  <a:pt x="906" y="450"/>
                </a:lnTo>
                <a:lnTo>
                  <a:pt x="900" y="455"/>
                </a:lnTo>
                <a:lnTo>
                  <a:pt x="900" y="461"/>
                </a:lnTo>
                <a:lnTo>
                  <a:pt x="900" y="466"/>
                </a:lnTo>
                <a:lnTo>
                  <a:pt x="895" y="466"/>
                </a:lnTo>
                <a:lnTo>
                  <a:pt x="895" y="471"/>
                </a:lnTo>
                <a:lnTo>
                  <a:pt x="895" y="477"/>
                </a:lnTo>
                <a:lnTo>
                  <a:pt x="890" y="477"/>
                </a:lnTo>
                <a:lnTo>
                  <a:pt x="890" y="482"/>
                </a:lnTo>
                <a:lnTo>
                  <a:pt x="890" y="487"/>
                </a:lnTo>
                <a:lnTo>
                  <a:pt x="884" y="492"/>
                </a:lnTo>
                <a:lnTo>
                  <a:pt x="884" y="498"/>
                </a:lnTo>
                <a:lnTo>
                  <a:pt x="884" y="503"/>
                </a:lnTo>
                <a:lnTo>
                  <a:pt x="884" y="508"/>
                </a:lnTo>
                <a:lnTo>
                  <a:pt x="884" y="514"/>
                </a:lnTo>
                <a:lnTo>
                  <a:pt x="884" y="519"/>
                </a:lnTo>
                <a:lnTo>
                  <a:pt x="884" y="524"/>
                </a:lnTo>
                <a:lnTo>
                  <a:pt x="879" y="524"/>
                </a:lnTo>
                <a:lnTo>
                  <a:pt x="879" y="530"/>
                </a:lnTo>
                <a:lnTo>
                  <a:pt x="879" y="535"/>
                </a:lnTo>
                <a:lnTo>
                  <a:pt x="884" y="535"/>
                </a:lnTo>
                <a:lnTo>
                  <a:pt x="884" y="540"/>
                </a:lnTo>
                <a:lnTo>
                  <a:pt x="884" y="545"/>
                </a:lnTo>
                <a:lnTo>
                  <a:pt x="884" y="551"/>
                </a:lnTo>
                <a:lnTo>
                  <a:pt x="884" y="556"/>
                </a:lnTo>
                <a:lnTo>
                  <a:pt x="884" y="561"/>
                </a:lnTo>
                <a:lnTo>
                  <a:pt x="884" y="567"/>
                </a:lnTo>
                <a:lnTo>
                  <a:pt x="884" y="572"/>
                </a:lnTo>
                <a:lnTo>
                  <a:pt x="884" y="577"/>
                </a:lnTo>
                <a:lnTo>
                  <a:pt x="884" y="582"/>
                </a:lnTo>
                <a:lnTo>
                  <a:pt x="884" y="588"/>
                </a:lnTo>
                <a:lnTo>
                  <a:pt x="884" y="593"/>
                </a:lnTo>
                <a:lnTo>
                  <a:pt x="884" y="598"/>
                </a:lnTo>
                <a:lnTo>
                  <a:pt x="879" y="598"/>
                </a:lnTo>
                <a:lnTo>
                  <a:pt x="879" y="620"/>
                </a:lnTo>
                <a:lnTo>
                  <a:pt x="868" y="630"/>
                </a:lnTo>
                <a:lnTo>
                  <a:pt x="858" y="641"/>
                </a:lnTo>
                <a:lnTo>
                  <a:pt x="853" y="646"/>
                </a:lnTo>
                <a:lnTo>
                  <a:pt x="837" y="641"/>
                </a:lnTo>
                <a:lnTo>
                  <a:pt x="837" y="651"/>
                </a:lnTo>
                <a:lnTo>
                  <a:pt x="826" y="651"/>
                </a:lnTo>
                <a:lnTo>
                  <a:pt x="826" y="657"/>
                </a:lnTo>
                <a:lnTo>
                  <a:pt x="821" y="651"/>
                </a:lnTo>
                <a:lnTo>
                  <a:pt x="800" y="662"/>
                </a:lnTo>
                <a:lnTo>
                  <a:pt x="784" y="672"/>
                </a:lnTo>
                <a:lnTo>
                  <a:pt x="778" y="678"/>
                </a:lnTo>
                <a:lnTo>
                  <a:pt x="794" y="699"/>
                </a:lnTo>
                <a:lnTo>
                  <a:pt x="789" y="704"/>
                </a:lnTo>
                <a:lnTo>
                  <a:pt x="784" y="715"/>
                </a:lnTo>
                <a:lnTo>
                  <a:pt x="778" y="725"/>
                </a:lnTo>
                <a:lnTo>
                  <a:pt x="773" y="741"/>
                </a:lnTo>
                <a:lnTo>
                  <a:pt x="752" y="768"/>
                </a:lnTo>
                <a:lnTo>
                  <a:pt x="747" y="768"/>
                </a:lnTo>
                <a:lnTo>
                  <a:pt x="736" y="768"/>
                </a:lnTo>
                <a:lnTo>
                  <a:pt x="731" y="778"/>
                </a:lnTo>
                <a:lnTo>
                  <a:pt x="720" y="768"/>
                </a:lnTo>
                <a:lnTo>
                  <a:pt x="715" y="773"/>
                </a:lnTo>
                <a:lnTo>
                  <a:pt x="715" y="784"/>
                </a:lnTo>
                <a:lnTo>
                  <a:pt x="704" y="800"/>
                </a:lnTo>
                <a:lnTo>
                  <a:pt x="699" y="821"/>
                </a:lnTo>
                <a:lnTo>
                  <a:pt x="694" y="826"/>
                </a:lnTo>
                <a:lnTo>
                  <a:pt x="688" y="847"/>
                </a:lnTo>
                <a:lnTo>
                  <a:pt x="683" y="858"/>
                </a:lnTo>
                <a:lnTo>
                  <a:pt x="763" y="895"/>
                </a:lnTo>
                <a:lnTo>
                  <a:pt x="842" y="948"/>
                </a:lnTo>
                <a:lnTo>
                  <a:pt x="853" y="953"/>
                </a:lnTo>
                <a:lnTo>
                  <a:pt x="853" y="958"/>
                </a:lnTo>
                <a:lnTo>
                  <a:pt x="847" y="958"/>
                </a:lnTo>
                <a:lnTo>
                  <a:pt x="847" y="964"/>
                </a:lnTo>
                <a:lnTo>
                  <a:pt x="847" y="969"/>
                </a:lnTo>
                <a:lnTo>
                  <a:pt x="847" y="974"/>
                </a:lnTo>
                <a:lnTo>
                  <a:pt x="847" y="980"/>
                </a:lnTo>
                <a:lnTo>
                  <a:pt x="847" y="985"/>
                </a:lnTo>
                <a:lnTo>
                  <a:pt x="847" y="990"/>
                </a:lnTo>
                <a:lnTo>
                  <a:pt x="853" y="990"/>
                </a:lnTo>
                <a:lnTo>
                  <a:pt x="847" y="995"/>
                </a:lnTo>
                <a:lnTo>
                  <a:pt x="847" y="1001"/>
                </a:lnTo>
                <a:lnTo>
                  <a:pt x="853" y="1001"/>
                </a:lnTo>
                <a:lnTo>
                  <a:pt x="853" y="1006"/>
                </a:lnTo>
                <a:lnTo>
                  <a:pt x="847" y="1006"/>
                </a:lnTo>
                <a:lnTo>
                  <a:pt x="847" y="1011"/>
                </a:lnTo>
                <a:lnTo>
                  <a:pt x="842" y="1011"/>
                </a:lnTo>
                <a:lnTo>
                  <a:pt x="842" y="1017"/>
                </a:lnTo>
                <a:lnTo>
                  <a:pt x="837" y="1017"/>
                </a:lnTo>
                <a:lnTo>
                  <a:pt x="831" y="1017"/>
                </a:lnTo>
                <a:lnTo>
                  <a:pt x="831" y="1022"/>
                </a:lnTo>
                <a:lnTo>
                  <a:pt x="826" y="1022"/>
                </a:lnTo>
                <a:lnTo>
                  <a:pt x="826" y="1027"/>
                </a:lnTo>
                <a:lnTo>
                  <a:pt x="821" y="1027"/>
                </a:lnTo>
                <a:lnTo>
                  <a:pt x="821" y="1032"/>
                </a:lnTo>
                <a:lnTo>
                  <a:pt x="816" y="1032"/>
                </a:lnTo>
                <a:lnTo>
                  <a:pt x="816" y="1038"/>
                </a:lnTo>
                <a:lnTo>
                  <a:pt x="810" y="1038"/>
                </a:lnTo>
                <a:lnTo>
                  <a:pt x="810" y="1032"/>
                </a:lnTo>
                <a:lnTo>
                  <a:pt x="805" y="1032"/>
                </a:lnTo>
                <a:lnTo>
                  <a:pt x="800" y="1032"/>
                </a:lnTo>
                <a:lnTo>
                  <a:pt x="794" y="1032"/>
                </a:lnTo>
                <a:lnTo>
                  <a:pt x="794" y="1038"/>
                </a:lnTo>
                <a:lnTo>
                  <a:pt x="789" y="1038"/>
                </a:lnTo>
                <a:lnTo>
                  <a:pt x="794" y="1038"/>
                </a:lnTo>
                <a:lnTo>
                  <a:pt x="789" y="1038"/>
                </a:lnTo>
                <a:lnTo>
                  <a:pt x="789" y="1043"/>
                </a:lnTo>
                <a:lnTo>
                  <a:pt x="784" y="1043"/>
                </a:lnTo>
                <a:lnTo>
                  <a:pt x="789" y="1048"/>
                </a:lnTo>
                <a:lnTo>
                  <a:pt x="784" y="1048"/>
                </a:lnTo>
                <a:lnTo>
                  <a:pt x="789" y="1048"/>
                </a:lnTo>
                <a:lnTo>
                  <a:pt x="784" y="1054"/>
                </a:lnTo>
                <a:lnTo>
                  <a:pt x="784" y="1048"/>
                </a:lnTo>
                <a:lnTo>
                  <a:pt x="784" y="1054"/>
                </a:lnTo>
                <a:lnTo>
                  <a:pt x="778" y="1054"/>
                </a:lnTo>
                <a:lnTo>
                  <a:pt x="778" y="1059"/>
                </a:lnTo>
                <a:lnTo>
                  <a:pt x="778" y="1064"/>
                </a:lnTo>
                <a:lnTo>
                  <a:pt x="778" y="1059"/>
                </a:lnTo>
                <a:lnTo>
                  <a:pt x="778" y="1064"/>
                </a:lnTo>
                <a:lnTo>
                  <a:pt x="784" y="1064"/>
                </a:lnTo>
                <a:lnTo>
                  <a:pt x="784" y="1070"/>
                </a:lnTo>
                <a:lnTo>
                  <a:pt x="784" y="1075"/>
                </a:lnTo>
                <a:lnTo>
                  <a:pt x="778" y="1075"/>
                </a:lnTo>
                <a:lnTo>
                  <a:pt x="778" y="1080"/>
                </a:lnTo>
                <a:lnTo>
                  <a:pt x="778" y="1075"/>
                </a:lnTo>
                <a:lnTo>
                  <a:pt x="784" y="1075"/>
                </a:lnTo>
                <a:lnTo>
                  <a:pt x="784" y="1080"/>
                </a:lnTo>
                <a:lnTo>
                  <a:pt x="778" y="1080"/>
                </a:lnTo>
                <a:lnTo>
                  <a:pt x="778" y="1085"/>
                </a:lnTo>
                <a:lnTo>
                  <a:pt x="784" y="1085"/>
                </a:lnTo>
                <a:lnTo>
                  <a:pt x="789" y="1085"/>
                </a:lnTo>
                <a:lnTo>
                  <a:pt x="789" y="1091"/>
                </a:lnTo>
                <a:lnTo>
                  <a:pt x="784" y="1091"/>
                </a:lnTo>
                <a:lnTo>
                  <a:pt x="789" y="1091"/>
                </a:lnTo>
                <a:lnTo>
                  <a:pt x="789" y="1096"/>
                </a:lnTo>
                <a:lnTo>
                  <a:pt x="789" y="1101"/>
                </a:lnTo>
                <a:lnTo>
                  <a:pt x="794" y="1101"/>
                </a:lnTo>
                <a:lnTo>
                  <a:pt x="789" y="1101"/>
                </a:lnTo>
                <a:lnTo>
                  <a:pt x="789" y="1107"/>
                </a:lnTo>
                <a:lnTo>
                  <a:pt x="789" y="1112"/>
                </a:lnTo>
                <a:lnTo>
                  <a:pt x="784" y="1117"/>
                </a:lnTo>
                <a:lnTo>
                  <a:pt x="784" y="1122"/>
                </a:lnTo>
                <a:lnTo>
                  <a:pt x="784" y="1128"/>
                </a:lnTo>
                <a:lnTo>
                  <a:pt x="778" y="1128"/>
                </a:lnTo>
                <a:lnTo>
                  <a:pt x="778" y="1133"/>
                </a:lnTo>
                <a:lnTo>
                  <a:pt x="773" y="1133"/>
                </a:lnTo>
                <a:lnTo>
                  <a:pt x="773" y="1138"/>
                </a:lnTo>
                <a:lnTo>
                  <a:pt x="768" y="1138"/>
                </a:lnTo>
                <a:lnTo>
                  <a:pt x="768" y="1144"/>
                </a:lnTo>
                <a:lnTo>
                  <a:pt x="763" y="1144"/>
                </a:lnTo>
                <a:lnTo>
                  <a:pt x="763" y="1149"/>
                </a:lnTo>
                <a:lnTo>
                  <a:pt x="757" y="1149"/>
                </a:lnTo>
                <a:lnTo>
                  <a:pt x="757" y="1154"/>
                </a:lnTo>
                <a:lnTo>
                  <a:pt x="752" y="1154"/>
                </a:lnTo>
                <a:lnTo>
                  <a:pt x="747" y="1154"/>
                </a:lnTo>
                <a:lnTo>
                  <a:pt x="741" y="1154"/>
                </a:lnTo>
                <a:lnTo>
                  <a:pt x="736" y="1154"/>
                </a:lnTo>
                <a:lnTo>
                  <a:pt x="736" y="1160"/>
                </a:lnTo>
                <a:lnTo>
                  <a:pt x="736" y="1154"/>
                </a:lnTo>
                <a:lnTo>
                  <a:pt x="731" y="1154"/>
                </a:lnTo>
                <a:lnTo>
                  <a:pt x="731" y="1160"/>
                </a:lnTo>
                <a:lnTo>
                  <a:pt x="726" y="1160"/>
                </a:lnTo>
                <a:lnTo>
                  <a:pt x="726" y="1165"/>
                </a:lnTo>
                <a:lnTo>
                  <a:pt x="726" y="1170"/>
                </a:lnTo>
                <a:lnTo>
                  <a:pt x="731" y="1170"/>
                </a:lnTo>
                <a:lnTo>
                  <a:pt x="726" y="1170"/>
                </a:lnTo>
                <a:lnTo>
                  <a:pt x="726" y="1175"/>
                </a:lnTo>
                <a:lnTo>
                  <a:pt x="726" y="1181"/>
                </a:lnTo>
                <a:lnTo>
                  <a:pt x="731" y="1186"/>
                </a:lnTo>
                <a:lnTo>
                  <a:pt x="731" y="1191"/>
                </a:lnTo>
                <a:lnTo>
                  <a:pt x="731" y="1197"/>
                </a:lnTo>
                <a:lnTo>
                  <a:pt x="731" y="1202"/>
                </a:lnTo>
                <a:lnTo>
                  <a:pt x="726" y="1202"/>
                </a:lnTo>
                <a:lnTo>
                  <a:pt x="726" y="1207"/>
                </a:lnTo>
                <a:lnTo>
                  <a:pt x="720" y="1207"/>
                </a:lnTo>
                <a:lnTo>
                  <a:pt x="720" y="1212"/>
                </a:lnTo>
                <a:lnTo>
                  <a:pt x="715" y="1212"/>
                </a:lnTo>
                <a:lnTo>
                  <a:pt x="715" y="1218"/>
                </a:lnTo>
                <a:lnTo>
                  <a:pt x="710" y="1218"/>
                </a:lnTo>
                <a:lnTo>
                  <a:pt x="710" y="1223"/>
                </a:lnTo>
                <a:lnTo>
                  <a:pt x="715" y="1223"/>
                </a:lnTo>
                <a:lnTo>
                  <a:pt x="715" y="1228"/>
                </a:lnTo>
                <a:lnTo>
                  <a:pt x="720" y="1228"/>
                </a:lnTo>
                <a:lnTo>
                  <a:pt x="720" y="1234"/>
                </a:lnTo>
                <a:lnTo>
                  <a:pt x="726" y="1234"/>
                </a:lnTo>
                <a:lnTo>
                  <a:pt x="726" y="1239"/>
                </a:lnTo>
                <a:lnTo>
                  <a:pt x="731" y="1239"/>
                </a:lnTo>
                <a:lnTo>
                  <a:pt x="736" y="1244"/>
                </a:lnTo>
                <a:lnTo>
                  <a:pt x="736" y="1250"/>
                </a:lnTo>
                <a:lnTo>
                  <a:pt x="741" y="1250"/>
                </a:lnTo>
                <a:lnTo>
                  <a:pt x="741" y="1255"/>
                </a:lnTo>
                <a:lnTo>
                  <a:pt x="747" y="1255"/>
                </a:lnTo>
                <a:lnTo>
                  <a:pt x="747" y="1260"/>
                </a:lnTo>
                <a:lnTo>
                  <a:pt x="741" y="1260"/>
                </a:lnTo>
                <a:lnTo>
                  <a:pt x="736" y="1260"/>
                </a:lnTo>
                <a:lnTo>
                  <a:pt x="736" y="1265"/>
                </a:lnTo>
                <a:lnTo>
                  <a:pt x="731" y="1265"/>
                </a:lnTo>
                <a:lnTo>
                  <a:pt x="731" y="1276"/>
                </a:lnTo>
                <a:lnTo>
                  <a:pt x="741" y="1281"/>
                </a:lnTo>
                <a:lnTo>
                  <a:pt x="736" y="1287"/>
                </a:lnTo>
                <a:lnTo>
                  <a:pt x="715" y="1281"/>
                </a:lnTo>
                <a:lnTo>
                  <a:pt x="704" y="1281"/>
                </a:lnTo>
                <a:lnTo>
                  <a:pt x="694" y="1281"/>
                </a:lnTo>
                <a:lnTo>
                  <a:pt x="694" y="1287"/>
                </a:lnTo>
                <a:lnTo>
                  <a:pt x="688" y="1287"/>
                </a:lnTo>
                <a:lnTo>
                  <a:pt x="683" y="1287"/>
                </a:lnTo>
                <a:lnTo>
                  <a:pt x="683" y="1281"/>
                </a:lnTo>
                <a:lnTo>
                  <a:pt x="678" y="1281"/>
                </a:lnTo>
                <a:lnTo>
                  <a:pt x="678" y="1276"/>
                </a:lnTo>
                <a:lnTo>
                  <a:pt x="673" y="1276"/>
                </a:lnTo>
                <a:lnTo>
                  <a:pt x="673" y="1271"/>
                </a:lnTo>
                <a:lnTo>
                  <a:pt x="667" y="1271"/>
                </a:lnTo>
                <a:lnTo>
                  <a:pt x="667" y="1265"/>
                </a:lnTo>
                <a:lnTo>
                  <a:pt x="667" y="1260"/>
                </a:lnTo>
                <a:lnTo>
                  <a:pt x="667" y="1255"/>
                </a:lnTo>
                <a:lnTo>
                  <a:pt x="667" y="1250"/>
                </a:lnTo>
                <a:lnTo>
                  <a:pt x="673" y="1250"/>
                </a:lnTo>
                <a:lnTo>
                  <a:pt x="673" y="1244"/>
                </a:lnTo>
                <a:lnTo>
                  <a:pt x="641" y="1228"/>
                </a:lnTo>
                <a:lnTo>
                  <a:pt x="614" y="1228"/>
                </a:lnTo>
                <a:lnTo>
                  <a:pt x="609" y="1228"/>
                </a:lnTo>
                <a:lnTo>
                  <a:pt x="609" y="1234"/>
                </a:lnTo>
                <a:lnTo>
                  <a:pt x="604" y="1234"/>
                </a:lnTo>
                <a:lnTo>
                  <a:pt x="604" y="1239"/>
                </a:lnTo>
                <a:lnTo>
                  <a:pt x="598" y="1239"/>
                </a:lnTo>
                <a:lnTo>
                  <a:pt x="593" y="1239"/>
                </a:lnTo>
                <a:lnTo>
                  <a:pt x="588" y="1239"/>
                </a:lnTo>
                <a:lnTo>
                  <a:pt x="588" y="1234"/>
                </a:lnTo>
                <a:lnTo>
                  <a:pt x="583" y="1234"/>
                </a:lnTo>
                <a:lnTo>
                  <a:pt x="577" y="1228"/>
                </a:lnTo>
                <a:lnTo>
                  <a:pt x="577" y="1223"/>
                </a:lnTo>
                <a:lnTo>
                  <a:pt x="572" y="1223"/>
                </a:lnTo>
                <a:lnTo>
                  <a:pt x="567" y="1223"/>
                </a:lnTo>
                <a:lnTo>
                  <a:pt x="567" y="1218"/>
                </a:lnTo>
                <a:lnTo>
                  <a:pt x="561" y="1218"/>
                </a:lnTo>
                <a:lnTo>
                  <a:pt x="556" y="1218"/>
                </a:lnTo>
                <a:lnTo>
                  <a:pt x="556" y="1212"/>
                </a:lnTo>
                <a:lnTo>
                  <a:pt x="551" y="1212"/>
                </a:lnTo>
                <a:lnTo>
                  <a:pt x="551" y="1207"/>
                </a:lnTo>
                <a:lnTo>
                  <a:pt x="546" y="1207"/>
                </a:lnTo>
                <a:lnTo>
                  <a:pt x="546" y="1202"/>
                </a:lnTo>
                <a:lnTo>
                  <a:pt x="546" y="1197"/>
                </a:lnTo>
                <a:lnTo>
                  <a:pt x="551" y="1197"/>
                </a:lnTo>
                <a:lnTo>
                  <a:pt x="551" y="1191"/>
                </a:lnTo>
                <a:lnTo>
                  <a:pt x="551" y="1186"/>
                </a:lnTo>
                <a:lnTo>
                  <a:pt x="551" y="1181"/>
                </a:lnTo>
                <a:lnTo>
                  <a:pt x="551" y="1175"/>
                </a:lnTo>
                <a:lnTo>
                  <a:pt x="546" y="1170"/>
                </a:lnTo>
                <a:lnTo>
                  <a:pt x="546" y="1165"/>
                </a:lnTo>
                <a:lnTo>
                  <a:pt x="546" y="1160"/>
                </a:lnTo>
                <a:lnTo>
                  <a:pt x="546" y="1165"/>
                </a:lnTo>
                <a:lnTo>
                  <a:pt x="540" y="1165"/>
                </a:lnTo>
                <a:lnTo>
                  <a:pt x="540" y="1160"/>
                </a:lnTo>
                <a:lnTo>
                  <a:pt x="535" y="1160"/>
                </a:lnTo>
                <a:lnTo>
                  <a:pt x="535" y="1154"/>
                </a:lnTo>
                <a:lnTo>
                  <a:pt x="530" y="1154"/>
                </a:lnTo>
                <a:lnTo>
                  <a:pt x="530" y="1160"/>
                </a:lnTo>
                <a:lnTo>
                  <a:pt x="530" y="1154"/>
                </a:lnTo>
                <a:lnTo>
                  <a:pt x="524" y="1154"/>
                </a:lnTo>
                <a:lnTo>
                  <a:pt x="524" y="1160"/>
                </a:lnTo>
                <a:lnTo>
                  <a:pt x="519" y="1160"/>
                </a:lnTo>
                <a:lnTo>
                  <a:pt x="519" y="1154"/>
                </a:lnTo>
                <a:lnTo>
                  <a:pt x="514" y="1154"/>
                </a:lnTo>
                <a:lnTo>
                  <a:pt x="514" y="1149"/>
                </a:lnTo>
                <a:lnTo>
                  <a:pt x="514" y="1144"/>
                </a:lnTo>
                <a:lnTo>
                  <a:pt x="508" y="1144"/>
                </a:lnTo>
                <a:lnTo>
                  <a:pt x="503" y="1144"/>
                </a:lnTo>
                <a:lnTo>
                  <a:pt x="498" y="1144"/>
                </a:lnTo>
                <a:lnTo>
                  <a:pt x="493" y="1144"/>
                </a:lnTo>
                <a:lnTo>
                  <a:pt x="493" y="1138"/>
                </a:lnTo>
                <a:lnTo>
                  <a:pt x="487" y="1138"/>
                </a:lnTo>
                <a:lnTo>
                  <a:pt x="487" y="1133"/>
                </a:lnTo>
                <a:lnTo>
                  <a:pt x="482" y="1133"/>
                </a:lnTo>
                <a:lnTo>
                  <a:pt x="482" y="1128"/>
                </a:lnTo>
                <a:lnTo>
                  <a:pt x="477" y="1128"/>
                </a:lnTo>
                <a:lnTo>
                  <a:pt x="477" y="1133"/>
                </a:lnTo>
                <a:lnTo>
                  <a:pt x="471" y="1133"/>
                </a:lnTo>
                <a:lnTo>
                  <a:pt x="466" y="1133"/>
                </a:lnTo>
                <a:lnTo>
                  <a:pt x="461" y="1133"/>
                </a:lnTo>
                <a:lnTo>
                  <a:pt x="456" y="1133"/>
                </a:lnTo>
                <a:lnTo>
                  <a:pt x="456" y="1138"/>
                </a:lnTo>
                <a:lnTo>
                  <a:pt x="450" y="1138"/>
                </a:lnTo>
                <a:lnTo>
                  <a:pt x="445" y="1138"/>
                </a:lnTo>
                <a:lnTo>
                  <a:pt x="440" y="1133"/>
                </a:lnTo>
                <a:lnTo>
                  <a:pt x="440" y="1128"/>
                </a:lnTo>
                <a:lnTo>
                  <a:pt x="434" y="1128"/>
                </a:lnTo>
                <a:lnTo>
                  <a:pt x="429" y="1128"/>
                </a:lnTo>
                <a:lnTo>
                  <a:pt x="424" y="1128"/>
                </a:lnTo>
                <a:lnTo>
                  <a:pt x="418" y="1128"/>
                </a:lnTo>
                <a:lnTo>
                  <a:pt x="413" y="1128"/>
                </a:lnTo>
                <a:lnTo>
                  <a:pt x="413" y="1133"/>
                </a:lnTo>
                <a:lnTo>
                  <a:pt x="413" y="1138"/>
                </a:lnTo>
                <a:lnTo>
                  <a:pt x="408" y="1138"/>
                </a:lnTo>
                <a:lnTo>
                  <a:pt x="403" y="1138"/>
                </a:lnTo>
                <a:lnTo>
                  <a:pt x="397" y="1138"/>
                </a:lnTo>
                <a:lnTo>
                  <a:pt x="392" y="1138"/>
                </a:lnTo>
                <a:lnTo>
                  <a:pt x="387" y="1138"/>
                </a:lnTo>
                <a:lnTo>
                  <a:pt x="381" y="1138"/>
                </a:lnTo>
                <a:lnTo>
                  <a:pt x="376" y="1138"/>
                </a:lnTo>
                <a:lnTo>
                  <a:pt x="376" y="1133"/>
                </a:lnTo>
                <a:lnTo>
                  <a:pt x="371" y="1133"/>
                </a:lnTo>
                <a:lnTo>
                  <a:pt x="371" y="1128"/>
                </a:lnTo>
                <a:lnTo>
                  <a:pt x="366" y="1128"/>
                </a:lnTo>
                <a:lnTo>
                  <a:pt x="366" y="1122"/>
                </a:lnTo>
                <a:lnTo>
                  <a:pt x="360" y="1122"/>
                </a:lnTo>
                <a:lnTo>
                  <a:pt x="360" y="1117"/>
                </a:lnTo>
                <a:lnTo>
                  <a:pt x="355" y="1117"/>
                </a:lnTo>
                <a:lnTo>
                  <a:pt x="355" y="1112"/>
                </a:lnTo>
                <a:lnTo>
                  <a:pt x="350" y="1112"/>
                </a:lnTo>
                <a:lnTo>
                  <a:pt x="350" y="1107"/>
                </a:lnTo>
                <a:lnTo>
                  <a:pt x="344" y="1101"/>
                </a:lnTo>
                <a:lnTo>
                  <a:pt x="344" y="1096"/>
                </a:lnTo>
                <a:lnTo>
                  <a:pt x="339" y="1096"/>
                </a:lnTo>
                <a:lnTo>
                  <a:pt x="339" y="1091"/>
                </a:lnTo>
                <a:lnTo>
                  <a:pt x="334" y="1091"/>
                </a:lnTo>
                <a:lnTo>
                  <a:pt x="334" y="1085"/>
                </a:lnTo>
                <a:lnTo>
                  <a:pt x="328" y="1085"/>
                </a:lnTo>
                <a:lnTo>
                  <a:pt x="328" y="1080"/>
                </a:lnTo>
                <a:lnTo>
                  <a:pt x="328" y="1075"/>
                </a:lnTo>
                <a:lnTo>
                  <a:pt x="323" y="1075"/>
                </a:lnTo>
                <a:lnTo>
                  <a:pt x="323" y="1070"/>
                </a:lnTo>
                <a:lnTo>
                  <a:pt x="318" y="1070"/>
                </a:lnTo>
                <a:lnTo>
                  <a:pt x="318" y="1064"/>
                </a:lnTo>
                <a:lnTo>
                  <a:pt x="313" y="1064"/>
                </a:lnTo>
                <a:lnTo>
                  <a:pt x="313" y="1059"/>
                </a:lnTo>
                <a:lnTo>
                  <a:pt x="307" y="1054"/>
                </a:lnTo>
                <a:lnTo>
                  <a:pt x="302" y="1048"/>
                </a:lnTo>
                <a:lnTo>
                  <a:pt x="302" y="1043"/>
                </a:lnTo>
                <a:lnTo>
                  <a:pt x="297" y="1043"/>
                </a:lnTo>
                <a:lnTo>
                  <a:pt x="297" y="1038"/>
                </a:lnTo>
                <a:lnTo>
                  <a:pt x="297" y="1032"/>
                </a:lnTo>
                <a:lnTo>
                  <a:pt x="291" y="1032"/>
                </a:lnTo>
                <a:lnTo>
                  <a:pt x="291" y="1027"/>
                </a:lnTo>
                <a:lnTo>
                  <a:pt x="291" y="1022"/>
                </a:lnTo>
                <a:lnTo>
                  <a:pt x="286" y="1022"/>
                </a:lnTo>
                <a:lnTo>
                  <a:pt x="286" y="1017"/>
                </a:lnTo>
                <a:lnTo>
                  <a:pt x="286" y="1011"/>
                </a:lnTo>
                <a:lnTo>
                  <a:pt x="281" y="1011"/>
                </a:lnTo>
                <a:lnTo>
                  <a:pt x="281" y="1006"/>
                </a:lnTo>
                <a:lnTo>
                  <a:pt x="281" y="1001"/>
                </a:lnTo>
                <a:lnTo>
                  <a:pt x="281" y="995"/>
                </a:lnTo>
                <a:lnTo>
                  <a:pt x="276" y="990"/>
                </a:lnTo>
                <a:lnTo>
                  <a:pt x="276" y="985"/>
                </a:lnTo>
                <a:lnTo>
                  <a:pt x="276" y="980"/>
                </a:lnTo>
                <a:lnTo>
                  <a:pt x="276" y="974"/>
                </a:lnTo>
                <a:lnTo>
                  <a:pt x="270" y="969"/>
                </a:lnTo>
                <a:lnTo>
                  <a:pt x="270" y="964"/>
                </a:lnTo>
                <a:lnTo>
                  <a:pt x="270" y="958"/>
                </a:lnTo>
                <a:lnTo>
                  <a:pt x="265" y="958"/>
                </a:lnTo>
                <a:lnTo>
                  <a:pt x="265" y="953"/>
                </a:lnTo>
                <a:lnTo>
                  <a:pt x="265" y="948"/>
                </a:lnTo>
                <a:lnTo>
                  <a:pt x="260" y="948"/>
                </a:lnTo>
                <a:lnTo>
                  <a:pt x="260" y="942"/>
                </a:lnTo>
                <a:lnTo>
                  <a:pt x="260" y="937"/>
                </a:lnTo>
                <a:lnTo>
                  <a:pt x="254" y="937"/>
                </a:lnTo>
                <a:lnTo>
                  <a:pt x="254" y="932"/>
                </a:lnTo>
                <a:lnTo>
                  <a:pt x="249" y="932"/>
                </a:lnTo>
                <a:lnTo>
                  <a:pt x="249" y="927"/>
                </a:lnTo>
                <a:lnTo>
                  <a:pt x="249" y="921"/>
                </a:lnTo>
                <a:lnTo>
                  <a:pt x="249" y="916"/>
                </a:lnTo>
                <a:lnTo>
                  <a:pt x="244" y="916"/>
                </a:lnTo>
                <a:lnTo>
                  <a:pt x="244" y="911"/>
                </a:lnTo>
                <a:lnTo>
                  <a:pt x="244" y="905"/>
                </a:lnTo>
                <a:lnTo>
                  <a:pt x="244" y="900"/>
                </a:lnTo>
                <a:lnTo>
                  <a:pt x="238" y="900"/>
                </a:lnTo>
                <a:lnTo>
                  <a:pt x="238" y="895"/>
                </a:lnTo>
                <a:lnTo>
                  <a:pt x="238" y="890"/>
                </a:lnTo>
                <a:lnTo>
                  <a:pt x="238" y="884"/>
                </a:lnTo>
                <a:lnTo>
                  <a:pt x="238" y="879"/>
                </a:lnTo>
                <a:lnTo>
                  <a:pt x="233" y="879"/>
                </a:lnTo>
                <a:lnTo>
                  <a:pt x="233" y="874"/>
                </a:lnTo>
                <a:lnTo>
                  <a:pt x="233" y="868"/>
                </a:lnTo>
                <a:lnTo>
                  <a:pt x="233" y="863"/>
                </a:lnTo>
                <a:lnTo>
                  <a:pt x="228" y="863"/>
                </a:lnTo>
                <a:lnTo>
                  <a:pt x="228" y="858"/>
                </a:lnTo>
                <a:lnTo>
                  <a:pt x="228" y="852"/>
                </a:lnTo>
                <a:lnTo>
                  <a:pt x="223" y="852"/>
                </a:lnTo>
                <a:lnTo>
                  <a:pt x="223" y="847"/>
                </a:lnTo>
                <a:lnTo>
                  <a:pt x="223" y="842"/>
                </a:lnTo>
                <a:lnTo>
                  <a:pt x="217" y="842"/>
                </a:lnTo>
                <a:lnTo>
                  <a:pt x="217" y="837"/>
                </a:lnTo>
                <a:lnTo>
                  <a:pt x="217" y="831"/>
                </a:lnTo>
                <a:lnTo>
                  <a:pt x="212" y="831"/>
                </a:lnTo>
                <a:lnTo>
                  <a:pt x="212" y="826"/>
                </a:lnTo>
                <a:lnTo>
                  <a:pt x="207" y="821"/>
                </a:lnTo>
                <a:lnTo>
                  <a:pt x="207" y="815"/>
                </a:lnTo>
                <a:lnTo>
                  <a:pt x="201" y="810"/>
                </a:lnTo>
                <a:lnTo>
                  <a:pt x="201" y="805"/>
                </a:lnTo>
                <a:lnTo>
                  <a:pt x="201" y="800"/>
                </a:lnTo>
                <a:lnTo>
                  <a:pt x="196" y="800"/>
                </a:lnTo>
                <a:lnTo>
                  <a:pt x="196" y="794"/>
                </a:lnTo>
                <a:lnTo>
                  <a:pt x="196" y="789"/>
                </a:lnTo>
                <a:lnTo>
                  <a:pt x="191" y="789"/>
                </a:lnTo>
                <a:lnTo>
                  <a:pt x="191" y="784"/>
                </a:lnTo>
                <a:lnTo>
                  <a:pt x="191" y="778"/>
                </a:lnTo>
                <a:lnTo>
                  <a:pt x="186" y="778"/>
                </a:lnTo>
                <a:lnTo>
                  <a:pt x="186" y="773"/>
                </a:lnTo>
                <a:lnTo>
                  <a:pt x="186" y="768"/>
                </a:lnTo>
                <a:lnTo>
                  <a:pt x="180" y="768"/>
                </a:lnTo>
                <a:lnTo>
                  <a:pt x="180" y="762"/>
                </a:lnTo>
                <a:lnTo>
                  <a:pt x="180" y="757"/>
                </a:lnTo>
                <a:lnTo>
                  <a:pt x="180" y="752"/>
                </a:lnTo>
                <a:lnTo>
                  <a:pt x="180" y="747"/>
                </a:lnTo>
                <a:lnTo>
                  <a:pt x="175" y="747"/>
                </a:lnTo>
                <a:lnTo>
                  <a:pt x="175" y="741"/>
                </a:lnTo>
                <a:lnTo>
                  <a:pt x="175" y="736"/>
                </a:lnTo>
                <a:lnTo>
                  <a:pt x="175" y="731"/>
                </a:lnTo>
                <a:lnTo>
                  <a:pt x="170" y="731"/>
                </a:lnTo>
                <a:lnTo>
                  <a:pt x="170" y="725"/>
                </a:lnTo>
                <a:lnTo>
                  <a:pt x="170" y="720"/>
                </a:lnTo>
                <a:lnTo>
                  <a:pt x="170" y="715"/>
                </a:lnTo>
                <a:lnTo>
                  <a:pt x="164" y="710"/>
                </a:lnTo>
                <a:lnTo>
                  <a:pt x="164" y="704"/>
                </a:lnTo>
                <a:lnTo>
                  <a:pt x="164" y="699"/>
                </a:lnTo>
                <a:lnTo>
                  <a:pt x="164" y="694"/>
                </a:lnTo>
                <a:lnTo>
                  <a:pt x="164" y="688"/>
                </a:lnTo>
                <a:lnTo>
                  <a:pt x="159" y="688"/>
                </a:lnTo>
                <a:lnTo>
                  <a:pt x="159" y="683"/>
                </a:lnTo>
                <a:lnTo>
                  <a:pt x="159" y="678"/>
                </a:lnTo>
                <a:lnTo>
                  <a:pt x="159" y="672"/>
                </a:lnTo>
                <a:lnTo>
                  <a:pt x="154" y="672"/>
                </a:lnTo>
                <a:lnTo>
                  <a:pt x="154" y="667"/>
                </a:lnTo>
                <a:lnTo>
                  <a:pt x="154" y="662"/>
                </a:lnTo>
                <a:lnTo>
                  <a:pt x="154" y="657"/>
                </a:lnTo>
                <a:lnTo>
                  <a:pt x="148" y="657"/>
                </a:lnTo>
                <a:lnTo>
                  <a:pt x="148" y="651"/>
                </a:lnTo>
                <a:lnTo>
                  <a:pt x="148" y="646"/>
                </a:lnTo>
                <a:lnTo>
                  <a:pt x="143" y="641"/>
                </a:lnTo>
                <a:lnTo>
                  <a:pt x="143" y="635"/>
                </a:lnTo>
                <a:lnTo>
                  <a:pt x="138" y="635"/>
                </a:lnTo>
                <a:lnTo>
                  <a:pt x="138" y="630"/>
                </a:lnTo>
                <a:lnTo>
                  <a:pt x="138" y="625"/>
                </a:lnTo>
                <a:lnTo>
                  <a:pt x="133" y="625"/>
                </a:lnTo>
                <a:lnTo>
                  <a:pt x="133" y="620"/>
                </a:lnTo>
                <a:lnTo>
                  <a:pt x="127" y="614"/>
                </a:lnTo>
                <a:lnTo>
                  <a:pt x="127" y="609"/>
                </a:lnTo>
                <a:lnTo>
                  <a:pt x="122" y="609"/>
                </a:lnTo>
                <a:lnTo>
                  <a:pt x="122" y="604"/>
                </a:lnTo>
                <a:lnTo>
                  <a:pt x="117" y="604"/>
                </a:lnTo>
                <a:lnTo>
                  <a:pt x="117" y="598"/>
                </a:lnTo>
                <a:lnTo>
                  <a:pt x="111" y="598"/>
                </a:lnTo>
                <a:lnTo>
                  <a:pt x="90" y="572"/>
                </a:lnTo>
                <a:lnTo>
                  <a:pt x="80" y="567"/>
                </a:lnTo>
                <a:lnTo>
                  <a:pt x="74" y="561"/>
                </a:lnTo>
                <a:lnTo>
                  <a:pt x="64" y="556"/>
                </a:lnTo>
                <a:lnTo>
                  <a:pt x="58" y="551"/>
                </a:lnTo>
                <a:lnTo>
                  <a:pt x="53" y="551"/>
                </a:lnTo>
                <a:lnTo>
                  <a:pt x="53" y="545"/>
                </a:lnTo>
                <a:lnTo>
                  <a:pt x="48" y="540"/>
                </a:lnTo>
                <a:lnTo>
                  <a:pt x="43" y="540"/>
                </a:lnTo>
                <a:lnTo>
                  <a:pt x="37" y="535"/>
                </a:lnTo>
                <a:lnTo>
                  <a:pt x="32" y="535"/>
                </a:lnTo>
                <a:lnTo>
                  <a:pt x="27" y="530"/>
                </a:lnTo>
                <a:lnTo>
                  <a:pt x="21" y="530"/>
                </a:lnTo>
                <a:lnTo>
                  <a:pt x="106" y="455"/>
                </a:lnTo>
                <a:lnTo>
                  <a:pt x="111" y="455"/>
                </a:lnTo>
                <a:lnTo>
                  <a:pt x="111" y="450"/>
                </a:lnTo>
                <a:lnTo>
                  <a:pt x="111" y="445"/>
                </a:lnTo>
                <a:lnTo>
                  <a:pt x="117" y="445"/>
                </a:lnTo>
                <a:lnTo>
                  <a:pt x="111" y="445"/>
                </a:lnTo>
                <a:lnTo>
                  <a:pt x="111" y="440"/>
                </a:lnTo>
                <a:lnTo>
                  <a:pt x="117" y="440"/>
                </a:lnTo>
                <a:lnTo>
                  <a:pt x="117" y="434"/>
                </a:lnTo>
                <a:lnTo>
                  <a:pt x="117" y="429"/>
                </a:lnTo>
                <a:lnTo>
                  <a:pt x="117" y="424"/>
                </a:lnTo>
                <a:lnTo>
                  <a:pt x="122" y="424"/>
                </a:lnTo>
                <a:lnTo>
                  <a:pt x="122" y="418"/>
                </a:lnTo>
                <a:lnTo>
                  <a:pt x="122" y="413"/>
                </a:lnTo>
                <a:lnTo>
                  <a:pt x="127" y="413"/>
                </a:lnTo>
                <a:lnTo>
                  <a:pt x="133" y="413"/>
                </a:lnTo>
                <a:lnTo>
                  <a:pt x="138" y="413"/>
                </a:lnTo>
                <a:lnTo>
                  <a:pt x="143" y="413"/>
                </a:lnTo>
                <a:lnTo>
                  <a:pt x="143" y="408"/>
                </a:lnTo>
                <a:lnTo>
                  <a:pt x="138" y="408"/>
                </a:lnTo>
                <a:lnTo>
                  <a:pt x="143" y="408"/>
                </a:lnTo>
                <a:lnTo>
                  <a:pt x="143" y="402"/>
                </a:lnTo>
                <a:lnTo>
                  <a:pt x="148" y="402"/>
                </a:lnTo>
                <a:lnTo>
                  <a:pt x="154" y="402"/>
                </a:lnTo>
                <a:lnTo>
                  <a:pt x="154" y="397"/>
                </a:lnTo>
                <a:lnTo>
                  <a:pt x="154" y="392"/>
                </a:lnTo>
                <a:lnTo>
                  <a:pt x="154" y="387"/>
                </a:lnTo>
                <a:lnTo>
                  <a:pt x="154" y="381"/>
                </a:lnTo>
                <a:lnTo>
                  <a:pt x="154" y="376"/>
                </a:lnTo>
                <a:lnTo>
                  <a:pt x="148" y="376"/>
                </a:lnTo>
                <a:lnTo>
                  <a:pt x="148" y="371"/>
                </a:lnTo>
                <a:lnTo>
                  <a:pt x="148" y="365"/>
                </a:lnTo>
                <a:lnTo>
                  <a:pt x="148" y="360"/>
                </a:lnTo>
                <a:lnTo>
                  <a:pt x="154" y="360"/>
                </a:lnTo>
                <a:lnTo>
                  <a:pt x="154" y="355"/>
                </a:lnTo>
                <a:lnTo>
                  <a:pt x="159" y="355"/>
                </a:lnTo>
                <a:lnTo>
                  <a:pt x="159" y="350"/>
                </a:lnTo>
                <a:lnTo>
                  <a:pt x="159" y="344"/>
                </a:lnTo>
                <a:lnTo>
                  <a:pt x="159" y="339"/>
                </a:lnTo>
                <a:lnTo>
                  <a:pt x="154" y="339"/>
                </a:lnTo>
                <a:lnTo>
                  <a:pt x="154" y="334"/>
                </a:lnTo>
                <a:lnTo>
                  <a:pt x="148" y="334"/>
                </a:lnTo>
                <a:lnTo>
                  <a:pt x="143" y="334"/>
                </a:lnTo>
                <a:lnTo>
                  <a:pt x="138" y="334"/>
                </a:lnTo>
                <a:lnTo>
                  <a:pt x="127" y="339"/>
                </a:lnTo>
                <a:lnTo>
                  <a:pt x="96" y="265"/>
                </a:lnTo>
                <a:lnTo>
                  <a:pt x="85" y="249"/>
                </a:lnTo>
                <a:lnTo>
                  <a:pt x="80" y="238"/>
                </a:lnTo>
                <a:lnTo>
                  <a:pt x="53" y="85"/>
                </a:lnTo>
                <a:lnTo>
                  <a:pt x="0" y="42"/>
                </a:lnTo>
                <a:lnTo>
                  <a:pt x="122" y="37"/>
                </a:lnTo>
                <a:lnTo>
                  <a:pt x="154" y="0"/>
                </a:lnTo>
                <a:lnTo>
                  <a:pt x="201" y="11"/>
                </a:lnTo>
                <a:lnTo>
                  <a:pt x="244" y="27"/>
                </a:lnTo>
                <a:lnTo>
                  <a:pt x="376" y="101"/>
                </a:lnTo>
                <a:lnTo>
                  <a:pt x="381" y="101"/>
                </a:lnTo>
                <a:lnTo>
                  <a:pt x="381" y="106"/>
                </a:lnTo>
                <a:lnTo>
                  <a:pt x="376" y="106"/>
                </a:lnTo>
                <a:lnTo>
                  <a:pt x="376" y="111"/>
                </a:lnTo>
                <a:lnTo>
                  <a:pt x="371" y="111"/>
                </a:lnTo>
                <a:lnTo>
                  <a:pt x="371" y="117"/>
                </a:lnTo>
                <a:lnTo>
                  <a:pt x="371" y="122"/>
                </a:lnTo>
                <a:lnTo>
                  <a:pt x="371" y="127"/>
                </a:lnTo>
                <a:lnTo>
                  <a:pt x="376" y="127"/>
                </a:lnTo>
                <a:lnTo>
                  <a:pt x="381" y="132"/>
                </a:lnTo>
                <a:lnTo>
                  <a:pt x="387" y="132"/>
                </a:lnTo>
                <a:lnTo>
                  <a:pt x="387" y="138"/>
                </a:lnTo>
                <a:lnTo>
                  <a:pt x="392" y="138"/>
                </a:lnTo>
                <a:lnTo>
                  <a:pt x="397" y="143"/>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18" name="Freeform 22"/>
          <p:cNvSpPr>
            <a:spLocks/>
          </p:cNvSpPr>
          <p:nvPr/>
        </p:nvSpPr>
        <p:spPr bwMode="auto">
          <a:xfrm>
            <a:off x="4227512" y="5337175"/>
            <a:ext cx="1957388" cy="1360488"/>
          </a:xfrm>
          <a:custGeom>
            <a:avLst/>
            <a:gdLst>
              <a:gd name="T0" fmla="*/ 503 w 1233"/>
              <a:gd name="T1" fmla="*/ 58 h 857"/>
              <a:gd name="T2" fmla="*/ 492 w 1233"/>
              <a:gd name="T3" fmla="*/ 100 h 857"/>
              <a:gd name="T4" fmla="*/ 476 w 1233"/>
              <a:gd name="T5" fmla="*/ 148 h 857"/>
              <a:gd name="T6" fmla="*/ 445 w 1233"/>
              <a:gd name="T7" fmla="*/ 185 h 857"/>
              <a:gd name="T8" fmla="*/ 434 w 1233"/>
              <a:gd name="T9" fmla="*/ 217 h 857"/>
              <a:gd name="T10" fmla="*/ 476 w 1233"/>
              <a:gd name="T11" fmla="*/ 227 h 857"/>
              <a:gd name="T12" fmla="*/ 529 w 1233"/>
              <a:gd name="T13" fmla="*/ 190 h 857"/>
              <a:gd name="T14" fmla="*/ 572 w 1233"/>
              <a:gd name="T15" fmla="*/ 190 h 857"/>
              <a:gd name="T16" fmla="*/ 640 w 1233"/>
              <a:gd name="T17" fmla="*/ 185 h 857"/>
              <a:gd name="T18" fmla="*/ 672 w 1233"/>
              <a:gd name="T19" fmla="*/ 164 h 857"/>
              <a:gd name="T20" fmla="*/ 688 w 1233"/>
              <a:gd name="T21" fmla="*/ 127 h 857"/>
              <a:gd name="T22" fmla="*/ 715 w 1233"/>
              <a:gd name="T23" fmla="*/ 174 h 857"/>
              <a:gd name="T24" fmla="*/ 693 w 1233"/>
              <a:gd name="T25" fmla="*/ 243 h 857"/>
              <a:gd name="T26" fmla="*/ 741 w 1233"/>
              <a:gd name="T27" fmla="*/ 248 h 857"/>
              <a:gd name="T28" fmla="*/ 794 w 1233"/>
              <a:gd name="T29" fmla="*/ 201 h 857"/>
              <a:gd name="T30" fmla="*/ 858 w 1233"/>
              <a:gd name="T31" fmla="*/ 148 h 857"/>
              <a:gd name="T32" fmla="*/ 910 w 1233"/>
              <a:gd name="T33" fmla="*/ 137 h 857"/>
              <a:gd name="T34" fmla="*/ 879 w 1233"/>
              <a:gd name="T35" fmla="*/ 196 h 857"/>
              <a:gd name="T36" fmla="*/ 847 w 1233"/>
              <a:gd name="T37" fmla="*/ 227 h 857"/>
              <a:gd name="T38" fmla="*/ 826 w 1233"/>
              <a:gd name="T39" fmla="*/ 280 h 857"/>
              <a:gd name="T40" fmla="*/ 820 w 1233"/>
              <a:gd name="T41" fmla="*/ 338 h 857"/>
              <a:gd name="T42" fmla="*/ 1122 w 1233"/>
              <a:gd name="T43" fmla="*/ 444 h 857"/>
              <a:gd name="T44" fmla="*/ 1165 w 1233"/>
              <a:gd name="T45" fmla="*/ 481 h 857"/>
              <a:gd name="T46" fmla="*/ 1191 w 1233"/>
              <a:gd name="T47" fmla="*/ 534 h 857"/>
              <a:gd name="T48" fmla="*/ 1207 w 1233"/>
              <a:gd name="T49" fmla="*/ 598 h 857"/>
              <a:gd name="T50" fmla="*/ 1223 w 1233"/>
              <a:gd name="T51" fmla="*/ 656 h 857"/>
              <a:gd name="T52" fmla="*/ 1207 w 1233"/>
              <a:gd name="T53" fmla="*/ 693 h 857"/>
              <a:gd name="T54" fmla="*/ 1149 w 1233"/>
              <a:gd name="T55" fmla="*/ 704 h 857"/>
              <a:gd name="T56" fmla="*/ 1122 w 1233"/>
              <a:gd name="T57" fmla="*/ 762 h 857"/>
              <a:gd name="T58" fmla="*/ 1080 w 1233"/>
              <a:gd name="T59" fmla="*/ 799 h 857"/>
              <a:gd name="T60" fmla="*/ 1016 w 1233"/>
              <a:gd name="T61" fmla="*/ 815 h 857"/>
              <a:gd name="T62" fmla="*/ 969 w 1233"/>
              <a:gd name="T63" fmla="*/ 820 h 857"/>
              <a:gd name="T64" fmla="*/ 895 w 1233"/>
              <a:gd name="T65" fmla="*/ 815 h 857"/>
              <a:gd name="T66" fmla="*/ 831 w 1233"/>
              <a:gd name="T67" fmla="*/ 799 h 857"/>
              <a:gd name="T68" fmla="*/ 794 w 1233"/>
              <a:gd name="T69" fmla="*/ 810 h 857"/>
              <a:gd name="T70" fmla="*/ 746 w 1233"/>
              <a:gd name="T71" fmla="*/ 847 h 857"/>
              <a:gd name="T72" fmla="*/ 699 w 1233"/>
              <a:gd name="T73" fmla="*/ 847 h 857"/>
              <a:gd name="T74" fmla="*/ 651 w 1233"/>
              <a:gd name="T75" fmla="*/ 841 h 857"/>
              <a:gd name="T76" fmla="*/ 603 w 1233"/>
              <a:gd name="T77" fmla="*/ 836 h 857"/>
              <a:gd name="T78" fmla="*/ 582 w 1233"/>
              <a:gd name="T79" fmla="*/ 794 h 857"/>
              <a:gd name="T80" fmla="*/ 550 w 1233"/>
              <a:gd name="T81" fmla="*/ 773 h 857"/>
              <a:gd name="T82" fmla="*/ 508 w 1233"/>
              <a:gd name="T83" fmla="*/ 746 h 857"/>
              <a:gd name="T84" fmla="*/ 460 w 1233"/>
              <a:gd name="T85" fmla="*/ 757 h 857"/>
              <a:gd name="T86" fmla="*/ 434 w 1233"/>
              <a:gd name="T87" fmla="*/ 778 h 857"/>
              <a:gd name="T88" fmla="*/ 381 w 1233"/>
              <a:gd name="T89" fmla="*/ 788 h 857"/>
              <a:gd name="T90" fmla="*/ 355 w 1233"/>
              <a:gd name="T91" fmla="*/ 799 h 857"/>
              <a:gd name="T92" fmla="*/ 69 w 1233"/>
              <a:gd name="T93" fmla="*/ 778 h 857"/>
              <a:gd name="T94" fmla="*/ 16 w 1233"/>
              <a:gd name="T95" fmla="*/ 698 h 857"/>
              <a:gd name="T96" fmla="*/ 0 w 1233"/>
              <a:gd name="T97" fmla="*/ 444 h 857"/>
              <a:gd name="T98" fmla="*/ 116 w 1233"/>
              <a:gd name="T99" fmla="*/ 439 h 857"/>
              <a:gd name="T100" fmla="*/ 153 w 1233"/>
              <a:gd name="T101" fmla="*/ 407 h 857"/>
              <a:gd name="T102" fmla="*/ 206 w 1233"/>
              <a:gd name="T103" fmla="*/ 376 h 857"/>
              <a:gd name="T104" fmla="*/ 206 w 1233"/>
              <a:gd name="T105" fmla="*/ 344 h 857"/>
              <a:gd name="T106" fmla="*/ 243 w 1233"/>
              <a:gd name="T107" fmla="*/ 328 h 857"/>
              <a:gd name="T108" fmla="*/ 270 w 1233"/>
              <a:gd name="T109" fmla="*/ 286 h 857"/>
              <a:gd name="T110" fmla="*/ 254 w 1233"/>
              <a:gd name="T111" fmla="*/ 227 h 857"/>
              <a:gd name="T112" fmla="*/ 238 w 1233"/>
              <a:gd name="T113" fmla="*/ 196 h 857"/>
              <a:gd name="T114" fmla="*/ 291 w 1233"/>
              <a:gd name="T115" fmla="*/ 158 h 857"/>
              <a:gd name="T116" fmla="*/ 339 w 1233"/>
              <a:gd name="T117" fmla="*/ 127 h 857"/>
              <a:gd name="T118" fmla="*/ 381 w 1233"/>
              <a:gd name="T119" fmla="*/ 84 h 857"/>
              <a:gd name="T120" fmla="*/ 434 w 1233"/>
              <a:gd name="T121" fmla="*/ 58 h 857"/>
              <a:gd name="T122" fmla="*/ 471 w 1233"/>
              <a:gd name="T123" fmla="*/ 37 h 85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33"/>
              <a:gd name="T187" fmla="*/ 0 h 857"/>
              <a:gd name="T188" fmla="*/ 1233 w 1233"/>
              <a:gd name="T189" fmla="*/ 857 h 85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33" h="857">
                <a:moveTo>
                  <a:pt x="498" y="5"/>
                </a:moveTo>
                <a:lnTo>
                  <a:pt x="503" y="5"/>
                </a:lnTo>
                <a:lnTo>
                  <a:pt x="498" y="10"/>
                </a:lnTo>
                <a:lnTo>
                  <a:pt x="498" y="16"/>
                </a:lnTo>
                <a:lnTo>
                  <a:pt x="498" y="21"/>
                </a:lnTo>
                <a:lnTo>
                  <a:pt x="503" y="26"/>
                </a:lnTo>
                <a:lnTo>
                  <a:pt x="498" y="26"/>
                </a:lnTo>
                <a:lnTo>
                  <a:pt x="498" y="31"/>
                </a:lnTo>
                <a:lnTo>
                  <a:pt x="503" y="31"/>
                </a:lnTo>
                <a:lnTo>
                  <a:pt x="503" y="37"/>
                </a:lnTo>
                <a:lnTo>
                  <a:pt x="498" y="37"/>
                </a:lnTo>
                <a:lnTo>
                  <a:pt x="498" y="42"/>
                </a:lnTo>
                <a:lnTo>
                  <a:pt x="503" y="42"/>
                </a:lnTo>
                <a:lnTo>
                  <a:pt x="503" y="47"/>
                </a:lnTo>
                <a:lnTo>
                  <a:pt x="503" y="53"/>
                </a:lnTo>
                <a:lnTo>
                  <a:pt x="503" y="58"/>
                </a:lnTo>
                <a:lnTo>
                  <a:pt x="508" y="58"/>
                </a:lnTo>
                <a:lnTo>
                  <a:pt x="508" y="63"/>
                </a:lnTo>
                <a:lnTo>
                  <a:pt x="508" y="68"/>
                </a:lnTo>
                <a:lnTo>
                  <a:pt x="508" y="74"/>
                </a:lnTo>
                <a:lnTo>
                  <a:pt x="508" y="79"/>
                </a:lnTo>
                <a:lnTo>
                  <a:pt x="513" y="79"/>
                </a:lnTo>
                <a:lnTo>
                  <a:pt x="508" y="79"/>
                </a:lnTo>
                <a:lnTo>
                  <a:pt x="508" y="84"/>
                </a:lnTo>
                <a:lnTo>
                  <a:pt x="508" y="90"/>
                </a:lnTo>
                <a:lnTo>
                  <a:pt x="508" y="84"/>
                </a:lnTo>
                <a:lnTo>
                  <a:pt x="503" y="84"/>
                </a:lnTo>
                <a:lnTo>
                  <a:pt x="503" y="90"/>
                </a:lnTo>
                <a:lnTo>
                  <a:pt x="498" y="90"/>
                </a:lnTo>
                <a:lnTo>
                  <a:pt x="498" y="95"/>
                </a:lnTo>
                <a:lnTo>
                  <a:pt x="492" y="95"/>
                </a:lnTo>
                <a:lnTo>
                  <a:pt x="492" y="100"/>
                </a:lnTo>
                <a:lnTo>
                  <a:pt x="492" y="106"/>
                </a:lnTo>
                <a:lnTo>
                  <a:pt x="487" y="106"/>
                </a:lnTo>
                <a:lnTo>
                  <a:pt x="492" y="106"/>
                </a:lnTo>
                <a:lnTo>
                  <a:pt x="492" y="111"/>
                </a:lnTo>
                <a:lnTo>
                  <a:pt x="487" y="111"/>
                </a:lnTo>
                <a:lnTo>
                  <a:pt x="487" y="116"/>
                </a:lnTo>
                <a:lnTo>
                  <a:pt x="487" y="121"/>
                </a:lnTo>
                <a:lnTo>
                  <a:pt x="492" y="121"/>
                </a:lnTo>
                <a:lnTo>
                  <a:pt x="487" y="121"/>
                </a:lnTo>
                <a:lnTo>
                  <a:pt x="487" y="127"/>
                </a:lnTo>
                <a:lnTo>
                  <a:pt x="487" y="132"/>
                </a:lnTo>
                <a:lnTo>
                  <a:pt x="482" y="132"/>
                </a:lnTo>
                <a:lnTo>
                  <a:pt x="482" y="137"/>
                </a:lnTo>
                <a:lnTo>
                  <a:pt x="482" y="143"/>
                </a:lnTo>
                <a:lnTo>
                  <a:pt x="476" y="143"/>
                </a:lnTo>
                <a:lnTo>
                  <a:pt x="476" y="148"/>
                </a:lnTo>
                <a:lnTo>
                  <a:pt x="476" y="153"/>
                </a:lnTo>
                <a:lnTo>
                  <a:pt x="471" y="153"/>
                </a:lnTo>
                <a:lnTo>
                  <a:pt x="471" y="158"/>
                </a:lnTo>
                <a:lnTo>
                  <a:pt x="466" y="158"/>
                </a:lnTo>
                <a:lnTo>
                  <a:pt x="466" y="164"/>
                </a:lnTo>
                <a:lnTo>
                  <a:pt x="460" y="164"/>
                </a:lnTo>
                <a:lnTo>
                  <a:pt x="460" y="169"/>
                </a:lnTo>
                <a:lnTo>
                  <a:pt x="466" y="169"/>
                </a:lnTo>
                <a:lnTo>
                  <a:pt x="460" y="169"/>
                </a:lnTo>
                <a:lnTo>
                  <a:pt x="460" y="174"/>
                </a:lnTo>
                <a:lnTo>
                  <a:pt x="460" y="169"/>
                </a:lnTo>
                <a:lnTo>
                  <a:pt x="455" y="174"/>
                </a:lnTo>
                <a:lnTo>
                  <a:pt x="455" y="180"/>
                </a:lnTo>
                <a:lnTo>
                  <a:pt x="450" y="180"/>
                </a:lnTo>
                <a:lnTo>
                  <a:pt x="450" y="185"/>
                </a:lnTo>
                <a:lnTo>
                  <a:pt x="445" y="185"/>
                </a:lnTo>
                <a:lnTo>
                  <a:pt x="439" y="185"/>
                </a:lnTo>
                <a:lnTo>
                  <a:pt x="439" y="190"/>
                </a:lnTo>
                <a:lnTo>
                  <a:pt x="434" y="190"/>
                </a:lnTo>
                <a:lnTo>
                  <a:pt x="434" y="196"/>
                </a:lnTo>
                <a:lnTo>
                  <a:pt x="429" y="196"/>
                </a:lnTo>
                <a:lnTo>
                  <a:pt x="429" y="190"/>
                </a:lnTo>
                <a:lnTo>
                  <a:pt x="429" y="196"/>
                </a:lnTo>
                <a:lnTo>
                  <a:pt x="429" y="190"/>
                </a:lnTo>
                <a:lnTo>
                  <a:pt x="423" y="196"/>
                </a:lnTo>
                <a:lnTo>
                  <a:pt x="423" y="201"/>
                </a:lnTo>
                <a:lnTo>
                  <a:pt x="423" y="206"/>
                </a:lnTo>
                <a:lnTo>
                  <a:pt x="423" y="211"/>
                </a:lnTo>
                <a:lnTo>
                  <a:pt x="423" y="217"/>
                </a:lnTo>
                <a:lnTo>
                  <a:pt x="429" y="217"/>
                </a:lnTo>
                <a:lnTo>
                  <a:pt x="429" y="222"/>
                </a:lnTo>
                <a:lnTo>
                  <a:pt x="434" y="217"/>
                </a:lnTo>
                <a:lnTo>
                  <a:pt x="434" y="222"/>
                </a:lnTo>
                <a:lnTo>
                  <a:pt x="439" y="222"/>
                </a:lnTo>
                <a:lnTo>
                  <a:pt x="445" y="222"/>
                </a:lnTo>
                <a:lnTo>
                  <a:pt x="439" y="222"/>
                </a:lnTo>
                <a:lnTo>
                  <a:pt x="439" y="227"/>
                </a:lnTo>
                <a:lnTo>
                  <a:pt x="445" y="227"/>
                </a:lnTo>
                <a:lnTo>
                  <a:pt x="445" y="233"/>
                </a:lnTo>
                <a:lnTo>
                  <a:pt x="450" y="233"/>
                </a:lnTo>
                <a:lnTo>
                  <a:pt x="455" y="233"/>
                </a:lnTo>
                <a:lnTo>
                  <a:pt x="455" y="238"/>
                </a:lnTo>
                <a:lnTo>
                  <a:pt x="460" y="238"/>
                </a:lnTo>
                <a:lnTo>
                  <a:pt x="466" y="238"/>
                </a:lnTo>
                <a:lnTo>
                  <a:pt x="471" y="238"/>
                </a:lnTo>
                <a:lnTo>
                  <a:pt x="471" y="233"/>
                </a:lnTo>
                <a:lnTo>
                  <a:pt x="476" y="233"/>
                </a:lnTo>
                <a:lnTo>
                  <a:pt x="476" y="227"/>
                </a:lnTo>
                <a:lnTo>
                  <a:pt x="482" y="227"/>
                </a:lnTo>
                <a:lnTo>
                  <a:pt x="487" y="222"/>
                </a:lnTo>
                <a:lnTo>
                  <a:pt x="492" y="222"/>
                </a:lnTo>
                <a:lnTo>
                  <a:pt x="498" y="217"/>
                </a:lnTo>
                <a:lnTo>
                  <a:pt x="498" y="211"/>
                </a:lnTo>
                <a:lnTo>
                  <a:pt x="503" y="211"/>
                </a:lnTo>
                <a:lnTo>
                  <a:pt x="508" y="211"/>
                </a:lnTo>
                <a:lnTo>
                  <a:pt x="508" y="206"/>
                </a:lnTo>
                <a:lnTo>
                  <a:pt x="513" y="206"/>
                </a:lnTo>
                <a:lnTo>
                  <a:pt x="513" y="201"/>
                </a:lnTo>
                <a:lnTo>
                  <a:pt x="513" y="196"/>
                </a:lnTo>
                <a:lnTo>
                  <a:pt x="513" y="190"/>
                </a:lnTo>
                <a:lnTo>
                  <a:pt x="519" y="190"/>
                </a:lnTo>
                <a:lnTo>
                  <a:pt x="524" y="190"/>
                </a:lnTo>
                <a:lnTo>
                  <a:pt x="529" y="185"/>
                </a:lnTo>
                <a:lnTo>
                  <a:pt x="529" y="190"/>
                </a:lnTo>
                <a:lnTo>
                  <a:pt x="535" y="190"/>
                </a:lnTo>
                <a:lnTo>
                  <a:pt x="540" y="185"/>
                </a:lnTo>
                <a:lnTo>
                  <a:pt x="545" y="180"/>
                </a:lnTo>
                <a:lnTo>
                  <a:pt x="550" y="180"/>
                </a:lnTo>
                <a:lnTo>
                  <a:pt x="550" y="174"/>
                </a:lnTo>
                <a:lnTo>
                  <a:pt x="556" y="174"/>
                </a:lnTo>
                <a:lnTo>
                  <a:pt x="561" y="174"/>
                </a:lnTo>
                <a:lnTo>
                  <a:pt x="561" y="180"/>
                </a:lnTo>
                <a:lnTo>
                  <a:pt x="561" y="185"/>
                </a:lnTo>
                <a:lnTo>
                  <a:pt x="561" y="180"/>
                </a:lnTo>
                <a:lnTo>
                  <a:pt x="566" y="180"/>
                </a:lnTo>
                <a:lnTo>
                  <a:pt x="566" y="185"/>
                </a:lnTo>
                <a:lnTo>
                  <a:pt x="566" y="180"/>
                </a:lnTo>
                <a:lnTo>
                  <a:pt x="566" y="185"/>
                </a:lnTo>
                <a:lnTo>
                  <a:pt x="572" y="185"/>
                </a:lnTo>
                <a:lnTo>
                  <a:pt x="572" y="190"/>
                </a:lnTo>
                <a:lnTo>
                  <a:pt x="577" y="190"/>
                </a:lnTo>
                <a:lnTo>
                  <a:pt x="582" y="190"/>
                </a:lnTo>
                <a:lnTo>
                  <a:pt x="588" y="190"/>
                </a:lnTo>
                <a:lnTo>
                  <a:pt x="588" y="185"/>
                </a:lnTo>
                <a:lnTo>
                  <a:pt x="593" y="185"/>
                </a:lnTo>
                <a:lnTo>
                  <a:pt x="598" y="185"/>
                </a:lnTo>
                <a:lnTo>
                  <a:pt x="603" y="185"/>
                </a:lnTo>
                <a:lnTo>
                  <a:pt x="609" y="185"/>
                </a:lnTo>
                <a:lnTo>
                  <a:pt x="614" y="185"/>
                </a:lnTo>
                <a:lnTo>
                  <a:pt x="619" y="185"/>
                </a:lnTo>
                <a:lnTo>
                  <a:pt x="625" y="185"/>
                </a:lnTo>
                <a:lnTo>
                  <a:pt x="630" y="185"/>
                </a:lnTo>
                <a:lnTo>
                  <a:pt x="635" y="185"/>
                </a:lnTo>
                <a:lnTo>
                  <a:pt x="635" y="190"/>
                </a:lnTo>
                <a:lnTo>
                  <a:pt x="635" y="185"/>
                </a:lnTo>
                <a:lnTo>
                  <a:pt x="640" y="185"/>
                </a:lnTo>
                <a:lnTo>
                  <a:pt x="646" y="185"/>
                </a:lnTo>
                <a:lnTo>
                  <a:pt x="646" y="180"/>
                </a:lnTo>
                <a:lnTo>
                  <a:pt x="651" y="180"/>
                </a:lnTo>
                <a:lnTo>
                  <a:pt x="656" y="180"/>
                </a:lnTo>
                <a:lnTo>
                  <a:pt x="656" y="185"/>
                </a:lnTo>
                <a:lnTo>
                  <a:pt x="662" y="185"/>
                </a:lnTo>
                <a:lnTo>
                  <a:pt x="662" y="180"/>
                </a:lnTo>
                <a:lnTo>
                  <a:pt x="656" y="180"/>
                </a:lnTo>
                <a:lnTo>
                  <a:pt x="662" y="180"/>
                </a:lnTo>
                <a:lnTo>
                  <a:pt x="662" y="174"/>
                </a:lnTo>
                <a:lnTo>
                  <a:pt x="667" y="174"/>
                </a:lnTo>
                <a:lnTo>
                  <a:pt x="667" y="169"/>
                </a:lnTo>
                <a:lnTo>
                  <a:pt x="662" y="169"/>
                </a:lnTo>
                <a:lnTo>
                  <a:pt x="667" y="169"/>
                </a:lnTo>
                <a:lnTo>
                  <a:pt x="667" y="164"/>
                </a:lnTo>
                <a:lnTo>
                  <a:pt x="672" y="164"/>
                </a:lnTo>
                <a:lnTo>
                  <a:pt x="672" y="158"/>
                </a:lnTo>
                <a:lnTo>
                  <a:pt x="678" y="158"/>
                </a:lnTo>
                <a:lnTo>
                  <a:pt x="678" y="153"/>
                </a:lnTo>
                <a:lnTo>
                  <a:pt x="683" y="153"/>
                </a:lnTo>
                <a:lnTo>
                  <a:pt x="683" y="148"/>
                </a:lnTo>
                <a:lnTo>
                  <a:pt x="683" y="143"/>
                </a:lnTo>
                <a:lnTo>
                  <a:pt x="688" y="143"/>
                </a:lnTo>
                <a:lnTo>
                  <a:pt x="683" y="143"/>
                </a:lnTo>
                <a:lnTo>
                  <a:pt x="683" y="137"/>
                </a:lnTo>
                <a:lnTo>
                  <a:pt x="688" y="137"/>
                </a:lnTo>
                <a:lnTo>
                  <a:pt x="688" y="132"/>
                </a:lnTo>
                <a:lnTo>
                  <a:pt x="683" y="132"/>
                </a:lnTo>
                <a:lnTo>
                  <a:pt x="683" y="127"/>
                </a:lnTo>
                <a:lnTo>
                  <a:pt x="688" y="127"/>
                </a:lnTo>
                <a:lnTo>
                  <a:pt x="688" y="132"/>
                </a:lnTo>
                <a:lnTo>
                  <a:pt x="688" y="127"/>
                </a:lnTo>
                <a:lnTo>
                  <a:pt x="688" y="121"/>
                </a:lnTo>
                <a:lnTo>
                  <a:pt x="693" y="121"/>
                </a:lnTo>
                <a:lnTo>
                  <a:pt x="693" y="127"/>
                </a:lnTo>
                <a:lnTo>
                  <a:pt x="693" y="132"/>
                </a:lnTo>
                <a:lnTo>
                  <a:pt x="699" y="132"/>
                </a:lnTo>
                <a:lnTo>
                  <a:pt x="699" y="137"/>
                </a:lnTo>
                <a:lnTo>
                  <a:pt x="699" y="143"/>
                </a:lnTo>
                <a:lnTo>
                  <a:pt x="699" y="148"/>
                </a:lnTo>
                <a:lnTo>
                  <a:pt x="699" y="153"/>
                </a:lnTo>
                <a:lnTo>
                  <a:pt x="699" y="158"/>
                </a:lnTo>
                <a:lnTo>
                  <a:pt x="699" y="164"/>
                </a:lnTo>
                <a:lnTo>
                  <a:pt x="704" y="164"/>
                </a:lnTo>
                <a:lnTo>
                  <a:pt x="704" y="169"/>
                </a:lnTo>
                <a:lnTo>
                  <a:pt x="709" y="169"/>
                </a:lnTo>
                <a:lnTo>
                  <a:pt x="709" y="174"/>
                </a:lnTo>
                <a:lnTo>
                  <a:pt x="715" y="174"/>
                </a:lnTo>
                <a:lnTo>
                  <a:pt x="715" y="180"/>
                </a:lnTo>
                <a:lnTo>
                  <a:pt x="720" y="185"/>
                </a:lnTo>
                <a:lnTo>
                  <a:pt x="720" y="190"/>
                </a:lnTo>
                <a:lnTo>
                  <a:pt x="720" y="196"/>
                </a:lnTo>
                <a:lnTo>
                  <a:pt x="720" y="201"/>
                </a:lnTo>
                <a:lnTo>
                  <a:pt x="720" y="206"/>
                </a:lnTo>
                <a:lnTo>
                  <a:pt x="715" y="211"/>
                </a:lnTo>
                <a:lnTo>
                  <a:pt x="715" y="217"/>
                </a:lnTo>
                <a:lnTo>
                  <a:pt x="709" y="217"/>
                </a:lnTo>
                <a:lnTo>
                  <a:pt x="709" y="222"/>
                </a:lnTo>
                <a:lnTo>
                  <a:pt x="704" y="227"/>
                </a:lnTo>
                <a:lnTo>
                  <a:pt x="704" y="233"/>
                </a:lnTo>
                <a:lnTo>
                  <a:pt x="699" y="233"/>
                </a:lnTo>
                <a:lnTo>
                  <a:pt x="699" y="238"/>
                </a:lnTo>
                <a:lnTo>
                  <a:pt x="693" y="238"/>
                </a:lnTo>
                <a:lnTo>
                  <a:pt x="693" y="243"/>
                </a:lnTo>
                <a:lnTo>
                  <a:pt x="688" y="243"/>
                </a:lnTo>
                <a:lnTo>
                  <a:pt x="688" y="248"/>
                </a:lnTo>
                <a:lnTo>
                  <a:pt x="688" y="254"/>
                </a:lnTo>
                <a:lnTo>
                  <a:pt x="693" y="254"/>
                </a:lnTo>
                <a:lnTo>
                  <a:pt x="693" y="259"/>
                </a:lnTo>
                <a:lnTo>
                  <a:pt x="699" y="259"/>
                </a:lnTo>
                <a:lnTo>
                  <a:pt x="704" y="259"/>
                </a:lnTo>
                <a:lnTo>
                  <a:pt x="704" y="264"/>
                </a:lnTo>
                <a:lnTo>
                  <a:pt x="709" y="264"/>
                </a:lnTo>
                <a:lnTo>
                  <a:pt x="715" y="259"/>
                </a:lnTo>
                <a:lnTo>
                  <a:pt x="720" y="259"/>
                </a:lnTo>
                <a:lnTo>
                  <a:pt x="725" y="259"/>
                </a:lnTo>
                <a:lnTo>
                  <a:pt x="730" y="254"/>
                </a:lnTo>
                <a:lnTo>
                  <a:pt x="736" y="254"/>
                </a:lnTo>
                <a:lnTo>
                  <a:pt x="736" y="248"/>
                </a:lnTo>
                <a:lnTo>
                  <a:pt x="741" y="248"/>
                </a:lnTo>
                <a:lnTo>
                  <a:pt x="746" y="248"/>
                </a:lnTo>
                <a:lnTo>
                  <a:pt x="746" y="243"/>
                </a:lnTo>
                <a:lnTo>
                  <a:pt x="752" y="243"/>
                </a:lnTo>
                <a:lnTo>
                  <a:pt x="752" y="238"/>
                </a:lnTo>
                <a:lnTo>
                  <a:pt x="757" y="238"/>
                </a:lnTo>
                <a:lnTo>
                  <a:pt x="762" y="233"/>
                </a:lnTo>
                <a:lnTo>
                  <a:pt x="768" y="233"/>
                </a:lnTo>
                <a:lnTo>
                  <a:pt x="768" y="227"/>
                </a:lnTo>
                <a:lnTo>
                  <a:pt x="773" y="227"/>
                </a:lnTo>
                <a:lnTo>
                  <a:pt x="778" y="222"/>
                </a:lnTo>
                <a:lnTo>
                  <a:pt x="778" y="217"/>
                </a:lnTo>
                <a:lnTo>
                  <a:pt x="783" y="217"/>
                </a:lnTo>
                <a:lnTo>
                  <a:pt x="783" y="211"/>
                </a:lnTo>
                <a:lnTo>
                  <a:pt x="789" y="211"/>
                </a:lnTo>
                <a:lnTo>
                  <a:pt x="794" y="206"/>
                </a:lnTo>
                <a:lnTo>
                  <a:pt x="794" y="201"/>
                </a:lnTo>
                <a:lnTo>
                  <a:pt x="799" y="201"/>
                </a:lnTo>
                <a:lnTo>
                  <a:pt x="799" y="196"/>
                </a:lnTo>
                <a:lnTo>
                  <a:pt x="799" y="190"/>
                </a:lnTo>
                <a:lnTo>
                  <a:pt x="805" y="190"/>
                </a:lnTo>
                <a:lnTo>
                  <a:pt x="805" y="185"/>
                </a:lnTo>
                <a:lnTo>
                  <a:pt x="810" y="180"/>
                </a:lnTo>
                <a:lnTo>
                  <a:pt x="815" y="174"/>
                </a:lnTo>
                <a:lnTo>
                  <a:pt x="820" y="174"/>
                </a:lnTo>
                <a:lnTo>
                  <a:pt x="826" y="169"/>
                </a:lnTo>
                <a:lnTo>
                  <a:pt x="831" y="169"/>
                </a:lnTo>
                <a:lnTo>
                  <a:pt x="836" y="164"/>
                </a:lnTo>
                <a:lnTo>
                  <a:pt x="842" y="164"/>
                </a:lnTo>
                <a:lnTo>
                  <a:pt x="842" y="158"/>
                </a:lnTo>
                <a:lnTo>
                  <a:pt x="847" y="158"/>
                </a:lnTo>
                <a:lnTo>
                  <a:pt x="852" y="153"/>
                </a:lnTo>
                <a:lnTo>
                  <a:pt x="858" y="148"/>
                </a:lnTo>
                <a:lnTo>
                  <a:pt x="863" y="148"/>
                </a:lnTo>
                <a:lnTo>
                  <a:pt x="868" y="148"/>
                </a:lnTo>
                <a:lnTo>
                  <a:pt x="868" y="143"/>
                </a:lnTo>
                <a:lnTo>
                  <a:pt x="873" y="143"/>
                </a:lnTo>
                <a:lnTo>
                  <a:pt x="879" y="137"/>
                </a:lnTo>
                <a:lnTo>
                  <a:pt x="884" y="137"/>
                </a:lnTo>
                <a:lnTo>
                  <a:pt x="889" y="137"/>
                </a:lnTo>
                <a:lnTo>
                  <a:pt x="889" y="132"/>
                </a:lnTo>
                <a:lnTo>
                  <a:pt x="895" y="132"/>
                </a:lnTo>
                <a:lnTo>
                  <a:pt x="900" y="132"/>
                </a:lnTo>
                <a:lnTo>
                  <a:pt x="905" y="127"/>
                </a:lnTo>
                <a:lnTo>
                  <a:pt x="910" y="127"/>
                </a:lnTo>
                <a:lnTo>
                  <a:pt x="916" y="127"/>
                </a:lnTo>
                <a:lnTo>
                  <a:pt x="910" y="127"/>
                </a:lnTo>
                <a:lnTo>
                  <a:pt x="910" y="132"/>
                </a:lnTo>
                <a:lnTo>
                  <a:pt x="910" y="137"/>
                </a:lnTo>
                <a:lnTo>
                  <a:pt x="905" y="143"/>
                </a:lnTo>
                <a:lnTo>
                  <a:pt x="905" y="148"/>
                </a:lnTo>
                <a:lnTo>
                  <a:pt x="905" y="153"/>
                </a:lnTo>
                <a:lnTo>
                  <a:pt x="905" y="158"/>
                </a:lnTo>
                <a:lnTo>
                  <a:pt x="900" y="158"/>
                </a:lnTo>
                <a:lnTo>
                  <a:pt x="900" y="164"/>
                </a:lnTo>
                <a:lnTo>
                  <a:pt x="900" y="169"/>
                </a:lnTo>
                <a:lnTo>
                  <a:pt x="895" y="169"/>
                </a:lnTo>
                <a:lnTo>
                  <a:pt x="895" y="174"/>
                </a:lnTo>
                <a:lnTo>
                  <a:pt x="895" y="180"/>
                </a:lnTo>
                <a:lnTo>
                  <a:pt x="889" y="180"/>
                </a:lnTo>
                <a:lnTo>
                  <a:pt x="889" y="185"/>
                </a:lnTo>
                <a:lnTo>
                  <a:pt x="884" y="185"/>
                </a:lnTo>
                <a:lnTo>
                  <a:pt x="884" y="190"/>
                </a:lnTo>
                <a:lnTo>
                  <a:pt x="879" y="190"/>
                </a:lnTo>
                <a:lnTo>
                  <a:pt x="879" y="196"/>
                </a:lnTo>
                <a:lnTo>
                  <a:pt x="879" y="201"/>
                </a:lnTo>
                <a:lnTo>
                  <a:pt x="873" y="201"/>
                </a:lnTo>
                <a:lnTo>
                  <a:pt x="873" y="206"/>
                </a:lnTo>
                <a:lnTo>
                  <a:pt x="868" y="206"/>
                </a:lnTo>
                <a:lnTo>
                  <a:pt x="868" y="211"/>
                </a:lnTo>
                <a:lnTo>
                  <a:pt x="868" y="217"/>
                </a:lnTo>
                <a:lnTo>
                  <a:pt x="863" y="217"/>
                </a:lnTo>
                <a:lnTo>
                  <a:pt x="863" y="211"/>
                </a:lnTo>
                <a:lnTo>
                  <a:pt x="858" y="211"/>
                </a:lnTo>
                <a:lnTo>
                  <a:pt x="858" y="217"/>
                </a:lnTo>
                <a:lnTo>
                  <a:pt x="858" y="222"/>
                </a:lnTo>
                <a:lnTo>
                  <a:pt x="858" y="227"/>
                </a:lnTo>
                <a:lnTo>
                  <a:pt x="858" y="222"/>
                </a:lnTo>
                <a:lnTo>
                  <a:pt x="852" y="222"/>
                </a:lnTo>
                <a:lnTo>
                  <a:pt x="852" y="227"/>
                </a:lnTo>
                <a:lnTo>
                  <a:pt x="847" y="227"/>
                </a:lnTo>
                <a:lnTo>
                  <a:pt x="836" y="233"/>
                </a:lnTo>
                <a:lnTo>
                  <a:pt x="831" y="238"/>
                </a:lnTo>
                <a:lnTo>
                  <a:pt x="831" y="243"/>
                </a:lnTo>
                <a:lnTo>
                  <a:pt x="831" y="238"/>
                </a:lnTo>
                <a:lnTo>
                  <a:pt x="826" y="238"/>
                </a:lnTo>
                <a:lnTo>
                  <a:pt x="826" y="243"/>
                </a:lnTo>
                <a:lnTo>
                  <a:pt x="826" y="248"/>
                </a:lnTo>
                <a:lnTo>
                  <a:pt x="820" y="248"/>
                </a:lnTo>
                <a:lnTo>
                  <a:pt x="820" y="254"/>
                </a:lnTo>
                <a:lnTo>
                  <a:pt x="826" y="254"/>
                </a:lnTo>
                <a:lnTo>
                  <a:pt x="820" y="259"/>
                </a:lnTo>
                <a:lnTo>
                  <a:pt x="820" y="264"/>
                </a:lnTo>
                <a:lnTo>
                  <a:pt x="820" y="270"/>
                </a:lnTo>
                <a:lnTo>
                  <a:pt x="826" y="270"/>
                </a:lnTo>
                <a:lnTo>
                  <a:pt x="826" y="275"/>
                </a:lnTo>
                <a:lnTo>
                  <a:pt x="826" y="280"/>
                </a:lnTo>
                <a:lnTo>
                  <a:pt x="826" y="286"/>
                </a:lnTo>
                <a:lnTo>
                  <a:pt x="820" y="286"/>
                </a:lnTo>
                <a:lnTo>
                  <a:pt x="820" y="291"/>
                </a:lnTo>
                <a:lnTo>
                  <a:pt x="815" y="291"/>
                </a:lnTo>
                <a:lnTo>
                  <a:pt x="820" y="291"/>
                </a:lnTo>
                <a:lnTo>
                  <a:pt x="820" y="296"/>
                </a:lnTo>
                <a:lnTo>
                  <a:pt x="820" y="301"/>
                </a:lnTo>
                <a:lnTo>
                  <a:pt x="820" y="307"/>
                </a:lnTo>
                <a:lnTo>
                  <a:pt x="826" y="307"/>
                </a:lnTo>
                <a:lnTo>
                  <a:pt x="826" y="312"/>
                </a:lnTo>
                <a:lnTo>
                  <a:pt x="826" y="317"/>
                </a:lnTo>
                <a:lnTo>
                  <a:pt x="820" y="317"/>
                </a:lnTo>
                <a:lnTo>
                  <a:pt x="820" y="323"/>
                </a:lnTo>
                <a:lnTo>
                  <a:pt x="820" y="328"/>
                </a:lnTo>
                <a:lnTo>
                  <a:pt x="820" y="333"/>
                </a:lnTo>
                <a:lnTo>
                  <a:pt x="820" y="338"/>
                </a:lnTo>
                <a:lnTo>
                  <a:pt x="815" y="338"/>
                </a:lnTo>
                <a:lnTo>
                  <a:pt x="815" y="344"/>
                </a:lnTo>
                <a:lnTo>
                  <a:pt x="1032" y="423"/>
                </a:lnTo>
                <a:lnTo>
                  <a:pt x="1085" y="439"/>
                </a:lnTo>
                <a:lnTo>
                  <a:pt x="1090" y="439"/>
                </a:lnTo>
                <a:lnTo>
                  <a:pt x="1096" y="439"/>
                </a:lnTo>
                <a:lnTo>
                  <a:pt x="1101" y="439"/>
                </a:lnTo>
                <a:lnTo>
                  <a:pt x="1106" y="439"/>
                </a:lnTo>
                <a:lnTo>
                  <a:pt x="1106" y="444"/>
                </a:lnTo>
                <a:lnTo>
                  <a:pt x="1106" y="439"/>
                </a:lnTo>
                <a:lnTo>
                  <a:pt x="1106" y="444"/>
                </a:lnTo>
                <a:lnTo>
                  <a:pt x="1112" y="444"/>
                </a:lnTo>
                <a:lnTo>
                  <a:pt x="1112" y="439"/>
                </a:lnTo>
                <a:lnTo>
                  <a:pt x="1112" y="444"/>
                </a:lnTo>
                <a:lnTo>
                  <a:pt x="1117" y="444"/>
                </a:lnTo>
                <a:lnTo>
                  <a:pt x="1122" y="444"/>
                </a:lnTo>
                <a:lnTo>
                  <a:pt x="1122" y="450"/>
                </a:lnTo>
                <a:lnTo>
                  <a:pt x="1128" y="450"/>
                </a:lnTo>
                <a:lnTo>
                  <a:pt x="1128" y="455"/>
                </a:lnTo>
                <a:lnTo>
                  <a:pt x="1133" y="455"/>
                </a:lnTo>
                <a:lnTo>
                  <a:pt x="1138" y="455"/>
                </a:lnTo>
                <a:lnTo>
                  <a:pt x="1143" y="455"/>
                </a:lnTo>
                <a:lnTo>
                  <a:pt x="1149" y="455"/>
                </a:lnTo>
                <a:lnTo>
                  <a:pt x="1154" y="455"/>
                </a:lnTo>
                <a:lnTo>
                  <a:pt x="1154" y="460"/>
                </a:lnTo>
                <a:lnTo>
                  <a:pt x="1149" y="460"/>
                </a:lnTo>
                <a:lnTo>
                  <a:pt x="1154" y="466"/>
                </a:lnTo>
                <a:lnTo>
                  <a:pt x="1154" y="471"/>
                </a:lnTo>
                <a:lnTo>
                  <a:pt x="1154" y="476"/>
                </a:lnTo>
                <a:lnTo>
                  <a:pt x="1154" y="481"/>
                </a:lnTo>
                <a:lnTo>
                  <a:pt x="1159" y="481"/>
                </a:lnTo>
                <a:lnTo>
                  <a:pt x="1165" y="481"/>
                </a:lnTo>
                <a:lnTo>
                  <a:pt x="1165" y="487"/>
                </a:lnTo>
                <a:lnTo>
                  <a:pt x="1170" y="487"/>
                </a:lnTo>
                <a:lnTo>
                  <a:pt x="1165" y="492"/>
                </a:lnTo>
                <a:lnTo>
                  <a:pt x="1165" y="497"/>
                </a:lnTo>
                <a:lnTo>
                  <a:pt x="1165" y="503"/>
                </a:lnTo>
                <a:lnTo>
                  <a:pt x="1170" y="503"/>
                </a:lnTo>
                <a:lnTo>
                  <a:pt x="1175" y="503"/>
                </a:lnTo>
                <a:lnTo>
                  <a:pt x="1175" y="508"/>
                </a:lnTo>
                <a:lnTo>
                  <a:pt x="1175" y="513"/>
                </a:lnTo>
                <a:lnTo>
                  <a:pt x="1180" y="513"/>
                </a:lnTo>
                <a:lnTo>
                  <a:pt x="1180" y="518"/>
                </a:lnTo>
                <a:lnTo>
                  <a:pt x="1186" y="524"/>
                </a:lnTo>
                <a:lnTo>
                  <a:pt x="1186" y="529"/>
                </a:lnTo>
                <a:lnTo>
                  <a:pt x="1191" y="529"/>
                </a:lnTo>
                <a:lnTo>
                  <a:pt x="1186" y="529"/>
                </a:lnTo>
                <a:lnTo>
                  <a:pt x="1191" y="534"/>
                </a:lnTo>
                <a:lnTo>
                  <a:pt x="1191" y="540"/>
                </a:lnTo>
                <a:lnTo>
                  <a:pt x="1191" y="545"/>
                </a:lnTo>
                <a:lnTo>
                  <a:pt x="1196" y="545"/>
                </a:lnTo>
                <a:lnTo>
                  <a:pt x="1196" y="550"/>
                </a:lnTo>
                <a:lnTo>
                  <a:pt x="1196" y="556"/>
                </a:lnTo>
                <a:lnTo>
                  <a:pt x="1196" y="561"/>
                </a:lnTo>
                <a:lnTo>
                  <a:pt x="1202" y="561"/>
                </a:lnTo>
                <a:lnTo>
                  <a:pt x="1202" y="566"/>
                </a:lnTo>
                <a:lnTo>
                  <a:pt x="1202" y="571"/>
                </a:lnTo>
                <a:lnTo>
                  <a:pt x="1202" y="577"/>
                </a:lnTo>
                <a:lnTo>
                  <a:pt x="1202" y="582"/>
                </a:lnTo>
                <a:lnTo>
                  <a:pt x="1202" y="587"/>
                </a:lnTo>
                <a:lnTo>
                  <a:pt x="1207" y="593"/>
                </a:lnTo>
                <a:lnTo>
                  <a:pt x="1202" y="593"/>
                </a:lnTo>
                <a:lnTo>
                  <a:pt x="1202" y="598"/>
                </a:lnTo>
                <a:lnTo>
                  <a:pt x="1207" y="598"/>
                </a:lnTo>
                <a:lnTo>
                  <a:pt x="1202" y="598"/>
                </a:lnTo>
                <a:lnTo>
                  <a:pt x="1202" y="603"/>
                </a:lnTo>
                <a:lnTo>
                  <a:pt x="1207" y="608"/>
                </a:lnTo>
                <a:lnTo>
                  <a:pt x="1202" y="608"/>
                </a:lnTo>
                <a:lnTo>
                  <a:pt x="1202" y="614"/>
                </a:lnTo>
                <a:lnTo>
                  <a:pt x="1207" y="614"/>
                </a:lnTo>
                <a:lnTo>
                  <a:pt x="1207" y="619"/>
                </a:lnTo>
                <a:lnTo>
                  <a:pt x="1212" y="624"/>
                </a:lnTo>
                <a:lnTo>
                  <a:pt x="1212" y="630"/>
                </a:lnTo>
                <a:lnTo>
                  <a:pt x="1212" y="635"/>
                </a:lnTo>
                <a:lnTo>
                  <a:pt x="1212" y="640"/>
                </a:lnTo>
                <a:lnTo>
                  <a:pt x="1212" y="646"/>
                </a:lnTo>
                <a:lnTo>
                  <a:pt x="1212" y="651"/>
                </a:lnTo>
                <a:lnTo>
                  <a:pt x="1218" y="651"/>
                </a:lnTo>
                <a:lnTo>
                  <a:pt x="1218" y="656"/>
                </a:lnTo>
                <a:lnTo>
                  <a:pt x="1223" y="656"/>
                </a:lnTo>
                <a:lnTo>
                  <a:pt x="1223" y="661"/>
                </a:lnTo>
                <a:lnTo>
                  <a:pt x="1223" y="667"/>
                </a:lnTo>
                <a:lnTo>
                  <a:pt x="1223" y="672"/>
                </a:lnTo>
                <a:lnTo>
                  <a:pt x="1223" y="677"/>
                </a:lnTo>
                <a:lnTo>
                  <a:pt x="1228" y="677"/>
                </a:lnTo>
                <a:lnTo>
                  <a:pt x="1228" y="683"/>
                </a:lnTo>
                <a:lnTo>
                  <a:pt x="1228" y="688"/>
                </a:lnTo>
                <a:lnTo>
                  <a:pt x="1233" y="688"/>
                </a:lnTo>
                <a:lnTo>
                  <a:pt x="1233" y="693"/>
                </a:lnTo>
                <a:lnTo>
                  <a:pt x="1228" y="693"/>
                </a:lnTo>
                <a:lnTo>
                  <a:pt x="1223" y="693"/>
                </a:lnTo>
                <a:lnTo>
                  <a:pt x="1223" y="698"/>
                </a:lnTo>
                <a:lnTo>
                  <a:pt x="1218" y="698"/>
                </a:lnTo>
                <a:lnTo>
                  <a:pt x="1212" y="698"/>
                </a:lnTo>
                <a:lnTo>
                  <a:pt x="1212" y="693"/>
                </a:lnTo>
                <a:lnTo>
                  <a:pt x="1207" y="693"/>
                </a:lnTo>
                <a:lnTo>
                  <a:pt x="1207" y="698"/>
                </a:lnTo>
                <a:lnTo>
                  <a:pt x="1207" y="693"/>
                </a:lnTo>
                <a:lnTo>
                  <a:pt x="1202" y="698"/>
                </a:lnTo>
                <a:lnTo>
                  <a:pt x="1202" y="693"/>
                </a:lnTo>
                <a:lnTo>
                  <a:pt x="1196" y="693"/>
                </a:lnTo>
                <a:lnTo>
                  <a:pt x="1191" y="693"/>
                </a:lnTo>
                <a:lnTo>
                  <a:pt x="1186" y="693"/>
                </a:lnTo>
                <a:lnTo>
                  <a:pt x="1180" y="693"/>
                </a:lnTo>
                <a:lnTo>
                  <a:pt x="1175" y="693"/>
                </a:lnTo>
                <a:lnTo>
                  <a:pt x="1170" y="693"/>
                </a:lnTo>
                <a:lnTo>
                  <a:pt x="1165" y="693"/>
                </a:lnTo>
                <a:lnTo>
                  <a:pt x="1165" y="698"/>
                </a:lnTo>
                <a:lnTo>
                  <a:pt x="1159" y="698"/>
                </a:lnTo>
                <a:lnTo>
                  <a:pt x="1154" y="698"/>
                </a:lnTo>
                <a:lnTo>
                  <a:pt x="1154" y="704"/>
                </a:lnTo>
                <a:lnTo>
                  <a:pt x="1149" y="704"/>
                </a:lnTo>
                <a:lnTo>
                  <a:pt x="1149" y="709"/>
                </a:lnTo>
                <a:lnTo>
                  <a:pt x="1143" y="709"/>
                </a:lnTo>
                <a:lnTo>
                  <a:pt x="1143" y="714"/>
                </a:lnTo>
                <a:lnTo>
                  <a:pt x="1143" y="720"/>
                </a:lnTo>
                <a:lnTo>
                  <a:pt x="1138" y="720"/>
                </a:lnTo>
                <a:lnTo>
                  <a:pt x="1138" y="725"/>
                </a:lnTo>
                <a:lnTo>
                  <a:pt x="1138" y="730"/>
                </a:lnTo>
                <a:lnTo>
                  <a:pt x="1138" y="736"/>
                </a:lnTo>
                <a:lnTo>
                  <a:pt x="1133" y="736"/>
                </a:lnTo>
                <a:lnTo>
                  <a:pt x="1133" y="741"/>
                </a:lnTo>
                <a:lnTo>
                  <a:pt x="1128" y="741"/>
                </a:lnTo>
                <a:lnTo>
                  <a:pt x="1128" y="746"/>
                </a:lnTo>
                <a:lnTo>
                  <a:pt x="1128" y="751"/>
                </a:lnTo>
                <a:lnTo>
                  <a:pt x="1128" y="757"/>
                </a:lnTo>
                <a:lnTo>
                  <a:pt x="1122" y="757"/>
                </a:lnTo>
                <a:lnTo>
                  <a:pt x="1122" y="762"/>
                </a:lnTo>
                <a:lnTo>
                  <a:pt x="1128" y="762"/>
                </a:lnTo>
                <a:lnTo>
                  <a:pt x="1128" y="767"/>
                </a:lnTo>
                <a:lnTo>
                  <a:pt x="1128" y="773"/>
                </a:lnTo>
                <a:lnTo>
                  <a:pt x="1128" y="778"/>
                </a:lnTo>
                <a:lnTo>
                  <a:pt x="1122" y="778"/>
                </a:lnTo>
                <a:lnTo>
                  <a:pt x="1122" y="783"/>
                </a:lnTo>
                <a:lnTo>
                  <a:pt x="1117" y="783"/>
                </a:lnTo>
                <a:lnTo>
                  <a:pt x="1117" y="788"/>
                </a:lnTo>
                <a:lnTo>
                  <a:pt x="1112" y="788"/>
                </a:lnTo>
                <a:lnTo>
                  <a:pt x="1106" y="788"/>
                </a:lnTo>
                <a:lnTo>
                  <a:pt x="1101" y="794"/>
                </a:lnTo>
                <a:lnTo>
                  <a:pt x="1096" y="794"/>
                </a:lnTo>
                <a:lnTo>
                  <a:pt x="1090" y="794"/>
                </a:lnTo>
                <a:lnTo>
                  <a:pt x="1085" y="794"/>
                </a:lnTo>
                <a:lnTo>
                  <a:pt x="1085" y="799"/>
                </a:lnTo>
                <a:lnTo>
                  <a:pt x="1080" y="799"/>
                </a:lnTo>
                <a:lnTo>
                  <a:pt x="1080" y="804"/>
                </a:lnTo>
                <a:lnTo>
                  <a:pt x="1075" y="804"/>
                </a:lnTo>
                <a:lnTo>
                  <a:pt x="1075" y="810"/>
                </a:lnTo>
                <a:lnTo>
                  <a:pt x="1069" y="810"/>
                </a:lnTo>
                <a:lnTo>
                  <a:pt x="1064" y="810"/>
                </a:lnTo>
                <a:lnTo>
                  <a:pt x="1059" y="815"/>
                </a:lnTo>
                <a:lnTo>
                  <a:pt x="1053" y="810"/>
                </a:lnTo>
                <a:lnTo>
                  <a:pt x="1053" y="815"/>
                </a:lnTo>
                <a:lnTo>
                  <a:pt x="1053" y="810"/>
                </a:lnTo>
                <a:lnTo>
                  <a:pt x="1048" y="810"/>
                </a:lnTo>
                <a:lnTo>
                  <a:pt x="1043" y="810"/>
                </a:lnTo>
                <a:lnTo>
                  <a:pt x="1038" y="810"/>
                </a:lnTo>
                <a:lnTo>
                  <a:pt x="1032" y="810"/>
                </a:lnTo>
                <a:lnTo>
                  <a:pt x="1027" y="815"/>
                </a:lnTo>
                <a:lnTo>
                  <a:pt x="1022" y="815"/>
                </a:lnTo>
                <a:lnTo>
                  <a:pt x="1016" y="815"/>
                </a:lnTo>
                <a:lnTo>
                  <a:pt x="1016" y="820"/>
                </a:lnTo>
                <a:lnTo>
                  <a:pt x="1011" y="820"/>
                </a:lnTo>
                <a:lnTo>
                  <a:pt x="1011" y="826"/>
                </a:lnTo>
                <a:lnTo>
                  <a:pt x="1006" y="826"/>
                </a:lnTo>
                <a:lnTo>
                  <a:pt x="1006" y="831"/>
                </a:lnTo>
                <a:lnTo>
                  <a:pt x="1000" y="831"/>
                </a:lnTo>
                <a:lnTo>
                  <a:pt x="1000" y="836"/>
                </a:lnTo>
                <a:lnTo>
                  <a:pt x="995" y="836"/>
                </a:lnTo>
                <a:lnTo>
                  <a:pt x="990" y="836"/>
                </a:lnTo>
                <a:lnTo>
                  <a:pt x="990" y="831"/>
                </a:lnTo>
                <a:lnTo>
                  <a:pt x="985" y="831"/>
                </a:lnTo>
                <a:lnTo>
                  <a:pt x="979" y="831"/>
                </a:lnTo>
                <a:lnTo>
                  <a:pt x="974" y="831"/>
                </a:lnTo>
                <a:lnTo>
                  <a:pt x="974" y="826"/>
                </a:lnTo>
                <a:lnTo>
                  <a:pt x="969" y="826"/>
                </a:lnTo>
                <a:lnTo>
                  <a:pt x="969" y="820"/>
                </a:lnTo>
                <a:lnTo>
                  <a:pt x="963" y="820"/>
                </a:lnTo>
                <a:lnTo>
                  <a:pt x="963" y="815"/>
                </a:lnTo>
                <a:lnTo>
                  <a:pt x="958" y="815"/>
                </a:lnTo>
                <a:lnTo>
                  <a:pt x="953" y="815"/>
                </a:lnTo>
                <a:lnTo>
                  <a:pt x="948" y="820"/>
                </a:lnTo>
                <a:lnTo>
                  <a:pt x="942" y="820"/>
                </a:lnTo>
                <a:lnTo>
                  <a:pt x="937" y="820"/>
                </a:lnTo>
                <a:lnTo>
                  <a:pt x="932" y="820"/>
                </a:lnTo>
                <a:lnTo>
                  <a:pt x="926" y="820"/>
                </a:lnTo>
                <a:lnTo>
                  <a:pt x="926" y="815"/>
                </a:lnTo>
                <a:lnTo>
                  <a:pt x="921" y="815"/>
                </a:lnTo>
                <a:lnTo>
                  <a:pt x="916" y="815"/>
                </a:lnTo>
                <a:lnTo>
                  <a:pt x="910" y="815"/>
                </a:lnTo>
                <a:lnTo>
                  <a:pt x="905" y="815"/>
                </a:lnTo>
                <a:lnTo>
                  <a:pt x="900" y="815"/>
                </a:lnTo>
                <a:lnTo>
                  <a:pt x="895" y="815"/>
                </a:lnTo>
                <a:lnTo>
                  <a:pt x="889" y="810"/>
                </a:lnTo>
                <a:lnTo>
                  <a:pt x="884" y="810"/>
                </a:lnTo>
                <a:lnTo>
                  <a:pt x="884" y="804"/>
                </a:lnTo>
                <a:lnTo>
                  <a:pt x="879" y="804"/>
                </a:lnTo>
                <a:lnTo>
                  <a:pt x="879" y="799"/>
                </a:lnTo>
                <a:lnTo>
                  <a:pt x="873" y="799"/>
                </a:lnTo>
                <a:lnTo>
                  <a:pt x="868" y="799"/>
                </a:lnTo>
                <a:lnTo>
                  <a:pt x="863" y="799"/>
                </a:lnTo>
                <a:lnTo>
                  <a:pt x="858" y="799"/>
                </a:lnTo>
                <a:lnTo>
                  <a:pt x="852" y="799"/>
                </a:lnTo>
                <a:lnTo>
                  <a:pt x="852" y="804"/>
                </a:lnTo>
                <a:lnTo>
                  <a:pt x="847" y="804"/>
                </a:lnTo>
                <a:lnTo>
                  <a:pt x="842" y="804"/>
                </a:lnTo>
                <a:lnTo>
                  <a:pt x="836" y="804"/>
                </a:lnTo>
                <a:lnTo>
                  <a:pt x="831" y="804"/>
                </a:lnTo>
                <a:lnTo>
                  <a:pt x="831" y="799"/>
                </a:lnTo>
                <a:lnTo>
                  <a:pt x="826" y="799"/>
                </a:lnTo>
                <a:lnTo>
                  <a:pt x="826" y="804"/>
                </a:lnTo>
                <a:lnTo>
                  <a:pt x="820" y="799"/>
                </a:lnTo>
                <a:lnTo>
                  <a:pt x="820" y="804"/>
                </a:lnTo>
                <a:lnTo>
                  <a:pt x="820" y="799"/>
                </a:lnTo>
                <a:lnTo>
                  <a:pt x="815" y="799"/>
                </a:lnTo>
                <a:lnTo>
                  <a:pt x="810" y="799"/>
                </a:lnTo>
                <a:lnTo>
                  <a:pt x="810" y="794"/>
                </a:lnTo>
                <a:lnTo>
                  <a:pt x="805" y="794"/>
                </a:lnTo>
                <a:lnTo>
                  <a:pt x="805" y="788"/>
                </a:lnTo>
                <a:lnTo>
                  <a:pt x="799" y="788"/>
                </a:lnTo>
                <a:lnTo>
                  <a:pt x="799" y="794"/>
                </a:lnTo>
                <a:lnTo>
                  <a:pt x="799" y="799"/>
                </a:lnTo>
                <a:lnTo>
                  <a:pt x="799" y="804"/>
                </a:lnTo>
                <a:lnTo>
                  <a:pt x="794" y="804"/>
                </a:lnTo>
                <a:lnTo>
                  <a:pt x="794" y="810"/>
                </a:lnTo>
                <a:lnTo>
                  <a:pt x="794" y="815"/>
                </a:lnTo>
                <a:lnTo>
                  <a:pt x="789" y="815"/>
                </a:lnTo>
                <a:lnTo>
                  <a:pt x="789" y="820"/>
                </a:lnTo>
                <a:lnTo>
                  <a:pt x="783" y="820"/>
                </a:lnTo>
                <a:lnTo>
                  <a:pt x="783" y="826"/>
                </a:lnTo>
                <a:lnTo>
                  <a:pt x="778" y="826"/>
                </a:lnTo>
                <a:lnTo>
                  <a:pt x="773" y="826"/>
                </a:lnTo>
                <a:lnTo>
                  <a:pt x="773" y="831"/>
                </a:lnTo>
                <a:lnTo>
                  <a:pt x="768" y="831"/>
                </a:lnTo>
                <a:lnTo>
                  <a:pt x="768" y="836"/>
                </a:lnTo>
                <a:lnTo>
                  <a:pt x="762" y="836"/>
                </a:lnTo>
                <a:lnTo>
                  <a:pt x="762" y="841"/>
                </a:lnTo>
                <a:lnTo>
                  <a:pt x="757" y="841"/>
                </a:lnTo>
                <a:lnTo>
                  <a:pt x="752" y="841"/>
                </a:lnTo>
                <a:lnTo>
                  <a:pt x="752" y="847"/>
                </a:lnTo>
                <a:lnTo>
                  <a:pt x="746" y="847"/>
                </a:lnTo>
                <a:lnTo>
                  <a:pt x="741" y="847"/>
                </a:lnTo>
                <a:lnTo>
                  <a:pt x="736" y="847"/>
                </a:lnTo>
                <a:lnTo>
                  <a:pt x="736" y="841"/>
                </a:lnTo>
                <a:lnTo>
                  <a:pt x="730" y="841"/>
                </a:lnTo>
                <a:lnTo>
                  <a:pt x="730" y="836"/>
                </a:lnTo>
                <a:lnTo>
                  <a:pt x="725" y="836"/>
                </a:lnTo>
                <a:lnTo>
                  <a:pt x="720" y="836"/>
                </a:lnTo>
                <a:lnTo>
                  <a:pt x="720" y="841"/>
                </a:lnTo>
                <a:lnTo>
                  <a:pt x="720" y="847"/>
                </a:lnTo>
                <a:lnTo>
                  <a:pt x="715" y="847"/>
                </a:lnTo>
                <a:lnTo>
                  <a:pt x="709" y="852"/>
                </a:lnTo>
                <a:lnTo>
                  <a:pt x="709" y="857"/>
                </a:lnTo>
                <a:lnTo>
                  <a:pt x="704" y="857"/>
                </a:lnTo>
                <a:lnTo>
                  <a:pt x="699" y="857"/>
                </a:lnTo>
                <a:lnTo>
                  <a:pt x="699" y="852"/>
                </a:lnTo>
                <a:lnTo>
                  <a:pt x="699" y="847"/>
                </a:lnTo>
                <a:lnTo>
                  <a:pt x="704" y="847"/>
                </a:lnTo>
                <a:lnTo>
                  <a:pt x="704" y="841"/>
                </a:lnTo>
                <a:lnTo>
                  <a:pt x="704" y="836"/>
                </a:lnTo>
                <a:lnTo>
                  <a:pt x="699" y="836"/>
                </a:lnTo>
                <a:lnTo>
                  <a:pt x="699" y="831"/>
                </a:lnTo>
                <a:lnTo>
                  <a:pt x="693" y="831"/>
                </a:lnTo>
                <a:lnTo>
                  <a:pt x="688" y="831"/>
                </a:lnTo>
                <a:lnTo>
                  <a:pt x="683" y="831"/>
                </a:lnTo>
                <a:lnTo>
                  <a:pt x="678" y="831"/>
                </a:lnTo>
                <a:lnTo>
                  <a:pt x="672" y="831"/>
                </a:lnTo>
                <a:lnTo>
                  <a:pt x="667" y="831"/>
                </a:lnTo>
                <a:lnTo>
                  <a:pt x="667" y="836"/>
                </a:lnTo>
                <a:lnTo>
                  <a:pt x="662" y="831"/>
                </a:lnTo>
                <a:lnTo>
                  <a:pt x="656" y="831"/>
                </a:lnTo>
                <a:lnTo>
                  <a:pt x="656" y="836"/>
                </a:lnTo>
                <a:lnTo>
                  <a:pt x="651" y="841"/>
                </a:lnTo>
                <a:lnTo>
                  <a:pt x="646" y="841"/>
                </a:lnTo>
                <a:lnTo>
                  <a:pt x="640" y="841"/>
                </a:lnTo>
                <a:lnTo>
                  <a:pt x="635" y="841"/>
                </a:lnTo>
                <a:lnTo>
                  <a:pt x="635" y="847"/>
                </a:lnTo>
                <a:lnTo>
                  <a:pt x="630" y="847"/>
                </a:lnTo>
                <a:lnTo>
                  <a:pt x="630" y="841"/>
                </a:lnTo>
                <a:lnTo>
                  <a:pt x="630" y="847"/>
                </a:lnTo>
                <a:lnTo>
                  <a:pt x="625" y="847"/>
                </a:lnTo>
                <a:lnTo>
                  <a:pt x="625" y="841"/>
                </a:lnTo>
                <a:lnTo>
                  <a:pt x="625" y="836"/>
                </a:lnTo>
                <a:lnTo>
                  <a:pt x="619" y="836"/>
                </a:lnTo>
                <a:lnTo>
                  <a:pt x="614" y="836"/>
                </a:lnTo>
                <a:lnTo>
                  <a:pt x="609" y="836"/>
                </a:lnTo>
                <a:lnTo>
                  <a:pt x="609" y="841"/>
                </a:lnTo>
                <a:lnTo>
                  <a:pt x="603" y="841"/>
                </a:lnTo>
                <a:lnTo>
                  <a:pt x="603" y="836"/>
                </a:lnTo>
                <a:lnTo>
                  <a:pt x="598" y="836"/>
                </a:lnTo>
                <a:lnTo>
                  <a:pt x="598" y="831"/>
                </a:lnTo>
                <a:lnTo>
                  <a:pt x="593" y="831"/>
                </a:lnTo>
                <a:lnTo>
                  <a:pt x="593" y="826"/>
                </a:lnTo>
                <a:lnTo>
                  <a:pt x="593" y="820"/>
                </a:lnTo>
                <a:lnTo>
                  <a:pt x="593" y="815"/>
                </a:lnTo>
                <a:lnTo>
                  <a:pt x="593" y="810"/>
                </a:lnTo>
                <a:lnTo>
                  <a:pt x="593" y="804"/>
                </a:lnTo>
                <a:lnTo>
                  <a:pt x="598" y="804"/>
                </a:lnTo>
                <a:lnTo>
                  <a:pt x="598" y="799"/>
                </a:lnTo>
                <a:lnTo>
                  <a:pt x="598" y="794"/>
                </a:lnTo>
                <a:lnTo>
                  <a:pt x="593" y="794"/>
                </a:lnTo>
                <a:lnTo>
                  <a:pt x="593" y="788"/>
                </a:lnTo>
                <a:lnTo>
                  <a:pt x="588" y="788"/>
                </a:lnTo>
                <a:lnTo>
                  <a:pt x="588" y="794"/>
                </a:lnTo>
                <a:lnTo>
                  <a:pt x="582" y="794"/>
                </a:lnTo>
                <a:lnTo>
                  <a:pt x="577" y="794"/>
                </a:lnTo>
                <a:lnTo>
                  <a:pt x="577" y="788"/>
                </a:lnTo>
                <a:lnTo>
                  <a:pt x="572" y="788"/>
                </a:lnTo>
                <a:lnTo>
                  <a:pt x="572" y="783"/>
                </a:lnTo>
                <a:lnTo>
                  <a:pt x="577" y="783"/>
                </a:lnTo>
                <a:lnTo>
                  <a:pt x="577" y="778"/>
                </a:lnTo>
                <a:lnTo>
                  <a:pt x="572" y="778"/>
                </a:lnTo>
                <a:lnTo>
                  <a:pt x="566" y="778"/>
                </a:lnTo>
                <a:lnTo>
                  <a:pt x="572" y="778"/>
                </a:lnTo>
                <a:lnTo>
                  <a:pt x="566" y="778"/>
                </a:lnTo>
                <a:lnTo>
                  <a:pt x="566" y="783"/>
                </a:lnTo>
                <a:lnTo>
                  <a:pt x="561" y="783"/>
                </a:lnTo>
                <a:lnTo>
                  <a:pt x="556" y="783"/>
                </a:lnTo>
                <a:lnTo>
                  <a:pt x="550" y="783"/>
                </a:lnTo>
                <a:lnTo>
                  <a:pt x="550" y="778"/>
                </a:lnTo>
                <a:lnTo>
                  <a:pt x="550" y="773"/>
                </a:lnTo>
                <a:lnTo>
                  <a:pt x="545" y="773"/>
                </a:lnTo>
                <a:lnTo>
                  <a:pt x="545" y="767"/>
                </a:lnTo>
                <a:lnTo>
                  <a:pt x="540" y="767"/>
                </a:lnTo>
                <a:lnTo>
                  <a:pt x="535" y="767"/>
                </a:lnTo>
                <a:lnTo>
                  <a:pt x="529" y="767"/>
                </a:lnTo>
                <a:lnTo>
                  <a:pt x="529" y="762"/>
                </a:lnTo>
                <a:lnTo>
                  <a:pt x="529" y="757"/>
                </a:lnTo>
                <a:lnTo>
                  <a:pt x="524" y="757"/>
                </a:lnTo>
                <a:lnTo>
                  <a:pt x="519" y="757"/>
                </a:lnTo>
                <a:lnTo>
                  <a:pt x="524" y="757"/>
                </a:lnTo>
                <a:lnTo>
                  <a:pt x="524" y="762"/>
                </a:lnTo>
                <a:lnTo>
                  <a:pt x="519" y="762"/>
                </a:lnTo>
                <a:lnTo>
                  <a:pt x="519" y="757"/>
                </a:lnTo>
                <a:lnTo>
                  <a:pt x="513" y="751"/>
                </a:lnTo>
                <a:lnTo>
                  <a:pt x="513" y="746"/>
                </a:lnTo>
                <a:lnTo>
                  <a:pt x="508" y="746"/>
                </a:lnTo>
                <a:lnTo>
                  <a:pt x="508" y="751"/>
                </a:lnTo>
                <a:lnTo>
                  <a:pt x="503" y="751"/>
                </a:lnTo>
                <a:lnTo>
                  <a:pt x="498" y="746"/>
                </a:lnTo>
                <a:lnTo>
                  <a:pt x="492" y="746"/>
                </a:lnTo>
                <a:lnTo>
                  <a:pt x="487" y="746"/>
                </a:lnTo>
                <a:lnTo>
                  <a:pt x="482" y="746"/>
                </a:lnTo>
                <a:lnTo>
                  <a:pt x="482" y="741"/>
                </a:lnTo>
                <a:lnTo>
                  <a:pt x="476" y="741"/>
                </a:lnTo>
                <a:lnTo>
                  <a:pt x="471" y="741"/>
                </a:lnTo>
                <a:lnTo>
                  <a:pt x="471" y="746"/>
                </a:lnTo>
                <a:lnTo>
                  <a:pt x="466" y="746"/>
                </a:lnTo>
                <a:lnTo>
                  <a:pt x="466" y="751"/>
                </a:lnTo>
                <a:lnTo>
                  <a:pt x="460" y="751"/>
                </a:lnTo>
                <a:lnTo>
                  <a:pt x="466" y="751"/>
                </a:lnTo>
                <a:lnTo>
                  <a:pt x="466" y="757"/>
                </a:lnTo>
                <a:lnTo>
                  <a:pt x="460" y="757"/>
                </a:lnTo>
                <a:lnTo>
                  <a:pt x="460" y="751"/>
                </a:lnTo>
                <a:lnTo>
                  <a:pt x="460" y="757"/>
                </a:lnTo>
                <a:lnTo>
                  <a:pt x="460" y="762"/>
                </a:lnTo>
                <a:lnTo>
                  <a:pt x="455" y="762"/>
                </a:lnTo>
                <a:lnTo>
                  <a:pt x="455" y="757"/>
                </a:lnTo>
                <a:lnTo>
                  <a:pt x="455" y="762"/>
                </a:lnTo>
                <a:lnTo>
                  <a:pt x="450" y="762"/>
                </a:lnTo>
                <a:lnTo>
                  <a:pt x="445" y="762"/>
                </a:lnTo>
                <a:lnTo>
                  <a:pt x="439" y="762"/>
                </a:lnTo>
                <a:lnTo>
                  <a:pt x="434" y="762"/>
                </a:lnTo>
                <a:lnTo>
                  <a:pt x="439" y="767"/>
                </a:lnTo>
                <a:lnTo>
                  <a:pt x="434" y="767"/>
                </a:lnTo>
                <a:lnTo>
                  <a:pt x="434" y="773"/>
                </a:lnTo>
                <a:lnTo>
                  <a:pt x="439" y="773"/>
                </a:lnTo>
                <a:lnTo>
                  <a:pt x="434" y="773"/>
                </a:lnTo>
                <a:lnTo>
                  <a:pt x="434" y="778"/>
                </a:lnTo>
                <a:lnTo>
                  <a:pt x="429" y="778"/>
                </a:lnTo>
                <a:lnTo>
                  <a:pt x="429" y="783"/>
                </a:lnTo>
                <a:lnTo>
                  <a:pt x="423" y="783"/>
                </a:lnTo>
                <a:lnTo>
                  <a:pt x="418" y="783"/>
                </a:lnTo>
                <a:lnTo>
                  <a:pt x="418" y="788"/>
                </a:lnTo>
                <a:lnTo>
                  <a:pt x="413" y="788"/>
                </a:lnTo>
                <a:lnTo>
                  <a:pt x="413" y="794"/>
                </a:lnTo>
                <a:lnTo>
                  <a:pt x="413" y="788"/>
                </a:lnTo>
                <a:lnTo>
                  <a:pt x="408" y="788"/>
                </a:lnTo>
                <a:lnTo>
                  <a:pt x="402" y="788"/>
                </a:lnTo>
                <a:lnTo>
                  <a:pt x="397" y="788"/>
                </a:lnTo>
                <a:lnTo>
                  <a:pt x="392" y="788"/>
                </a:lnTo>
                <a:lnTo>
                  <a:pt x="386" y="788"/>
                </a:lnTo>
                <a:lnTo>
                  <a:pt x="386" y="794"/>
                </a:lnTo>
                <a:lnTo>
                  <a:pt x="381" y="794"/>
                </a:lnTo>
                <a:lnTo>
                  <a:pt x="381" y="788"/>
                </a:lnTo>
                <a:lnTo>
                  <a:pt x="381" y="794"/>
                </a:lnTo>
                <a:lnTo>
                  <a:pt x="376" y="794"/>
                </a:lnTo>
                <a:lnTo>
                  <a:pt x="376" y="788"/>
                </a:lnTo>
                <a:lnTo>
                  <a:pt x="376" y="794"/>
                </a:lnTo>
                <a:lnTo>
                  <a:pt x="370" y="794"/>
                </a:lnTo>
                <a:lnTo>
                  <a:pt x="376" y="794"/>
                </a:lnTo>
                <a:lnTo>
                  <a:pt x="376" y="799"/>
                </a:lnTo>
                <a:lnTo>
                  <a:pt x="370" y="799"/>
                </a:lnTo>
                <a:lnTo>
                  <a:pt x="365" y="799"/>
                </a:lnTo>
                <a:lnTo>
                  <a:pt x="365" y="794"/>
                </a:lnTo>
                <a:lnTo>
                  <a:pt x="365" y="788"/>
                </a:lnTo>
                <a:lnTo>
                  <a:pt x="360" y="794"/>
                </a:lnTo>
                <a:lnTo>
                  <a:pt x="360" y="788"/>
                </a:lnTo>
                <a:lnTo>
                  <a:pt x="360" y="794"/>
                </a:lnTo>
                <a:lnTo>
                  <a:pt x="360" y="799"/>
                </a:lnTo>
                <a:lnTo>
                  <a:pt x="355" y="799"/>
                </a:lnTo>
                <a:lnTo>
                  <a:pt x="349" y="799"/>
                </a:lnTo>
                <a:lnTo>
                  <a:pt x="349" y="794"/>
                </a:lnTo>
                <a:lnTo>
                  <a:pt x="349" y="799"/>
                </a:lnTo>
                <a:lnTo>
                  <a:pt x="349" y="794"/>
                </a:lnTo>
                <a:lnTo>
                  <a:pt x="349" y="799"/>
                </a:lnTo>
                <a:lnTo>
                  <a:pt x="344" y="799"/>
                </a:lnTo>
                <a:lnTo>
                  <a:pt x="339" y="799"/>
                </a:lnTo>
                <a:lnTo>
                  <a:pt x="339" y="794"/>
                </a:lnTo>
                <a:lnTo>
                  <a:pt x="344" y="794"/>
                </a:lnTo>
                <a:lnTo>
                  <a:pt x="339" y="794"/>
                </a:lnTo>
                <a:lnTo>
                  <a:pt x="323" y="794"/>
                </a:lnTo>
                <a:lnTo>
                  <a:pt x="74" y="799"/>
                </a:lnTo>
                <a:lnTo>
                  <a:pt x="74" y="794"/>
                </a:lnTo>
                <a:lnTo>
                  <a:pt x="74" y="788"/>
                </a:lnTo>
                <a:lnTo>
                  <a:pt x="69" y="783"/>
                </a:lnTo>
                <a:lnTo>
                  <a:pt x="69" y="778"/>
                </a:lnTo>
                <a:lnTo>
                  <a:pt x="63" y="773"/>
                </a:lnTo>
                <a:lnTo>
                  <a:pt x="63" y="767"/>
                </a:lnTo>
                <a:lnTo>
                  <a:pt x="58" y="767"/>
                </a:lnTo>
                <a:lnTo>
                  <a:pt x="58" y="762"/>
                </a:lnTo>
                <a:lnTo>
                  <a:pt x="53" y="757"/>
                </a:lnTo>
                <a:lnTo>
                  <a:pt x="53" y="751"/>
                </a:lnTo>
                <a:lnTo>
                  <a:pt x="48" y="751"/>
                </a:lnTo>
                <a:lnTo>
                  <a:pt x="42" y="751"/>
                </a:lnTo>
                <a:lnTo>
                  <a:pt x="42" y="746"/>
                </a:lnTo>
                <a:lnTo>
                  <a:pt x="37" y="746"/>
                </a:lnTo>
                <a:lnTo>
                  <a:pt x="37" y="741"/>
                </a:lnTo>
                <a:lnTo>
                  <a:pt x="32" y="741"/>
                </a:lnTo>
                <a:lnTo>
                  <a:pt x="32" y="736"/>
                </a:lnTo>
                <a:lnTo>
                  <a:pt x="26" y="720"/>
                </a:lnTo>
                <a:lnTo>
                  <a:pt x="21" y="709"/>
                </a:lnTo>
                <a:lnTo>
                  <a:pt x="16" y="698"/>
                </a:lnTo>
                <a:lnTo>
                  <a:pt x="16" y="683"/>
                </a:lnTo>
                <a:lnTo>
                  <a:pt x="16" y="667"/>
                </a:lnTo>
                <a:lnTo>
                  <a:pt x="10" y="640"/>
                </a:lnTo>
                <a:lnTo>
                  <a:pt x="10" y="624"/>
                </a:lnTo>
                <a:lnTo>
                  <a:pt x="10" y="608"/>
                </a:lnTo>
                <a:lnTo>
                  <a:pt x="5" y="593"/>
                </a:lnTo>
                <a:lnTo>
                  <a:pt x="5" y="582"/>
                </a:lnTo>
                <a:lnTo>
                  <a:pt x="5" y="566"/>
                </a:lnTo>
                <a:lnTo>
                  <a:pt x="5" y="550"/>
                </a:lnTo>
                <a:lnTo>
                  <a:pt x="5" y="534"/>
                </a:lnTo>
                <a:lnTo>
                  <a:pt x="5" y="518"/>
                </a:lnTo>
                <a:lnTo>
                  <a:pt x="5" y="508"/>
                </a:lnTo>
                <a:lnTo>
                  <a:pt x="5" y="487"/>
                </a:lnTo>
                <a:lnTo>
                  <a:pt x="0" y="476"/>
                </a:lnTo>
                <a:lnTo>
                  <a:pt x="0" y="460"/>
                </a:lnTo>
                <a:lnTo>
                  <a:pt x="0" y="444"/>
                </a:lnTo>
                <a:lnTo>
                  <a:pt x="32" y="450"/>
                </a:lnTo>
                <a:lnTo>
                  <a:pt x="53" y="450"/>
                </a:lnTo>
                <a:lnTo>
                  <a:pt x="58" y="450"/>
                </a:lnTo>
                <a:lnTo>
                  <a:pt x="63" y="450"/>
                </a:lnTo>
                <a:lnTo>
                  <a:pt x="69" y="450"/>
                </a:lnTo>
                <a:lnTo>
                  <a:pt x="74" y="450"/>
                </a:lnTo>
                <a:lnTo>
                  <a:pt x="79" y="450"/>
                </a:lnTo>
                <a:lnTo>
                  <a:pt x="85" y="450"/>
                </a:lnTo>
                <a:lnTo>
                  <a:pt x="90" y="450"/>
                </a:lnTo>
                <a:lnTo>
                  <a:pt x="95" y="450"/>
                </a:lnTo>
                <a:lnTo>
                  <a:pt x="100" y="450"/>
                </a:lnTo>
                <a:lnTo>
                  <a:pt x="100" y="444"/>
                </a:lnTo>
                <a:lnTo>
                  <a:pt x="106" y="444"/>
                </a:lnTo>
                <a:lnTo>
                  <a:pt x="111" y="444"/>
                </a:lnTo>
                <a:lnTo>
                  <a:pt x="111" y="439"/>
                </a:lnTo>
                <a:lnTo>
                  <a:pt x="116" y="439"/>
                </a:lnTo>
                <a:lnTo>
                  <a:pt x="122" y="439"/>
                </a:lnTo>
                <a:lnTo>
                  <a:pt x="122" y="434"/>
                </a:lnTo>
                <a:lnTo>
                  <a:pt x="122" y="428"/>
                </a:lnTo>
                <a:lnTo>
                  <a:pt x="127" y="428"/>
                </a:lnTo>
                <a:lnTo>
                  <a:pt x="122" y="423"/>
                </a:lnTo>
                <a:lnTo>
                  <a:pt x="127" y="423"/>
                </a:lnTo>
                <a:lnTo>
                  <a:pt x="127" y="418"/>
                </a:lnTo>
                <a:lnTo>
                  <a:pt x="132" y="418"/>
                </a:lnTo>
                <a:lnTo>
                  <a:pt x="132" y="423"/>
                </a:lnTo>
                <a:lnTo>
                  <a:pt x="138" y="423"/>
                </a:lnTo>
                <a:lnTo>
                  <a:pt x="138" y="418"/>
                </a:lnTo>
                <a:lnTo>
                  <a:pt x="138" y="413"/>
                </a:lnTo>
                <a:lnTo>
                  <a:pt x="143" y="413"/>
                </a:lnTo>
                <a:lnTo>
                  <a:pt x="143" y="407"/>
                </a:lnTo>
                <a:lnTo>
                  <a:pt x="148" y="407"/>
                </a:lnTo>
                <a:lnTo>
                  <a:pt x="153" y="407"/>
                </a:lnTo>
                <a:lnTo>
                  <a:pt x="148" y="402"/>
                </a:lnTo>
                <a:lnTo>
                  <a:pt x="153" y="402"/>
                </a:lnTo>
                <a:lnTo>
                  <a:pt x="159" y="402"/>
                </a:lnTo>
                <a:lnTo>
                  <a:pt x="164" y="397"/>
                </a:lnTo>
                <a:lnTo>
                  <a:pt x="169" y="397"/>
                </a:lnTo>
                <a:lnTo>
                  <a:pt x="175" y="397"/>
                </a:lnTo>
                <a:lnTo>
                  <a:pt x="175" y="391"/>
                </a:lnTo>
                <a:lnTo>
                  <a:pt x="180" y="391"/>
                </a:lnTo>
                <a:lnTo>
                  <a:pt x="180" y="386"/>
                </a:lnTo>
                <a:lnTo>
                  <a:pt x="185" y="386"/>
                </a:lnTo>
                <a:lnTo>
                  <a:pt x="185" y="381"/>
                </a:lnTo>
                <a:lnTo>
                  <a:pt x="190" y="381"/>
                </a:lnTo>
                <a:lnTo>
                  <a:pt x="190" y="376"/>
                </a:lnTo>
                <a:lnTo>
                  <a:pt x="196" y="376"/>
                </a:lnTo>
                <a:lnTo>
                  <a:pt x="201" y="376"/>
                </a:lnTo>
                <a:lnTo>
                  <a:pt x="206" y="376"/>
                </a:lnTo>
                <a:lnTo>
                  <a:pt x="201" y="376"/>
                </a:lnTo>
                <a:lnTo>
                  <a:pt x="201" y="370"/>
                </a:lnTo>
                <a:lnTo>
                  <a:pt x="201" y="365"/>
                </a:lnTo>
                <a:lnTo>
                  <a:pt x="196" y="365"/>
                </a:lnTo>
                <a:lnTo>
                  <a:pt x="196" y="370"/>
                </a:lnTo>
                <a:lnTo>
                  <a:pt x="196" y="365"/>
                </a:lnTo>
                <a:lnTo>
                  <a:pt x="196" y="360"/>
                </a:lnTo>
                <a:lnTo>
                  <a:pt x="201" y="360"/>
                </a:lnTo>
                <a:lnTo>
                  <a:pt x="201" y="354"/>
                </a:lnTo>
                <a:lnTo>
                  <a:pt x="196" y="354"/>
                </a:lnTo>
                <a:lnTo>
                  <a:pt x="201" y="354"/>
                </a:lnTo>
                <a:lnTo>
                  <a:pt x="201" y="349"/>
                </a:lnTo>
                <a:lnTo>
                  <a:pt x="201" y="354"/>
                </a:lnTo>
                <a:lnTo>
                  <a:pt x="201" y="349"/>
                </a:lnTo>
                <a:lnTo>
                  <a:pt x="201" y="344"/>
                </a:lnTo>
                <a:lnTo>
                  <a:pt x="206" y="344"/>
                </a:lnTo>
                <a:lnTo>
                  <a:pt x="206" y="338"/>
                </a:lnTo>
                <a:lnTo>
                  <a:pt x="206" y="344"/>
                </a:lnTo>
                <a:lnTo>
                  <a:pt x="206" y="338"/>
                </a:lnTo>
                <a:lnTo>
                  <a:pt x="212" y="338"/>
                </a:lnTo>
                <a:lnTo>
                  <a:pt x="212" y="344"/>
                </a:lnTo>
                <a:lnTo>
                  <a:pt x="212" y="338"/>
                </a:lnTo>
                <a:lnTo>
                  <a:pt x="217" y="338"/>
                </a:lnTo>
                <a:lnTo>
                  <a:pt x="222" y="338"/>
                </a:lnTo>
                <a:lnTo>
                  <a:pt x="228" y="338"/>
                </a:lnTo>
                <a:lnTo>
                  <a:pt x="228" y="333"/>
                </a:lnTo>
                <a:lnTo>
                  <a:pt x="228" y="338"/>
                </a:lnTo>
                <a:lnTo>
                  <a:pt x="233" y="338"/>
                </a:lnTo>
                <a:lnTo>
                  <a:pt x="238" y="338"/>
                </a:lnTo>
                <a:lnTo>
                  <a:pt x="238" y="333"/>
                </a:lnTo>
                <a:lnTo>
                  <a:pt x="238" y="328"/>
                </a:lnTo>
                <a:lnTo>
                  <a:pt x="243" y="328"/>
                </a:lnTo>
                <a:lnTo>
                  <a:pt x="243" y="323"/>
                </a:lnTo>
                <a:lnTo>
                  <a:pt x="243" y="317"/>
                </a:lnTo>
                <a:lnTo>
                  <a:pt x="243" y="323"/>
                </a:lnTo>
                <a:lnTo>
                  <a:pt x="243" y="317"/>
                </a:lnTo>
                <a:lnTo>
                  <a:pt x="249" y="323"/>
                </a:lnTo>
                <a:lnTo>
                  <a:pt x="249" y="317"/>
                </a:lnTo>
                <a:lnTo>
                  <a:pt x="249" y="312"/>
                </a:lnTo>
                <a:lnTo>
                  <a:pt x="254" y="312"/>
                </a:lnTo>
                <a:lnTo>
                  <a:pt x="254" y="307"/>
                </a:lnTo>
                <a:lnTo>
                  <a:pt x="259" y="307"/>
                </a:lnTo>
                <a:lnTo>
                  <a:pt x="259" y="301"/>
                </a:lnTo>
                <a:lnTo>
                  <a:pt x="259" y="296"/>
                </a:lnTo>
                <a:lnTo>
                  <a:pt x="265" y="296"/>
                </a:lnTo>
                <a:lnTo>
                  <a:pt x="265" y="291"/>
                </a:lnTo>
                <a:lnTo>
                  <a:pt x="270" y="291"/>
                </a:lnTo>
                <a:lnTo>
                  <a:pt x="270" y="286"/>
                </a:lnTo>
                <a:lnTo>
                  <a:pt x="265" y="286"/>
                </a:lnTo>
                <a:lnTo>
                  <a:pt x="265" y="280"/>
                </a:lnTo>
                <a:lnTo>
                  <a:pt x="270" y="280"/>
                </a:lnTo>
                <a:lnTo>
                  <a:pt x="270" y="275"/>
                </a:lnTo>
                <a:lnTo>
                  <a:pt x="270" y="270"/>
                </a:lnTo>
                <a:lnTo>
                  <a:pt x="270" y="264"/>
                </a:lnTo>
                <a:lnTo>
                  <a:pt x="270" y="259"/>
                </a:lnTo>
                <a:lnTo>
                  <a:pt x="265" y="259"/>
                </a:lnTo>
                <a:lnTo>
                  <a:pt x="265" y="254"/>
                </a:lnTo>
                <a:lnTo>
                  <a:pt x="259" y="254"/>
                </a:lnTo>
                <a:lnTo>
                  <a:pt x="259" y="248"/>
                </a:lnTo>
                <a:lnTo>
                  <a:pt x="254" y="248"/>
                </a:lnTo>
                <a:lnTo>
                  <a:pt x="254" y="243"/>
                </a:lnTo>
                <a:lnTo>
                  <a:pt x="254" y="238"/>
                </a:lnTo>
                <a:lnTo>
                  <a:pt x="254" y="233"/>
                </a:lnTo>
                <a:lnTo>
                  <a:pt x="254" y="227"/>
                </a:lnTo>
                <a:lnTo>
                  <a:pt x="259" y="227"/>
                </a:lnTo>
                <a:lnTo>
                  <a:pt x="259" y="222"/>
                </a:lnTo>
                <a:lnTo>
                  <a:pt x="254" y="222"/>
                </a:lnTo>
                <a:lnTo>
                  <a:pt x="259" y="222"/>
                </a:lnTo>
                <a:lnTo>
                  <a:pt x="254" y="217"/>
                </a:lnTo>
                <a:lnTo>
                  <a:pt x="249" y="217"/>
                </a:lnTo>
                <a:lnTo>
                  <a:pt x="243" y="217"/>
                </a:lnTo>
                <a:lnTo>
                  <a:pt x="249" y="211"/>
                </a:lnTo>
                <a:lnTo>
                  <a:pt x="243" y="211"/>
                </a:lnTo>
                <a:lnTo>
                  <a:pt x="243" y="206"/>
                </a:lnTo>
                <a:lnTo>
                  <a:pt x="238" y="206"/>
                </a:lnTo>
                <a:lnTo>
                  <a:pt x="238" y="201"/>
                </a:lnTo>
                <a:lnTo>
                  <a:pt x="233" y="201"/>
                </a:lnTo>
                <a:lnTo>
                  <a:pt x="228" y="196"/>
                </a:lnTo>
                <a:lnTo>
                  <a:pt x="233" y="196"/>
                </a:lnTo>
                <a:lnTo>
                  <a:pt x="238" y="196"/>
                </a:lnTo>
                <a:lnTo>
                  <a:pt x="238" y="190"/>
                </a:lnTo>
                <a:lnTo>
                  <a:pt x="243" y="190"/>
                </a:lnTo>
                <a:lnTo>
                  <a:pt x="249" y="190"/>
                </a:lnTo>
                <a:lnTo>
                  <a:pt x="249" y="185"/>
                </a:lnTo>
                <a:lnTo>
                  <a:pt x="254" y="185"/>
                </a:lnTo>
                <a:lnTo>
                  <a:pt x="259" y="185"/>
                </a:lnTo>
                <a:lnTo>
                  <a:pt x="265" y="185"/>
                </a:lnTo>
                <a:lnTo>
                  <a:pt x="270" y="185"/>
                </a:lnTo>
                <a:lnTo>
                  <a:pt x="270" y="180"/>
                </a:lnTo>
                <a:lnTo>
                  <a:pt x="275" y="180"/>
                </a:lnTo>
                <a:lnTo>
                  <a:pt x="275" y="174"/>
                </a:lnTo>
                <a:lnTo>
                  <a:pt x="280" y="169"/>
                </a:lnTo>
                <a:lnTo>
                  <a:pt x="286" y="169"/>
                </a:lnTo>
                <a:lnTo>
                  <a:pt x="291" y="169"/>
                </a:lnTo>
                <a:lnTo>
                  <a:pt x="291" y="164"/>
                </a:lnTo>
                <a:lnTo>
                  <a:pt x="291" y="158"/>
                </a:lnTo>
                <a:lnTo>
                  <a:pt x="286" y="158"/>
                </a:lnTo>
                <a:lnTo>
                  <a:pt x="291" y="158"/>
                </a:lnTo>
                <a:lnTo>
                  <a:pt x="291" y="153"/>
                </a:lnTo>
                <a:lnTo>
                  <a:pt x="296" y="153"/>
                </a:lnTo>
                <a:lnTo>
                  <a:pt x="296" y="148"/>
                </a:lnTo>
                <a:lnTo>
                  <a:pt x="302" y="148"/>
                </a:lnTo>
                <a:lnTo>
                  <a:pt x="307" y="143"/>
                </a:lnTo>
                <a:lnTo>
                  <a:pt x="312" y="143"/>
                </a:lnTo>
                <a:lnTo>
                  <a:pt x="318" y="143"/>
                </a:lnTo>
                <a:lnTo>
                  <a:pt x="323" y="143"/>
                </a:lnTo>
                <a:lnTo>
                  <a:pt x="323" y="137"/>
                </a:lnTo>
                <a:lnTo>
                  <a:pt x="328" y="137"/>
                </a:lnTo>
                <a:lnTo>
                  <a:pt x="328" y="132"/>
                </a:lnTo>
                <a:lnTo>
                  <a:pt x="333" y="132"/>
                </a:lnTo>
                <a:lnTo>
                  <a:pt x="333" y="127"/>
                </a:lnTo>
                <a:lnTo>
                  <a:pt x="339" y="127"/>
                </a:lnTo>
                <a:lnTo>
                  <a:pt x="339" y="121"/>
                </a:lnTo>
                <a:lnTo>
                  <a:pt x="344" y="121"/>
                </a:lnTo>
                <a:lnTo>
                  <a:pt x="344" y="116"/>
                </a:lnTo>
                <a:lnTo>
                  <a:pt x="349" y="116"/>
                </a:lnTo>
                <a:lnTo>
                  <a:pt x="349" y="111"/>
                </a:lnTo>
                <a:lnTo>
                  <a:pt x="355" y="111"/>
                </a:lnTo>
                <a:lnTo>
                  <a:pt x="355" y="106"/>
                </a:lnTo>
                <a:lnTo>
                  <a:pt x="360" y="106"/>
                </a:lnTo>
                <a:lnTo>
                  <a:pt x="360" y="100"/>
                </a:lnTo>
                <a:lnTo>
                  <a:pt x="365" y="100"/>
                </a:lnTo>
                <a:lnTo>
                  <a:pt x="365" y="95"/>
                </a:lnTo>
                <a:lnTo>
                  <a:pt x="370" y="95"/>
                </a:lnTo>
                <a:lnTo>
                  <a:pt x="376" y="95"/>
                </a:lnTo>
                <a:lnTo>
                  <a:pt x="376" y="90"/>
                </a:lnTo>
                <a:lnTo>
                  <a:pt x="376" y="84"/>
                </a:lnTo>
                <a:lnTo>
                  <a:pt x="381" y="84"/>
                </a:lnTo>
                <a:lnTo>
                  <a:pt x="386" y="84"/>
                </a:lnTo>
                <a:lnTo>
                  <a:pt x="392" y="79"/>
                </a:lnTo>
                <a:lnTo>
                  <a:pt x="397" y="79"/>
                </a:lnTo>
                <a:lnTo>
                  <a:pt x="402" y="79"/>
                </a:lnTo>
                <a:lnTo>
                  <a:pt x="402" y="74"/>
                </a:lnTo>
                <a:lnTo>
                  <a:pt x="408" y="74"/>
                </a:lnTo>
                <a:lnTo>
                  <a:pt x="408" y="68"/>
                </a:lnTo>
                <a:lnTo>
                  <a:pt x="413" y="68"/>
                </a:lnTo>
                <a:lnTo>
                  <a:pt x="413" y="63"/>
                </a:lnTo>
                <a:lnTo>
                  <a:pt x="418" y="63"/>
                </a:lnTo>
                <a:lnTo>
                  <a:pt x="418" y="58"/>
                </a:lnTo>
                <a:lnTo>
                  <a:pt x="423" y="58"/>
                </a:lnTo>
                <a:lnTo>
                  <a:pt x="429" y="58"/>
                </a:lnTo>
                <a:lnTo>
                  <a:pt x="434" y="58"/>
                </a:lnTo>
                <a:lnTo>
                  <a:pt x="434" y="53"/>
                </a:lnTo>
                <a:lnTo>
                  <a:pt x="434" y="58"/>
                </a:lnTo>
                <a:lnTo>
                  <a:pt x="434" y="53"/>
                </a:lnTo>
                <a:lnTo>
                  <a:pt x="439" y="58"/>
                </a:lnTo>
                <a:lnTo>
                  <a:pt x="439" y="53"/>
                </a:lnTo>
                <a:lnTo>
                  <a:pt x="445" y="53"/>
                </a:lnTo>
                <a:lnTo>
                  <a:pt x="450" y="53"/>
                </a:lnTo>
                <a:lnTo>
                  <a:pt x="450" y="47"/>
                </a:lnTo>
                <a:lnTo>
                  <a:pt x="455" y="47"/>
                </a:lnTo>
                <a:lnTo>
                  <a:pt x="455" y="42"/>
                </a:lnTo>
                <a:lnTo>
                  <a:pt x="455" y="47"/>
                </a:lnTo>
                <a:lnTo>
                  <a:pt x="455" y="42"/>
                </a:lnTo>
                <a:lnTo>
                  <a:pt x="460" y="42"/>
                </a:lnTo>
                <a:lnTo>
                  <a:pt x="466" y="42"/>
                </a:lnTo>
                <a:lnTo>
                  <a:pt x="466" y="37"/>
                </a:lnTo>
                <a:lnTo>
                  <a:pt x="466" y="31"/>
                </a:lnTo>
                <a:lnTo>
                  <a:pt x="466" y="37"/>
                </a:lnTo>
                <a:lnTo>
                  <a:pt x="471" y="37"/>
                </a:lnTo>
                <a:lnTo>
                  <a:pt x="471" y="31"/>
                </a:lnTo>
                <a:lnTo>
                  <a:pt x="476" y="31"/>
                </a:lnTo>
                <a:lnTo>
                  <a:pt x="476" y="26"/>
                </a:lnTo>
                <a:lnTo>
                  <a:pt x="482" y="26"/>
                </a:lnTo>
                <a:lnTo>
                  <a:pt x="482" y="21"/>
                </a:lnTo>
                <a:lnTo>
                  <a:pt x="487" y="21"/>
                </a:lnTo>
                <a:lnTo>
                  <a:pt x="487" y="16"/>
                </a:lnTo>
                <a:lnTo>
                  <a:pt x="487" y="10"/>
                </a:lnTo>
                <a:lnTo>
                  <a:pt x="492" y="10"/>
                </a:lnTo>
                <a:lnTo>
                  <a:pt x="492" y="5"/>
                </a:lnTo>
                <a:lnTo>
                  <a:pt x="498" y="5"/>
                </a:lnTo>
                <a:lnTo>
                  <a:pt x="498" y="0"/>
                </a:lnTo>
                <a:lnTo>
                  <a:pt x="498" y="5"/>
                </a:lnTo>
                <a:lnTo>
                  <a:pt x="503" y="5"/>
                </a:lnTo>
                <a:lnTo>
                  <a:pt x="498" y="5"/>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19" name="Freeform 23"/>
          <p:cNvSpPr>
            <a:spLocks/>
          </p:cNvSpPr>
          <p:nvPr/>
        </p:nvSpPr>
        <p:spPr bwMode="auto">
          <a:xfrm>
            <a:off x="2506662" y="1676400"/>
            <a:ext cx="2151062" cy="1276350"/>
          </a:xfrm>
          <a:custGeom>
            <a:avLst/>
            <a:gdLst>
              <a:gd name="T0" fmla="*/ 1080 w 1355"/>
              <a:gd name="T1" fmla="*/ 42 h 804"/>
              <a:gd name="T2" fmla="*/ 1122 w 1355"/>
              <a:gd name="T3" fmla="*/ 74 h 804"/>
              <a:gd name="T4" fmla="*/ 1170 w 1355"/>
              <a:gd name="T5" fmla="*/ 95 h 804"/>
              <a:gd name="T6" fmla="*/ 1313 w 1355"/>
              <a:gd name="T7" fmla="*/ 227 h 804"/>
              <a:gd name="T8" fmla="*/ 1249 w 1355"/>
              <a:gd name="T9" fmla="*/ 248 h 804"/>
              <a:gd name="T10" fmla="*/ 1212 w 1355"/>
              <a:gd name="T11" fmla="*/ 476 h 804"/>
              <a:gd name="T12" fmla="*/ 1196 w 1355"/>
              <a:gd name="T13" fmla="*/ 503 h 804"/>
              <a:gd name="T14" fmla="*/ 1185 w 1355"/>
              <a:gd name="T15" fmla="*/ 519 h 804"/>
              <a:gd name="T16" fmla="*/ 1159 w 1355"/>
              <a:gd name="T17" fmla="*/ 545 h 804"/>
              <a:gd name="T18" fmla="*/ 1111 w 1355"/>
              <a:gd name="T19" fmla="*/ 556 h 804"/>
              <a:gd name="T20" fmla="*/ 1064 w 1355"/>
              <a:gd name="T21" fmla="*/ 587 h 804"/>
              <a:gd name="T22" fmla="*/ 1027 w 1355"/>
              <a:gd name="T23" fmla="*/ 609 h 804"/>
              <a:gd name="T24" fmla="*/ 974 w 1355"/>
              <a:gd name="T25" fmla="*/ 587 h 804"/>
              <a:gd name="T26" fmla="*/ 926 w 1355"/>
              <a:gd name="T27" fmla="*/ 566 h 804"/>
              <a:gd name="T28" fmla="*/ 868 w 1355"/>
              <a:gd name="T29" fmla="*/ 556 h 804"/>
              <a:gd name="T30" fmla="*/ 815 w 1355"/>
              <a:gd name="T31" fmla="*/ 540 h 804"/>
              <a:gd name="T32" fmla="*/ 767 w 1355"/>
              <a:gd name="T33" fmla="*/ 550 h 804"/>
              <a:gd name="T34" fmla="*/ 720 w 1355"/>
              <a:gd name="T35" fmla="*/ 550 h 804"/>
              <a:gd name="T36" fmla="*/ 667 w 1355"/>
              <a:gd name="T37" fmla="*/ 566 h 804"/>
              <a:gd name="T38" fmla="*/ 524 w 1355"/>
              <a:gd name="T39" fmla="*/ 561 h 804"/>
              <a:gd name="T40" fmla="*/ 460 w 1355"/>
              <a:gd name="T41" fmla="*/ 677 h 804"/>
              <a:gd name="T42" fmla="*/ 413 w 1355"/>
              <a:gd name="T43" fmla="*/ 709 h 804"/>
              <a:gd name="T44" fmla="*/ 381 w 1355"/>
              <a:gd name="T45" fmla="*/ 746 h 804"/>
              <a:gd name="T46" fmla="*/ 328 w 1355"/>
              <a:gd name="T47" fmla="*/ 736 h 804"/>
              <a:gd name="T48" fmla="*/ 301 w 1355"/>
              <a:gd name="T49" fmla="*/ 693 h 804"/>
              <a:gd name="T50" fmla="*/ 280 w 1355"/>
              <a:gd name="T51" fmla="*/ 656 h 804"/>
              <a:gd name="T52" fmla="*/ 323 w 1355"/>
              <a:gd name="T53" fmla="*/ 624 h 804"/>
              <a:gd name="T54" fmla="*/ 264 w 1355"/>
              <a:gd name="T55" fmla="*/ 598 h 804"/>
              <a:gd name="T56" fmla="*/ 201 w 1355"/>
              <a:gd name="T57" fmla="*/ 593 h 804"/>
              <a:gd name="T58" fmla="*/ 169 w 1355"/>
              <a:gd name="T59" fmla="*/ 624 h 804"/>
              <a:gd name="T60" fmla="*/ 174 w 1355"/>
              <a:gd name="T61" fmla="*/ 683 h 804"/>
              <a:gd name="T62" fmla="*/ 143 w 1355"/>
              <a:gd name="T63" fmla="*/ 730 h 804"/>
              <a:gd name="T64" fmla="*/ 127 w 1355"/>
              <a:gd name="T65" fmla="*/ 794 h 804"/>
              <a:gd name="T66" fmla="*/ 95 w 1355"/>
              <a:gd name="T67" fmla="*/ 783 h 804"/>
              <a:gd name="T68" fmla="*/ 95 w 1355"/>
              <a:gd name="T69" fmla="*/ 730 h 804"/>
              <a:gd name="T70" fmla="*/ 84 w 1355"/>
              <a:gd name="T71" fmla="*/ 677 h 804"/>
              <a:gd name="T72" fmla="*/ 68 w 1355"/>
              <a:gd name="T73" fmla="*/ 614 h 804"/>
              <a:gd name="T74" fmla="*/ 68 w 1355"/>
              <a:gd name="T75" fmla="*/ 556 h 804"/>
              <a:gd name="T76" fmla="*/ 47 w 1355"/>
              <a:gd name="T77" fmla="*/ 497 h 804"/>
              <a:gd name="T78" fmla="*/ 26 w 1355"/>
              <a:gd name="T79" fmla="*/ 466 h 804"/>
              <a:gd name="T80" fmla="*/ 26 w 1355"/>
              <a:gd name="T81" fmla="*/ 397 h 804"/>
              <a:gd name="T82" fmla="*/ 15 w 1355"/>
              <a:gd name="T83" fmla="*/ 344 h 804"/>
              <a:gd name="T84" fmla="*/ 84 w 1355"/>
              <a:gd name="T85" fmla="*/ 328 h 804"/>
              <a:gd name="T86" fmla="*/ 111 w 1355"/>
              <a:gd name="T87" fmla="*/ 301 h 804"/>
              <a:gd name="T88" fmla="*/ 158 w 1355"/>
              <a:gd name="T89" fmla="*/ 280 h 804"/>
              <a:gd name="T90" fmla="*/ 169 w 1355"/>
              <a:gd name="T91" fmla="*/ 323 h 804"/>
              <a:gd name="T92" fmla="*/ 195 w 1355"/>
              <a:gd name="T93" fmla="*/ 338 h 804"/>
              <a:gd name="T94" fmla="*/ 254 w 1355"/>
              <a:gd name="T95" fmla="*/ 307 h 804"/>
              <a:gd name="T96" fmla="*/ 328 w 1355"/>
              <a:gd name="T97" fmla="*/ 312 h 804"/>
              <a:gd name="T98" fmla="*/ 370 w 1355"/>
              <a:gd name="T99" fmla="*/ 338 h 804"/>
              <a:gd name="T100" fmla="*/ 418 w 1355"/>
              <a:gd name="T101" fmla="*/ 333 h 804"/>
              <a:gd name="T102" fmla="*/ 465 w 1355"/>
              <a:gd name="T103" fmla="*/ 333 h 804"/>
              <a:gd name="T104" fmla="*/ 540 w 1355"/>
              <a:gd name="T105" fmla="*/ 376 h 804"/>
              <a:gd name="T106" fmla="*/ 550 w 1355"/>
              <a:gd name="T107" fmla="*/ 328 h 804"/>
              <a:gd name="T108" fmla="*/ 608 w 1355"/>
              <a:gd name="T109" fmla="*/ 365 h 804"/>
              <a:gd name="T110" fmla="*/ 667 w 1355"/>
              <a:gd name="T111" fmla="*/ 386 h 804"/>
              <a:gd name="T112" fmla="*/ 767 w 1355"/>
              <a:gd name="T113" fmla="*/ 344 h 804"/>
              <a:gd name="T114" fmla="*/ 783 w 1355"/>
              <a:gd name="T115" fmla="*/ 248 h 804"/>
              <a:gd name="T116" fmla="*/ 841 w 1355"/>
              <a:gd name="T117" fmla="*/ 190 h 804"/>
              <a:gd name="T118" fmla="*/ 836 w 1355"/>
              <a:gd name="T119" fmla="*/ 95 h 804"/>
              <a:gd name="T120" fmla="*/ 900 w 1355"/>
              <a:gd name="T121" fmla="*/ 95 h 804"/>
              <a:gd name="T122" fmla="*/ 958 w 1355"/>
              <a:gd name="T123" fmla="*/ 74 h 804"/>
              <a:gd name="T124" fmla="*/ 1000 w 1355"/>
              <a:gd name="T125" fmla="*/ 0 h 8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55"/>
              <a:gd name="T190" fmla="*/ 0 h 804"/>
              <a:gd name="T191" fmla="*/ 1355 w 1355"/>
              <a:gd name="T192" fmla="*/ 804 h 8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55" h="804">
                <a:moveTo>
                  <a:pt x="1027" y="16"/>
                </a:moveTo>
                <a:lnTo>
                  <a:pt x="1032" y="16"/>
                </a:lnTo>
                <a:lnTo>
                  <a:pt x="1037" y="16"/>
                </a:lnTo>
                <a:lnTo>
                  <a:pt x="1043" y="16"/>
                </a:lnTo>
                <a:lnTo>
                  <a:pt x="1048" y="16"/>
                </a:lnTo>
                <a:lnTo>
                  <a:pt x="1048" y="21"/>
                </a:lnTo>
                <a:lnTo>
                  <a:pt x="1053" y="21"/>
                </a:lnTo>
                <a:lnTo>
                  <a:pt x="1053" y="26"/>
                </a:lnTo>
                <a:lnTo>
                  <a:pt x="1058" y="31"/>
                </a:lnTo>
                <a:lnTo>
                  <a:pt x="1058" y="37"/>
                </a:lnTo>
                <a:lnTo>
                  <a:pt x="1064" y="37"/>
                </a:lnTo>
                <a:lnTo>
                  <a:pt x="1064" y="42"/>
                </a:lnTo>
                <a:lnTo>
                  <a:pt x="1069" y="42"/>
                </a:lnTo>
                <a:lnTo>
                  <a:pt x="1074" y="42"/>
                </a:lnTo>
                <a:lnTo>
                  <a:pt x="1080" y="42"/>
                </a:lnTo>
                <a:lnTo>
                  <a:pt x="1080" y="47"/>
                </a:lnTo>
                <a:lnTo>
                  <a:pt x="1085" y="47"/>
                </a:lnTo>
                <a:lnTo>
                  <a:pt x="1090" y="47"/>
                </a:lnTo>
                <a:lnTo>
                  <a:pt x="1090" y="53"/>
                </a:lnTo>
                <a:lnTo>
                  <a:pt x="1090" y="58"/>
                </a:lnTo>
                <a:lnTo>
                  <a:pt x="1095" y="58"/>
                </a:lnTo>
                <a:lnTo>
                  <a:pt x="1101" y="63"/>
                </a:lnTo>
                <a:lnTo>
                  <a:pt x="1106" y="63"/>
                </a:lnTo>
                <a:lnTo>
                  <a:pt x="1106" y="68"/>
                </a:lnTo>
                <a:lnTo>
                  <a:pt x="1111" y="68"/>
                </a:lnTo>
                <a:lnTo>
                  <a:pt x="1111" y="74"/>
                </a:lnTo>
                <a:lnTo>
                  <a:pt x="1117" y="74"/>
                </a:lnTo>
                <a:lnTo>
                  <a:pt x="1117" y="79"/>
                </a:lnTo>
                <a:lnTo>
                  <a:pt x="1117" y="74"/>
                </a:lnTo>
                <a:lnTo>
                  <a:pt x="1122" y="74"/>
                </a:lnTo>
                <a:lnTo>
                  <a:pt x="1122" y="79"/>
                </a:lnTo>
                <a:lnTo>
                  <a:pt x="1122" y="74"/>
                </a:lnTo>
                <a:lnTo>
                  <a:pt x="1127" y="74"/>
                </a:lnTo>
                <a:lnTo>
                  <a:pt x="1133" y="74"/>
                </a:lnTo>
                <a:lnTo>
                  <a:pt x="1138" y="74"/>
                </a:lnTo>
                <a:lnTo>
                  <a:pt x="1138" y="79"/>
                </a:lnTo>
                <a:lnTo>
                  <a:pt x="1143" y="79"/>
                </a:lnTo>
                <a:lnTo>
                  <a:pt x="1143" y="84"/>
                </a:lnTo>
                <a:lnTo>
                  <a:pt x="1148" y="84"/>
                </a:lnTo>
                <a:lnTo>
                  <a:pt x="1148" y="90"/>
                </a:lnTo>
                <a:lnTo>
                  <a:pt x="1154" y="90"/>
                </a:lnTo>
                <a:lnTo>
                  <a:pt x="1159" y="90"/>
                </a:lnTo>
                <a:lnTo>
                  <a:pt x="1159" y="95"/>
                </a:lnTo>
                <a:lnTo>
                  <a:pt x="1164" y="95"/>
                </a:lnTo>
                <a:lnTo>
                  <a:pt x="1170" y="95"/>
                </a:lnTo>
                <a:lnTo>
                  <a:pt x="1175" y="95"/>
                </a:lnTo>
                <a:lnTo>
                  <a:pt x="1355" y="95"/>
                </a:lnTo>
                <a:lnTo>
                  <a:pt x="1355" y="100"/>
                </a:lnTo>
                <a:lnTo>
                  <a:pt x="1355" y="106"/>
                </a:lnTo>
                <a:lnTo>
                  <a:pt x="1355" y="111"/>
                </a:lnTo>
                <a:lnTo>
                  <a:pt x="1355" y="116"/>
                </a:lnTo>
                <a:lnTo>
                  <a:pt x="1344" y="164"/>
                </a:lnTo>
                <a:lnTo>
                  <a:pt x="1334" y="211"/>
                </a:lnTo>
                <a:lnTo>
                  <a:pt x="1334" y="217"/>
                </a:lnTo>
                <a:lnTo>
                  <a:pt x="1328" y="217"/>
                </a:lnTo>
                <a:lnTo>
                  <a:pt x="1323" y="217"/>
                </a:lnTo>
                <a:lnTo>
                  <a:pt x="1323" y="222"/>
                </a:lnTo>
                <a:lnTo>
                  <a:pt x="1318" y="222"/>
                </a:lnTo>
                <a:lnTo>
                  <a:pt x="1313" y="222"/>
                </a:lnTo>
                <a:lnTo>
                  <a:pt x="1313" y="227"/>
                </a:lnTo>
                <a:lnTo>
                  <a:pt x="1307" y="227"/>
                </a:lnTo>
                <a:lnTo>
                  <a:pt x="1302" y="233"/>
                </a:lnTo>
                <a:lnTo>
                  <a:pt x="1297" y="233"/>
                </a:lnTo>
                <a:lnTo>
                  <a:pt x="1297" y="238"/>
                </a:lnTo>
                <a:lnTo>
                  <a:pt x="1291" y="238"/>
                </a:lnTo>
                <a:lnTo>
                  <a:pt x="1286" y="238"/>
                </a:lnTo>
                <a:lnTo>
                  <a:pt x="1291" y="248"/>
                </a:lnTo>
                <a:lnTo>
                  <a:pt x="1291" y="254"/>
                </a:lnTo>
                <a:lnTo>
                  <a:pt x="1286" y="254"/>
                </a:lnTo>
                <a:lnTo>
                  <a:pt x="1286" y="248"/>
                </a:lnTo>
                <a:lnTo>
                  <a:pt x="1281" y="248"/>
                </a:lnTo>
                <a:lnTo>
                  <a:pt x="1281" y="243"/>
                </a:lnTo>
                <a:lnTo>
                  <a:pt x="1249" y="217"/>
                </a:lnTo>
                <a:lnTo>
                  <a:pt x="1244" y="217"/>
                </a:lnTo>
                <a:lnTo>
                  <a:pt x="1249" y="248"/>
                </a:lnTo>
                <a:lnTo>
                  <a:pt x="1249" y="423"/>
                </a:lnTo>
                <a:lnTo>
                  <a:pt x="1249" y="455"/>
                </a:lnTo>
                <a:lnTo>
                  <a:pt x="1244" y="455"/>
                </a:lnTo>
                <a:lnTo>
                  <a:pt x="1238" y="455"/>
                </a:lnTo>
                <a:lnTo>
                  <a:pt x="1233" y="450"/>
                </a:lnTo>
                <a:lnTo>
                  <a:pt x="1228" y="450"/>
                </a:lnTo>
                <a:lnTo>
                  <a:pt x="1228" y="455"/>
                </a:lnTo>
                <a:lnTo>
                  <a:pt x="1228" y="460"/>
                </a:lnTo>
                <a:lnTo>
                  <a:pt x="1228" y="466"/>
                </a:lnTo>
                <a:lnTo>
                  <a:pt x="1223" y="466"/>
                </a:lnTo>
                <a:lnTo>
                  <a:pt x="1217" y="471"/>
                </a:lnTo>
                <a:lnTo>
                  <a:pt x="1212" y="471"/>
                </a:lnTo>
                <a:lnTo>
                  <a:pt x="1212" y="476"/>
                </a:lnTo>
                <a:lnTo>
                  <a:pt x="1212" y="471"/>
                </a:lnTo>
                <a:lnTo>
                  <a:pt x="1212" y="476"/>
                </a:lnTo>
                <a:lnTo>
                  <a:pt x="1207" y="476"/>
                </a:lnTo>
                <a:lnTo>
                  <a:pt x="1201" y="476"/>
                </a:lnTo>
                <a:lnTo>
                  <a:pt x="1201" y="481"/>
                </a:lnTo>
                <a:lnTo>
                  <a:pt x="1196" y="481"/>
                </a:lnTo>
                <a:lnTo>
                  <a:pt x="1201" y="481"/>
                </a:lnTo>
                <a:lnTo>
                  <a:pt x="1201" y="487"/>
                </a:lnTo>
                <a:lnTo>
                  <a:pt x="1196" y="487"/>
                </a:lnTo>
                <a:lnTo>
                  <a:pt x="1196" y="492"/>
                </a:lnTo>
                <a:lnTo>
                  <a:pt x="1196" y="497"/>
                </a:lnTo>
                <a:lnTo>
                  <a:pt x="1191" y="497"/>
                </a:lnTo>
                <a:lnTo>
                  <a:pt x="1191" y="503"/>
                </a:lnTo>
                <a:lnTo>
                  <a:pt x="1185" y="503"/>
                </a:lnTo>
                <a:lnTo>
                  <a:pt x="1185" y="508"/>
                </a:lnTo>
                <a:lnTo>
                  <a:pt x="1191" y="508"/>
                </a:lnTo>
                <a:lnTo>
                  <a:pt x="1196" y="503"/>
                </a:lnTo>
                <a:lnTo>
                  <a:pt x="1196" y="508"/>
                </a:lnTo>
                <a:lnTo>
                  <a:pt x="1196" y="503"/>
                </a:lnTo>
                <a:lnTo>
                  <a:pt x="1201" y="503"/>
                </a:lnTo>
                <a:lnTo>
                  <a:pt x="1201" y="508"/>
                </a:lnTo>
                <a:lnTo>
                  <a:pt x="1207" y="508"/>
                </a:lnTo>
                <a:lnTo>
                  <a:pt x="1201" y="508"/>
                </a:lnTo>
                <a:lnTo>
                  <a:pt x="1201" y="513"/>
                </a:lnTo>
                <a:lnTo>
                  <a:pt x="1207" y="513"/>
                </a:lnTo>
                <a:lnTo>
                  <a:pt x="1201" y="513"/>
                </a:lnTo>
                <a:lnTo>
                  <a:pt x="1196" y="513"/>
                </a:lnTo>
                <a:lnTo>
                  <a:pt x="1196" y="519"/>
                </a:lnTo>
                <a:lnTo>
                  <a:pt x="1196" y="513"/>
                </a:lnTo>
                <a:lnTo>
                  <a:pt x="1196" y="519"/>
                </a:lnTo>
                <a:lnTo>
                  <a:pt x="1191" y="519"/>
                </a:lnTo>
                <a:lnTo>
                  <a:pt x="1185" y="519"/>
                </a:lnTo>
                <a:lnTo>
                  <a:pt x="1185" y="524"/>
                </a:lnTo>
                <a:lnTo>
                  <a:pt x="1185" y="529"/>
                </a:lnTo>
                <a:lnTo>
                  <a:pt x="1180" y="534"/>
                </a:lnTo>
                <a:lnTo>
                  <a:pt x="1180" y="529"/>
                </a:lnTo>
                <a:lnTo>
                  <a:pt x="1180" y="534"/>
                </a:lnTo>
                <a:lnTo>
                  <a:pt x="1175" y="534"/>
                </a:lnTo>
                <a:lnTo>
                  <a:pt x="1170" y="534"/>
                </a:lnTo>
                <a:lnTo>
                  <a:pt x="1170" y="529"/>
                </a:lnTo>
                <a:lnTo>
                  <a:pt x="1170" y="534"/>
                </a:lnTo>
                <a:lnTo>
                  <a:pt x="1170" y="529"/>
                </a:lnTo>
                <a:lnTo>
                  <a:pt x="1164" y="529"/>
                </a:lnTo>
                <a:lnTo>
                  <a:pt x="1164" y="534"/>
                </a:lnTo>
                <a:lnTo>
                  <a:pt x="1164" y="540"/>
                </a:lnTo>
                <a:lnTo>
                  <a:pt x="1164" y="545"/>
                </a:lnTo>
                <a:lnTo>
                  <a:pt x="1159" y="545"/>
                </a:lnTo>
                <a:lnTo>
                  <a:pt x="1159" y="550"/>
                </a:lnTo>
                <a:lnTo>
                  <a:pt x="1154" y="550"/>
                </a:lnTo>
                <a:lnTo>
                  <a:pt x="1148" y="550"/>
                </a:lnTo>
                <a:lnTo>
                  <a:pt x="1148" y="556"/>
                </a:lnTo>
                <a:lnTo>
                  <a:pt x="1148" y="550"/>
                </a:lnTo>
                <a:lnTo>
                  <a:pt x="1148" y="556"/>
                </a:lnTo>
                <a:lnTo>
                  <a:pt x="1143" y="556"/>
                </a:lnTo>
                <a:lnTo>
                  <a:pt x="1143" y="550"/>
                </a:lnTo>
                <a:lnTo>
                  <a:pt x="1138" y="550"/>
                </a:lnTo>
                <a:lnTo>
                  <a:pt x="1133" y="550"/>
                </a:lnTo>
                <a:lnTo>
                  <a:pt x="1127" y="550"/>
                </a:lnTo>
                <a:lnTo>
                  <a:pt x="1127" y="556"/>
                </a:lnTo>
                <a:lnTo>
                  <a:pt x="1122" y="556"/>
                </a:lnTo>
                <a:lnTo>
                  <a:pt x="1117" y="556"/>
                </a:lnTo>
                <a:lnTo>
                  <a:pt x="1111" y="556"/>
                </a:lnTo>
                <a:lnTo>
                  <a:pt x="1106" y="556"/>
                </a:lnTo>
                <a:lnTo>
                  <a:pt x="1106" y="561"/>
                </a:lnTo>
                <a:lnTo>
                  <a:pt x="1101" y="561"/>
                </a:lnTo>
                <a:lnTo>
                  <a:pt x="1095" y="561"/>
                </a:lnTo>
                <a:lnTo>
                  <a:pt x="1095" y="566"/>
                </a:lnTo>
                <a:lnTo>
                  <a:pt x="1090" y="566"/>
                </a:lnTo>
                <a:lnTo>
                  <a:pt x="1090" y="571"/>
                </a:lnTo>
                <a:lnTo>
                  <a:pt x="1085" y="571"/>
                </a:lnTo>
                <a:lnTo>
                  <a:pt x="1085" y="577"/>
                </a:lnTo>
                <a:lnTo>
                  <a:pt x="1080" y="577"/>
                </a:lnTo>
                <a:lnTo>
                  <a:pt x="1080" y="582"/>
                </a:lnTo>
                <a:lnTo>
                  <a:pt x="1074" y="582"/>
                </a:lnTo>
                <a:lnTo>
                  <a:pt x="1074" y="587"/>
                </a:lnTo>
                <a:lnTo>
                  <a:pt x="1069" y="587"/>
                </a:lnTo>
                <a:lnTo>
                  <a:pt x="1064" y="587"/>
                </a:lnTo>
                <a:lnTo>
                  <a:pt x="1064" y="582"/>
                </a:lnTo>
                <a:lnTo>
                  <a:pt x="1058" y="582"/>
                </a:lnTo>
                <a:lnTo>
                  <a:pt x="1053" y="587"/>
                </a:lnTo>
                <a:lnTo>
                  <a:pt x="1048" y="587"/>
                </a:lnTo>
                <a:lnTo>
                  <a:pt x="1043" y="593"/>
                </a:lnTo>
                <a:lnTo>
                  <a:pt x="1048" y="593"/>
                </a:lnTo>
                <a:lnTo>
                  <a:pt x="1048" y="598"/>
                </a:lnTo>
                <a:lnTo>
                  <a:pt x="1048" y="603"/>
                </a:lnTo>
                <a:lnTo>
                  <a:pt x="1048" y="609"/>
                </a:lnTo>
                <a:lnTo>
                  <a:pt x="1048" y="614"/>
                </a:lnTo>
                <a:lnTo>
                  <a:pt x="1043" y="614"/>
                </a:lnTo>
                <a:lnTo>
                  <a:pt x="1043" y="619"/>
                </a:lnTo>
                <a:lnTo>
                  <a:pt x="1037" y="619"/>
                </a:lnTo>
                <a:lnTo>
                  <a:pt x="1032" y="619"/>
                </a:lnTo>
                <a:lnTo>
                  <a:pt x="1027" y="609"/>
                </a:lnTo>
                <a:lnTo>
                  <a:pt x="1027" y="614"/>
                </a:lnTo>
                <a:lnTo>
                  <a:pt x="1021" y="614"/>
                </a:lnTo>
                <a:lnTo>
                  <a:pt x="1021" y="609"/>
                </a:lnTo>
                <a:lnTo>
                  <a:pt x="1016" y="603"/>
                </a:lnTo>
                <a:lnTo>
                  <a:pt x="1016" y="598"/>
                </a:lnTo>
                <a:lnTo>
                  <a:pt x="1011" y="598"/>
                </a:lnTo>
                <a:lnTo>
                  <a:pt x="1005" y="598"/>
                </a:lnTo>
                <a:lnTo>
                  <a:pt x="1000" y="598"/>
                </a:lnTo>
                <a:lnTo>
                  <a:pt x="995" y="598"/>
                </a:lnTo>
                <a:lnTo>
                  <a:pt x="990" y="598"/>
                </a:lnTo>
                <a:lnTo>
                  <a:pt x="990" y="593"/>
                </a:lnTo>
                <a:lnTo>
                  <a:pt x="984" y="593"/>
                </a:lnTo>
                <a:lnTo>
                  <a:pt x="984" y="587"/>
                </a:lnTo>
                <a:lnTo>
                  <a:pt x="979" y="587"/>
                </a:lnTo>
                <a:lnTo>
                  <a:pt x="974" y="587"/>
                </a:lnTo>
                <a:lnTo>
                  <a:pt x="968" y="587"/>
                </a:lnTo>
                <a:lnTo>
                  <a:pt x="968" y="593"/>
                </a:lnTo>
                <a:lnTo>
                  <a:pt x="968" y="587"/>
                </a:lnTo>
                <a:lnTo>
                  <a:pt x="963" y="593"/>
                </a:lnTo>
                <a:lnTo>
                  <a:pt x="958" y="593"/>
                </a:lnTo>
                <a:lnTo>
                  <a:pt x="958" y="587"/>
                </a:lnTo>
                <a:lnTo>
                  <a:pt x="953" y="587"/>
                </a:lnTo>
                <a:lnTo>
                  <a:pt x="947" y="587"/>
                </a:lnTo>
                <a:lnTo>
                  <a:pt x="942" y="587"/>
                </a:lnTo>
                <a:lnTo>
                  <a:pt x="942" y="582"/>
                </a:lnTo>
                <a:lnTo>
                  <a:pt x="937" y="582"/>
                </a:lnTo>
                <a:lnTo>
                  <a:pt x="937" y="577"/>
                </a:lnTo>
                <a:lnTo>
                  <a:pt x="931" y="571"/>
                </a:lnTo>
                <a:lnTo>
                  <a:pt x="931" y="566"/>
                </a:lnTo>
                <a:lnTo>
                  <a:pt x="926" y="566"/>
                </a:lnTo>
                <a:lnTo>
                  <a:pt x="921" y="566"/>
                </a:lnTo>
                <a:lnTo>
                  <a:pt x="915" y="566"/>
                </a:lnTo>
                <a:lnTo>
                  <a:pt x="910" y="566"/>
                </a:lnTo>
                <a:lnTo>
                  <a:pt x="910" y="561"/>
                </a:lnTo>
                <a:lnTo>
                  <a:pt x="905" y="561"/>
                </a:lnTo>
                <a:lnTo>
                  <a:pt x="900" y="561"/>
                </a:lnTo>
                <a:lnTo>
                  <a:pt x="900" y="566"/>
                </a:lnTo>
                <a:lnTo>
                  <a:pt x="894" y="566"/>
                </a:lnTo>
                <a:lnTo>
                  <a:pt x="894" y="561"/>
                </a:lnTo>
                <a:lnTo>
                  <a:pt x="889" y="561"/>
                </a:lnTo>
                <a:lnTo>
                  <a:pt x="884" y="561"/>
                </a:lnTo>
                <a:lnTo>
                  <a:pt x="878" y="561"/>
                </a:lnTo>
                <a:lnTo>
                  <a:pt x="878" y="556"/>
                </a:lnTo>
                <a:lnTo>
                  <a:pt x="873" y="556"/>
                </a:lnTo>
                <a:lnTo>
                  <a:pt x="868" y="556"/>
                </a:lnTo>
                <a:lnTo>
                  <a:pt x="863" y="556"/>
                </a:lnTo>
                <a:lnTo>
                  <a:pt x="857" y="556"/>
                </a:lnTo>
                <a:lnTo>
                  <a:pt x="852" y="556"/>
                </a:lnTo>
                <a:lnTo>
                  <a:pt x="847" y="556"/>
                </a:lnTo>
                <a:lnTo>
                  <a:pt x="847" y="561"/>
                </a:lnTo>
                <a:lnTo>
                  <a:pt x="847" y="556"/>
                </a:lnTo>
                <a:lnTo>
                  <a:pt x="841" y="556"/>
                </a:lnTo>
                <a:lnTo>
                  <a:pt x="836" y="556"/>
                </a:lnTo>
                <a:lnTo>
                  <a:pt x="836" y="550"/>
                </a:lnTo>
                <a:lnTo>
                  <a:pt x="836" y="545"/>
                </a:lnTo>
                <a:lnTo>
                  <a:pt x="836" y="540"/>
                </a:lnTo>
                <a:lnTo>
                  <a:pt x="831" y="540"/>
                </a:lnTo>
                <a:lnTo>
                  <a:pt x="825" y="540"/>
                </a:lnTo>
                <a:lnTo>
                  <a:pt x="820" y="540"/>
                </a:lnTo>
                <a:lnTo>
                  <a:pt x="815" y="540"/>
                </a:lnTo>
                <a:lnTo>
                  <a:pt x="810" y="540"/>
                </a:lnTo>
                <a:lnTo>
                  <a:pt x="804" y="540"/>
                </a:lnTo>
                <a:lnTo>
                  <a:pt x="804" y="545"/>
                </a:lnTo>
                <a:lnTo>
                  <a:pt x="799" y="545"/>
                </a:lnTo>
                <a:lnTo>
                  <a:pt x="794" y="545"/>
                </a:lnTo>
                <a:lnTo>
                  <a:pt x="788" y="545"/>
                </a:lnTo>
                <a:lnTo>
                  <a:pt x="783" y="545"/>
                </a:lnTo>
                <a:lnTo>
                  <a:pt x="783" y="550"/>
                </a:lnTo>
                <a:lnTo>
                  <a:pt x="783" y="545"/>
                </a:lnTo>
                <a:lnTo>
                  <a:pt x="778" y="545"/>
                </a:lnTo>
                <a:lnTo>
                  <a:pt x="773" y="545"/>
                </a:lnTo>
                <a:lnTo>
                  <a:pt x="773" y="550"/>
                </a:lnTo>
                <a:lnTo>
                  <a:pt x="767" y="550"/>
                </a:lnTo>
                <a:lnTo>
                  <a:pt x="773" y="550"/>
                </a:lnTo>
                <a:lnTo>
                  <a:pt x="767" y="550"/>
                </a:lnTo>
                <a:lnTo>
                  <a:pt x="762" y="550"/>
                </a:lnTo>
                <a:lnTo>
                  <a:pt x="762" y="545"/>
                </a:lnTo>
                <a:lnTo>
                  <a:pt x="757" y="545"/>
                </a:lnTo>
                <a:lnTo>
                  <a:pt x="757" y="540"/>
                </a:lnTo>
                <a:lnTo>
                  <a:pt x="751" y="540"/>
                </a:lnTo>
                <a:lnTo>
                  <a:pt x="746" y="540"/>
                </a:lnTo>
                <a:lnTo>
                  <a:pt x="746" y="545"/>
                </a:lnTo>
                <a:lnTo>
                  <a:pt x="746" y="540"/>
                </a:lnTo>
                <a:lnTo>
                  <a:pt x="741" y="540"/>
                </a:lnTo>
                <a:lnTo>
                  <a:pt x="741" y="545"/>
                </a:lnTo>
                <a:lnTo>
                  <a:pt x="735" y="545"/>
                </a:lnTo>
                <a:lnTo>
                  <a:pt x="730" y="545"/>
                </a:lnTo>
                <a:lnTo>
                  <a:pt x="725" y="545"/>
                </a:lnTo>
                <a:lnTo>
                  <a:pt x="725" y="550"/>
                </a:lnTo>
                <a:lnTo>
                  <a:pt x="720" y="550"/>
                </a:lnTo>
                <a:lnTo>
                  <a:pt x="714" y="550"/>
                </a:lnTo>
                <a:lnTo>
                  <a:pt x="709" y="550"/>
                </a:lnTo>
                <a:lnTo>
                  <a:pt x="709" y="556"/>
                </a:lnTo>
                <a:lnTo>
                  <a:pt x="704" y="556"/>
                </a:lnTo>
                <a:lnTo>
                  <a:pt x="698" y="556"/>
                </a:lnTo>
                <a:lnTo>
                  <a:pt x="693" y="556"/>
                </a:lnTo>
                <a:lnTo>
                  <a:pt x="693" y="561"/>
                </a:lnTo>
                <a:lnTo>
                  <a:pt x="693" y="566"/>
                </a:lnTo>
                <a:lnTo>
                  <a:pt x="688" y="566"/>
                </a:lnTo>
                <a:lnTo>
                  <a:pt x="688" y="561"/>
                </a:lnTo>
                <a:lnTo>
                  <a:pt x="683" y="561"/>
                </a:lnTo>
                <a:lnTo>
                  <a:pt x="683" y="566"/>
                </a:lnTo>
                <a:lnTo>
                  <a:pt x="677" y="566"/>
                </a:lnTo>
                <a:lnTo>
                  <a:pt x="672" y="566"/>
                </a:lnTo>
                <a:lnTo>
                  <a:pt x="667" y="566"/>
                </a:lnTo>
                <a:lnTo>
                  <a:pt x="661" y="566"/>
                </a:lnTo>
                <a:lnTo>
                  <a:pt x="656" y="566"/>
                </a:lnTo>
                <a:lnTo>
                  <a:pt x="651" y="566"/>
                </a:lnTo>
                <a:lnTo>
                  <a:pt x="645" y="566"/>
                </a:lnTo>
                <a:lnTo>
                  <a:pt x="640" y="566"/>
                </a:lnTo>
                <a:lnTo>
                  <a:pt x="640" y="561"/>
                </a:lnTo>
                <a:lnTo>
                  <a:pt x="635" y="561"/>
                </a:lnTo>
                <a:lnTo>
                  <a:pt x="630" y="561"/>
                </a:lnTo>
                <a:lnTo>
                  <a:pt x="630" y="556"/>
                </a:lnTo>
                <a:lnTo>
                  <a:pt x="630" y="550"/>
                </a:lnTo>
                <a:lnTo>
                  <a:pt x="624" y="550"/>
                </a:lnTo>
                <a:lnTo>
                  <a:pt x="624" y="545"/>
                </a:lnTo>
                <a:lnTo>
                  <a:pt x="619" y="545"/>
                </a:lnTo>
                <a:lnTo>
                  <a:pt x="598" y="550"/>
                </a:lnTo>
                <a:lnTo>
                  <a:pt x="524" y="561"/>
                </a:lnTo>
                <a:lnTo>
                  <a:pt x="524" y="577"/>
                </a:lnTo>
                <a:lnTo>
                  <a:pt x="518" y="603"/>
                </a:lnTo>
                <a:lnTo>
                  <a:pt x="513" y="646"/>
                </a:lnTo>
                <a:lnTo>
                  <a:pt x="508" y="651"/>
                </a:lnTo>
                <a:lnTo>
                  <a:pt x="508" y="667"/>
                </a:lnTo>
                <a:lnTo>
                  <a:pt x="503" y="667"/>
                </a:lnTo>
                <a:lnTo>
                  <a:pt x="497" y="672"/>
                </a:lnTo>
                <a:lnTo>
                  <a:pt x="492" y="672"/>
                </a:lnTo>
                <a:lnTo>
                  <a:pt x="487" y="672"/>
                </a:lnTo>
                <a:lnTo>
                  <a:pt x="481" y="672"/>
                </a:lnTo>
                <a:lnTo>
                  <a:pt x="481" y="677"/>
                </a:lnTo>
                <a:lnTo>
                  <a:pt x="476" y="677"/>
                </a:lnTo>
                <a:lnTo>
                  <a:pt x="471" y="677"/>
                </a:lnTo>
                <a:lnTo>
                  <a:pt x="465" y="677"/>
                </a:lnTo>
                <a:lnTo>
                  <a:pt x="460" y="677"/>
                </a:lnTo>
                <a:lnTo>
                  <a:pt x="460" y="683"/>
                </a:lnTo>
                <a:lnTo>
                  <a:pt x="455" y="683"/>
                </a:lnTo>
                <a:lnTo>
                  <a:pt x="450" y="683"/>
                </a:lnTo>
                <a:lnTo>
                  <a:pt x="450" y="688"/>
                </a:lnTo>
                <a:lnTo>
                  <a:pt x="444" y="688"/>
                </a:lnTo>
                <a:lnTo>
                  <a:pt x="439" y="688"/>
                </a:lnTo>
                <a:lnTo>
                  <a:pt x="434" y="688"/>
                </a:lnTo>
                <a:lnTo>
                  <a:pt x="434" y="693"/>
                </a:lnTo>
                <a:lnTo>
                  <a:pt x="428" y="693"/>
                </a:lnTo>
                <a:lnTo>
                  <a:pt x="428" y="699"/>
                </a:lnTo>
                <a:lnTo>
                  <a:pt x="423" y="699"/>
                </a:lnTo>
                <a:lnTo>
                  <a:pt x="423" y="704"/>
                </a:lnTo>
                <a:lnTo>
                  <a:pt x="418" y="704"/>
                </a:lnTo>
                <a:lnTo>
                  <a:pt x="413" y="704"/>
                </a:lnTo>
                <a:lnTo>
                  <a:pt x="413" y="709"/>
                </a:lnTo>
                <a:lnTo>
                  <a:pt x="407" y="709"/>
                </a:lnTo>
                <a:lnTo>
                  <a:pt x="407" y="714"/>
                </a:lnTo>
                <a:lnTo>
                  <a:pt x="402" y="714"/>
                </a:lnTo>
                <a:lnTo>
                  <a:pt x="402" y="720"/>
                </a:lnTo>
                <a:lnTo>
                  <a:pt x="397" y="720"/>
                </a:lnTo>
                <a:lnTo>
                  <a:pt x="397" y="725"/>
                </a:lnTo>
                <a:lnTo>
                  <a:pt x="397" y="730"/>
                </a:lnTo>
                <a:lnTo>
                  <a:pt x="397" y="736"/>
                </a:lnTo>
                <a:lnTo>
                  <a:pt x="391" y="736"/>
                </a:lnTo>
                <a:lnTo>
                  <a:pt x="391" y="741"/>
                </a:lnTo>
                <a:lnTo>
                  <a:pt x="386" y="741"/>
                </a:lnTo>
                <a:lnTo>
                  <a:pt x="386" y="746"/>
                </a:lnTo>
                <a:lnTo>
                  <a:pt x="381" y="746"/>
                </a:lnTo>
                <a:lnTo>
                  <a:pt x="381" y="751"/>
                </a:lnTo>
                <a:lnTo>
                  <a:pt x="381" y="746"/>
                </a:lnTo>
                <a:lnTo>
                  <a:pt x="375" y="746"/>
                </a:lnTo>
                <a:lnTo>
                  <a:pt x="370" y="741"/>
                </a:lnTo>
                <a:lnTo>
                  <a:pt x="365" y="741"/>
                </a:lnTo>
                <a:lnTo>
                  <a:pt x="360" y="741"/>
                </a:lnTo>
                <a:lnTo>
                  <a:pt x="360" y="736"/>
                </a:lnTo>
                <a:lnTo>
                  <a:pt x="354" y="736"/>
                </a:lnTo>
                <a:lnTo>
                  <a:pt x="354" y="730"/>
                </a:lnTo>
                <a:lnTo>
                  <a:pt x="349" y="730"/>
                </a:lnTo>
                <a:lnTo>
                  <a:pt x="349" y="725"/>
                </a:lnTo>
                <a:lnTo>
                  <a:pt x="344" y="725"/>
                </a:lnTo>
                <a:lnTo>
                  <a:pt x="344" y="730"/>
                </a:lnTo>
                <a:lnTo>
                  <a:pt x="338" y="730"/>
                </a:lnTo>
                <a:lnTo>
                  <a:pt x="333" y="730"/>
                </a:lnTo>
                <a:lnTo>
                  <a:pt x="333" y="736"/>
                </a:lnTo>
                <a:lnTo>
                  <a:pt x="328" y="736"/>
                </a:lnTo>
                <a:lnTo>
                  <a:pt x="328" y="730"/>
                </a:lnTo>
                <a:lnTo>
                  <a:pt x="328" y="725"/>
                </a:lnTo>
                <a:lnTo>
                  <a:pt x="328" y="720"/>
                </a:lnTo>
                <a:lnTo>
                  <a:pt x="323" y="714"/>
                </a:lnTo>
                <a:lnTo>
                  <a:pt x="323" y="709"/>
                </a:lnTo>
                <a:lnTo>
                  <a:pt x="323" y="704"/>
                </a:lnTo>
                <a:lnTo>
                  <a:pt x="317" y="704"/>
                </a:lnTo>
                <a:lnTo>
                  <a:pt x="317" y="699"/>
                </a:lnTo>
                <a:lnTo>
                  <a:pt x="317" y="693"/>
                </a:lnTo>
                <a:lnTo>
                  <a:pt x="312" y="693"/>
                </a:lnTo>
                <a:lnTo>
                  <a:pt x="312" y="688"/>
                </a:lnTo>
                <a:lnTo>
                  <a:pt x="307" y="688"/>
                </a:lnTo>
                <a:lnTo>
                  <a:pt x="307" y="683"/>
                </a:lnTo>
                <a:lnTo>
                  <a:pt x="301" y="688"/>
                </a:lnTo>
                <a:lnTo>
                  <a:pt x="301" y="693"/>
                </a:lnTo>
                <a:lnTo>
                  <a:pt x="301" y="699"/>
                </a:lnTo>
                <a:lnTo>
                  <a:pt x="296" y="699"/>
                </a:lnTo>
                <a:lnTo>
                  <a:pt x="291" y="699"/>
                </a:lnTo>
                <a:lnTo>
                  <a:pt x="291" y="693"/>
                </a:lnTo>
                <a:lnTo>
                  <a:pt x="285" y="693"/>
                </a:lnTo>
                <a:lnTo>
                  <a:pt x="280" y="693"/>
                </a:lnTo>
                <a:lnTo>
                  <a:pt x="280" y="688"/>
                </a:lnTo>
                <a:lnTo>
                  <a:pt x="280" y="683"/>
                </a:lnTo>
                <a:lnTo>
                  <a:pt x="275" y="683"/>
                </a:lnTo>
                <a:lnTo>
                  <a:pt x="275" y="677"/>
                </a:lnTo>
                <a:lnTo>
                  <a:pt x="275" y="672"/>
                </a:lnTo>
                <a:lnTo>
                  <a:pt x="275" y="667"/>
                </a:lnTo>
                <a:lnTo>
                  <a:pt x="280" y="667"/>
                </a:lnTo>
                <a:lnTo>
                  <a:pt x="280" y="661"/>
                </a:lnTo>
                <a:lnTo>
                  <a:pt x="280" y="656"/>
                </a:lnTo>
                <a:lnTo>
                  <a:pt x="280" y="651"/>
                </a:lnTo>
                <a:lnTo>
                  <a:pt x="280" y="646"/>
                </a:lnTo>
                <a:lnTo>
                  <a:pt x="280" y="640"/>
                </a:lnTo>
                <a:lnTo>
                  <a:pt x="285" y="640"/>
                </a:lnTo>
                <a:lnTo>
                  <a:pt x="291" y="640"/>
                </a:lnTo>
                <a:lnTo>
                  <a:pt x="291" y="646"/>
                </a:lnTo>
                <a:lnTo>
                  <a:pt x="296" y="646"/>
                </a:lnTo>
                <a:lnTo>
                  <a:pt x="301" y="646"/>
                </a:lnTo>
                <a:lnTo>
                  <a:pt x="301" y="640"/>
                </a:lnTo>
                <a:lnTo>
                  <a:pt x="307" y="640"/>
                </a:lnTo>
                <a:lnTo>
                  <a:pt x="312" y="640"/>
                </a:lnTo>
                <a:lnTo>
                  <a:pt x="317" y="640"/>
                </a:lnTo>
                <a:lnTo>
                  <a:pt x="317" y="635"/>
                </a:lnTo>
                <a:lnTo>
                  <a:pt x="317" y="630"/>
                </a:lnTo>
                <a:lnTo>
                  <a:pt x="323" y="624"/>
                </a:lnTo>
                <a:lnTo>
                  <a:pt x="323" y="619"/>
                </a:lnTo>
                <a:lnTo>
                  <a:pt x="328" y="614"/>
                </a:lnTo>
                <a:lnTo>
                  <a:pt x="328" y="609"/>
                </a:lnTo>
                <a:lnTo>
                  <a:pt x="323" y="609"/>
                </a:lnTo>
                <a:lnTo>
                  <a:pt x="317" y="609"/>
                </a:lnTo>
                <a:lnTo>
                  <a:pt x="312" y="609"/>
                </a:lnTo>
                <a:lnTo>
                  <a:pt x="307" y="609"/>
                </a:lnTo>
                <a:lnTo>
                  <a:pt x="301" y="603"/>
                </a:lnTo>
                <a:lnTo>
                  <a:pt x="296" y="603"/>
                </a:lnTo>
                <a:lnTo>
                  <a:pt x="291" y="603"/>
                </a:lnTo>
                <a:lnTo>
                  <a:pt x="285" y="603"/>
                </a:lnTo>
                <a:lnTo>
                  <a:pt x="280" y="603"/>
                </a:lnTo>
                <a:lnTo>
                  <a:pt x="275" y="603"/>
                </a:lnTo>
                <a:lnTo>
                  <a:pt x="270" y="598"/>
                </a:lnTo>
                <a:lnTo>
                  <a:pt x="264" y="598"/>
                </a:lnTo>
                <a:lnTo>
                  <a:pt x="259" y="598"/>
                </a:lnTo>
                <a:lnTo>
                  <a:pt x="254" y="598"/>
                </a:lnTo>
                <a:lnTo>
                  <a:pt x="248" y="598"/>
                </a:lnTo>
                <a:lnTo>
                  <a:pt x="243" y="598"/>
                </a:lnTo>
                <a:lnTo>
                  <a:pt x="238" y="598"/>
                </a:lnTo>
                <a:lnTo>
                  <a:pt x="238" y="593"/>
                </a:lnTo>
                <a:lnTo>
                  <a:pt x="233" y="593"/>
                </a:lnTo>
                <a:lnTo>
                  <a:pt x="227" y="593"/>
                </a:lnTo>
                <a:lnTo>
                  <a:pt x="227" y="587"/>
                </a:lnTo>
                <a:lnTo>
                  <a:pt x="222" y="587"/>
                </a:lnTo>
                <a:lnTo>
                  <a:pt x="217" y="587"/>
                </a:lnTo>
                <a:lnTo>
                  <a:pt x="211" y="587"/>
                </a:lnTo>
                <a:lnTo>
                  <a:pt x="206" y="587"/>
                </a:lnTo>
                <a:lnTo>
                  <a:pt x="206" y="593"/>
                </a:lnTo>
                <a:lnTo>
                  <a:pt x="201" y="593"/>
                </a:lnTo>
                <a:lnTo>
                  <a:pt x="195" y="593"/>
                </a:lnTo>
                <a:lnTo>
                  <a:pt x="190" y="593"/>
                </a:lnTo>
                <a:lnTo>
                  <a:pt x="185" y="587"/>
                </a:lnTo>
                <a:lnTo>
                  <a:pt x="180" y="587"/>
                </a:lnTo>
                <a:lnTo>
                  <a:pt x="180" y="593"/>
                </a:lnTo>
                <a:lnTo>
                  <a:pt x="180" y="598"/>
                </a:lnTo>
                <a:lnTo>
                  <a:pt x="180" y="603"/>
                </a:lnTo>
                <a:lnTo>
                  <a:pt x="174" y="603"/>
                </a:lnTo>
                <a:lnTo>
                  <a:pt x="174" y="609"/>
                </a:lnTo>
                <a:lnTo>
                  <a:pt x="174" y="614"/>
                </a:lnTo>
                <a:lnTo>
                  <a:pt x="169" y="614"/>
                </a:lnTo>
                <a:lnTo>
                  <a:pt x="169" y="619"/>
                </a:lnTo>
                <a:lnTo>
                  <a:pt x="164" y="619"/>
                </a:lnTo>
                <a:lnTo>
                  <a:pt x="164" y="624"/>
                </a:lnTo>
                <a:lnTo>
                  <a:pt x="169" y="624"/>
                </a:lnTo>
                <a:lnTo>
                  <a:pt x="169" y="630"/>
                </a:lnTo>
                <a:lnTo>
                  <a:pt x="174" y="630"/>
                </a:lnTo>
                <a:lnTo>
                  <a:pt x="174" y="635"/>
                </a:lnTo>
                <a:lnTo>
                  <a:pt x="180" y="635"/>
                </a:lnTo>
                <a:lnTo>
                  <a:pt x="180" y="640"/>
                </a:lnTo>
                <a:lnTo>
                  <a:pt x="180" y="646"/>
                </a:lnTo>
                <a:lnTo>
                  <a:pt x="180" y="651"/>
                </a:lnTo>
                <a:lnTo>
                  <a:pt x="180" y="656"/>
                </a:lnTo>
                <a:lnTo>
                  <a:pt x="174" y="656"/>
                </a:lnTo>
                <a:lnTo>
                  <a:pt x="174" y="661"/>
                </a:lnTo>
                <a:lnTo>
                  <a:pt x="180" y="667"/>
                </a:lnTo>
                <a:lnTo>
                  <a:pt x="174" y="667"/>
                </a:lnTo>
                <a:lnTo>
                  <a:pt x="174" y="672"/>
                </a:lnTo>
                <a:lnTo>
                  <a:pt x="174" y="677"/>
                </a:lnTo>
                <a:lnTo>
                  <a:pt x="174" y="683"/>
                </a:lnTo>
                <a:lnTo>
                  <a:pt x="174" y="688"/>
                </a:lnTo>
                <a:lnTo>
                  <a:pt x="174" y="693"/>
                </a:lnTo>
                <a:lnTo>
                  <a:pt x="174" y="699"/>
                </a:lnTo>
                <a:lnTo>
                  <a:pt x="169" y="699"/>
                </a:lnTo>
                <a:lnTo>
                  <a:pt x="169" y="704"/>
                </a:lnTo>
                <a:lnTo>
                  <a:pt x="164" y="704"/>
                </a:lnTo>
                <a:lnTo>
                  <a:pt x="164" y="709"/>
                </a:lnTo>
                <a:lnTo>
                  <a:pt x="158" y="709"/>
                </a:lnTo>
                <a:lnTo>
                  <a:pt x="158" y="714"/>
                </a:lnTo>
                <a:lnTo>
                  <a:pt x="153" y="714"/>
                </a:lnTo>
                <a:lnTo>
                  <a:pt x="153" y="720"/>
                </a:lnTo>
                <a:lnTo>
                  <a:pt x="148" y="720"/>
                </a:lnTo>
                <a:lnTo>
                  <a:pt x="148" y="725"/>
                </a:lnTo>
                <a:lnTo>
                  <a:pt x="143" y="725"/>
                </a:lnTo>
                <a:lnTo>
                  <a:pt x="143" y="730"/>
                </a:lnTo>
                <a:lnTo>
                  <a:pt x="137" y="730"/>
                </a:lnTo>
                <a:lnTo>
                  <a:pt x="137" y="736"/>
                </a:lnTo>
                <a:lnTo>
                  <a:pt x="137" y="741"/>
                </a:lnTo>
                <a:lnTo>
                  <a:pt x="137" y="746"/>
                </a:lnTo>
                <a:lnTo>
                  <a:pt x="132" y="746"/>
                </a:lnTo>
                <a:lnTo>
                  <a:pt x="132" y="751"/>
                </a:lnTo>
                <a:lnTo>
                  <a:pt x="132" y="757"/>
                </a:lnTo>
                <a:lnTo>
                  <a:pt x="132" y="762"/>
                </a:lnTo>
                <a:lnTo>
                  <a:pt x="127" y="762"/>
                </a:lnTo>
                <a:lnTo>
                  <a:pt x="127" y="767"/>
                </a:lnTo>
                <a:lnTo>
                  <a:pt x="121" y="773"/>
                </a:lnTo>
                <a:lnTo>
                  <a:pt x="121" y="778"/>
                </a:lnTo>
                <a:lnTo>
                  <a:pt x="121" y="783"/>
                </a:lnTo>
                <a:lnTo>
                  <a:pt x="121" y="789"/>
                </a:lnTo>
                <a:lnTo>
                  <a:pt x="127" y="794"/>
                </a:lnTo>
                <a:lnTo>
                  <a:pt x="121" y="794"/>
                </a:lnTo>
                <a:lnTo>
                  <a:pt x="121" y="799"/>
                </a:lnTo>
                <a:lnTo>
                  <a:pt x="116" y="799"/>
                </a:lnTo>
                <a:lnTo>
                  <a:pt x="116" y="804"/>
                </a:lnTo>
                <a:lnTo>
                  <a:pt x="111" y="804"/>
                </a:lnTo>
                <a:lnTo>
                  <a:pt x="105" y="804"/>
                </a:lnTo>
                <a:lnTo>
                  <a:pt x="105" y="799"/>
                </a:lnTo>
                <a:lnTo>
                  <a:pt x="100" y="799"/>
                </a:lnTo>
                <a:lnTo>
                  <a:pt x="95" y="799"/>
                </a:lnTo>
                <a:lnTo>
                  <a:pt x="90" y="799"/>
                </a:lnTo>
                <a:lnTo>
                  <a:pt x="90" y="794"/>
                </a:lnTo>
                <a:lnTo>
                  <a:pt x="95" y="789"/>
                </a:lnTo>
                <a:lnTo>
                  <a:pt x="100" y="789"/>
                </a:lnTo>
                <a:lnTo>
                  <a:pt x="100" y="783"/>
                </a:lnTo>
                <a:lnTo>
                  <a:pt x="95" y="783"/>
                </a:lnTo>
                <a:lnTo>
                  <a:pt x="100" y="783"/>
                </a:lnTo>
                <a:lnTo>
                  <a:pt x="95" y="783"/>
                </a:lnTo>
                <a:lnTo>
                  <a:pt x="100" y="778"/>
                </a:lnTo>
                <a:lnTo>
                  <a:pt x="95" y="778"/>
                </a:lnTo>
                <a:lnTo>
                  <a:pt x="95" y="773"/>
                </a:lnTo>
                <a:lnTo>
                  <a:pt x="95" y="767"/>
                </a:lnTo>
                <a:lnTo>
                  <a:pt x="95" y="762"/>
                </a:lnTo>
                <a:lnTo>
                  <a:pt x="95" y="757"/>
                </a:lnTo>
                <a:lnTo>
                  <a:pt x="100" y="757"/>
                </a:lnTo>
                <a:lnTo>
                  <a:pt x="95" y="751"/>
                </a:lnTo>
                <a:lnTo>
                  <a:pt x="100" y="751"/>
                </a:lnTo>
                <a:lnTo>
                  <a:pt x="95" y="746"/>
                </a:lnTo>
                <a:lnTo>
                  <a:pt x="95" y="741"/>
                </a:lnTo>
                <a:lnTo>
                  <a:pt x="95" y="736"/>
                </a:lnTo>
                <a:lnTo>
                  <a:pt x="95" y="730"/>
                </a:lnTo>
                <a:lnTo>
                  <a:pt x="95" y="725"/>
                </a:lnTo>
                <a:lnTo>
                  <a:pt x="95" y="720"/>
                </a:lnTo>
                <a:lnTo>
                  <a:pt x="95" y="714"/>
                </a:lnTo>
                <a:lnTo>
                  <a:pt x="95" y="709"/>
                </a:lnTo>
                <a:lnTo>
                  <a:pt x="100" y="709"/>
                </a:lnTo>
                <a:lnTo>
                  <a:pt x="100" y="704"/>
                </a:lnTo>
                <a:lnTo>
                  <a:pt x="100" y="699"/>
                </a:lnTo>
                <a:lnTo>
                  <a:pt x="95" y="699"/>
                </a:lnTo>
                <a:lnTo>
                  <a:pt x="100" y="693"/>
                </a:lnTo>
                <a:lnTo>
                  <a:pt x="95" y="693"/>
                </a:lnTo>
                <a:lnTo>
                  <a:pt x="95" y="688"/>
                </a:lnTo>
                <a:lnTo>
                  <a:pt x="90" y="688"/>
                </a:lnTo>
                <a:lnTo>
                  <a:pt x="90" y="683"/>
                </a:lnTo>
                <a:lnTo>
                  <a:pt x="84" y="683"/>
                </a:lnTo>
                <a:lnTo>
                  <a:pt x="84" y="677"/>
                </a:lnTo>
                <a:lnTo>
                  <a:pt x="84" y="672"/>
                </a:lnTo>
                <a:lnTo>
                  <a:pt x="79" y="667"/>
                </a:lnTo>
                <a:lnTo>
                  <a:pt x="74" y="667"/>
                </a:lnTo>
                <a:lnTo>
                  <a:pt x="74" y="661"/>
                </a:lnTo>
                <a:lnTo>
                  <a:pt x="68" y="656"/>
                </a:lnTo>
                <a:lnTo>
                  <a:pt x="68" y="651"/>
                </a:lnTo>
                <a:lnTo>
                  <a:pt x="68" y="646"/>
                </a:lnTo>
                <a:lnTo>
                  <a:pt x="68" y="640"/>
                </a:lnTo>
                <a:lnTo>
                  <a:pt x="68" y="635"/>
                </a:lnTo>
                <a:lnTo>
                  <a:pt x="68" y="630"/>
                </a:lnTo>
                <a:lnTo>
                  <a:pt x="63" y="630"/>
                </a:lnTo>
                <a:lnTo>
                  <a:pt x="63" y="624"/>
                </a:lnTo>
                <a:lnTo>
                  <a:pt x="63" y="619"/>
                </a:lnTo>
                <a:lnTo>
                  <a:pt x="68" y="619"/>
                </a:lnTo>
                <a:lnTo>
                  <a:pt x="68" y="614"/>
                </a:lnTo>
                <a:lnTo>
                  <a:pt x="68" y="609"/>
                </a:lnTo>
                <a:lnTo>
                  <a:pt x="74" y="609"/>
                </a:lnTo>
                <a:lnTo>
                  <a:pt x="74" y="603"/>
                </a:lnTo>
                <a:lnTo>
                  <a:pt x="74" y="598"/>
                </a:lnTo>
                <a:lnTo>
                  <a:pt x="74" y="593"/>
                </a:lnTo>
                <a:lnTo>
                  <a:pt x="79" y="593"/>
                </a:lnTo>
                <a:lnTo>
                  <a:pt x="79" y="587"/>
                </a:lnTo>
                <a:lnTo>
                  <a:pt x="79" y="582"/>
                </a:lnTo>
                <a:lnTo>
                  <a:pt x="79" y="577"/>
                </a:lnTo>
                <a:lnTo>
                  <a:pt x="74" y="577"/>
                </a:lnTo>
                <a:lnTo>
                  <a:pt x="74" y="571"/>
                </a:lnTo>
                <a:lnTo>
                  <a:pt x="68" y="571"/>
                </a:lnTo>
                <a:lnTo>
                  <a:pt x="68" y="566"/>
                </a:lnTo>
                <a:lnTo>
                  <a:pt x="68" y="561"/>
                </a:lnTo>
                <a:lnTo>
                  <a:pt x="68" y="556"/>
                </a:lnTo>
                <a:lnTo>
                  <a:pt x="68" y="550"/>
                </a:lnTo>
                <a:lnTo>
                  <a:pt x="68" y="545"/>
                </a:lnTo>
                <a:lnTo>
                  <a:pt x="68" y="540"/>
                </a:lnTo>
                <a:lnTo>
                  <a:pt x="68" y="534"/>
                </a:lnTo>
                <a:lnTo>
                  <a:pt x="68" y="529"/>
                </a:lnTo>
                <a:lnTo>
                  <a:pt x="68" y="524"/>
                </a:lnTo>
                <a:lnTo>
                  <a:pt x="63" y="524"/>
                </a:lnTo>
                <a:lnTo>
                  <a:pt x="63" y="519"/>
                </a:lnTo>
                <a:lnTo>
                  <a:pt x="58" y="519"/>
                </a:lnTo>
                <a:lnTo>
                  <a:pt x="58" y="513"/>
                </a:lnTo>
                <a:lnTo>
                  <a:pt x="58" y="508"/>
                </a:lnTo>
                <a:lnTo>
                  <a:pt x="53" y="508"/>
                </a:lnTo>
                <a:lnTo>
                  <a:pt x="53" y="503"/>
                </a:lnTo>
                <a:lnTo>
                  <a:pt x="53" y="497"/>
                </a:lnTo>
                <a:lnTo>
                  <a:pt x="47" y="497"/>
                </a:lnTo>
                <a:lnTo>
                  <a:pt x="47" y="492"/>
                </a:lnTo>
                <a:lnTo>
                  <a:pt x="42" y="492"/>
                </a:lnTo>
                <a:lnTo>
                  <a:pt x="42" y="487"/>
                </a:lnTo>
                <a:lnTo>
                  <a:pt x="37" y="487"/>
                </a:lnTo>
                <a:lnTo>
                  <a:pt x="31" y="487"/>
                </a:lnTo>
                <a:lnTo>
                  <a:pt x="26" y="487"/>
                </a:lnTo>
                <a:lnTo>
                  <a:pt x="26" y="481"/>
                </a:lnTo>
                <a:lnTo>
                  <a:pt x="21" y="481"/>
                </a:lnTo>
                <a:lnTo>
                  <a:pt x="21" y="476"/>
                </a:lnTo>
                <a:lnTo>
                  <a:pt x="26" y="476"/>
                </a:lnTo>
                <a:lnTo>
                  <a:pt x="21" y="471"/>
                </a:lnTo>
                <a:lnTo>
                  <a:pt x="26" y="471"/>
                </a:lnTo>
                <a:lnTo>
                  <a:pt x="21" y="471"/>
                </a:lnTo>
                <a:lnTo>
                  <a:pt x="26" y="471"/>
                </a:lnTo>
                <a:lnTo>
                  <a:pt x="26" y="466"/>
                </a:lnTo>
                <a:lnTo>
                  <a:pt x="26" y="460"/>
                </a:lnTo>
                <a:lnTo>
                  <a:pt x="26" y="455"/>
                </a:lnTo>
                <a:lnTo>
                  <a:pt x="26" y="450"/>
                </a:lnTo>
                <a:lnTo>
                  <a:pt x="26" y="444"/>
                </a:lnTo>
                <a:lnTo>
                  <a:pt x="26" y="439"/>
                </a:lnTo>
                <a:lnTo>
                  <a:pt x="26" y="434"/>
                </a:lnTo>
                <a:lnTo>
                  <a:pt x="26" y="429"/>
                </a:lnTo>
                <a:lnTo>
                  <a:pt x="26" y="423"/>
                </a:lnTo>
                <a:lnTo>
                  <a:pt x="21" y="423"/>
                </a:lnTo>
                <a:lnTo>
                  <a:pt x="21" y="418"/>
                </a:lnTo>
                <a:lnTo>
                  <a:pt x="21" y="413"/>
                </a:lnTo>
                <a:lnTo>
                  <a:pt x="26" y="413"/>
                </a:lnTo>
                <a:lnTo>
                  <a:pt x="26" y="407"/>
                </a:lnTo>
                <a:lnTo>
                  <a:pt x="26" y="402"/>
                </a:lnTo>
                <a:lnTo>
                  <a:pt x="26" y="397"/>
                </a:lnTo>
                <a:lnTo>
                  <a:pt x="21" y="397"/>
                </a:lnTo>
                <a:lnTo>
                  <a:pt x="21" y="391"/>
                </a:lnTo>
                <a:lnTo>
                  <a:pt x="15" y="386"/>
                </a:lnTo>
                <a:lnTo>
                  <a:pt x="10" y="386"/>
                </a:lnTo>
                <a:lnTo>
                  <a:pt x="10" y="381"/>
                </a:lnTo>
                <a:lnTo>
                  <a:pt x="5" y="381"/>
                </a:lnTo>
                <a:lnTo>
                  <a:pt x="5" y="376"/>
                </a:lnTo>
                <a:lnTo>
                  <a:pt x="5" y="370"/>
                </a:lnTo>
                <a:lnTo>
                  <a:pt x="5" y="365"/>
                </a:lnTo>
                <a:lnTo>
                  <a:pt x="0" y="365"/>
                </a:lnTo>
                <a:lnTo>
                  <a:pt x="5" y="360"/>
                </a:lnTo>
                <a:lnTo>
                  <a:pt x="5" y="354"/>
                </a:lnTo>
                <a:lnTo>
                  <a:pt x="10" y="349"/>
                </a:lnTo>
                <a:lnTo>
                  <a:pt x="10" y="344"/>
                </a:lnTo>
                <a:lnTo>
                  <a:pt x="15" y="344"/>
                </a:lnTo>
                <a:lnTo>
                  <a:pt x="21" y="338"/>
                </a:lnTo>
                <a:lnTo>
                  <a:pt x="26" y="338"/>
                </a:lnTo>
                <a:lnTo>
                  <a:pt x="31" y="338"/>
                </a:lnTo>
                <a:lnTo>
                  <a:pt x="31" y="333"/>
                </a:lnTo>
                <a:lnTo>
                  <a:pt x="37" y="328"/>
                </a:lnTo>
                <a:lnTo>
                  <a:pt x="42" y="323"/>
                </a:lnTo>
                <a:lnTo>
                  <a:pt x="47" y="317"/>
                </a:lnTo>
                <a:lnTo>
                  <a:pt x="53" y="317"/>
                </a:lnTo>
                <a:lnTo>
                  <a:pt x="58" y="317"/>
                </a:lnTo>
                <a:lnTo>
                  <a:pt x="63" y="317"/>
                </a:lnTo>
                <a:lnTo>
                  <a:pt x="68" y="317"/>
                </a:lnTo>
                <a:lnTo>
                  <a:pt x="74" y="317"/>
                </a:lnTo>
                <a:lnTo>
                  <a:pt x="79" y="317"/>
                </a:lnTo>
                <a:lnTo>
                  <a:pt x="79" y="323"/>
                </a:lnTo>
                <a:lnTo>
                  <a:pt x="84" y="328"/>
                </a:lnTo>
                <a:lnTo>
                  <a:pt x="90" y="328"/>
                </a:lnTo>
                <a:lnTo>
                  <a:pt x="90" y="333"/>
                </a:lnTo>
                <a:lnTo>
                  <a:pt x="90" y="338"/>
                </a:lnTo>
                <a:lnTo>
                  <a:pt x="95" y="344"/>
                </a:lnTo>
                <a:lnTo>
                  <a:pt x="95" y="338"/>
                </a:lnTo>
                <a:lnTo>
                  <a:pt x="95" y="333"/>
                </a:lnTo>
                <a:lnTo>
                  <a:pt x="100" y="333"/>
                </a:lnTo>
                <a:lnTo>
                  <a:pt x="100" y="328"/>
                </a:lnTo>
                <a:lnTo>
                  <a:pt x="100" y="323"/>
                </a:lnTo>
                <a:lnTo>
                  <a:pt x="100" y="317"/>
                </a:lnTo>
                <a:lnTo>
                  <a:pt x="105" y="317"/>
                </a:lnTo>
                <a:lnTo>
                  <a:pt x="105" y="312"/>
                </a:lnTo>
                <a:lnTo>
                  <a:pt x="111" y="312"/>
                </a:lnTo>
                <a:lnTo>
                  <a:pt x="111" y="307"/>
                </a:lnTo>
                <a:lnTo>
                  <a:pt x="111" y="301"/>
                </a:lnTo>
                <a:lnTo>
                  <a:pt x="111" y="296"/>
                </a:lnTo>
                <a:lnTo>
                  <a:pt x="116" y="296"/>
                </a:lnTo>
                <a:lnTo>
                  <a:pt x="121" y="296"/>
                </a:lnTo>
                <a:lnTo>
                  <a:pt x="127" y="296"/>
                </a:lnTo>
                <a:lnTo>
                  <a:pt x="127" y="291"/>
                </a:lnTo>
                <a:lnTo>
                  <a:pt x="127" y="286"/>
                </a:lnTo>
                <a:lnTo>
                  <a:pt x="127" y="280"/>
                </a:lnTo>
                <a:lnTo>
                  <a:pt x="127" y="275"/>
                </a:lnTo>
                <a:lnTo>
                  <a:pt x="127" y="270"/>
                </a:lnTo>
                <a:lnTo>
                  <a:pt x="132" y="270"/>
                </a:lnTo>
                <a:lnTo>
                  <a:pt x="137" y="270"/>
                </a:lnTo>
                <a:lnTo>
                  <a:pt x="143" y="270"/>
                </a:lnTo>
                <a:lnTo>
                  <a:pt x="148" y="275"/>
                </a:lnTo>
                <a:lnTo>
                  <a:pt x="153" y="275"/>
                </a:lnTo>
                <a:lnTo>
                  <a:pt x="158" y="280"/>
                </a:lnTo>
                <a:lnTo>
                  <a:pt x="158" y="286"/>
                </a:lnTo>
                <a:lnTo>
                  <a:pt x="164" y="286"/>
                </a:lnTo>
                <a:lnTo>
                  <a:pt x="164" y="291"/>
                </a:lnTo>
                <a:lnTo>
                  <a:pt x="169" y="291"/>
                </a:lnTo>
                <a:lnTo>
                  <a:pt x="169" y="296"/>
                </a:lnTo>
                <a:lnTo>
                  <a:pt x="174" y="296"/>
                </a:lnTo>
                <a:lnTo>
                  <a:pt x="180" y="301"/>
                </a:lnTo>
                <a:lnTo>
                  <a:pt x="185" y="301"/>
                </a:lnTo>
                <a:lnTo>
                  <a:pt x="190" y="307"/>
                </a:lnTo>
                <a:lnTo>
                  <a:pt x="190" y="312"/>
                </a:lnTo>
                <a:lnTo>
                  <a:pt x="185" y="317"/>
                </a:lnTo>
                <a:lnTo>
                  <a:pt x="180" y="317"/>
                </a:lnTo>
                <a:lnTo>
                  <a:pt x="180" y="323"/>
                </a:lnTo>
                <a:lnTo>
                  <a:pt x="174" y="323"/>
                </a:lnTo>
                <a:lnTo>
                  <a:pt x="169" y="323"/>
                </a:lnTo>
                <a:lnTo>
                  <a:pt x="169" y="328"/>
                </a:lnTo>
                <a:lnTo>
                  <a:pt x="164" y="328"/>
                </a:lnTo>
                <a:lnTo>
                  <a:pt x="164" y="333"/>
                </a:lnTo>
                <a:lnTo>
                  <a:pt x="164" y="338"/>
                </a:lnTo>
                <a:lnTo>
                  <a:pt x="169" y="338"/>
                </a:lnTo>
                <a:lnTo>
                  <a:pt x="164" y="338"/>
                </a:lnTo>
                <a:lnTo>
                  <a:pt x="164" y="344"/>
                </a:lnTo>
                <a:lnTo>
                  <a:pt x="164" y="349"/>
                </a:lnTo>
                <a:lnTo>
                  <a:pt x="169" y="354"/>
                </a:lnTo>
                <a:lnTo>
                  <a:pt x="174" y="349"/>
                </a:lnTo>
                <a:lnTo>
                  <a:pt x="180" y="344"/>
                </a:lnTo>
                <a:lnTo>
                  <a:pt x="185" y="344"/>
                </a:lnTo>
                <a:lnTo>
                  <a:pt x="190" y="344"/>
                </a:lnTo>
                <a:lnTo>
                  <a:pt x="190" y="338"/>
                </a:lnTo>
                <a:lnTo>
                  <a:pt x="195" y="338"/>
                </a:lnTo>
                <a:lnTo>
                  <a:pt x="195" y="333"/>
                </a:lnTo>
                <a:lnTo>
                  <a:pt x="201" y="333"/>
                </a:lnTo>
                <a:lnTo>
                  <a:pt x="206" y="333"/>
                </a:lnTo>
                <a:lnTo>
                  <a:pt x="206" y="328"/>
                </a:lnTo>
                <a:lnTo>
                  <a:pt x="211" y="328"/>
                </a:lnTo>
                <a:lnTo>
                  <a:pt x="211" y="323"/>
                </a:lnTo>
                <a:lnTo>
                  <a:pt x="217" y="323"/>
                </a:lnTo>
                <a:lnTo>
                  <a:pt x="217" y="317"/>
                </a:lnTo>
                <a:lnTo>
                  <a:pt x="222" y="312"/>
                </a:lnTo>
                <a:lnTo>
                  <a:pt x="227" y="307"/>
                </a:lnTo>
                <a:lnTo>
                  <a:pt x="233" y="307"/>
                </a:lnTo>
                <a:lnTo>
                  <a:pt x="238" y="307"/>
                </a:lnTo>
                <a:lnTo>
                  <a:pt x="243" y="307"/>
                </a:lnTo>
                <a:lnTo>
                  <a:pt x="248" y="307"/>
                </a:lnTo>
                <a:lnTo>
                  <a:pt x="254" y="307"/>
                </a:lnTo>
                <a:lnTo>
                  <a:pt x="259" y="307"/>
                </a:lnTo>
                <a:lnTo>
                  <a:pt x="264" y="307"/>
                </a:lnTo>
                <a:lnTo>
                  <a:pt x="270" y="307"/>
                </a:lnTo>
                <a:lnTo>
                  <a:pt x="275" y="307"/>
                </a:lnTo>
                <a:lnTo>
                  <a:pt x="280" y="307"/>
                </a:lnTo>
                <a:lnTo>
                  <a:pt x="285" y="301"/>
                </a:lnTo>
                <a:lnTo>
                  <a:pt x="291" y="301"/>
                </a:lnTo>
                <a:lnTo>
                  <a:pt x="296" y="301"/>
                </a:lnTo>
                <a:lnTo>
                  <a:pt x="301" y="307"/>
                </a:lnTo>
                <a:lnTo>
                  <a:pt x="307" y="307"/>
                </a:lnTo>
                <a:lnTo>
                  <a:pt x="312" y="307"/>
                </a:lnTo>
                <a:lnTo>
                  <a:pt x="317" y="307"/>
                </a:lnTo>
                <a:lnTo>
                  <a:pt x="317" y="312"/>
                </a:lnTo>
                <a:lnTo>
                  <a:pt x="323" y="312"/>
                </a:lnTo>
                <a:lnTo>
                  <a:pt x="328" y="312"/>
                </a:lnTo>
                <a:lnTo>
                  <a:pt x="333" y="317"/>
                </a:lnTo>
                <a:lnTo>
                  <a:pt x="338" y="317"/>
                </a:lnTo>
                <a:lnTo>
                  <a:pt x="338" y="312"/>
                </a:lnTo>
                <a:lnTo>
                  <a:pt x="344" y="312"/>
                </a:lnTo>
                <a:lnTo>
                  <a:pt x="344" y="317"/>
                </a:lnTo>
                <a:lnTo>
                  <a:pt x="349" y="317"/>
                </a:lnTo>
                <a:lnTo>
                  <a:pt x="349" y="323"/>
                </a:lnTo>
                <a:lnTo>
                  <a:pt x="349" y="328"/>
                </a:lnTo>
                <a:lnTo>
                  <a:pt x="349" y="333"/>
                </a:lnTo>
                <a:lnTo>
                  <a:pt x="354" y="338"/>
                </a:lnTo>
                <a:lnTo>
                  <a:pt x="360" y="338"/>
                </a:lnTo>
                <a:lnTo>
                  <a:pt x="360" y="333"/>
                </a:lnTo>
                <a:lnTo>
                  <a:pt x="365" y="333"/>
                </a:lnTo>
                <a:lnTo>
                  <a:pt x="370" y="333"/>
                </a:lnTo>
                <a:lnTo>
                  <a:pt x="370" y="338"/>
                </a:lnTo>
                <a:lnTo>
                  <a:pt x="370" y="344"/>
                </a:lnTo>
                <a:lnTo>
                  <a:pt x="375" y="344"/>
                </a:lnTo>
                <a:lnTo>
                  <a:pt x="375" y="349"/>
                </a:lnTo>
                <a:lnTo>
                  <a:pt x="381" y="349"/>
                </a:lnTo>
                <a:lnTo>
                  <a:pt x="381" y="354"/>
                </a:lnTo>
                <a:lnTo>
                  <a:pt x="386" y="354"/>
                </a:lnTo>
                <a:lnTo>
                  <a:pt x="391" y="354"/>
                </a:lnTo>
                <a:lnTo>
                  <a:pt x="397" y="360"/>
                </a:lnTo>
                <a:lnTo>
                  <a:pt x="397" y="354"/>
                </a:lnTo>
                <a:lnTo>
                  <a:pt x="402" y="354"/>
                </a:lnTo>
                <a:lnTo>
                  <a:pt x="402" y="349"/>
                </a:lnTo>
                <a:lnTo>
                  <a:pt x="407" y="344"/>
                </a:lnTo>
                <a:lnTo>
                  <a:pt x="407" y="338"/>
                </a:lnTo>
                <a:lnTo>
                  <a:pt x="413" y="338"/>
                </a:lnTo>
                <a:lnTo>
                  <a:pt x="418" y="333"/>
                </a:lnTo>
                <a:lnTo>
                  <a:pt x="423" y="328"/>
                </a:lnTo>
                <a:lnTo>
                  <a:pt x="428" y="328"/>
                </a:lnTo>
                <a:lnTo>
                  <a:pt x="434" y="328"/>
                </a:lnTo>
                <a:lnTo>
                  <a:pt x="434" y="323"/>
                </a:lnTo>
                <a:lnTo>
                  <a:pt x="439" y="323"/>
                </a:lnTo>
                <a:lnTo>
                  <a:pt x="444" y="317"/>
                </a:lnTo>
                <a:lnTo>
                  <a:pt x="450" y="317"/>
                </a:lnTo>
                <a:lnTo>
                  <a:pt x="455" y="317"/>
                </a:lnTo>
                <a:lnTo>
                  <a:pt x="455" y="312"/>
                </a:lnTo>
                <a:lnTo>
                  <a:pt x="460" y="312"/>
                </a:lnTo>
                <a:lnTo>
                  <a:pt x="460" y="317"/>
                </a:lnTo>
                <a:lnTo>
                  <a:pt x="460" y="323"/>
                </a:lnTo>
                <a:lnTo>
                  <a:pt x="460" y="328"/>
                </a:lnTo>
                <a:lnTo>
                  <a:pt x="465" y="328"/>
                </a:lnTo>
                <a:lnTo>
                  <a:pt x="465" y="333"/>
                </a:lnTo>
                <a:lnTo>
                  <a:pt x="465" y="338"/>
                </a:lnTo>
                <a:lnTo>
                  <a:pt x="465" y="344"/>
                </a:lnTo>
                <a:lnTo>
                  <a:pt x="465" y="349"/>
                </a:lnTo>
                <a:lnTo>
                  <a:pt x="465" y="354"/>
                </a:lnTo>
                <a:lnTo>
                  <a:pt x="465" y="360"/>
                </a:lnTo>
                <a:lnTo>
                  <a:pt x="465" y="365"/>
                </a:lnTo>
                <a:lnTo>
                  <a:pt x="487" y="365"/>
                </a:lnTo>
                <a:lnTo>
                  <a:pt x="508" y="381"/>
                </a:lnTo>
                <a:lnTo>
                  <a:pt x="513" y="386"/>
                </a:lnTo>
                <a:lnTo>
                  <a:pt x="529" y="397"/>
                </a:lnTo>
                <a:lnTo>
                  <a:pt x="540" y="391"/>
                </a:lnTo>
                <a:lnTo>
                  <a:pt x="545" y="386"/>
                </a:lnTo>
                <a:lnTo>
                  <a:pt x="545" y="381"/>
                </a:lnTo>
                <a:lnTo>
                  <a:pt x="545" y="376"/>
                </a:lnTo>
                <a:lnTo>
                  <a:pt x="540" y="376"/>
                </a:lnTo>
                <a:lnTo>
                  <a:pt x="540" y="370"/>
                </a:lnTo>
                <a:lnTo>
                  <a:pt x="540" y="365"/>
                </a:lnTo>
                <a:lnTo>
                  <a:pt x="534" y="365"/>
                </a:lnTo>
                <a:lnTo>
                  <a:pt x="534" y="360"/>
                </a:lnTo>
                <a:lnTo>
                  <a:pt x="534" y="354"/>
                </a:lnTo>
                <a:lnTo>
                  <a:pt x="529" y="354"/>
                </a:lnTo>
                <a:lnTo>
                  <a:pt x="534" y="354"/>
                </a:lnTo>
                <a:lnTo>
                  <a:pt x="534" y="349"/>
                </a:lnTo>
                <a:lnTo>
                  <a:pt x="534" y="344"/>
                </a:lnTo>
                <a:lnTo>
                  <a:pt x="540" y="344"/>
                </a:lnTo>
                <a:lnTo>
                  <a:pt x="540" y="338"/>
                </a:lnTo>
                <a:lnTo>
                  <a:pt x="540" y="333"/>
                </a:lnTo>
                <a:lnTo>
                  <a:pt x="545" y="333"/>
                </a:lnTo>
                <a:lnTo>
                  <a:pt x="545" y="328"/>
                </a:lnTo>
                <a:lnTo>
                  <a:pt x="550" y="328"/>
                </a:lnTo>
                <a:lnTo>
                  <a:pt x="555" y="328"/>
                </a:lnTo>
                <a:lnTo>
                  <a:pt x="561" y="328"/>
                </a:lnTo>
                <a:lnTo>
                  <a:pt x="566" y="328"/>
                </a:lnTo>
                <a:lnTo>
                  <a:pt x="571" y="328"/>
                </a:lnTo>
                <a:lnTo>
                  <a:pt x="571" y="333"/>
                </a:lnTo>
                <a:lnTo>
                  <a:pt x="577" y="333"/>
                </a:lnTo>
                <a:lnTo>
                  <a:pt x="582" y="338"/>
                </a:lnTo>
                <a:lnTo>
                  <a:pt x="587" y="344"/>
                </a:lnTo>
                <a:lnTo>
                  <a:pt x="587" y="349"/>
                </a:lnTo>
                <a:lnTo>
                  <a:pt x="593" y="354"/>
                </a:lnTo>
                <a:lnTo>
                  <a:pt x="593" y="360"/>
                </a:lnTo>
                <a:lnTo>
                  <a:pt x="598" y="360"/>
                </a:lnTo>
                <a:lnTo>
                  <a:pt x="598" y="365"/>
                </a:lnTo>
                <a:lnTo>
                  <a:pt x="603" y="365"/>
                </a:lnTo>
                <a:lnTo>
                  <a:pt x="608" y="365"/>
                </a:lnTo>
                <a:lnTo>
                  <a:pt x="614" y="365"/>
                </a:lnTo>
                <a:lnTo>
                  <a:pt x="619" y="370"/>
                </a:lnTo>
                <a:lnTo>
                  <a:pt x="624" y="376"/>
                </a:lnTo>
                <a:lnTo>
                  <a:pt x="630" y="376"/>
                </a:lnTo>
                <a:lnTo>
                  <a:pt x="635" y="376"/>
                </a:lnTo>
                <a:lnTo>
                  <a:pt x="640" y="376"/>
                </a:lnTo>
                <a:lnTo>
                  <a:pt x="640" y="381"/>
                </a:lnTo>
                <a:lnTo>
                  <a:pt x="645" y="381"/>
                </a:lnTo>
                <a:lnTo>
                  <a:pt x="645" y="386"/>
                </a:lnTo>
                <a:lnTo>
                  <a:pt x="651" y="386"/>
                </a:lnTo>
                <a:lnTo>
                  <a:pt x="651" y="391"/>
                </a:lnTo>
                <a:lnTo>
                  <a:pt x="656" y="391"/>
                </a:lnTo>
                <a:lnTo>
                  <a:pt x="661" y="391"/>
                </a:lnTo>
                <a:lnTo>
                  <a:pt x="667" y="391"/>
                </a:lnTo>
                <a:lnTo>
                  <a:pt x="667" y="386"/>
                </a:lnTo>
                <a:lnTo>
                  <a:pt x="672" y="386"/>
                </a:lnTo>
                <a:lnTo>
                  <a:pt x="672" y="381"/>
                </a:lnTo>
                <a:lnTo>
                  <a:pt x="672" y="376"/>
                </a:lnTo>
                <a:lnTo>
                  <a:pt x="677" y="376"/>
                </a:lnTo>
                <a:lnTo>
                  <a:pt x="677" y="381"/>
                </a:lnTo>
                <a:lnTo>
                  <a:pt x="683" y="381"/>
                </a:lnTo>
                <a:lnTo>
                  <a:pt x="688" y="381"/>
                </a:lnTo>
                <a:lnTo>
                  <a:pt x="704" y="381"/>
                </a:lnTo>
                <a:lnTo>
                  <a:pt x="725" y="365"/>
                </a:lnTo>
                <a:lnTo>
                  <a:pt x="725" y="360"/>
                </a:lnTo>
                <a:lnTo>
                  <a:pt x="730" y="360"/>
                </a:lnTo>
                <a:lnTo>
                  <a:pt x="735" y="354"/>
                </a:lnTo>
                <a:lnTo>
                  <a:pt x="751" y="349"/>
                </a:lnTo>
                <a:lnTo>
                  <a:pt x="762" y="344"/>
                </a:lnTo>
                <a:lnTo>
                  <a:pt x="767" y="344"/>
                </a:lnTo>
                <a:lnTo>
                  <a:pt x="773" y="333"/>
                </a:lnTo>
                <a:lnTo>
                  <a:pt x="773" y="328"/>
                </a:lnTo>
                <a:lnTo>
                  <a:pt x="778" y="307"/>
                </a:lnTo>
                <a:lnTo>
                  <a:pt x="778" y="301"/>
                </a:lnTo>
                <a:lnTo>
                  <a:pt x="778" y="296"/>
                </a:lnTo>
                <a:lnTo>
                  <a:pt x="778" y="291"/>
                </a:lnTo>
                <a:lnTo>
                  <a:pt x="778" y="286"/>
                </a:lnTo>
                <a:lnTo>
                  <a:pt x="783" y="286"/>
                </a:lnTo>
                <a:lnTo>
                  <a:pt x="783" y="280"/>
                </a:lnTo>
                <a:lnTo>
                  <a:pt x="788" y="280"/>
                </a:lnTo>
                <a:lnTo>
                  <a:pt x="788" y="275"/>
                </a:lnTo>
                <a:lnTo>
                  <a:pt x="794" y="270"/>
                </a:lnTo>
                <a:lnTo>
                  <a:pt x="788" y="264"/>
                </a:lnTo>
                <a:lnTo>
                  <a:pt x="783" y="264"/>
                </a:lnTo>
                <a:lnTo>
                  <a:pt x="783" y="248"/>
                </a:lnTo>
                <a:lnTo>
                  <a:pt x="783" y="243"/>
                </a:lnTo>
                <a:lnTo>
                  <a:pt x="794" y="243"/>
                </a:lnTo>
                <a:lnTo>
                  <a:pt x="799" y="243"/>
                </a:lnTo>
                <a:lnTo>
                  <a:pt x="799" y="238"/>
                </a:lnTo>
                <a:lnTo>
                  <a:pt x="799" y="233"/>
                </a:lnTo>
                <a:lnTo>
                  <a:pt x="794" y="227"/>
                </a:lnTo>
                <a:lnTo>
                  <a:pt x="788" y="227"/>
                </a:lnTo>
                <a:lnTo>
                  <a:pt x="799" y="185"/>
                </a:lnTo>
                <a:lnTo>
                  <a:pt x="804" y="180"/>
                </a:lnTo>
                <a:lnTo>
                  <a:pt x="810" y="180"/>
                </a:lnTo>
                <a:lnTo>
                  <a:pt x="815" y="185"/>
                </a:lnTo>
                <a:lnTo>
                  <a:pt x="820" y="185"/>
                </a:lnTo>
                <a:lnTo>
                  <a:pt x="825" y="190"/>
                </a:lnTo>
                <a:lnTo>
                  <a:pt x="836" y="190"/>
                </a:lnTo>
                <a:lnTo>
                  <a:pt x="841" y="190"/>
                </a:lnTo>
                <a:lnTo>
                  <a:pt x="863" y="143"/>
                </a:lnTo>
                <a:lnTo>
                  <a:pt x="857" y="143"/>
                </a:lnTo>
                <a:lnTo>
                  <a:pt x="852" y="143"/>
                </a:lnTo>
                <a:lnTo>
                  <a:pt x="852" y="137"/>
                </a:lnTo>
                <a:lnTo>
                  <a:pt x="847" y="137"/>
                </a:lnTo>
                <a:lnTo>
                  <a:pt x="841" y="137"/>
                </a:lnTo>
                <a:lnTo>
                  <a:pt x="841" y="132"/>
                </a:lnTo>
                <a:lnTo>
                  <a:pt x="836" y="132"/>
                </a:lnTo>
                <a:lnTo>
                  <a:pt x="836" y="127"/>
                </a:lnTo>
                <a:lnTo>
                  <a:pt x="836" y="121"/>
                </a:lnTo>
                <a:lnTo>
                  <a:pt x="831" y="116"/>
                </a:lnTo>
                <a:lnTo>
                  <a:pt x="831" y="111"/>
                </a:lnTo>
                <a:lnTo>
                  <a:pt x="831" y="106"/>
                </a:lnTo>
                <a:lnTo>
                  <a:pt x="836" y="100"/>
                </a:lnTo>
                <a:lnTo>
                  <a:pt x="836" y="95"/>
                </a:lnTo>
                <a:lnTo>
                  <a:pt x="841" y="95"/>
                </a:lnTo>
                <a:lnTo>
                  <a:pt x="847" y="90"/>
                </a:lnTo>
                <a:lnTo>
                  <a:pt x="852" y="90"/>
                </a:lnTo>
                <a:lnTo>
                  <a:pt x="857" y="90"/>
                </a:lnTo>
                <a:lnTo>
                  <a:pt x="857" y="95"/>
                </a:lnTo>
                <a:lnTo>
                  <a:pt x="863" y="95"/>
                </a:lnTo>
                <a:lnTo>
                  <a:pt x="868" y="95"/>
                </a:lnTo>
                <a:lnTo>
                  <a:pt x="873" y="95"/>
                </a:lnTo>
                <a:lnTo>
                  <a:pt x="873" y="100"/>
                </a:lnTo>
                <a:lnTo>
                  <a:pt x="878" y="100"/>
                </a:lnTo>
                <a:lnTo>
                  <a:pt x="884" y="100"/>
                </a:lnTo>
                <a:lnTo>
                  <a:pt x="889" y="100"/>
                </a:lnTo>
                <a:lnTo>
                  <a:pt x="894" y="100"/>
                </a:lnTo>
                <a:lnTo>
                  <a:pt x="894" y="95"/>
                </a:lnTo>
                <a:lnTo>
                  <a:pt x="900" y="95"/>
                </a:lnTo>
                <a:lnTo>
                  <a:pt x="900" y="90"/>
                </a:lnTo>
                <a:lnTo>
                  <a:pt x="900" y="84"/>
                </a:lnTo>
                <a:lnTo>
                  <a:pt x="905" y="84"/>
                </a:lnTo>
                <a:lnTo>
                  <a:pt x="910" y="84"/>
                </a:lnTo>
                <a:lnTo>
                  <a:pt x="910" y="79"/>
                </a:lnTo>
                <a:lnTo>
                  <a:pt x="915" y="79"/>
                </a:lnTo>
                <a:lnTo>
                  <a:pt x="921" y="79"/>
                </a:lnTo>
                <a:lnTo>
                  <a:pt x="926" y="79"/>
                </a:lnTo>
                <a:lnTo>
                  <a:pt x="931" y="79"/>
                </a:lnTo>
                <a:lnTo>
                  <a:pt x="937" y="79"/>
                </a:lnTo>
                <a:lnTo>
                  <a:pt x="942" y="79"/>
                </a:lnTo>
                <a:lnTo>
                  <a:pt x="947" y="79"/>
                </a:lnTo>
                <a:lnTo>
                  <a:pt x="947" y="74"/>
                </a:lnTo>
                <a:lnTo>
                  <a:pt x="953" y="74"/>
                </a:lnTo>
                <a:lnTo>
                  <a:pt x="958" y="74"/>
                </a:lnTo>
                <a:lnTo>
                  <a:pt x="958" y="68"/>
                </a:lnTo>
                <a:lnTo>
                  <a:pt x="963" y="68"/>
                </a:lnTo>
                <a:lnTo>
                  <a:pt x="963" y="63"/>
                </a:lnTo>
                <a:lnTo>
                  <a:pt x="968" y="58"/>
                </a:lnTo>
                <a:lnTo>
                  <a:pt x="974" y="47"/>
                </a:lnTo>
                <a:lnTo>
                  <a:pt x="979" y="42"/>
                </a:lnTo>
                <a:lnTo>
                  <a:pt x="984" y="37"/>
                </a:lnTo>
                <a:lnTo>
                  <a:pt x="990" y="31"/>
                </a:lnTo>
                <a:lnTo>
                  <a:pt x="990" y="26"/>
                </a:lnTo>
                <a:lnTo>
                  <a:pt x="990" y="21"/>
                </a:lnTo>
                <a:lnTo>
                  <a:pt x="990" y="16"/>
                </a:lnTo>
                <a:lnTo>
                  <a:pt x="995" y="10"/>
                </a:lnTo>
                <a:lnTo>
                  <a:pt x="995" y="5"/>
                </a:lnTo>
                <a:lnTo>
                  <a:pt x="995" y="0"/>
                </a:lnTo>
                <a:lnTo>
                  <a:pt x="1000" y="0"/>
                </a:lnTo>
                <a:lnTo>
                  <a:pt x="1005" y="0"/>
                </a:lnTo>
                <a:lnTo>
                  <a:pt x="1011" y="0"/>
                </a:lnTo>
                <a:lnTo>
                  <a:pt x="1011" y="5"/>
                </a:lnTo>
                <a:lnTo>
                  <a:pt x="1016" y="5"/>
                </a:lnTo>
                <a:lnTo>
                  <a:pt x="1016" y="10"/>
                </a:lnTo>
                <a:lnTo>
                  <a:pt x="1021" y="10"/>
                </a:lnTo>
                <a:lnTo>
                  <a:pt x="1027" y="16"/>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20" name="Freeform 24"/>
          <p:cNvSpPr>
            <a:spLocks/>
          </p:cNvSpPr>
          <p:nvPr/>
        </p:nvSpPr>
        <p:spPr bwMode="auto">
          <a:xfrm>
            <a:off x="3714750" y="2495550"/>
            <a:ext cx="1017587" cy="1925638"/>
          </a:xfrm>
          <a:custGeom>
            <a:avLst/>
            <a:gdLst>
              <a:gd name="T0" fmla="*/ 498 w 641"/>
              <a:gd name="T1" fmla="*/ 148 h 1213"/>
              <a:gd name="T2" fmla="*/ 572 w 641"/>
              <a:gd name="T3" fmla="*/ 297 h 1213"/>
              <a:gd name="T4" fmla="*/ 635 w 641"/>
              <a:gd name="T5" fmla="*/ 366 h 1213"/>
              <a:gd name="T6" fmla="*/ 630 w 641"/>
              <a:gd name="T7" fmla="*/ 403 h 1213"/>
              <a:gd name="T8" fmla="*/ 614 w 641"/>
              <a:gd name="T9" fmla="*/ 434 h 1213"/>
              <a:gd name="T10" fmla="*/ 556 w 641"/>
              <a:gd name="T11" fmla="*/ 471 h 1213"/>
              <a:gd name="T12" fmla="*/ 561 w 641"/>
              <a:gd name="T13" fmla="*/ 508 h 1213"/>
              <a:gd name="T14" fmla="*/ 577 w 641"/>
              <a:gd name="T15" fmla="*/ 546 h 1213"/>
              <a:gd name="T16" fmla="*/ 598 w 641"/>
              <a:gd name="T17" fmla="*/ 577 h 1213"/>
              <a:gd name="T18" fmla="*/ 630 w 641"/>
              <a:gd name="T19" fmla="*/ 636 h 1213"/>
              <a:gd name="T20" fmla="*/ 619 w 641"/>
              <a:gd name="T21" fmla="*/ 673 h 1213"/>
              <a:gd name="T22" fmla="*/ 551 w 641"/>
              <a:gd name="T23" fmla="*/ 974 h 1213"/>
              <a:gd name="T24" fmla="*/ 566 w 641"/>
              <a:gd name="T25" fmla="*/ 1001 h 1213"/>
              <a:gd name="T26" fmla="*/ 572 w 641"/>
              <a:gd name="T27" fmla="*/ 1048 h 1213"/>
              <a:gd name="T28" fmla="*/ 540 w 641"/>
              <a:gd name="T29" fmla="*/ 1038 h 1213"/>
              <a:gd name="T30" fmla="*/ 498 w 641"/>
              <a:gd name="T31" fmla="*/ 1027 h 1213"/>
              <a:gd name="T32" fmla="*/ 466 w 641"/>
              <a:gd name="T33" fmla="*/ 1048 h 1213"/>
              <a:gd name="T34" fmla="*/ 439 w 641"/>
              <a:gd name="T35" fmla="*/ 1070 h 1213"/>
              <a:gd name="T36" fmla="*/ 408 w 641"/>
              <a:gd name="T37" fmla="*/ 1096 h 1213"/>
              <a:gd name="T38" fmla="*/ 386 w 641"/>
              <a:gd name="T39" fmla="*/ 1128 h 1213"/>
              <a:gd name="T40" fmla="*/ 355 w 641"/>
              <a:gd name="T41" fmla="*/ 1149 h 1213"/>
              <a:gd name="T42" fmla="*/ 323 w 641"/>
              <a:gd name="T43" fmla="*/ 1170 h 1213"/>
              <a:gd name="T44" fmla="*/ 281 w 641"/>
              <a:gd name="T45" fmla="*/ 1176 h 1213"/>
              <a:gd name="T46" fmla="*/ 243 w 641"/>
              <a:gd name="T47" fmla="*/ 1191 h 1213"/>
              <a:gd name="T48" fmla="*/ 116 w 641"/>
              <a:gd name="T49" fmla="*/ 1207 h 1213"/>
              <a:gd name="T50" fmla="*/ 116 w 641"/>
              <a:gd name="T51" fmla="*/ 1144 h 1213"/>
              <a:gd name="T52" fmla="*/ 95 w 641"/>
              <a:gd name="T53" fmla="*/ 1101 h 1213"/>
              <a:gd name="T54" fmla="*/ 63 w 641"/>
              <a:gd name="T55" fmla="*/ 1064 h 1213"/>
              <a:gd name="T56" fmla="*/ 11 w 641"/>
              <a:gd name="T57" fmla="*/ 1054 h 1213"/>
              <a:gd name="T58" fmla="*/ 11 w 641"/>
              <a:gd name="T59" fmla="*/ 948 h 1213"/>
              <a:gd name="T60" fmla="*/ 53 w 641"/>
              <a:gd name="T61" fmla="*/ 937 h 1213"/>
              <a:gd name="T62" fmla="*/ 85 w 641"/>
              <a:gd name="T63" fmla="*/ 895 h 1213"/>
              <a:gd name="T64" fmla="*/ 111 w 641"/>
              <a:gd name="T65" fmla="*/ 868 h 1213"/>
              <a:gd name="T66" fmla="*/ 143 w 641"/>
              <a:gd name="T67" fmla="*/ 842 h 1213"/>
              <a:gd name="T68" fmla="*/ 180 w 641"/>
              <a:gd name="T69" fmla="*/ 816 h 1213"/>
              <a:gd name="T70" fmla="*/ 212 w 641"/>
              <a:gd name="T71" fmla="*/ 784 h 1213"/>
              <a:gd name="T72" fmla="*/ 212 w 641"/>
              <a:gd name="T73" fmla="*/ 731 h 1213"/>
              <a:gd name="T74" fmla="*/ 212 w 641"/>
              <a:gd name="T75" fmla="*/ 683 h 1213"/>
              <a:gd name="T76" fmla="*/ 206 w 641"/>
              <a:gd name="T77" fmla="*/ 646 h 1213"/>
              <a:gd name="T78" fmla="*/ 196 w 641"/>
              <a:gd name="T79" fmla="*/ 614 h 1213"/>
              <a:gd name="T80" fmla="*/ 217 w 641"/>
              <a:gd name="T81" fmla="*/ 588 h 1213"/>
              <a:gd name="T82" fmla="*/ 243 w 641"/>
              <a:gd name="T83" fmla="*/ 556 h 1213"/>
              <a:gd name="T84" fmla="*/ 265 w 641"/>
              <a:gd name="T85" fmla="*/ 524 h 1213"/>
              <a:gd name="T86" fmla="*/ 169 w 641"/>
              <a:gd name="T87" fmla="*/ 381 h 1213"/>
              <a:gd name="T88" fmla="*/ 148 w 641"/>
              <a:gd name="T89" fmla="*/ 307 h 1213"/>
              <a:gd name="T90" fmla="*/ 159 w 641"/>
              <a:gd name="T91" fmla="*/ 265 h 1213"/>
              <a:gd name="T92" fmla="*/ 175 w 641"/>
              <a:gd name="T93" fmla="*/ 228 h 1213"/>
              <a:gd name="T94" fmla="*/ 201 w 641"/>
              <a:gd name="T95" fmla="*/ 201 h 1213"/>
              <a:gd name="T96" fmla="*/ 222 w 641"/>
              <a:gd name="T97" fmla="*/ 170 h 1213"/>
              <a:gd name="T98" fmla="*/ 249 w 641"/>
              <a:gd name="T99" fmla="*/ 127 h 1213"/>
              <a:gd name="T100" fmla="*/ 275 w 641"/>
              <a:gd name="T101" fmla="*/ 106 h 1213"/>
              <a:gd name="T102" fmla="*/ 291 w 641"/>
              <a:gd name="T103" fmla="*/ 74 h 1213"/>
              <a:gd name="T104" fmla="*/ 323 w 641"/>
              <a:gd name="T105" fmla="*/ 58 h 1213"/>
              <a:gd name="T106" fmla="*/ 360 w 641"/>
              <a:gd name="T107" fmla="*/ 43 h 1213"/>
              <a:gd name="T108" fmla="*/ 386 w 641"/>
              <a:gd name="T109" fmla="*/ 37 h 1213"/>
              <a:gd name="T110" fmla="*/ 408 w 641"/>
              <a:gd name="T111" fmla="*/ 16 h 1213"/>
              <a:gd name="T112" fmla="*/ 434 w 641"/>
              <a:gd name="T113" fmla="*/ 6 h 121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41"/>
              <a:gd name="T172" fmla="*/ 0 h 1213"/>
              <a:gd name="T173" fmla="*/ 641 w 641"/>
              <a:gd name="T174" fmla="*/ 1213 h 121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41" h="1213">
                <a:moveTo>
                  <a:pt x="450" y="0"/>
                </a:moveTo>
                <a:lnTo>
                  <a:pt x="450" y="6"/>
                </a:lnTo>
                <a:lnTo>
                  <a:pt x="455" y="6"/>
                </a:lnTo>
                <a:lnTo>
                  <a:pt x="455" y="11"/>
                </a:lnTo>
                <a:lnTo>
                  <a:pt x="461" y="11"/>
                </a:lnTo>
                <a:lnTo>
                  <a:pt x="471" y="21"/>
                </a:lnTo>
                <a:lnTo>
                  <a:pt x="519" y="64"/>
                </a:lnTo>
                <a:lnTo>
                  <a:pt x="540" y="85"/>
                </a:lnTo>
                <a:lnTo>
                  <a:pt x="513" y="117"/>
                </a:lnTo>
                <a:lnTo>
                  <a:pt x="498" y="148"/>
                </a:lnTo>
                <a:lnTo>
                  <a:pt x="492" y="164"/>
                </a:lnTo>
                <a:lnTo>
                  <a:pt x="471" y="201"/>
                </a:lnTo>
                <a:lnTo>
                  <a:pt x="461" y="223"/>
                </a:lnTo>
                <a:lnTo>
                  <a:pt x="519" y="228"/>
                </a:lnTo>
                <a:lnTo>
                  <a:pt x="551" y="281"/>
                </a:lnTo>
                <a:lnTo>
                  <a:pt x="566" y="281"/>
                </a:lnTo>
                <a:lnTo>
                  <a:pt x="572" y="281"/>
                </a:lnTo>
                <a:lnTo>
                  <a:pt x="572" y="286"/>
                </a:lnTo>
                <a:lnTo>
                  <a:pt x="572" y="291"/>
                </a:lnTo>
                <a:lnTo>
                  <a:pt x="572" y="297"/>
                </a:lnTo>
                <a:lnTo>
                  <a:pt x="572" y="302"/>
                </a:lnTo>
                <a:lnTo>
                  <a:pt x="577" y="302"/>
                </a:lnTo>
                <a:lnTo>
                  <a:pt x="577" y="307"/>
                </a:lnTo>
                <a:lnTo>
                  <a:pt x="577" y="313"/>
                </a:lnTo>
                <a:lnTo>
                  <a:pt x="577" y="318"/>
                </a:lnTo>
                <a:lnTo>
                  <a:pt x="635" y="350"/>
                </a:lnTo>
                <a:lnTo>
                  <a:pt x="635" y="355"/>
                </a:lnTo>
                <a:lnTo>
                  <a:pt x="641" y="355"/>
                </a:lnTo>
                <a:lnTo>
                  <a:pt x="635" y="360"/>
                </a:lnTo>
                <a:lnTo>
                  <a:pt x="635" y="366"/>
                </a:lnTo>
                <a:lnTo>
                  <a:pt x="635" y="371"/>
                </a:lnTo>
                <a:lnTo>
                  <a:pt x="630" y="371"/>
                </a:lnTo>
                <a:lnTo>
                  <a:pt x="630" y="376"/>
                </a:lnTo>
                <a:lnTo>
                  <a:pt x="625" y="376"/>
                </a:lnTo>
                <a:lnTo>
                  <a:pt x="625" y="381"/>
                </a:lnTo>
                <a:lnTo>
                  <a:pt x="625" y="387"/>
                </a:lnTo>
                <a:lnTo>
                  <a:pt x="625" y="392"/>
                </a:lnTo>
                <a:lnTo>
                  <a:pt x="630" y="392"/>
                </a:lnTo>
                <a:lnTo>
                  <a:pt x="630" y="397"/>
                </a:lnTo>
                <a:lnTo>
                  <a:pt x="630" y="403"/>
                </a:lnTo>
                <a:lnTo>
                  <a:pt x="635" y="403"/>
                </a:lnTo>
                <a:lnTo>
                  <a:pt x="635" y="408"/>
                </a:lnTo>
                <a:lnTo>
                  <a:pt x="635" y="413"/>
                </a:lnTo>
                <a:lnTo>
                  <a:pt x="635" y="418"/>
                </a:lnTo>
                <a:lnTo>
                  <a:pt x="635" y="424"/>
                </a:lnTo>
                <a:lnTo>
                  <a:pt x="630" y="434"/>
                </a:lnTo>
                <a:lnTo>
                  <a:pt x="625" y="434"/>
                </a:lnTo>
                <a:lnTo>
                  <a:pt x="625" y="440"/>
                </a:lnTo>
                <a:lnTo>
                  <a:pt x="619" y="440"/>
                </a:lnTo>
                <a:lnTo>
                  <a:pt x="614" y="434"/>
                </a:lnTo>
                <a:lnTo>
                  <a:pt x="609" y="434"/>
                </a:lnTo>
                <a:lnTo>
                  <a:pt x="609" y="429"/>
                </a:lnTo>
                <a:lnTo>
                  <a:pt x="566" y="450"/>
                </a:lnTo>
                <a:lnTo>
                  <a:pt x="566" y="456"/>
                </a:lnTo>
                <a:lnTo>
                  <a:pt x="561" y="456"/>
                </a:lnTo>
                <a:lnTo>
                  <a:pt x="561" y="461"/>
                </a:lnTo>
                <a:lnTo>
                  <a:pt x="556" y="461"/>
                </a:lnTo>
                <a:lnTo>
                  <a:pt x="551" y="461"/>
                </a:lnTo>
                <a:lnTo>
                  <a:pt x="551" y="466"/>
                </a:lnTo>
                <a:lnTo>
                  <a:pt x="556" y="471"/>
                </a:lnTo>
                <a:lnTo>
                  <a:pt x="556" y="477"/>
                </a:lnTo>
                <a:lnTo>
                  <a:pt x="556" y="482"/>
                </a:lnTo>
                <a:lnTo>
                  <a:pt x="551" y="482"/>
                </a:lnTo>
                <a:lnTo>
                  <a:pt x="551" y="487"/>
                </a:lnTo>
                <a:lnTo>
                  <a:pt x="551" y="493"/>
                </a:lnTo>
                <a:lnTo>
                  <a:pt x="556" y="493"/>
                </a:lnTo>
                <a:lnTo>
                  <a:pt x="556" y="498"/>
                </a:lnTo>
                <a:lnTo>
                  <a:pt x="556" y="503"/>
                </a:lnTo>
                <a:lnTo>
                  <a:pt x="561" y="503"/>
                </a:lnTo>
                <a:lnTo>
                  <a:pt x="561" y="508"/>
                </a:lnTo>
                <a:lnTo>
                  <a:pt x="561" y="514"/>
                </a:lnTo>
                <a:lnTo>
                  <a:pt x="561" y="519"/>
                </a:lnTo>
                <a:lnTo>
                  <a:pt x="561" y="524"/>
                </a:lnTo>
                <a:lnTo>
                  <a:pt x="566" y="524"/>
                </a:lnTo>
                <a:lnTo>
                  <a:pt x="566" y="530"/>
                </a:lnTo>
                <a:lnTo>
                  <a:pt x="566" y="535"/>
                </a:lnTo>
                <a:lnTo>
                  <a:pt x="572" y="535"/>
                </a:lnTo>
                <a:lnTo>
                  <a:pt x="572" y="540"/>
                </a:lnTo>
                <a:lnTo>
                  <a:pt x="572" y="546"/>
                </a:lnTo>
                <a:lnTo>
                  <a:pt x="577" y="546"/>
                </a:lnTo>
                <a:lnTo>
                  <a:pt x="577" y="551"/>
                </a:lnTo>
                <a:lnTo>
                  <a:pt x="582" y="551"/>
                </a:lnTo>
                <a:lnTo>
                  <a:pt x="582" y="556"/>
                </a:lnTo>
                <a:lnTo>
                  <a:pt x="588" y="556"/>
                </a:lnTo>
                <a:lnTo>
                  <a:pt x="588" y="561"/>
                </a:lnTo>
                <a:lnTo>
                  <a:pt x="588" y="567"/>
                </a:lnTo>
                <a:lnTo>
                  <a:pt x="593" y="567"/>
                </a:lnTo>
                <a:lnTo>
                  <a:pt x="593" y="572"/>
                </a:lnTo>
                <a:lnTo>
                  <a:pt x="598" y="572"/>
                </a:lnTo>
                <a:lnTo>
                  <a:pt x="598" y="577"/>
                </a:lnTo>
                <a:lnTo>
                  <a:pt x="603" y="577"/>
                </a:lnTo>
                <a:lnTo>
                  <a:pt x="603" y="583"/>
                </a:lnTo>
                <a:lnTo>
                  <a:pt x="603" y="588"/>
                </a:lnTo>
                <a:lnTo>
                  <a:pt x="614" y="604"/>
                </a:lnTo>
                <a:lnTo>
                  <a:pt x="641" y="620"/>
                </a:lnTo>
                <a:lnTo>
                  <a:pt x="641" y="625"/>
                </a:lnTo>
                <a:lnTo>
                  <a:pt x="635" y="625"/>
                </a:lnTo>
                <a:lnTo>
                  <a:pt x="635" y="630"/>
                </a:lnTo>
                <a:lnTo>
                  <a:pt x="635" y="636"/>
                </a:lnTo>
                <a:lnTo>
                  <a:pt x="630" y="636"/>
                </a:lnTo>
                <a:lnTo>
                  <a:pt x="630" y="641"/>
                </a:lnTo>
                <a:lnTo>
                  <a:pt x="625" y="641"/>
                </a:lnTo>
                <a:lnTo>
                  <a:pt x="625" y="646"/>
                </a:lnTo>
                <a:lnTo>
                  <a:pt x="619" y="646"/>
                </a:lnTo>
                <a:lnTo>
                  <a:pt x="614" y="651"/>
                </a:lnTo>
                <a:lnTo>
                  <a:pt x="614" y="657"/>
                </a:lnTo>
                <a:lnTo>
                  <a:pt x="614" y="662"/>
                </a:lnTo>
                <a:lnTo>
                  <a:pt x="614" y="667"/>
                </a:lnTo>
                <a:lnTo>
                  <a:pt x="619" y="667"/>
                </a:lnTo>
                <a:lnTo>
                  <a:pt x="619" y="673"/>
                </a:lnTo>
                <a:lnTo>
                  <a:pt x="603" y="710"/>
                </a:lnTo>
                <a:lnTo>
                  <a:pt x="603" y="731"/>
                </a:lnTo>
                <a:lnTo>
                  <a:pt x="593" y="816"/>
                </a:lnTo>
                <a:lnTo>
                  <a:pt x="603" y="821"/>
                </a:lnTo>
                <a:lnTo>
                  <a:pt x="614" y="853"/>
                </a:lnTo>
                <a:lnTo>
                  <a:pt x="540" y="958"/>
                </a:lnTo>
                <a:lnTo>
                  <a:pt x="545" y="964"/>
                </a:lnTo>
                <a:lnTo>
                  <a:pt x="545" y="969"/>
                </a:lnTo>
                <a:lnTo>
                  <a:pt x="545" y="974"/>
                </a:lnTo>
                <a:lnTo>
                  <a:pt x="551" y="974"/>
                </a:lnTo>
                <a:lnTo>
                  <a:pt x="551" y="980"/>
                </a:lnTo>
                <a:lnTo>
                  <a:pt x="556" y="980"/>
                </a:lnTo>
                <a:lnTo>
                  <a:pt x="556" y="985"/>
                </a:lnTo>
                <a:lnTo>
                  <a:pt x="561" y="985"/>
                </a:lnTo>
                <a:lnTo>
                  <a:pt x="566" y="985"/>
                </a:lnTo>
                <a:lnTo>
                  <a:pt x="566" y="990"/>
                </a:lnTo>
                <a:lnTo>
                  <a:pt x="566" y="996"/>
                </a:lnTo>
                <a:lnTo>
                  <a:pt x="566" y="1001"/>
                </a:lnTo>
                <a:lnTo>
                  <a:pt x="566" y="1006"/>
                </a:lnTo>
                <a:lnTo>
                  <a:pt x="566" y="1001"/>
                </a:lnTo>
                <a:lnTo>
                  <a:pt x="566" y="1006"/>
                </a:lnTo>
                <a:lnTo>
                  <a:pt x="566" y="1011"/>
                </a:lnTo>
                <a:lnTo>
                  <a:pt x="566" y="1017"/>
                </a:lnTo>
                <a:lnTo>
                  <a:pt x="566" y="1022"/>
                </a:lnTo>
                <a:lnTo>
                  <a:pt x="566" y="1027"/>
                </a:lnTo>
                <a:lnTo>
                  <a:pt x="566" y="1033"/>
                </a:lnTo>
                <a:lnTo>
                  <a:pt x="572" y="1033"/>
                </a:lnTo>
                <a:lnTo>
                  <a:pt x="572" y="1038"/>
                </a:lnTo>
                <a:lnTo>
                  <a:pt x="572" y="1043"/>
                </a:lnTo>
                <a:lnTo>
                  <a:pt x="572" y="1048"/>
                </a:lnTo>
                <a:lnTo>
                  <a:pt x="572" y="1054"/>
                </a:lnTo>
                <a:lnTo>
                  <a:pt x="572" y="1048"/>
                </a:lnTo>
                <a:lnTo>
                  <a:pt x="566" y="1048"/>
                </a:lnTo>
                <a:lnTo>
                  <a:pt x="561" y="1048"/>
                </a:lnTo>
                <a:lnTo>
                  <a:pt x="561" y="1043"/>
                </a:lnTo>
                <a:lnTo>
                  <a:pt x="556" y="1043"/>
                </a:lnTo>
                <a:lnTo>
                  <a:pt x="551" y="1043"/>
                </a:lnTo>
                <a:lnTo>
                  <a:pt x="551" y="1038"/>
                </a:lnTo>
                <a:lnTo>
                  <a:pt x="545" y="1038"/>
                </a:lnTo>
                <a:lnTo>
                  <a:pt x="540" y="1038"/>
                </a:lnTo>
                <a:lnTo>
                  <a:pt x="540" y="1033"/>
                </a:lnTo>
                <a:lnTo>
                  <a:pt x="535" y="1033"/>
                </a:lnTo>
                <a:lnTo>
                  <a:pt x="529" y="1033"/>
                </a:lnTo>
                <a:lnTo>
                  <a:pt x="524" y="1033"/>
                </a:lnTo>
                <a:lnTo>
                  <a:pt x="519" y="1033"/>
                </a:lnTo>
                <a:lnTo>
                  <a:pt x="513" y="1033"/>
                </a:lnTo>
                <a:lnTo>
                  <a:pt x="508" y="1033"/>
                </a:lnTo>
                <a:lnTo>
                  <a:pt x="508" y="1027"/>
                </a:lnTo>
                <a:lnTo>
                  <a:pt x="503" y="1027"/>
                </a:lnTo>
                <a:lnTo>
                  <a:pt x="498" y="1027"/>
                </a:lnTo>
                <a:lnTo>
                  <a:pt x="492" y="1027"/>
                </a:lnTo>
                <a:lnTo>
                  <a:pt x="492" y="1033"/>
                </a:lnTo>
                <a:lnTo>
                  <a:pt x="487" y="1033"/>
                </a:lnTo>
                <a:lnTo>
                  <a:pt x="487" y="1038"/>
                </a:lnTo>
                <a:lnTo>
                  <a:pt x="482" y="1038"/>
                </a:lnTo>
                <a:lnTo>
                  <a:pt x="476" y="1038"/>
                </a:lnTo>
                <a:lnTo>
                  <a:pt x="476" y="1043"/>
                </a:lnTo>
                <a:lnTo>
                  <a:pt x="471" y="1043"/>
                </a:lnTo>
                <a:lnTo>
                  <a:pt x="466" y="1043"/>
                </a:lnTo>
                <a:lnTo>
                  <a:pt x="466" y="1048"/>
                </a:lnTo>
                <a:lnTo>
                  <a:pt x="461" y="1048"/>
                </a:lnTo>
                <a:lnTo>
                  <a:pt x="461" y="1054"/>
                </a:lnTo>
                <a:lnTo>
                  <a:pt x="461" y="1048"/>
                </a:lnTo>
                <a:lnTo>
                  <a:pt x="455" y="1054"/>
                </a:lnTo>
                <a:lnTo>
                  <a:pt x="450" y="1054"/>
                </a:lnTo>
                <a:lnTo>
                  <a:pt x="450" y="1059"/>
                </a:lnTo>
                <a:lnTo>
                  <a:pt x="445" y="1059"/>
                </a:lnTo>
                <a:lnTo>
                  <a:pt x="445" y="1064"/>
                </a:lnTo>
                <a:lnTo>
                  <a:pt x="439" y="1064"/>
                </a:lnTo>
                <a:lnTo>
                  <a:pt x="439" y="1070"/>
                </a:lnTo>
                <a:lnTo>
                  <a:pt x="434" y="1070"/>
                </a:lnTo>
                <a:lnTo>
                  <a:pt x="429" y="1070"/>
                </a:lnTo>
                <a:lnTo>
                  <a:pt x="429" y="1075"/>
                </a:lnTo>
                <a:lnTo>
                  <a:pt x="423" y="1080"/>
                </a:lnTo>
                <a:lnTo>
                  <a:pt x="418" y="1080"/>
                </a:lnTo>
                <a:lnTo>
                  <a:pt x="413" y="1080"/>
                </a:lnTo>
                <a:lnTo>
                  <a:pt x="413" y="1086"/>
                </a:lnTo>
                <a:lnTo>
                  <a:pt x="413" y="1091"/>
                </a:lnTo>
                <a:lnTo>
                  <a:pt x="408" y="1091"/>
                </a:lnTo>
                <a:lnTo>
                  <a:pt x="408" y="1096"/>
                </a:lnTo>
                <a:lnTo>
                  <a:pt x="408" y="1101"/>
                </a:lnTo>
                <a:lnTo>
                  <a:pt x="402" y="1101"/>
                </a:lnTo>
                <a:lnTo>
                  <a:pt x="402" y="1107"/>
                </a:lnTo>
                <a:lnTo>
                  <a:pt x="397" y="1107"/>
                </a:lnTo>
                <a:lnTo>
                  <a:pt x="397" y="1112"/>
                </a:lnTo>
                <a:lnTo>
                  <a:pt x="392" y="1112"/>
                </a:lnTo>
                <a:lnTo>
                  <a:pt x="392" y="1117"/>
                </a:lnTo>
                <a:lnTo>
                  <a:pt x="392" y="1123"/>
                </a:lnTo>
                <a:lnTo>
                  <a:pt x="386" y="1123"/>
                </a:lnTo>
                <a:lnTo>
                  <a:pt x="386" y="1128"/>
                </a:lnTo>
                <a:lnTo>
                  <a:pt x="381" y="1128"/>
                </a:lnTo>
                <a:lnTo>
                  <a:pt x="381" y="1133"/>
                </a:lnTo>
                <a:lnTo>
                  <a:pt x="376" y="1133"/>
                </a:lnTo>
                <a:lnTo>
                  <a:pt x="371" y="1133"/>
                </a:lnTo>
                <a:lnTo>
                  <a:pt x="371" y="1138"/>
                </a:lnTo>
                <a:lnTo>
                  <a:pt x="365" y="1138"/>
                </a:lnTo>
                <a:lnTo>
                  <a:pt x="360" y="1138"/>
                </a:lnTo>
                <a:lnTo>
                  <a:pt x="360" y="1144"/>
                </a:lnTo>
                <a:lnTo>
                  <a:pt x="360" y="1149"/>
                </a:lnTo>
                <a:lnTo>
                  <a:pt x="355" y="1149"/>
                </a:lnTo>
                <a:lnTo>
                  <a:pt x="355" y="1154"/>
                </a:lnTo>
                <a:lnTo>
                  <a:pt x="349" y="1154"/>
                </a:lnTo>
                <a:lnTo>
                  <a:pt x="344" y="1154"/>
                </a:lnTo>
                <a:lnTo>
                  <a:pt x="344" y="1160"/>
                </a:lnTo>
                <a:lnTo>
                  <a:pt x="339" y="1160"/>
                </a:lnTo>
                <a:lnTo>
                  <a:pt x="339" y="1165"/>
                </a:lnTo>
                <a:lnTo>
                  <a:pt x="333" y="1165"/>
                </a:lnTo>
                <a:lnTo>
                  <a:pt x="333" y="1170"/>
                </a:lnTo>
                <a:lnTo>
                  <a:pt x="328" y="1170"/>
                </a:lnTo>
                <a:lnTo>
                  <a:pt x="323" y="1170"/>
                </a:lnTo>
                <a:lnTo>
                  <a:pt x="318" y="1170"/>
                </a:lnTo>
                <a:lnTo>
                  <a:pt x="312" y="1170"/>
                </a:lnTo>
                <a:lnTo>
                  <a:pt x="307" y="1170"/>
                </a:lnTo>
                <a:lnTo>
                  <a:pt x="307" y="1176"/>
                </a:lnTo>
                <a:lnTo>
                  <a:pt x="302" y="1176"/>
                </a:lnTo>
                <a:lnTo>
                  <a:pt x="296" y="1176"/>
                </a:lnTo>
                <a:lnTo>
                  <a:pt x="291" y="1176"/>
                </a:lnTo>
                <a:lnTo>
                  <a:pt x="291" y="1170"/>
                </a:lnTo>
                <a:lnTo>
                  <a:pt x="286" y="1176"/>
                </a:lnTo>
                <a:lnTo>
                  <a:pt x="281" y="1176"/>
                </a:lnTo>
                <a:lnTo>
                  <a:pt x="275" y="1176"/>
                </a:lnTo>
                <a:lnTo>
                  <a:pt x="270" y="1176"/>
                </a:lnTo>
                <a:lnTo>
                  <a:pt x="265" y="1176"/>
                </a:lnTo>
                <a:lnTo>
                  <a:pt x="265" y="1181"/>
                </a:lnTo>
                <a:lnTo>
                  <a:pt x="259" y="1181"/>
                </a:lnTo>
                <a:lnTo>
                  <a:pt x="259" y="1186"/>
                </a:lnTo>
                <a:lnTo>
                  <a:pt x="254" y="1186"/>
                </a:lnTo>
                <a:lnTo>
                  <a:pt x="254" y="1191"/>
                </a:lnTo>
                <a:lnTo>
                  <a:pt x="249" y="1191"/>
                </a:lnTo>
                <a:lnTo>
                  <a:pt x="243" y="1191"/>
                </a:lnTo>
                <a:lnTo>
                  <a:pt x="238" y="1191"/>
                </a:lnTo>
                <a:lnTo>
                  <a:pt x="233" y="1191"/>
                </a:lnTo>
                <a:lnTo>
                  <a:pt x="228" y="1191"/>
                </a:lnTo>
                <a:lnTo>
                  <a:pt x="228" y="1197"/>
                </a:lnTo>
                <a:lnTo>
                  <a:pt x="222" y="1197"/>
                </a:lnTo>
                <a:lnTo>
                  <a:pt x="217" y="1197"/>
                </a:lnTo>
                <a:lnTo>
                  <a:pt x="212" y="1197"/>
                </a:lnTo>
                <a:lnTo>
                  <a:pt x="206" y="1197"/>
                </a:lnTo>
                <a:lnTo>
                  <a:pt x="116" y="1213"/>
                </a:lnTo>
                <a:lnTo>
                  <a:pt x="116" y="1207"/>
                </a:lnTo>
                <a:lnTo>
                  <a:pt x="116" y="1202"/>
                </a:lnTo>
                <a:lnTo>
                  <a:pt x="116" y="1197"/>
                </a:lnTo>
                <a:lnTo>
                  <a:pt x="116" y="1191"/>
                </a:lnTo>
                <a:lnTo>
                  <a:pt x="116" y="1186"/>
                </a:lnTo>
                <a:lnTo>
                  <a:pt x="116" y="1176"/>
                </a:lnTo>
                <a:lnTo>
                  <a:pt x="116" y="1170"/>
                </a:lnTo>
                <a:lnTo>
                  <a:pt x="116" y="1165"/>
                </a:lnTo>
                <a:lnTo>
                  <a:pt x="116" y="1154"/>
                </a:lnTo>
                <a:lnTo>
                  <a:pt x="116" y="1149"/>
                </a:lnTo>
                <a:lnTo>
                  <a:pt x="116" y="1144"/>
                </a:lnTo>
                <a:lnTo>
                  <a:pt x="116" y="1138"/>
                </a:lnTo>
                <a:lnTo>
                  <a:pt x="116" y="1133"/>
                </a:lnTo>
                <a:lnTo>
                  <a:pt x="116" y="1128"/>
                </a:lnTo>
                <a:lnTo>
                  <a:pt x="116" y="1123"/>
                </a:lnTo>
                <a:lnTo>
                  <a:pt x="111" y="1123"/>
                </a:lnTo>
                <a:lnTo>
                  <a:pt x="111" y="1117"/>
                </a:lnTo>
                <a:lnTo>
                  <a:pt x="106" y="1117"/>
                </a:lnTo>
                <a:lnTo>
                  <a:pt x="101" y="1112"/>
                </a:lnTo>
                <a:lnTo>
                  <a:pt x="95" y="1107"/>
                </a:lnTo>
                <a:lnTo>
                  <a:pt x="95" y="1101"/>
                </a:lnTo>
                <a:lnTo>
                  <a:pt x="95" y="1096"/>
                </a:lnTo>
                <a:lnTo>
                  <a:pt x="90" y="1091"/>
                </a:lnTo>
                <a:lnTo>
                  <a:pt x="90" y="1086"/>
                </a:lnTo>
                <a:lnTo>
                  <a:pt x="85" y="1080"/>
                </a:lnTo>
                <a:lnTo>
                  <a:pt x="79" y="1075"/>
                </a:lnTo>
                <a:lnTo>
                  <a:pt x="74" y="1075"/>
                </a:lnTo>
                <a:lnTo>
                  <a:pt x="74" y="1070"/>
                </a:lnTo>
                <a:lnTo>
                  <a:pt x="69" y="1070"/>
                </a:lnTo>
                <a:lnTo>
                  <a:pt x="63" y="1070"/>
                </a:lnTo>
                <a:lnTo>
                  <a:pt x="63" y="1064"/>
                </a:lnTo>
                <a:lnTo>
                  <a:pt x="58" y="1064"/>
                </a:lnTo>
                <a:lnTo>
                  <a:pt x="53" y="1064"/>
                </a:lnTo>
                <a:lnTo>
                  <a:pt x="48" y="1064"/>
                </a:lnTo>
                <a:lnTo>
                  <a:pt x="42" y="1064"/>
                </a:lnTo>
                <a:lnTo>
                  <a:pt x="37" y="1059"/>
                </a:lnTo>
                <a:lnTo>
                  <a:pt x="32" y="1059"/>
                </a:lnTo>
                <a:lnTo>
                  <a:pt x="26" y="1059"/>
                </a:lnTo>
                <a:lnTo>
                  <a:pt x="21" y="1059"/>
                </a:lnTo>
                <a:lnTo>
                  <a:pt x="16" y="1059"/>
                </a:lnTo>
                <a:lnTo>
                  <a:pt x="11" y="1054"/>
                </a:lnTo>
                <a:lnTo>
                  <a:pt x="5" y="1054"/>
                </a:lnTo>
                <a:lnTo>
                  <a:pt x="0" y="1054"/>
                </a:lnTo>
                <a:lnTo>
                  <a:pt x="0" y="1048"/>
                </a:lnTo>
                <a:lnTo>
                  <a:pt x="5" y="1048"/>
                </a:lnTo>
                <a:lnTo>
                  <a:pt x="11" y="1048"/>
                </a:lnTo>
                <a:lnTo>
                  <a:pt x="16" y="1048"/>
                </a:lnTo>
                <a:lnTo>
                  <a:pt x="21" y="1043"/>
                </a:lnTo>
                <a:lnTo>
                  <a:pt x="26" y="1043"/>
                </a:lnTo>
                <a:lnTo>
                  <a:pt x="26" y="1038"/>
                </a:lnTo>
                <a:lnTo>
                  <a:pt x="11" y="948"/>
                </a:lnTo>
                <a:lnTo>
                  <a:pt x="16" y="948"/>
                </a:lnTo>
                <a:lnTo>
                  <a:pt x="21" y="948"/>
                </a:lnTo>
                <a:lnTo>
                  <a:pt x="26" y="948"/>
                </a:lnTo>
                <a:lnTo>
                  <a:pt x="32" y="948"/>
                </a:lnTo>
                <a:lnTo>
                  <a:pt x="32" y="943"/>
                </a:lnTo>
                <a:lnTo>
                  <a:pt x="37" y="943"/>
                </a:lnTo>
                <a:lnTo>
                  <a:pt x="42" y="943"/>
                </a:lnTo>
                <a:lnTo>
                  <a:pt x="48" y="943"/>
                </a:lnTo>
                <a:lnTo>
                  <a:pt x="53" y="943"/>
                </a:lnTo>
                <a:lnTo>
                  <a:pt x="53" y="937"/>
                </a:lnTo>
                <a:lnTo>
                  <a:pt x="58" y="937"/>
                </a:lnTo>
                <a:lnTo>
                  <a:pt x="63" y="932"/>
                </a:lnTo>
                <a:lnTo>
                  <a:pt x="69" y="927"/>
                </a:lnTo>
                <a:lnTo>
                  <a:pt x="69" y="921"/>
                </a:lnTo>
                <a:lnTo>
                  <a:pt x="74" y="921"/>
                </a:lnTo>
                <a:lnTo>
                  <a:pt x="74" y="916"/>
                </a:lnTo>
                <a:lnTo>
                  <a:pt x="79" y="911"/>
                </a:lnTo>
                <a:lnTo>
                  <a:pt x="79" y="906"/>
                </a:lnTo>
                <a:lnTo>
                  <a:pt x="85" y="900"/>
                </a:lnTo>
                <a:lnTo>
                  <a:pt x="85" y="895"/>
                </a:lnTo>
                <a:lnTo>
                  <a:pt x="90" y="895"/>
                </a:lnTo>
                <a:lnTo>
                  <a:pt x="90" y="890"/>
                </a:lnTo>
                <a:lnTo>
                  <a:pt x="90" y="884"/>
                </a:lnTo>
                <a:lnTo>
                  <a:pt x="95" y="884"/>
                </a:lnTo>
                <a:lnTo>
                  <a:pt x="95" y="879"/>
                </a:lnTo>
                <a:lnTo>
                  <a:pt x="101" y="874"/>
                </a:lnTo>
                <a:lnTo>
                  <a:pt x="101" y="868"/>
                </a:lnTo>
                <a:lnTo>
                  <a:pt x="106" y="868"/>
                </a:lnTo>
                <a:lnTo>
                  <a:pt x="106" y="874"/>
                </a:lnTo>
                <a:lnTo>
                  <a:pt x="111" y="868"/>
                </a:lnTo>
                <a:lnTo>
                  <a:pt x="111" y="863"/>
                </a:lnTo>
                <a:lnTo>
                  <a:pt x="116" y="863"/>
                </a:lnTo>
                <a:lnTo>
                  <a:pt x="116" y="858"/>
                </a:lnTo>
                <a:lnTo>
                  <a:pt x="122" y="858"/>
                </a:lnTo>
                <a:lnTo>
                  <a:pt x="122" y="853"/>
                </a:lnTo>
                <a:lnTo>
                  <a:pt x="127" y="853"/>
                </a:lnTo>
                <a:lnTo>
                  <a:pt x="127" y="847"/>
                </a:lnTo>
                <a:lnTo>
                  <a:pt x="132" y="847"/>
                </a:lnTo>
                <a:lnTo>
                  <a:pt x="138" y="842"/>
                </a:lnTo>
                <a:lnTo>
                  <a:pt x="143" y="842"/>
                </a:lnTo>
                <a:lnTo>
                  <a:pt x="148" y="842"/>
                </a:lnTo>
                <a:lnTo>
                  <a:pt x="153" y="842"/>
                </a:lnTo>
                <a:lnTo>
                  <a:pt x="153" y="837"/>
                </a:lnTo>
                <a:lnTo>
                  <a:pt x="159" y="837"/>
                </a:lnTo>
                <a:lnTo>
                  <a:pt x="159" y="831"/>
                </a:lnTo>
                <a:lnTo>
                  <a:pt x="164" y="831"/>
                </a:lnTo>
                <a:lnTo>
                  <a:pt x="169" y="826"/>
                </a:lnTo>
                <a:lnTo>
                  <a:pt x="169" y="821"/>
                </a:lnTo>
                <a:lnTo>
                  <a:pt x="175" y="821"/>
                </a:lnTo>
                <a:lnTo>
                  <a:pt x="180" y="816"/>
                </a:lnTo>
                <a:lnTo>
                  <a:pt x="185" y="810"/>
                </a:lnTo>
                <a:lnTo>
                  <a:pt x="191" y="805"/>
                </a:lnTo>
                <a:lnTo>
                  <a:pt x="196" y="805"/>
                </a:lnTo>
                <a:lnTo>
                  <a:pt x="201" y="805"/>
                </a:lnTo>
                <a:lnTo>
                  <a:pt x="201" y="800"/>
                </a:lnTo>
                <a:lnTo>
                  <a:pt x="206" y="800"/>
                </a:lnTo>
                <a:lnTo>
                  <a:pt x="212" y="800"/>
                </a:lnTo>
                <a:lnTo>
                  <a:pt x="212" y="794"/>
                </a:lnTo>
                <a:lnTo>
                  <a:pt x="212" y="789"/>
                </a:lnTo>
                <a:lnTo>
                  <a:pt x="212" y="784"/>
                </a:lnTo>
                <a:lnTo>
                  <a:pt x="212" y="778"/>
                </a:lnTo>
                <a:lnTo>
                  <a:pt x="212" y="773"/>
                </a:lnTo>
                <a:lnTo>
                  <a:pt x="212" y="768"/>
                </a:lnTo>
                <a:lnTo>
                  <a:pt x="212" y="763"/>
                </a:lnTo>
                <a:lnTo>
                  <a:pt x="212" y="757"/>
                </a:lnTo>
                <a:lnTo>
                  <a:pt x="212" y="752"/>
                </a:lnTo>
                <a:lnTo>
                  <a:pt x="212" y="747"/>
                </a:lnTo>
                <a:lnTo>
                  <a:pt x="212" y="741"/>
                </a:lnTo>
                <a:lnTo>
                  <a:pt x="212" y="736"/>
                </a:lnTo>
                <a:lnTo>
                  <a:pt x="212" y="731"/>
                </a:lnTo>
                <a:lnTo>
                  <a:pt x="217" y="726"/>
                </a:lnTo>
                <a:lnTo>
                  <a:pt x="217" y="720"/>
                </a:lnTo>
                <a:lnTo>
                  <a:pt x="222" y="715"/>
                </a:lnTo>
                <a:lnTo>
                  <a:pt x="217" y="715"/>
                </a:lnTo>
                <a:lnTo>
                  <a:pt x="217" y="710"/>
                </a:lnTo>
                <a:lnTo>
                  <a:pt x="217" y="704"/>
                </a:lnTo>
                <a:lnTo>
                  <a:pt x="217" y="699"/>
                </a:lnTo>
                <a:lnTo>
                  <a:pt x="217" y="694"/>
                </a:lnTo>
                <a:lnTo>
                  <a:pt x="212" y="688"/>
                </a:lnTo>
                <a:lnTo>
                  <a:pt x="212" y="683"/>
                </a:lnTo>
                <a:lnTo>
                  <a:pt x="206" y="683"/>
                </a:lnTo>
                <a:lnTo>
                  <a:pt x="206" y="678"/>
                </a:lnTo>
                <a:lnTo>
                  <a:pt x="206" y="673"/>
                </a:lnTo>
                <a:lnTo>
                  <a:pt x="206" y="667"/>
                </a:lnTo>
                <a:lnTo>
                  <a:pt x="206" y="662"/>
                </a:lnTo>
                <a:lnTo>
                  <a:pt x="212" y="662"/>
                </a:lnTo>
                <a:lnTo>
                  <a:pt x="206" y="657"/>
                </a:lnTo>
                <a:lnTo>
                  <a:pt x="212" y="657"/>
                </a:lnTo>
                <a:lnTo>
                  <a:pt x="212" y="651"/>
                </a:lnTo>
                <a:lnTo>
                  <a:pt x="206" y="646"/>
                </a:lnTo>
                <a:lnTo>
                  <a:pt x="212" y="646"/>
                </a:lnTo>
                <a:lnTo>
                  <a:pt x="212" y="641"/>
                </a:lnTo>
                <a:lnTo>
                  <a:pt x="212" y="636"/>
                </a:lnTo>
                <a:lnTo>
                  <a:pt x="212" y="630"/>
                </a:lnTo>
                <a:lnTo>
                  <a:pt x="206" y="630"/>
                </a:lnTo>
                <a:lnTo>
                  <a:pt x="201" y="630"/>
                </a:lnTo>
                <a:lnTo>
                  <a:pt x="201" y="625"/>
                </a:lnTo>
                <a:lnTo>
                  <a:pt x="201" y="620"/>
                </a:lnTo>
                <a:lnTo>
                  <a:pt x="196" y="620"/>
                </a:lnTo>
                <a:lnTo>
                  <a:pt x="196" y="614"/>
                </a:lnTo>
                <a:lnTo>
                  <a:pt x="196" y="609"/>
                </a:lnTo>
                <a:lnTo>
                  <a:pt x="191" y="609"/>
                </a:lnTo>
                <a:lnTo>
                  <a:pt x="191" y="604"/>
                </a:lnTo>
                <a:lnTo>
                  <a:pt x="196" y="604"/>
                </a:lnTo>
                <a:lnTo>
                  <a:pt x="196" y="598"/>
                </a:lnTo>
                <a:lnTo>
                  <a:pt x="201" y="593"/>
                </a:lnTo>
                <a:lnTo>
                  <a:pt x="206" y="593"/>
                </a:lnTo>
                <a:lnTo>
                  <a:pt x="212" y="593"/>
                </a:lnTo>
                <a:lnTo>
                  <a:pt x="212" y="588"/>
                </a:lnTo>
                <a:lnTo>
                  <a:pt x="217" y="588"/>
                </a:lnTo>
                <a:lnTo>
                  <a:pt x="217" y="583"/>
                </a:lnTo>
                <a:lnTo>
                  <a:pt x="222" y="577"/>
                </a:lnTo>
                <a:lnTo>
                  <a:pt x="228" y="577"/>
                </a:lnTo>
                <a:lnTo>
                  <a:pt x="228" y="572"/>
                </a:lnTo>
                <a:lnTo>
                  <a:pt x="228" y="567"/>
                </a:lnTo>
                <a:lnTo>
                  <a:pt x="233" y="567"/>
                </a:lnTo>
                <a:lnTo>
                  <a:pt x="233" y="561"/>
                </a:lnTo>
                <a:lnTo>
                  <a:pt x="238" y="561"/>
                </a:lnTo>
                <a:lnTo>
                  <a:pt x="238" y="556"/>
                </a:lnTo>
                <a:lnTo>
                  <a:pt x="243" y="556"/>
                </a:lnTo>
                <a:lnTo>
                  <a:pt x="249" y="556"/>
                </a:lnTo>
                <a:lnTo>
                  <a:pt x="249" y="551"/>
                </a:lnTo>
                <a:lnTo>
                  <a:pt x="249" y="546"/>
                </a:lnTo>
                <a:lnTo>
                  <a:pt x="254" y="546"/>
                </a:lnTo>
                <a:lnTo>
                  <a:pt x="254" y="540"/>
                </a:lnTo>
                <a:lnTo>
                  <a:pt x="259" y="540"/>
                </a:lnTo>
                <a:lnTo>
                  <a:pt x="265" y="540"/>
                </a:lnTo>
                <a:lnTo>
                  <a:pt x="265" y="535"/>
                </a:lnTo>
                <a:lnTo>
                  <a:pt x="270" y="535"/>
                </a:lnTo>
                <a:lnTo>
                  <a:pt x="265" y="524"/>
                </a:lnTo>
                <a:lnTo>
                  <a:pt x="259" y="514"/>
                </a:lnTo>
                <a:lnTo>
                  <a:pt x="233" y="498"/>
                </a:lnTo>
                <a:lnTo>
                  <a:pt x="222" y="482"/>
                </a:lnTo>
                <a:lnTo>
                  <a:pt x="217" y="466"/>
                </a:lnTo>
                <a:lnTo>
                  <a:pt x="191" y="466"/>
                </a:lnTo>
                <a:lnTo>
                  <a:pt x="169" y="450"/>
                </a:lnTo>
                <a:lnTo>
                  <a:pt x="169" y="434"/>
                </a:lnTo>
                <a:lnTo>
                  <a:pt x="169" y="424"/>
                </a:lnTo>
                <a:lnTo>
                  <a:pt x="180" y="408"/>
                </a:lnTo>
                <a:lnTo>
                  <a:pt x="169" y="381"/>
                </a:lnTo>
                <a:lnTo>
                  <a:pt x="153" y="360"/>
                </a:lnTo>
                <a:lnTo>
                  <a:pt x="148" y="344"/>
                </a:lnTo>
                <a:lnTo>
                  <a:pt x="143" y="339"/>
                </a:lnTo>
                <a:lnTo>
                  <a:pt x="148" y="339"/>
                </a:lnTo>
                <a:lnTo>
                  <a:pt x="148" y="334"/>
                </a:lnTo>
                <a:lnTo>
                  <a:pt x="148" y="328"/>
                </a:lnTo>
                <a:lnTo>
                  <a:pt x="148" y="323"/>
                </a:lnTo>
                <a:lnTo>
                  <a:pt x="148" y="318"/>
                </a:lnTo>
                <a:lnTo>
                  <a:pt x="148" y="313"/>
                </a:lnTo>
                <a:lnTo>
                  <a:pt x="148" y="307"/>
                </a:lnTo>
                <a:lnTo>
                  <a:pt x="148" y="302"/>
                </a:lnTo>
                <a:lnTo>
                  <a:pt x="148" y="297"/>
                </a:lnTo>
                <a:lnTo>
                  <a:pt x="148" y="291"/>
                </a:lnTo>
                <a:lnTo>
                  <a:pt x="148" y="286"/>
                </a:lnTo>
                <a:lnTo>
                  <a:pt x="148" y="281"/>
                </a:lnTo>
                <a:lnTo>
                  <a:pt x="148" y="276"/>
                </a:lnTo>
                <a:lnTo>
                  <a:pt x="153" y="276"/>
                </a:lnTo>
                <a:lnTo>
                  <a:pt x="153" y="270"/>
                </a:lnTo>
                <a:lnTo>
                  <a:pt x="159" y="270"/>
                </a:lnTo>
                <a:lnTo>
                  <a:pt x="159" y="265"/>
                </a:lnTo>
                <a:lnTo>
                  <a:pt x="164" y="265"/>
                </a:lnTo>
                <a:lnTo>
                  <a:pt x="164" y="260"/>
                </a:lnTo>
                <a:lnTo>
                  <a:pt x="164" y="254"/>
                </a:lnTo>
                <a:lnTo>
                  <a:pt x="169" y="254"/>
                </a:lnTo>
                <a:lnTo>
                  <a:pt x="169" y="249"/>
                </a:lnTo>
                <a:lnTo>
                  <a:pt x="169" y="244"/>
                </a:lnTo>
                <a:lnTo>
                  <a:pt x="169" y="238"/>
                </a:lnTo>
                <a:lnTo>
                  <a:pt x="169" y="233"/>
                </a:lnTo>
                <a:lnTo>
                  <a:pt x="175" y="233"/>
                </a:lnTo>
                <a:lnTo>
                  <a:pt x="175" y="228"/>
                </a:lnTo>
                <a:lnTo>
                  <a:pt x="175" y="223"/>
                </a:lnTo>
                <a:lnTo>
                  <a:pt x="180" y="223"/>
                </a:lnTo>
                <a:lnTo>
                  <a:pt x="180" y="217"/>
                </a:lnTo>
                <a:lnTo>
                  <a:pt x="185" y="217"/>
                </a:lnTo>
                <a:lnTo>
                  <a:pt x="185" y="212"/>
                </a:lnTo>
                <a:lnTo>
                  <a:pt x="191" y="212"/>
                </a:lnTo>
                <a:lnTo>
                  <a:pt x="196" y="212"/>
                </a:lnTo>
                <a:lnTo>
                  <a:pt x="196" y="207"/>
                </a:lnTo>
                <a:lnTo>
                  <a:pt x="201" y="207"/>
                </a:lnTo>
                <a:lnTo>
                  <a:pt x="201" y="201"/>
                </a:lnTo>
                <a:lnTo>
                  <a:pt x="206" y="201"/>
                </a:lnTo>
                <a:lnTo>
                  <a:pt x="206" y="196"/>
                </a:lnTo>
                <a:lnTo>
                  <a:pt x="212" y="196"/>
                </a:lnTo>
                <a:lnTo>
                  <a:pt x="212" y="191"/>
                </a:lnTo>
                <a:lnTo>
                  <a:pt x="212" y="186"/>
                </a:lnTo>
                <a:lnTo>
                  <a:pt x="212" y="180"/>
                </a:lnTo>
                <a:lnTo>
                  <a:pt x="217" y="180"/>
                </a:lnTo>
                <a:lnTo>
                  <a:pt x="217" y="175"/>
                </a:lnTo>
                <a:lnTo>
                  <a:pt x="217" y="170"/>
                </a:lnTo>
                <a:lnTo>
                  <a:pt x="222" y="170"/>
                </a:lnTo>
                <a:lnTo>
                  <a:pt x="222" y="164"/>
                </a:lnTo>
                <a:lnTo>
                  <a:pt x="228" y="159"/>
                </a:lnTo>
                <a:lnTo>
                  <a:pt x="228" y="154"/>
                </a:lnTo>
                <a:lnTo>
                  <a:pt x="228" y="148"/>
                </a:lnTo>
                <a:lnTo>
                  <a:pt x="233" y="143"/>
                </a:lnTo>
                <a:lnTo>
                  <a:pt x="233" y="138"/>
                </a:lnTo>
                <a:lnTo>
                  <a:pt x="238" y="133"/>
                </a:lnTo>
                <a:lnTo>
                  <a:pt x="238" y="127"/>
                </a:lnTo>
                <a:lnTo>
                  <a:pt x="243" y="127"/>
                </a:lnTo>
                <a:lnTo>
                  <a:pt x="249" y="127"/>
                </a:lnTo>
                <a:lnTo>
                  <a:pt x="249" y="122"/>
                </a:lnTo>
                <a:lnTo>
                  <a:pt x="254" y="122"/>
                </a:lnTo>
                <a:lnTo>
                  <a:pt x="259" y="117"/>
                </a:lnTo>
                <a:lnTo>
                  <a:pt x="265" y="117"/>
                </a:lnTo>
                <a:lnTo>
                  <a:pt x="270" y="117"/>
                </a:lnTo>
                <a:lnTo>
                  <a:pt x="270" y="111"/>
                </a:lnTo>
                <a:lnTo>
                  <a:pt x="275" y="111"/>
                </a:lnTo>
                <a:lnTo>
                  <a:pt x="275" y="106"/>
                </a:lnTo>
                <a:lnTo>
                  <a:pt x="270" y="106"/>
                </a:lnTo>
                <a:lnTo>
                  <a:pt x="275" y="106"/>
                </a:lnTo>
                <a:lnTo>
                  <a:pt x="281" y="106"/>
                </a:lnTo>
                <a:lnTo>
                  <a:pt x="281" y="101"/>
                </a:lnTo>
                <a:lnTo>
                  <a:pt x="286" y="101"/>
                </a:lnTo>
                <a:lnTo>
                  <a:pt x="286" y="96"/>
                </a:lnTo>
                <a:lnTo>
                  <a:pt x="286" y="90"/>
                </a:lnTo>
                <a:lnTo>
                  <a:pt x="286" y="85"/>
                </a:lnTo>
                <a:lnTo>
                  <a:pt x="286" y="80"/>
                </a:lnTo>
                <a:lnTo>
                  <a:pt x="281" y="80"/>
                </a:lnTo>
                <a:lnTo>
                  <a:pt x="286" y="74"/>
                </a:lnTo>
                <a:lnTo>
                  <a:pt x="291" y="74"/>
                </a:lnTo>
                <a:lnTo>
                  <a:pt x="296" y="69"/>
                </a:lnTo>
                <a:lnTo>
                  <a:pt x="302" y="69"/>
                </a:lnTo>
                <a:lnTo>
                  <a:pt x="302" y="74"/>
                </a:lnTo>
                <a:lnTo>
                  <a:pt x="307" y="74"/>
                </a:lnTo>
                <a:lnTo>
                  <a:pt x="312" y="74"/>
                </a:lnTo>
                <a:lnTo>
                  <a:pt x="312" y="69"/>
                </a:lnTo>
                <a:lnTo>
                  <a:pt x="318" y="69"/>
                </a:lnTo>
                <a:lnTo>
                  <a:pt x="318" y="64"/>
                </a:lnTo>
                <a:lnTo>
                  <a:pt x="323" y="64"/>
                </a:lnTo>
                <a:lnTo>
                  <a:pt x="323" y="58"/>
                </a:lnTo>
                <a:lnTo>
                  <a:pt x="328" y="58"/>
                </a:lnTo>
                <a:lnTo>
                  <a:pt x="328" y="53"/>
                </a:lnTo>
                <a:lnTo>
                  <a:pt x="333" y="53"/>
                </a:lnTo>
                <a:lnTo>
                  <a:pt x="333" y="48"/>
                </a:lnTo>
                <a:lnTo>
                  <a:pt x="339" y="48"/>
                </a:lnTo>
                <a:lnTo>
                  <a:pt x="344" y="48"/>
                </a:lnTo>
                <a:lnTo>
                  <a:pt x="344" y="43"/>
                </a:lnTo>
                <a:lnTo>
                  <a:pt x="349" y="43"/>
                </a:lnTo>
                <a:lnTo>
                  <a:pt x="355" y="43"/>
                </a:lnTo>
                <a:lnTo>
                  <a:pt x="360" y="43"/>
                </a:lnTo>
                <a:lnTo>
                  <a:pt x="365" y="43"/>
                </a:lnTo>
                <a:lnTo>
                  <a:pt x="365" y="37"/>
                </a:lnTo>
                <a:lnTo>
                  <a:pt x="371" y="37"/>
                </a:lnTo>
                <a:lnTo>
                  <a:pt x="376" y="37"/>
                </a:lnTo>
                <a:lnTo>
                  <a:pt x="381" y="37"/>
                </a:lnTo>
                <a:lnTo>
                  <a:pt x="381" y="43"/>
                </a:lnTo>
                <a:lnTo>
                  <a:pt x="386" y="43"/>
                </a:lnTo>
                <a:lnTo>
                  <a:pt x="386" y="37"/>
                </a:lnTo>
                <a:lnTo>
                  <a:pt x="386" y="43"/>
                </a:lnTo>
                <a:lnTo>
                  <a:pt x="386" y="37"/>
                </a:lnTo>
                <a:lnTo>
                  <a:pt x="392" y="37"/>
                </a:lnTo>
                <a:lnTo>
                  <a:pt x="397" y="37"/>
                </a:lnTo>
                <a:lnTo>
                  <a:pt x="397" y="32"/>
                </a:lnTo>
                <a:lnTo>
                  <a:pt x="402" y="32"/>
                </a:lnTo>
                <a:lnTo>
                  <a:pt x="402" y="27"/>
                </a:lnTo>
                <a:lnTo>
                  <a:pt x="402" y="21"/>
                </a:lnTo>
                <a:lnTo>
                  <a:pt x="402" y="16"/>
                </a:lnTo>
                <a:lnTo>
                  <a:pt x="408" y="16"/>
                </a:lnTo>
                <a:lnTo>
                  <a:pt x="408" y="21"/>
                </a:lnTo>
                <a:lnTo>
                  <a:pt x="408" y="16"/>
                </a:lnTo>
                <a:lnTo>
                  <a:pt x="408" y="21"/>
                </a:lnTo>
                <a:lnTo>
                  <a:pt x="413" y="21"/>
                </a:lnTo>
                <a:lnTo>
                  <a:pt x="418" y="21"/>
                </a:lnTo>
                <a:lnTo>
                  <a:pt x="418" y="16"/>
                </a:lnTo>
                <a:lnTo>
                  <a:pt x="418" y="21"/>
                </a:lnTo>
                <a:lnTo>
                  <a:pt x="423" y="16"/>
                </a:lnTo>
                <a:lnTo>
                  <a:pt x="423" y="11"/>
                </a:lnTo>
                <a:lnTo>
                  <a:pt x="423" y="6"/>
                </a:lnTo>
                <a:lnTo>
                  <a:pt x="429" y="6"/>
                </a:lnTo>
                <a:lnTo>
                  <a:pt x="434" y="6"/>
                </a:lnTo>
                <a:lnTo>
                  <a:pt x="434" y="0"/>
                </a:lnTo>
                <a:lnTo>
                  <a:pt x="434" y="6"/>
                </a:lnTo>
                <a:lnTo>
                  <a:pt x="434" y="0"/>
                </a:lnTo>
                <a:lnTo>
                  <a:pt x="439" y="0"/>
                </a:lnTo>
                <a:lnTo>
                  <a:pt x="445" y="0"/>
                </a:lnTo>
                <a:lnTo>
                  <a:pt x="450"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21" name="Freeform 25"/>
          <p:cNvSpPr>
            <a:spLocks/>
          </p:cNvSpPr>
          <p:nvPr/>
        </p:nvSpPr>
        <p:spPr bwMode="auto">
          <a:xfrm>
            <a:off x="2454275" y="2538413"/>
            <a:ext cx="1697037" cy="1646237"/>
          </a:xfrm>
          <a:custGeom>
            <a:avLst/>
            <a:gdLst>
              <a:gd name="T0" fmla="*/ 900 w 1069"/>
              <a:gd name="T1" fmla="*/ 16 h 1037"/>
              <a:gd name="T2" fmla="*/ 958 w 1069"/>
              <a:gd name="T3" fmla="*/ 26 h 1037"/>
              <a:gd name="T4" fmla="*/ 1006 w 1069"/>
              <a:gd name="T5" fmla="*/ 47 h 1037"/>
              <a:gd name="T6" fmla="*/ 1059 w 1069"/>
              <a:gd name="T7" fmla="*/ 69 h 1037"/>
              <a:gd name="T8" fmla="*/ 1027 w 1069"/>
              <a:gd name="T9" fmla="*/ 116 h 1037"/>
              <a:gd name="T10" fmla="*/ 995 w 1069"/>
              <a:gd name="T11" fmla="*/ 174 h 1037"/>
              <a:gd name="T12" fmla="*/ 963 w 1069"/>
              <a:gd name="T13" fmla="*/ 222 h 1037"/>
              <a:gd name="T14" fmla="*/ 942 w 1069"/>
              <a:gd name="T15" fmla="*/ 280 h 1037"/>
              <a:gd name="T16" fmla="*/ 985 w 1069"/>
              <a:gd name="T17" fmla="*/ 439 h 1037"/>
              <a:gd name="T18" fmla="*/ 1037 w 1069"/>
              <a:gd name="T19" fmla="*/ 529 h 1037"/>
              <a:gd name="T20" fmla="*/ 990 w 1069"/>
              <a:gd name="T21" fmla="*/ 571 h 1037"/>
              <a:gd name="T22" fmla="*/ 1000 w 1069"/>
              <a:gd name="T23" fmla="*/ 619 h 1037"/>
              <a:gd name="T24" fmla="*/ 1011 w 1069"/>
              <a:gd name="T25" fmla="*/ 683 h 1037"/>
              <a:gd name="T26" fmla="*/ 1006 w 1069"/>
              <a:gd name="T27" fmla="*/ 757 h 1037"/>
              <a:gd name="T28" fmla="*/ 953 w 1069"/>
              <a:gd name="T29" fmla="*/ 804 h 1037"/>
              <a:gd name="T30" fmla="*/ 905 w 1069"/>
              <a:gd name="T31" fmla="*/ 841 h 1037"/>
              <a:gd name="T32" fmla="*/ 868 w 1069"/>
              <a:gd name="T33" fmla="*/ 894 h 1037"/>
              <a:gd name="T34" fmla="*/ 805 w 1069"/>
              <a:gd name="T35" fmla="*/ 921 h 1037"/>
              <a:gd name="T36" fmla="*/ 752 w 1069"/>
              <a:gd name="T37" fmla="*/ 1027 h 1037"/>
              <a:gd name="T38" fmla="*/ 688 w 1069"/>
              <a:gd name="T39" fmla="*/ 995 h 1037"/>
              <a:gd name="T40" fmla="*/ 619 w 1069"/>
              <a:gd name="T41" fmla="*/ 1006 h 1037"/>
              <a:gd name="T42" fmla="*/ 572 w 1069"/>
              <a:gd name="T43" fmla="*/ 1032 h 1037"/>
              <a:gd name="T44" fmla="*/ 513 w 1069"/>
              <a:gd name="T45" fmla="*/ 1021 h 1037"/>
              <a:gd name="T46" fmla="*/ 513 w 1069"/>
              <a:gd name="T47" fmla="*/ 953 h 1037"/>
              <a:gd name="T48" fmla="*/ 540 w 1069"/>
              <a:gd name="T49" fmla="*/ 884 h 1037"/>
              <a:gd name="T50" fmla="*/ 550 w 1069"/>
              <a:gd name="T51" fmla="*/ 831 h 1037"/>
              <a:gd name="T52" fmla="*/ 487 w 1069"/>
              <a:gd name="T53" fmla="*/ 810 h 1037"/>
              <a:gd name="T54" fmla="*/ 439 w 1069"/>
              <a:gd name="T55" fmla="*/ 789 h 1037"/>
              <a:gd name="T56" fmla="*/ 397 w 1069"/>
              <a:gd name="T57" fmla="*/ 773 h 1037"/>
              <a:gd name="T58" fmla="*/ 370 w 1069"/>
              <a:gd name="T59" fmla="*/ 730 h 1037"/>
              <a:gd name="T60" fmla="*/ 355 w 1069"/>
              <a:gd name="T61" fmla="*/ 699 h 1037"/>
              <a:gd name="T62" fmla="*/ 349 w 1069"/>
              <a:gd name="T63" fmla="*/ 656 h 1037"/>
              <a:gd name="T64" fmla="*/ 317 w 1069"/>
              <a:gd name="T65" fmla="*/ 624 h 1037"/>
              <a:gd name="T66" fmla="*/ 265 w 1069"/>
              <a:gd name="T67" fmla="*/ 614 h 1037"/>
              <a:gd name="T68" fmla="*/ 222 w 1069"/>
              <a:gd name="T69" fmla="*/ 630 h 1037"/>
              <a:gd name="T70" fmla="*/ 190 w 1069"/>
              <a:gd name="T71" fmla="*/ 651 h 1037"/>
              <a:gd name="T72" fmla="*/ 148 w 1069"/>
              <a:gd name="T73" fmla="*/ 651 h 1037"/>
              <a:gd name="T74" fmla="*/ 85 w 1069"/>
              <a:gd name="T75" fmla="*/ 635 h 1037"/>
              <a:gd name="T76" fmla="*/ 47 w 1069"/>
              <a:gd name="T77" fmla="*/ 624 h 1037"/>
              <a:gd name="T78" fmla="*/ 32 w 1069"/>
              <a:gd name="T79" fmla="*/ 587 h 1037"/>
              <a:gd name="T80" fmla="*/ 5 w 1069"/>
              <a:gd name="T81" fmla="*/ 550 h 1037"/>
              <a:gd name="T82" fmla="*/ 63 w 1069"/>
              <a:gd name="T83" fmla="*/ 323 h 1037"/>
              <a:gd name="T84" fmla="*/ 100 w 1069"/>
              <a:gd name="T85" fmla="*/ 312 h 1037"/>
              <a:gd name="T86" fmla="*/ 127 w 1069"/>
              <a:gd name="T87" fmla="*/ 270 h 1037"/>
              <a:gd name="T88" fmla="*/ 159 w 1069"/>
              <a:gd name="T89" fmla="*/ 227 h 1037"/>
              <a:gd name="T90" fmla="*/ 185 w 1069"/>
              <a:gd name="T91" fmla="*/ 174 h 1037"/>
              <a:gd name="T92" fmla="*/ 206 w 1069"/>
              <a:gd name="T93" fmla="*/ 121 h 1037"/>
              <a:gd name="T94" fmla="*/ 206 w 1069"/>
              <a:gd name="T95" fmla="*/ 74 h 1037"/>
              <a:gd name="T96" fmla="*/ 254 w 1069"/>
              <a:gd name="T97" fmla="*/ 47 h 1037"/>
              <a:gd name="T98" fmla="*/ 323 w 1069"/>
              <a:gd name="T99" fmla="*/ 63 h 1037"/>
              <a:gd name="T100" fmla="*/ 339 w 1069"/>
              <a:gd name="T101" fmla="*/ 100 h 1037"/>
              <a:gd name="T102" fmla="*/ 307 w 1069"/>
              <a:gd name="T103" fmla="*/ 137 h 1037"/>
              <a:gd name="T104" fmla="*/ 344 w 1069"/>
              <a:gd name="T105" fmla="*/ 153 h 1037"/>
              <a:gd name="T106" fmla="*/ 376 w 1069"/>
              <a:gd name="T107" fmla="*/ 185 h 1037"/>
              <a:gd name="T108" fmla="*/ 423 w 1069"/>
              <a:gd name="T109" fmla="*/ 201 h 1037"/>
              <a:gd name="T110" fmla="*/ 460 w 1069"/>
              <a:gd name="T111" fmla="*/ 159 h 1037"/>
              <a:gd name="T112" fmla="*/ 513 w 1069"/>
              <a:gd name="T113" fmla="*/ 132 h 1037"/>
              <a:gd name="T114" fmla="*/ 662 w 1069"/>
              <a:gd name="T115" fmla="*/ 10 h 1037"/>
              <a:gd name="T116" fmla="*/ 720 w 1069"/>
              <a:gd name="T117" fmla="*/ 21 h 1037"/>
              <a:gd name="T118" fmla="*/ 773 w 1069"/>
              <a:gd name="T119" fmla="*/ 5 h 1037"/>
              <a:gd name="T120" fmla="*/ 810 w 1069"/>
              <a:gd name="T121" fmla="*/ 5 h 10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69"/>
              <a:gd name="T184" fmla="*/ 0 h 1037"/>
              <a:gd name="T185" fmla="*/ 1069 w 1069"/>
              <a:gd name="T186" fmla="*/ 1037 h 103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69" h="1037">
                <a:moveTo>
                  <a:pt x="852" y="0"/>
                </a:moveTo>
                <a:lnTo>
                  <a:pt x="857" y="0"/>
                </a:lnTo>
                <a:lnTo>
                  <a:pt x="863" y="0"/>
                </a:lnTo>
                <a:lnTo>
                  <a:pt x="868" y="0"/>
                </a:lnTo>
                <a:lnTo>
                  <a:pt x="868" y="5"/>
                </a:lnTo>
                <a:lnTo>
                  <a:pt x="868" y="10"/>
                </a:lnTo>
                <a:lnTo>
                  <a:pt x="868" y="16"/>
                </a:lnTo>
                <a:lnTo>
                  <a:pt x="873" y="16"/>
                </a:lnTo>
                <a:lnTo>
                  <a:pt x="879" y="16"/>
                </a:lnTo>
                <a:lnTo>
                  <a:pt x="879" y="21"/>
                </a:lnTo>
                <a:lnTo>
                  <a:pt x="879" y="16"/>
                </a:lnTo>
                <a:lnTo>
                  <a:pt x="884" y="16"/>
                </a:lnTo>
                <a:lnTo>
                  <a:pt x="889" y="16"/>
                </a:lnTo>
                <a:lnTo>
                  <a:pt x="895" y="16"/>
                </a:lnTo>
                <a:lnTo>
                  <a:pt x="900" y="16"/>
                </a:lnTo>
                <a:lnTo>
                  <a:pt x="905" y="16"/>
                </a:lnTo>
                <a:lnTo>
                  <a:pt x="910" y="16"/>
                </a:lnTo>
                <a:lnTo>
                  <a:pt x="910" y="21"/>
                </a:lnTo>
                <a:lnTo>
                  <a:pt x="916" y="21"/>
                </a:lnTo>
                <a:lnTo>
                  <a:pt x="921" y="21"/>
                </a:lnTo>
                <a:lnTo>
                  <a:pt x="926" y="21"/>
                </a:lnTo>
                <a:lnTo>
                  <a:pt x="926" y="26"/>
                </a:lnTo>
                <a:lnTo>
                  <a:pt x="932" y="26"/>
                </a:lnTo>
                <a:lnTo>
                  <a:pt x="932" y="21"/>
                </a:lnTo>
                <a:lnTo>
                  <a:pt x="937" y="21"/>
                </a:lnTo>
                <a:lnTo>
                  <a:pt x="942" y="21"/>
                </a:lnTo>
                <a:lnTo>
                  <a:pt x="942" y="26"/>
                </a:lnTo>
                <a:lnTo>
                  <a:pt x="947" y="26"/>
                </a:lnTo>
                <a:lnTo>
                  <a:pt x="953" y="26"/>
                </a:lnTo>
                <a:lnTo>
                  <a:pt x="958" y="26"/>
                </a:lnTo>
                <a:lnTo>
                  <a:pt x="963" y="26"/>
                </a:lnTo>
                <a:lnTo>
                  <a:pt x="963" y="31"/>
                </a:lnTo>
                <a:lnTo>
                  <a:pt x="969" y="37"/>
                </a:lnTo>
                <a:lnTo>
                  <a:pt x="969" y="42"/>
                </a:lnTo>
                <a:lnTo>
                  <a:pt x="974" y="42"/>
                </a:lnTo>
                <a:lnTo>
                  <a:pt x="974" y="47"/>
                </a:lnTo>
                <a:lnTo>
                  <a:pt x="979" y="47"/>
                </a:lnTo>
                <a:lnTo>
                  <a:pt x="985" y="47"/>
                </a:lnTo>
                <a:lnTo>
                  <a:pt x="990" y="47"/>
                </a:lnTo>
                <a:lnTo>
                  <a:pt x="990" y="53"/>
                </a:lnTo>
                <a:lnTo>
                  <a:pt x="995" y="53"/>
                </a:lnTo>
                <a:lnTo>
                  <a:pt x="1000" y="47"/>
                </a:lnTo>
                <a:lnTo>
                  <a:pt x="1000" y="53"/>
                </a:lnTo>
                <a:lnTo>
                  <a:pt x="1000" y="47"/>
                </a:lnTo>
                <a:lnTo>
                  <a:pt x="1006" y="47"/>
                </a:lnTo>
                <a:lnTo>
                  <a:pt x="1011" y="47"/>
                </a:lnTo>
                <a:lnTo>
                  <a:pt x="1016" y="47"/>
                </a:lnTo>
                <a:lnTo>
                  <a:pt x="1016" y="53"/>
                </a:lnTo>
                <a:lnTo>
                  <a:pt x="1022" y="53"/>
                </a:lnTo>
                <a:lnTo>
                  <a:pt x="1022" y="58"/>
                </a:lnTo>
                <a:lnTo>
                  <a:pt x="1027" y="58"/>
                </a:lnTo>
                <a:lnTo>
                  <a:pt x="1032" y="58"/>
                </a:lnTo>
                <a:lnTo>
                  <a:pt x="1037" y="58"/>
                </a:lnTo>
                <a:lnTo>
                  <a:pt x="1043" y="58"/>
                </a:lnTo>
                <a:lnTo>
                  <a:pt x="1048" y="58"/>
                </a:lnTo>
                <a:lnTo>
                  <a:pt x="1048" y="63"/>
                </a:lnTo>
                <a:lnTo>
                  <a:pt x="1053" y="69"/>
                </a:lnTo>
                <a:lnTo>
                  <a:pt x="1053" y="74"/>
                </a:lnTo>
                <a:lnTo>
                  <a:pt x="1059" y="74"/>
                </a:lnTo>
                <a:lnTo>
                  <a:pt x="1059" y="69"/>
                </a:lnTo>
                <a:lnTo>
                  <a:pt x="1064" y="79"/>
                </a:lnTo>
                <a:lnTo>
                  <a:pt x="1069" y="79"/>
                </a:lnTo>
                <a:lnTo>
                  <a:pt x="1069" y="84"/>
                </a:lnTo>
                <a:lnTo>
                  <a:pt x="1064" y="84"/>
                </a:lnTo>
                <a:lnTo>
                  <a:pt x="1064" y="90"/>
                </a:lnTo>
                <a:lnTo>
                  <a:pt x="1059" y="90"/>
                </a:lnTo>
                <a:lnTo>
                  <a:pt x="1053" y="90"/>
                </a:lnTo>
                <a:lnTo>
                  <a:pt x="1048" y="95"/>
                </a:lnTo>
                <a:lnTo>
                  <a:pt x="1043" y="95"/>
                </a:lnTo>
                <a:lnTo>
                  <a:pt x="1043" y="100"/>
                </a:lnTo>
                <a:lnTo>
                  <a:pt x="1037" y="100"/>
                </a:lnTo>
                <a:lnTo>
                  <a:pt x="1032" y="100"/>
                </a:lnTo>
                <a:lnTo>
                  <a:pt x="1032" y="106"/>
                </a:lnTo>
                <a:lnTo>
                  <a:pt x="1027" y="111"/>
                </a:lnTo>
                <a:lnTo>
                  <a:pt x="1027" y="116"/>
                </a:lnTo>
                <a:lnTo>
                  <a:pt x="1022" y="121"/>
                </a:lnTo>
                <a:lnTo>
                  <a:pt x="1022" y="127"/>
                </a:lnTo>
                <a:lnTo>
                  <a:pt x="1022" y="132"/>
                </a:lnTo>
                <a:lnTo>
                  <a:pt x="1016" y="137"/>
                </a:lnTo>
                <a:lnTo>
                  <a:pt x="1016" y="143"/>
                </a:lnTo>
                <a:lnTo>
                  <a:pt x="1011" y="143"/>
                </a:lnTo>
                <a:lnTo>
                  <a:pt x="1011" y="148"/>
                </a:lnTo>
                <a:lnTo>
                  <a:pt x="1011" y="153"/>
                </a:lnTo>
                <a:lnTo>
                  <a:pt x="1006" y="153"/>
                </a:lnTo>
                <a:lnTo>
                  <a:pt x="1006" y="159"/>
                </a:lnTo>
                <a:lnTo>
                  <a:pt x="1006" y="164"/>
                </a:lnTo>
                <a:lnTo>
                  <a:pt x="1006" y="169"/>
                </a:lnTo>
                <a:lnTo>
                  <a:pt x="1000" y="169"/>
                </a:lnTo>
                <a:lnTo>
                  <a:pt x="1000" y="174"/>
                </a:lnTo>
                <a:lnTo>
                  <a:pt x="995" y="174"/>
                </a:lnTo>
                <a:lnTo>
                  <a:pt x="995" y="180"/>
                </a:lnTo>
                <a:lnTo>
                  <a:pt x="990" y="180"/>
                </a:lnTo>
                <a:lnTo>
                  <a:pt x="990" y="185"/>
                </a:lnTo>
                <a:lnTo>
                  <a:pt x="985" y="185"/>
                </a:lnTo>
                <a:lnTo>
                  <a:pt x="979" y="185"/>
                </a:lnTo>
                <a:lnTo>
                  <a:pt x="979" y="190"/>
                </a:lnTo>
                <a:lnTo>
                  <a:pt x="974" y="190"/>
                </a:lnTo>
                <a:lnTo>
                  <a:pt x="974" y="196"/>
                </a:lnTo>
                <a:lnTo>
                  <a:pt x="969" y="196"/>
                </a:lnTo>
                <a:lnTo>
                  <a:pt x="969" y="201"/>
                </a:lnTo>
                <a:lnTo>
                  <a:pt x="969" y="206"/>
                </a:lnTo>
                <a:lnTo>
                  <a:pt x="963" y="206"/>
                </a:lnTo>
                <a:lnTo>
                  <a:pt x="963" y="211"/>
                </a:lnTo>
                <a:lnTo>
                  <a:pt x="963" y="217"/>
                </a:lnTo>
                <a:lnTo>
                  <a:pt x="963" y="222"/>
                </a:lnTo>
                <a:lnTo>
                  <a:pt x="963" y="227"/>
                </a:lnTo>
                <a:lnTo>
                  <a:pt x="958" y="227"/>
                </a:lnTo>
                <a:lnTo>
                  <a:pt x="958" y="233"/>
                </a:lnTo>
                <a:lnTo>
                  <a:pt x="958" y="238"/>
                </a:lnTo>
                <a:lnTo>
                  <a:pt x="953" y="238"/>
                </a:lnTo>
                <a:lnTo>
                  <a:pt x="953" y="243"/>
                </a:lnTo>
                <a:lnTo>
                  <a:pt x="947" y="243"/>
                </a:lnTo>
                <a:lnTo>
                  <a:pt x="947" y="249"/>
                </a:lnTo>
                <a:lnTo>
                  <a:pt x="942" y="249"/>
                </a:lnTo>
                <a:lnTo>
                  <a:pt x="942" y="254"/>
                </a:lnTo>
                <a:lnTo>
                  <a:pt x="942" y="259"/>
                </a:lnTo>
                <a:lnTo>
                  <a:pt x="942" y="264"/>
                </a:lnTo>
                <a:lnTo>
                  <a:pt x="942" y="270"/>
                </a:lnTo>
                <a:lnTo>
                  <a:pt x="942" y="275"/>
                </a:lnTo>
                <a:lnTo>
                  <a:pt x="942" y="280"/>
                </a:lnTo>
                <a:lnTo>
                  <a:pt x="942" y="286"/>
                </a:lnTo>
                <a:lnTo>
                  <a:pt x="942" y="291"/>
                </a:lnTo>
                <a:lnTo>
                  <a:pt x="942" y="296"/>
                </a:lnTo>
                <a:lnTo>
                  <a:pt x="942" y="301"/>
                </a:lnTo>
                <a:lnTo>
                  <a:pt x="942" y="307"/>
                </a:lnTo>
                <a:lnTo>
                  <a:pt x="942" y="312"/>
                </a:lnTo>
                <a:lnTo>
                  <a:pt x="937" y="312"/>
                </a:lnTo>
                <a:lnTo>
                  <a:pt x="942" y="317"/>
                </a:lnTo>
                <a:lnTo>
                  <a:pt x="947" y="333"/>
                </a:lnTo>
                <a:lnTo>
                  <a:pt x="963" y="354"/>
                </a:lnTo>
                <a:lnTo>
                  <a:pt x="974" y="381"/>
                </a:lnTo>
                <a:lnTo>
                  <a:pt x="963" y="397"/>
                </a:lnTo>
                <a:lnTo>
                  <a:pt x="963" y="407"/>
                </a:lnTo>
                <a:lnTo>
                  <a:pt x="963" y="423"/>
                </a:lnTo>
                <a:lnTo>
                  <a:pt x="985" y="439"/>
                </a:lnTo>
                <a:lnTo>
                  <a:pt x="1011" y="439"/>
                </a:lnTo>
                <a:lnTo>
                  <a:pt x="1016" y="455"/>
                </a:lnTo>
                <a:lnTo>
                  <a:pt x="1027" y="471"/>
                </a:lnTo>
                <a:lnTo>
                  <a:pt x="1053" y="487"/>
                </a:lnTo>
                <a:lnTo>
                  <a:pt x="1059" y="497"/>
                </a:lnTo>
                <a:lnTo>
                  <a:pt x="1064" y="508"/>
                </a:lnTo>
                <a:lnTo>
                  <a:pt x="1059" y="508"/>
                </a:lnTo>
                <a:lnTo>
                  <a:pt x="1059" y="513"/>
                </a:lnTo>
                <a:lnTo>
                  <a:pt x="1053" y="513"/>
                </a:lnTo>
                <a:lnTo>
                  <a:pt x="1048" y="513"/>
                </a:lnTo>
                <a:lnTo>
                  <a:pt x="1048" y="519"/>
                </a:lnTo>
                <a:lnTo>
                  <a:pt x="1043" y="519"/>
                </a:lnTo>
                <a:lnTo>
                  <a:pt x="1043" y="524"/>
                </a:lnTo>
                <a:lnTo>
                  <a:pt x="1043" y="529"/>
                </a:lnTo>
                <a:lnTo>
                  <a:pt x="1037" y="529"/>
                </a:lnTo>
                <a:lnTo>
                  <a:pt x="1032" y="529"/>
                </a:lnTo>
                <a:lnTo>
                  <a:pt x="1032" y="534"/>
                </a:lnTo>
                <a:lnTo>
                  <a:pt x="1027" y="534"/>
                </a:lnTo>
                <a:lnTo>
                  <a:pt x="1027" y="540"/>
                </a:lnTo>
                <a:lnTo>
                  <a:pt x="1022" y="540"/>
                </a:lnTo>
                <a:lnTo>
                  <a:pt x="1022" y="545"/>
                </a:lnTo>
                <a:lnTo>
                  <a:pt x="1022" y="550"/>
                </a:lnTo>
                <a:lnTo>
                  <a:pt x="1016" y="550"/>
                </a:lnTo>
                <a:lnTo>
                  <a:pt x="1011" y="556"/>
                </a:lnTo>
                <a:lnTo>
                  <a:pt x="1011" y="561"/>
                </a:lnTo>
                <a:lnTo>
                  <a:pt x="1006" y="561"/>
                </a:lnTo>
                <a:lnTo>
                  <a:pt x="1006" y="566"/>
                </a:lnTo>
                <a:lnTo>
                  <a:pt x="1000" y="566"/>
                </a:lnTo>
                <a:lnTo>
                  <a:pt x="995" y="566"/>
                </a:lnTo>
                <a:lnTo>
                  <a:pt x="990" y="571"/>
                </a:lnTo>
                <a:lnTo>
                  <a:pt x="990" y="577"/>
                </a:lnTo>
                <a:lnTo>
                  <a:pt x="985" y="577"/>
                </a:lnTo>
                <a:lnTo>
                  <a:pt x="985" y="582"/>
                </a:lnTo>
                <a:lnTo>
                  <a:pt x="990" y="582"/>
                </a:lnTo>
                <a:lnTo>
                  <a:pt x="990" y="587"/>
                </a:lnTo>
                <a:lnTo>
                  <a:pt x="990" y="593"/>
                </a:lnTo>
                <a:lnTo>
                  <a:pt x="995" y="593"/>
                </a:lnTo>
                <a:lnTo>
                  <a:pt x="995" y="598"/>
                </a:lnTo>
                <a:lnTo>
                  <a:pt x="995" y="603"/>
                </a:lnTo>
                <a:lnTo>
                  <a:pt x="1000" y="603"/>
                </a:lnTo>
                <a:lnTo>
                  <a:pt x="1006" y="603"/>
                </a:lnTo>
                <a:lnTo>
                  <a:pt x="1006" y="609"/>
                </a:lnTo>
                <a:lnTo>
                  <a:pt x="1006" y="614"/>
                </a:lnTo>
                <a:lnTo>
                  <a:pt x="1006" y="619"/>
                </a:lnTo>
                <a:lnTo>
                  <a:pt x="1000" y="619"/>
                </a:lnTo>
                <a:lnTo>
                  <a:pt x="1006" y="624"/>
                </a:lnTo>
                <a:lnTo>
                  <a:pt x="1006" y="630"/>
                </a:lnTo>
                <a:lnTo>
                  <a:pt x="1000" y="630"/>
                </a:lnTo>
                <a:lnTo>
                  <a:pt x="1006" y="635"/>
                </a:lnTo>
                <a:lnTo>
                  <a:pt x="1000" y="635"/>
                </a:lnTo>
                <a:lnTo>
                  <a:pt x="1000" y="640"/>
                </a:lnTo>
                <a:lnTo>
                  <a:pt x="1000" y="646"/>
                </a:lnTo>
                <a:lnTo>
                  <a:pt x="1000" y="651"/>
                </a:lnTo>
                <a:lnTo>
                  <a:pt x="1000" y="656"/>
                </a:lnTo>
                <a:lnTo>
                  <a:pt x="1006" y="656"/>
                </a:lnTo>
                <a:lnTo>
                  <a:pt x="1006" y="661"/>
                </a:lnTo>
                <a:lnTo>
                  <a:pt x="1011" y="667"/>
                </a:lnTo>
                <a:lnTo>
                  <a:pt x="1011" y="672"/>
                </a:lnTo>
                <a:lnTo>
                  <a:pt x="1011" y="677"/>
                </a:lnTo>
                <a:lnTo>
                  <a:pt x="1011" y="683"/>
                </a:lnTo>
                <a:lnTo>
                  <a:pt x="1011" y="688"/>
                </a:lnTo>
                <a:lnTo>
                  <a:pt x="1016" y="688"/>
                </a:lnTo>
                <a:lnTo>
                  <a:pt x="1011" y="693"/>
                </a:lnTo>
                <a:lnTo>
                  <a:pt x="1011" y="699"/>
                </a:lnTo>
                <a:lnTo>
                  <a:pt x="1006" y="704"/>
                </a:lnTo>
                <a:lnTo>
                  <a:pt x="1006" y="709"/>
                </a:lnTo>
                <a:lnTo>
                  <a:pt x="1006" y="714"/>
                </a:lnTo>
                <a:lnTo>
                  <a:pt x="1006" y="720"/>
                </a:lnTo>
                <a:lnTo>
                  <a:pt x="1006" y="725"/>
                </a:lnTo>
                <a:lnTo>
                  <a:pt x="1006" y="730"/>
                </a:lnTo>
                <a:lnTo>
                  <a:pt x="1006" y="736"/>
                </a:lnTo>
                <a:lnTo>
                  <a:pt x="1006" y="741"/>
                </a:lnTo>
                <a:lnTo>
                  <a:pt x="1006" y="746"/>
                </a:lnTo>
                <a:lnTo>
                  <a:pt x="1006" y="751"/>
                </a:lnTo>
                <a:lnTo>
                  <a:pt x="1006" y="757"/>
                </a:lnTo>
                <a:lnTo>
                  <a:pt x="1006" y="762"/>
                </a:lnTo>
                <a:lnTo>
                  <a:pt x="1006" y="767"/>
                </a:lnTo>
                <a:lnTo>
                  <a:pt x="1006" y="773"/>
                </a:lnTo>
                <a:lnTo>
                  <a:pt x="1000" y="773"/>
                </a:lnTo>
                <a:lnTo>
                  <a:pt x="995" y="773"/>
                </a:lnTo>
                <a:lnTo>
                  <a:pt x="995" y="778"/>
                </a:lnTo>
                <a:lnTo>
                  <a:pt x="990" y="778"/>
                </a:lnTo>
                <a:lnTo>
                  <a:pt x="985" y="778"/>
                </a:lnTo>
                <a:lnTo>
                  <a:pt x="979" y="783"/>
                </a:lnTo>
                <a:lnTo>
                  <a:pt x="974" y="789"/>
                </a:lnTo>
                <a:lnTo>
                  <a:pt x="969" y="794"/>
                </a:lnTo>
                <a:lnTo>
                  <a:pt x="963" y="794"/>
                </a:lnTo>
                <a:lnTo>
                  <a:pt x="963" y="799"/>
                </a:lnTo>
                <a:lnTo>
                  <a:pt x="958" y="804"/>
                </a:lnTo>
                <a:lnTo>
                  <a:pt x="953" y="804"/>
                </a:lnTo>
                <a:lnTo>
                  <a:pt x="953" y="810"/>
                </a:lnTo>
                <a:lnTo>
                  <a:pt x="947" y="810"/>
                </a:lnTo>
                <a:lnTo>
                  <a:pt x="947" y="815"/>
                </a:lnTo>
                <a:lnTo>
                  <a:pt x="942" y="815"/>
                </a:lnTo>
                <a:lnTo>
                  <a:pt x="937" y="815"/>
                </a:lnTo>
                <a:lnTo>
                  <a:pt x="932" y="815"/>
                </a:lnTo>
                <a:lnTo>
                  <a:pt x="926" y="820"/>
                </a:lnTo>
                <a:lnTo>
                  <a:pt x="921" y="820"/>
                </a:lnTo>
                <a:lnTo>
                  <a:pt x="921" y="826"/>
                </a:lnTo>
                <a:lnTo>
                  <a:pt x="916" y="826"/>
                </a:lnTo>
                <a:lnTo>
                  <a:pt x="916" y="831"/>
                </a:lnTo>
                <a:lnTo>
                  <a:pt x="910" y="831"/>
                </a:lnTo>
                <a:lnTo>
                  <a:pt x="910" y="836"/>
                </a:lnTo>
                <a:lnTo>
                  <a:pt x="905" y="836"/>
                </a:lnTo>
                <a:lnTo>
                  <a:pt x="905" y="841"/>
                </a:lnTo>
                <a:lnTo>
                  <a:pt x="900" y="847"/>
                </a:lnTo>
                <a:lnTo>
                  <a:pt x="900" y="841"/>
                </a:lnTo>
                <a:lnTo>
                  <a:pt x="895" y="841"/>
                </a:lnTo>
                <a:lnTo>
                  <a:pt x="895" y="847"/>
                </a:lnTo>
                <a:lnTo>
                  <a:pt x="889" y="852"/>
                </a:lnTo>
                <a:lnTo>
                  <a:pt x="889" y="857"/>
                </a:lnTo>
                <a:lnTo>
                  <a:pt x="884" y="857"/>
                </a:lnTo>
                <a:lnTo>
                  <a:pt x="884" y="863"/>
                </a:lnTo>
                <a:lnTo>
                  <a:pt x="884" y="868"/>
                </a:lnTo>
                <a:lnTo>
                  <a:pt x="879" y="868"/>
                </a:lnTo>
                <a:lnTo>
                  <a:pt x="879" y="873"/>
                </a:lnTo>
                <a:lnTo>
                  <a:pt x="873" y="879"/>
                </a:lnTo>
                <a:lnTo>
                  <a:pt x="873" y="884"/>
                </a:lnTo>
                <a:lnTo>
                  <a:pt x="868" y="889"/>
                </a:lnTo>
                <a:lnTo>
                  <a:pt x="868" y="894"/>
                </a:lnTo>
                <a:lnTo>
                  <a:pt x="863" y="894"/>
                </a:lnTo>
                <a:lnTo>
                  <a:pt x="863" y="900"/>
                </a:lnTo>
                <a:lnTo>
                  <a:pt x="857" y="905"/>
                </a:lnTo>
                <a:lnTo>
                  <a:pt x="852" y="910"/>
                </a:lnTo>
                <a:lnTo>
                  <a:pt x="847" y="910"/>
                </a:lnTo>
                <a:lnTo>
                  <a:pt x="847" y="916"/>
                </a:lnTo>
                <a:lnTo>
                  <a:pt x="842" y="916"/>
                </a:lnTo>
                <a:lnTo>
                  <a:pt x="836" y="916"/>
                </a:lnTo>
                <a:lnTo>
                  <a:pt x="831" y="916"/>
                </a:lnTo>
                <a:lnTo>
                  <a:pt x="826" y="916"/>
                </a:lnTo>
                <a:lnTo>
                  <a:pt x="826" y="921"/>
                </a:lnTo>
                <a:lnTo>
                  <a:pt x="820" y="921"/>
                </a:lnTo>
                <a:lnTo>
                  <a:pt x="815" y="921"/>
                </a:lnTo>
                <a:lnTo>
                  <a:pt x="810" y="921"/>
                </a:lnTo>
                <a:lnTo>
                  <a:pt x="805" y="921"/>
                </a:lnTo>
                <a:lnTo>
                  <a:pt x="820" y="1011"/>
                </a:lnTo>
                <a:lnTo>
                  <a:pt x="820" y="1016"/>
                </a:lnTo>
                <a:lnTo>
                  <a:pt x="815" y="1016"/>
                </a:lnTo>
                <a:lnTo>
                  <a:pt x="810" y="1021"/>
                </a:lnTo>
                <a:lnTo>
                  <a:pt x="805" y="1021"/>
                </a:lnTo>
                <a:lnTo>
                  <a:pt x="799" y="1021"/>
                </a:lnTo>
                <a:lnTo>
                  <a:pt x="794" y="1021"/>
                </a:lnTo>
                <a:lnTo>
                  <a:pt x="789" y="1021"/>
                </a:lnTo>
                <a:lnTo>
                  <a:pt x="783" y="1021"/>
                </a:lnTo>
                <a:lnTo>
                  <a:pt x="778" y="1021"/>
                </a:lnTo>
                <a:lnTo>
                  <a:pt x="773" y="1021"/>
                </a:lnTo>
                <a:lnTo>
                  <a:pt x="767" y="1027"/>
                </a:lnTo>
                <a:lnTo>
                  <a:pt x="762" y="1027"/>
                </a:lnTo>
                <a:lnTo>
                  <a:pt x="757" y="1027"/>
                </a:lnTo>
                <a:lnTo>
                  <a:pt x="752" y="1027"/>
                </a:lnTo>
                <a:lnTo>
                  <a:pt x="752" y="1032"/>
                </a:lnTo>
                <a:lnTo>
                  <a:pt x="746" y="1032"/>
                </a:lnTo>
                <a:lnTo>
                  <a:pt x="741" y="1032"/>
                </a:lnTo>
                <a:lnTo>
                  <a:pt x="736" y="1027"/>
                </a:lnTo>
                <a:lnTo>
                  <a:pt x="730" y="1027"/>
                </a:lnTo>
                <a:lnTo>
                  <a:pt x="725" y="1027"/>
                </a:lnTo>
                <a:lnTo>
                  <a:pt x="725" y="1021"/>
                </a:lnTo>
                <a:lnTo>
                  <a:pt x="720" y="1021"/>
                </a:lnTo>
                <a:lnTo>
                  <a:pt x="715" y="1016"/>
                </a:lnTo>
                <a:lnTo>
                  <a:pt x="709" y="1011"/>
                </a:lnTo>
                <a:lnTo>
                  <a:pt x="704" y="1006"/>
                </a:lnTo>
                <a:lnTo>
                  <a:pt x="699" y="1000"/>
                </a:lnTo>
                <a:lnTo>
                  <a:pt x="693" y="1000"/>
                </a:lnTo>
                <a:lnTo>
                  <a:pt x="693" y="995"/>
                </a:lnTo>
                <a:lnTo>
                  <a:pt x="688" y="995"/>
                </a:lnTo>
                <a:lnTo>
                  <a:pt x="683" y="995"/>
                </a:lnTo>
                <a:lnTo>
                  <a:pt x="677" y="995"/>
                </a:lnTo>
                <a:lnTo>
                  <a:pt x="672" y="995"/>
                </a:lnTo>
                <a:lnTo>
                  <a:pt x="667" y="990"/>
                </a:lnTo>
                <a:lnTo>
                  <a:pt x="667" y="995"/>
                </a:lnTo>
                <a:lnTo>
                  <a:pt x="662" y="995"/>
                </a:lnTo>
                <a:lnTo>
                  <a:pt x="656" y="995"/>
                </a:lnTo>
                <a:lnTo>
                  <a:pt x="651" y="995"/>
                </a:lnTo>
                <a:lnTo>
                  <a:pt x="646" y="995"/>
                </a:lnTo>
                <a:lnTo>
                  <a:pt x="640" y="995"/>
                </a:lnTo>
                <a:lnTo>
                  <a:pt x="635" y="1000"/>
                </a:lnTo>
                <a:lnTo>
                  <a:pt x="630" y="1000"/>
                </a:lnTo>
                <a:lnTo>
                  <a:pt x="625" y="1000"/>
                </a:lnTo>
                <a:lnTo>
                  <a:pt x="625" y="1006"/>
                </a:lnTo>
                <a:lnTo>
                  <a:pt x="619" y="1006"/>
                </a:lnTo>
                <a:lnTo>
                  <a:pt x="619" y="1011"/>
                </a:lnTo>
                <a:lnTo>
                  <a:pt x="614" y="1011"/>
                </a:lnTo>
                <a:lnTo>
                  <a:pt x="614" y="1016"/>
                </a:lnTo>
                <a:lnTo>
                  <a:pt x="609" y="1016"/>
                </a:lnTo>
                <a:lnTo>
                  <a:pt x="603" y="1016"/>
                </a:lnTo>
                <a:lnTo>
                  <a:pt x="598" y="1011"/>
                </a:lnTo>
                <a:lnTo>
                  <a:pt x="598" y="1016"/>
                </a:lnTo>
                <a:lnTo>
                  <a:pt x="593" y="1016"/>
                </a:lnTo>
                <a:lnTo>
                  <a:pt x="587" y="1016"/>
                </a:lnTo>
                <a:lnTo>
                  <a:pt x="582" y="1016"/>
                </a:lnTo>
                <a:lnTo>
                  <a:pt x="582" y="1021"/>
                </a:lnTo>
                <a:lnTo>
                  <a:pt x="582" y="1027"/>
                </a:lnTo>
                <a:lnTo>
                  <a:pt x="577" y="1027"/>
                </a:lnTo>
                <a:lnTo>
                  <a:pt x="577" y="1032"/>
                </a:lnTo>
                <a:lnTo>
                  <a:pt x="572" y="1032"/>
                </a:lnTo>
                <a:lnTo>
                  <a:pt x="572" y="1037"/>
                </a:lnTo>
                <a:lnTo>
                  <a:pt x="566" y="1037"/>
                </a:lnTo>
                <a:lnTo>
                  <a:pt x="561" y="1037"/>
                </a:lnTo>
                <a:lnTo>
                  <a:pt x="556" y="1037"/>
                </a:lnTo>
                <a:lnTo>
                  <a:pt x="550" y="1037"/>
                </a:lnTo>
                <a:lnTo>
                  <a:pt x="545" y="1037"/>
                </a:lnTo>
                <a:lnTo>
                  <a:pt x="540" y="1037"/>
                </a:lnTo>
                <a:lnTo>
                  <a:pt x="535" y="1037"/>
                </a:lnTo>
                <a:lnTo>
                  <a:pt x="529" y="1037"/>
                </a:lnTo>
                <a:lnTo>
                  <a:pt x="524" y="1037"/>
                </a:lnTo>
                <a:lnTo>
                  <a:pt x="519" y="1037"/>
                </a:lnTo>
                <a:lnTo>
                  <a:pt x="513" y="1037"/>
                </a:lnTo>
                <a:lnTo>
                  <a:pt x="513" y="1032"/>
                </a:lnTo>
                <a:lnTo>
                  <a:pt x="513" y="1027"/>
                </a:lnTo>
                <a:lnTo>
                  <a:pt x="513" y="1021"/>
                </a:lnTo>
                <a:lnTo>
                  <a:pt x="513" y="1016"/>
                </a:lnTo>
                <a:lnTo>
                  <a:pt x="513" y="1011"/>
                </a:lnTo>
                <a:lnTo>
                  <a:pt x="513" y="1006"/>
                </a:lnTo>
                <a:lnTo>
                  <a:pt x="513" y="1000"/>
                </a:lnTo>
                <a:lnTo>
                  <a:pt x="513" y="995"/>
                </a:lnTo>
                <a:lnTo>
                  <a:pt x="513" y="990"/>
                </a:lnTo>
                <a:lnTo>
                  <a:pt x="513" y="984"/>
                </a:lnTo>
                <a:lnTo>
                  <a:pt x="513" y="979"/>
                </a:lnTo>
                <a:lnTo>
                  <a:pt x="513" y="974"/>
                </a:lnTo>
                <a:lnTo>
                  <a:pt x="508" y="974"/>
                </a:lnTo>
                <a:lnTo>
                  <a:pt x="508" y="969"/>
                </a:lnTo>
                <a:lnTo>
                  <a:pt x="508" y="963"/>
                </a:lnTo>
                <a:lnTo>
                  <a:pt x="513" y="963"/>
                </a:lnTo>
                <a:lnTo>
                  <a:pt x="513" y="958"/>
                </a:lnTo>
                <a:lnTo>
                  <a:pt x="513" y="953"/>
                </a:lnTo>
                <a:lnTo>
                  <a:pt x="513" y="947"/>
                </a:lnTo>
                <a:lnTo>
                  <a:pt x="513" y="942"/>
                </a:lnTo>
                <a:lnTo>
                  <a:pt x="513" y="937"/>
                </a:lnTo>
                <a:lnTo>
                  <a:pt x="513" y="931"/>
                </a:lnTo>
                <a:lnTo>
                  <a:pt x="519" y="926"/>
                </a:lnTo>
                <a:lnTo>
                  <a:pt x="519" y="921"/>
                </a:lnTo>
                <a:lnTo>
                  <a:pt x="519" y="916"/>
                </a:lnTo>
                <a:lnTo>
                  <a:pt x="524" y="916"/>
                </a:lnTo>
                <a:lnTo>
                  <a:pt x="524" y="910"/>
                </a:lnTo>
                <a:lnTo>
                  <a:pt x="524" y="905"/>
                </a:lnTo>
                <a:lnTo>
                  <a:pt x="529" y="905"/>
                </a:lnTo>
                <a:lnTo>
                  <a:pt x="529" y="900"/>
                </a:lnTo>
                <a:lnTo>
                  <a:pt x="529" y="894"/>
                </a:lnTo>
                <a:lnTo>
                  <a:pt x="535" y="889"/>
                </a:lnTo>
                <a:lnTo>
                  <a:pt x="540" y="884"/>
                </a:lnTo>
                <a:lnTo>
                  <a:pt x="545" y="879"/>
                </a:lnTo>
                <a:lnTo>
                  <a:pt x="550" y="879"/>
                </a:lnTo>
                <a:lnTo>
                  <a:pt x="550" y="873"/>
                </a:lnTo>
                <a:lnTo>
                  <a:pt x="556" y="873"/>
                </a:lnTo>
                <a:lnTo>
                  <a:pt x="556" y="868"/>
                </a:lnTo>
                <a:lnTo>
                  <a:pt x="561" y="868"/>
                </a:lnTo>
                <a:lnTo>
                  <a:pt x="561" y="863"/>
                </a:lnTo>
                <a:lnTo>
                  <a:pt x="561" y="857"/>
                </a:lnTo>
                <a:lnTo>
                  <a:pt x="561" y="852"/>
                </a:lnTo>
                <a:lnTo>
                  <a:pt x="561" y="847"/>
                </a:lnTo>
                <a:lnTo>
                  <a:pt x="561" y="841"/>
                </a:lnTo>
                <a:lnTo>
                  <a:pt x="561" y="836"/>
                </a:lnTo>
                <a:lnTo>
                  <a:pt x="556" y="836"/>
                </a:lnTo>
                <a:lnTo>
                  <a:pt x="550" y="836"/>
                </a:lnTo>
                <a:lnTo>
                  <a:pt x="550" y="831"/>
                </a:lnTo>
                <a:lnTo>
                  <a:pt x="545" y="831"/>
                </a:lnTo>
                <a:lnTo>
                  <a:pt x="545" y="826"/>
                </a:lnTo>
                <a:lnTo>
                  <a:pt x="540" y="826"/>
                </a:lnTo>
                <a:lnTo>
                  <a:pt x="540" y="820"/>
                </a:lnTo>
                <a:lnTo>
                  <a:pt x="535" y="820"/>
                </a:lnTo>
                <a:lnTo>
                  <a:pt x="535" y="815"/>
                </a:lnTo>
                <a:lnTo>
                  <a:pt x="529" y="815"/>
                </a:lnTo>
                <a:lnTo>
                  <a:pt x="524" y="815"/>
                </a:lnTo>
                <a:lnTo>
                  <a:pt x="519" y="815"/>
                </a:lnTo>
                <a:lnTo>
                  <a:pt x="513" y="815"/>
                </a:lnTo>
                <a:lnTo>
                  <a:pt x="508" y="810"/>
                </a:lnTo>
                <a:lnTo>
                  <a:pt x="503" y="810"/>
                </a:lnTo>
                <a:lnTo>
                  <a:pt x="497" y="810"/>
                </a:lnTo>
                <a:lnTo>
                  <a:pt x="492" y="810"/>
                </a:lnTo>
                <a:lnTo>
                  <a:pt x="487" y="810"/>
                </a:lnTo>
                <a:lnTo>
                  <a:pt x="487" y="804"/>
                </a:lnTo>
                <a:lnTo>
                  <a:pt x="482" y="804"/>
                </a:lnTo>
                <a:lnTo>
                  <a:pt x="476" y="804"/>
                </a:lnTo>
                <a:lnTo>
                  <a:pt x="471" y="804"/>
                </a:lnTo>
                <a:lnTo>
                  <a:pt x="466" y="804"/>
                </a:lnTo>
                <a:lnTo>
                  <a:pt x="466" y="799"/>
                </a:lnTo>
                <a:lnTo>
                  <a:pt x="460" y="799"/>
                </a:lnTo>
                <a:lnTo>
                  <a:pt x="460" y="804"/>
                </a:lnTo>
                <a:lnTo>
                  <a:pt x="460" y="799"/>
                </a:lnTo>
                <a:lnTo>
                  <a:pt x="455" y="799"/>
                </a:lnTo>
                <a:lnTo>
                  <a:pt x="455" y="794"/>
                </a:lnTo>
                <a:lnTo>
                  <a:pt x="450" y="794"/>
                </a:lnTo>
                <a:lnTo>
                  <a:pt x="450" y="789"/>
                </a:lnTo>
                <a:lnTo>
                  <a:pt x="445" y="789"/>
                </a:lnTo>
                <a:lnTo>
                  <a:pt x="439" y="789"/>
                </a:lnTo>
                <a:lnTo>
                  <a:pt x="439" y="783"/>
                </a:lnTo>
                <a:lnTo>
                  <a:pt x="439" y="789"/>
                </a:lnTo>
                <a:lnTo>
                  <a:pt x="439" y="783"/>
                </a:lnTo>
                <a:lnTo>
                  <a:pt x="434" y="783"/>
                </a:lnTo>
                <a:lnTo>
                  <a:pt x="429" y="783"/>
                </a:lnTo>
                <a:lnTo>
                  <a:pt x="429" y="778"/>
                </a:lnTo>
                <a:lnTo>
                  <a:pt x="429" y="783"/>
                </a:lnTo>
                <a:lnTo>
                  <a:pt x="423" y="783"/>
                </a:lnTo>
                <a:lnTo>
                  <a:pt x="418" y="783"/>
                </a:lnTo>
                <a:lnTo>
                  <a:pt x="413" y="783"/>
                </a:lnTo>
                <a:lnTo>
                  <a:pt x="413" y="778"/>
                </a:lnTo>
                <a:lnTo>
                  <a:pt x="407" y="778"/>
                </a:lnTo>
                <a:lnTo>
                  <a:pt x="402" y="778"/>
                </a:lnTo>
                <a:lnTo>
                  <a:pt x="402" y="773"/>
                </a:lnTo>
                <a:lnTo>
                  <a:pt x="397" y="773"/>
                </a:lnTo>
                <a:lnTo>
                  <a:pt x="397" y="767"/>
                </a:lnTo>
                <a:lnTo>
                  <a:pt x="392" y="767"/>
                </a:lnTo>
                <a:lnTo>
                  <a:pt x="386" y="767"/>
                </a:lnTo>
                <a:lnTo>
                  <a:pt x="386" y="762"/>
                </a:lnTo>
                <a:lnTo>
                  <a:pt x="386" y="757"/>
                </a:lnTo>
                <a:lnTo>
                  <a:pt x="381" y="757"/>
                </a:lnTo>
                <a:lnTo>
                  <a:pt x="381" y="751"/>
                </a:lnTo>
                <a:lnTo>
                  <a:pt x="376" y="751"/>
                </a:lnTo>
                <a:lnTo>
                  <a:pt x="381" y="751"/>
                </a:lnTo>
                <a:lnTo>
                  <a:pt x="381" y="746"/>
                </a:lnTo>
                <a:lnTo>
                  <a:pt x="381" y="741"/>
                </a:lnTo>
                <a:lnTo>
                  <a:pt x="376" y="741"/>
                </a:lnTo>
                <a:lnTo>
                  <a:pt x="376" y="736"/>
                </a:lnTo>
                <a:lnTo>
                  <a:pt x="376" y="730"/>
                </a:lnTo>
                <a:lnTo>
                  <a:pt x="370" y="730"/>
                </a:lnTo>
                <a:lnTo>
                  <a:pt x="376" y="730"/>
                </a:lnTo>
                <a:lnTo>
                  <a:pt x="376" y="725"/>
                </a:lnTo>
                <a:lnTo>
                  <a:pt x="370" y="725"/>
                </a:lnTo>
                <a:lnTo>
                  <a:pt x="370" y="720"/>
                </a:lnTo>
                <a:lnTo>
                  <a:pt x="365" y="720"/>
                </a:lnTo>
                <a:lnTo>
                  <a:pt x="365" y="714"/>
                </a:lnTo>
                <a:lnTo>
                  <a:pt x="360" y="714"/>
                </a:lnTo>
                <a:lnTo>
                  <a:pt x="360" y="709"/>
                </a:lnTo>
                <a:lnTo>
                  <a:pt x="365" y="709"/>
                </a:lnTo>
                <a:lnTo>
                  <a:pt x="360" y="709"/>
                </a:lnTo>
                <a:lnTo>
                  <a:pt x="360" y="704"/>
                </a:lnTo>
                <a:lnTo>
                  <a:pt x="355" y="704"/>
                </a:lnTo>
                <a:lnTo>
                  <a:pt x="360" y="704"/>
                </a:lnTo>
                <a:lnTo>
                  <a:pt x="360" y="699"/>
                </a:lnTo>
                <a:lnTo>
                  <a:pt x="355" y="699"/>
                </a:lnTo>
                <a:lnTo>
                  <a:pt x="355" y="693"/>
                </a:lnTo>
                <a:lnTo>
                  <a:pt x="355" y="688"/>
                </a:lnTo>
                <a:lnTo>
                  <a:pt x="349" y="688"/>
                </a:lnTo>
                <a:lnTo>
                  <a:pt x="349" y="683"/>
                </a:lnTo>
                <a:lnTo>
                  <a:pt x="349" y="677"/>
                </a:lnTo>
                <a:lnTo>
                  <a:pt x="344" y="677"/>
                </a:lnTo>
                <a:lnTo>
                  <a:pt x="349" y="677"/>
                </a:lnTo>
                <a:lnTo>
                  <a:pt x="349" y="672"/>
                </a:lnTo>
                <a:lnTo>
                  <a:pt x="344" y="672"/>
                </a:lnTo>
                <a:lnTo>
                  <a:pt x="344" y="667"/>
                </a:lnTo>
                <a:lnTo>
                  <a:pt x="349" y="667"/>
                </a:lnTo>
                <a:lnTo>
                  <a:pt x="349" y="661"/>
                </a:lnTo>
                <a:lnTo>
                  <a:pt x="344" y="661"/>
                </a:lnTo>
                <a:lnTo>
                  <a:pt x="349" y="661"/>
                </a:lnTo>
                <a:lnTo>
                  <a:pt x="349" y="656"/>
                </a:lnTo>
                <a:lnTo>
                  <a:pt x="344" y="656"/>
                </a:lnTo>
                <a:lnTo>
                  <a:pt x="349" y="656"/>
                </a:lnTo>
                <a:lnTo>
                  <a:pt x="344" y="656"/>
                </a:lnTo>
                <a:lnTo>
                  <a:pt x="344" y="651"/>
                </a:lnTo>
                <a:lnTo>
                  <a:pt x="339" y="651"/>
                </a:lnTo>
                <a:lnTo>
                  <a:pt x="339" y="646"/>
                </a:lnTo>
                <a:lnTo>
                  <a:pt x="339" y="651"/>
                </a:lnTo>
                <a:lnTo>
                  <a:pt x="333" y="646"/>
                </a:lnTo>
                <a:lnTo>
                  <a:pt x="333" y="640"/>
                </a:lnTo>
                <a:lnTo>
                  <a:pt x="328" y="640"/>
                </a:lnTo>
                <a:lnTo>
                  <a:pt x="328" y="635"/>
                </a:lnTo>
                <a:lnTo>
                  <a:pt x="328" y="630"/>
                </a:lnTo>
                <a:lnTo>
                  <a:pt x="323" y="630"/>
                </a:lnTo>
                <a:lnTo>
                  <a:pt x="323" y="624"/>
                </a:lnTo>
                <a:lnTo>
                  <a:pt x="317" y="624"/>
                </a:lnTo>
                <a:lnTo>
                  <a:pt x="312" y="624"/>
                </a:lnTo>
                <a:lnTo>
                  <a:pt x="312" y="619"/>
                </a:lnTo>
                <a:lnTo>
                  <a:pt x="312" y="624"/>
                </a:lnTo>
                <a:lnTo>
                  <a:pt x="307" y="619"/>
                </a:lnTo>
                <a:lnTo>
                  <a:pt x="307" y="624"/>
                </a:lnTo>
                <a:lnTo>
                  <a:pt x="302" y="624"/>
                </a:lnTo>
                <a:lnTo>
                  <a:pt x="302" y="619"/>
                </a:lnTo>
                <a:lnTo>
                  <a:pt x="296" y="619"/>
                </a:lnTo>
                <a:lnTo>
                  <a:pt x="291" y="619"/>
                </a:lnTo>
                <a:lnTo>
                  <a:pt x="286" y="619"/>
                </a:lnTo>
                <a:lnTo>
                  <a:pt x="280" y="619"/>
                </a:lnTo>
                <a:lnTo>
                  <a:pt x="280" y="614"/>
                </a:lnTo>
                <a:lnTo>
                  <a:pt x="275" y="614"/>
                </a:lnTo>
                <a:lnTo>
                  <a:pt x="270" y="614"/>
                </a:lnTo>
                <a:lnTo>
                  <a:pt x="265" y="614"/>
                </a:lnTo>
                <a:lnTo>
                  <a:pt x="265" y="609"/>
                </a:lnTo>
                <a:lnTo>
                  <a:pt x="259" y="609"/>
                </a:lnTo>
                <a:lnTo>
                  <a:pt x="254" y="609"/>
                </a:lnTo>
                <a:lnTo>
                  <a:pt x="249" y="609"/>
                </a:lnTo>
                <a:lnTo>
                  <a:pt x="254" y="609"/>
                </a:lnTo>
                <a:lnTo>
                  <a:pt x="254" y="614"/>
                </a:lnTo>
                <a:lnTo>
                  <a:pt x="249" y="614"/>
                </a:lnTo>
                <a:lnTo>
                  <a:pt x="238" y="619"/>
                </a:lnTo>
                <a:lnTo>
                  <a:pt x="233" y="624"/>
                </a:lnTo>
                <a:lnTo>
                  <a:pt x="233" y="630"/>
                </a:lnTo>
                <a:lnTo>
                  <a:pt x="227" y="630"/>
                </a:lnTo>
                <a:lnTo>
                  <a:pt x="222" y="635"/>
                </a:lnTo>
                <a:lnTo>
                  <a:pt x="222" y="630"/>
                </a:lnTo>
                <a:lnTo>
                  <a:pt x="222" y="635"/>
                </a:lnTo>
                <a:lnTo>
                  <a:pt x="222" y="630"/>
                </a:lnTo>
                <a:lnTo>
                  <a:pt x="222" y="635"/>
                </a:lnTo>
                <a:lnTo>
                  <a:pt x="217" y="635"/>
                </a:lnTo>
                <a:lnTo>
                  <a:pt x="222" y="635"/>
                </a:lnTo>
                <a:lnTo>
                  <a:pt x="217" y="635"/>
                </a:lnTo>
                <a:lnTo>
                  <a:pt x="217" y="640"/>
                </a:lnTo>
                <a:lnTo>
                  <a:pt x="212" y="640"/>
                </a:lnTo>
                <a:lnTo>
                  <a:pt x="217" y="646"/>
                </a:lnTo>
                <a:lnTo>
                  <a:pt x="212" y="646"/>
                </a:lnTo>
                <a:lnTo>
                  <a:pt x="212" y="640"/>
                </a:lnTo>
                <a:lnTo>
                  <a:pt x="212" y="646"/>
                </a:lnTo>
                <a:lnTo>
                  <a:pt x="206" y="646"/>
                </a:lnTo>
                <a:lnTo>
                  <a:pt x="201" y="646"/>
                </a:lnTo>
                <a:lnTo>
                  <a:pt x="196" y="646"/>
                </a:lnTo>
                <a:lnTo>
                  <a:pt x="196" y="651"/>
                </a:lnTo>
                <a:lnTo>
                  <a:pt x="190" y="651"/>
                </a:lnTo>
                <a:lnTo>
                  <a:pt x="190" y="646"/>
                </a:lnTo>
                <a:lnTo>
                  <a:pt x="185" y="646"/>
                </a:lnTo>
                <a:lnTo>
                  <a:pt x="180" y="646"/>
                </a:lnTo>
                <a:lnTo>
                  <a:pt x="185" y="646"/>
                </a:lnTo>
                <a:lnTo>
                  <a:pt x="180" y="651"/>
                </a:lnTo>
                <a:lnTo>
                  <a:pt x="180" y="646"/>
                </a:lnTo>
                <a:lnTo>
                  <a:pt x="175" y="646"/>
                </a:lnTo>
                <a:lnTo>
                  <a:pt x="175" y="640"/>
                </a:lnTo>
                <a:lnTo>
                  <a:pt x="169" y="640"/>
                </a:lnTo>
                <a:lnTo>
                  <a:pt x="164" y="640"/>
                </a:lnTo>
                <a:lnTo>
                  <a:pt x="159" y="640"/>
                </a:lnTo>
                <a:lnTo>
                  <a:pt x="159" y="646"/>
                </a:lnTo>
                <a:lnTo>
                  <a:pt x="153" y="646"/>
                </a:lnTo>
                <a:lnTo>
                  <a:pt x="148" y="646"/>
                </a:lnTo>
                <a:lnTo>
                  <a:pt x="148" y="651"/>
                </a:lnTo>
                <a:lnTo>
                  <a:pt x="148" y="646"/>
                </a:lnTo>
                <a:lnTo>
                  <a:pt x="143" y="646"/>
                </a:lnTo>
                <a:lnTo>
                  <a:pt x="137" y="646"/>
                </a:lnTo>
                <a:lnTo>
                  <a:pt x="132" y="646"/>
                </a:lnTo>
                <a:lnTo>
                  <a:pt x="127" y="646"/>
                </a:lnTo>
                <a:lnTo>
                  <a:pt x="122" y="646"/>
                </a:lnTo>
                <a:lnTo>
                  <a:pt x="122" y="640"/>
                </a:lnTo>
                <a:lnTo>
                  <a:pt x="116" y="640"/>
                </a:lnTo>
                <a:lnTo>
                  <a:pt x="111" y="635"/>
                </a:lnTo>
                <a:lnTo>
                  <a:pt x="106" y="635"/>
                </a:lnTo>
                <a:lnTo>
                  <a:pt x="106" y="640"/>
                </a:lnTo>
                <a:lnTo>
                  <a:pt x="100" y="635"/>
                </a:lnTo>
                <a:lnTo>
                  <a:pt x="95" y="635"/>
                </a:lnTo>
                <a:lnTo>
                  <a:pt x="90" y="635"/>
                </a:lnTo>
                <a:lnTo>
                  <a:pt x="85" y="635"/>
                </a:lnTo>
                <a:lnTo>
                  <a:pt x="85" y="640"/>
                </a:lnTo>
                <a:lnTo>
                  <a:pt x="79" y="640"/>
                </a:lnTo>
                <a:lnTo>
                  <a:pt x="79" y="635"/>
                </a:lnTo>
                <a:lnTo>
                  <a:pt x="74" y="635"/>
                </a:lnTo>
                <a:lnTo>
                  <a:pt x="69" y="635"/>
                </a:lnTo>
                <a:lnTo>
                  <a:pt x="69" y="630"/>
                </a:lnTo>
                <a:lnTo>
                  <a:pt x="69" y="624"/>
                </a:lnTo>
                <a:lnTo>
                  <a:pt x="69" y="619"/>
                </a:lnTo>
                <a:lnTo>
                  <a:pt x="63" y="619"/>
                </a:lnTo>
                <a:lnTo>
                  <a:pt x="63" y="624"/>
                </a:lnTo>
                <a:lnTo>
                  <a:pt x="58" y="624"/>
                </a:lnTo>
                <a:lnTo>
                  <a:pt x="58" y="619"/>
                </a:lnTo>
                <a:lnTo>
                  <a:pt x="53" y="619"/>
                </a:lnTo>
                <a:lnTo>
                  <a:pt x="47" y="619"/>
                </a:lnTo>
                <a:lnTo>
                  <a:pt x="47" y="624"/>
                </a:lnTo>
                <a:lnTo>
                  <a:pt x="42" y="624"/>
                </a:lnTo>
                <a:lnTo>
                  <a:pt x="37" y="624"/>
                </a:lnTo>
                <a:lnTo>
                  <a:pt x="37" y="630"/>
                </a:lnTo>
                <a:lnTo>
                  <a:pt x="32" y="624"/>
                </a:lnTo>
                <a:lnTo>
                  <a:pt x="37" y="624"/>
                </a:lnTo>
                <a:lnTo>
                  <a:pt x="37" y="619"/>
                </a:lnTo>
                <a:lnTo>
                  <a:pt x="37" y="614"/>
                </a:lnTo>
                <a:lnTo>
                  <a:pt x="37" y="609"/>
                </a:lnTo>
                <a:lnTo>
                  <a:pt x="32" y="609"/>
                </a:lnTo>
                <a:lnTo>
                  <a:pt x="32" y="603"/>
                </a:lnTo>
                <a:lnTo>
                  <a:pt x="37" y="603"/>
                </a:lnTo>
                <a:lnTo>
                  <a:pt x="37" y="598"/>
                </a:lnTo>
                <a:lnTo>
                  <a:pt x="32" y="598"/>
                </a:lnTo>
                <a:lnTo>
                  <a:pt x="32" y="593"/>
                </a:lnTo>
                <a:lnTo>
                  <a:pt x="32" y="587"/>
                </a:lnTo>
                <a:lnTo>
                  <a:pt x="37" y="587"/>
                </a:lnTo>
                <a:lnTo>
                  <a:pt x="37" y="582"/>
                </a:lnTo>
                <a:lnTo>
                  <a:pt x="37" y="577"/>
                </a:lnTo>
                <a:lnTo>
                  <a:pt x="32" y="582"/>
                </a:lnTo>
                <a:lnTo>
                  <a:pt x="26" y="582"/>
                </a:lnTo>
                <a:lnTo>
                  <a:pt x="21" y="577"/>
                </a:lnTo>
                <a:lnTo>
                  <a:pt x="16" y="577"/>
                </a:lnTo>
                <a:lnTo>
                  <a:pt x="16" y="571"/>
                </a:lnTo>
                <a:lnTo>
                  <a:pt x="10" y="571"/>
                </a:lnTo>
                <a:lnTo>
                  <a:pt x="5" y="566"/>
                </a:lnTo>
                <a:lnTo>
                  <a:pt x="0" y="566"/>
                </a:lnTo>
                <a:lnTo>
                  <a:pt x="0" y="561"/>
                </a:lnTo>
                <a:lnTo>
                  <a:pt x="0" y="556"/>
                </a:lnTo>
                <a:lnTo>
                  <a:pt x="0" y="550"/>
                </a:lnTo>
                <a:lnTo>
                  <a:pt x="5" y="550"/>
                </a:lnTo>
                <a:lnTo>
                  <a:pt x="5" y="545"/>
                </a:lnTo>
                <a:lnTo>
                  <a:pt x="10" y="545"/>
                </a:lnTo>
                <a:lnTo>
                  <a:pt x="10" y="540"/>
                </a:lnTo>
                <a:lnTo>
                  <a:pt x="47" y="529"/>
                </a:lnTo>
                <a:lnTo>
                  <a:pt x="42" y="444"/>
                </a:lnTo>
                <a:lnTo>
                  <a:pt x="63" y="376"/>
                </a:lnTo>
                <a:lnTo>
                  <a:pt x="58" y="354"/>
                </a:lnTo>
                <a:lnTo>
                  <a:pt x="47" y="333"/>
                </a:lnTo>
                <a:lnTo>
                  <a:pt x="47" y="328"/>
                </a:lnTo>
                <a:lnTo>
                  <a:pt x="53" y="328"/>
                </a:lnTo>
                <a:lnTo>
                  <a:pt x="53" y="333"/>
                </a:lnTo>
                <a:lnTo>
                  <a:pt x="53" y="328"/>
                </a:lnTo>
                <a:lnTo>
                  <a:pt x="58" y="328"/>
                </a:lnTo>
                <a:lnTo>
                  <a:pt x="63" y="328"/>
                </a:lnTo>
                <a:lnTo>
                  <a:pt x="63" y="323"/>
                </a:lnTo>
                <a:lnTo>
                  <a:pt x="63" y="317"/>
                </a:lnTo>
                <a:lnTo>
                  <a:pt x="69" y="317"/>
                </a:lnTo>
                <a:lnTo>
                  <a:pt x="74" y="317"/>
                </a:lnTo>
                <a:lnTo>
                  <a:pt x="79" y="317"/>
                </a:lnTo>
                <a:lnTo>
                  <a:pt x="79" y="312"/>
                </a:lnTo>
                <a:lnTo>
                  <a:pt x="74" y="312"/>
                </a:lnTo>
                <a:lnTo>
                  <a:pt x="79" y="312"/>
                </a:lnTo>
                <a:lnTo>
                  <a:pt x="85" y="312"/>
                </a:lnTo>
                <a:lnTo>
                  <a:pt x="85" y="307"/>
                </a:lnTo>
                <a:lnTo>
                  <a:pt x="90" y="307"/>
                </a:lnTo>
                <a:lnTo>
                  <a:pt x="95" y="307"/>
                </a:lnTo>
                <a:lnTo>
                  <a:pt x="95" y="301"/>
                </a:lnTo>
                <a:lnTo>
                  <a:pt x="95" y="307"/>
                </a:lnTo>
                <a:lnTo>
                  <a:pt x="100" y="307"/>
                </a:lnTo>
                <a:lnTo>
                  <a:pt x="100" y="312"/>
                </a:lnTo>
                <a:lnTo>
                  <a:pt x="106" y="312"/>
                </a:lnTo>
                <a:lnTo>
                  <a:pt x="111" y="312"/>
                </a:lnTo>
                <a:lnTo>
                  <a:pt x="111" y="307"/>
                </a:lnTo>
                <a:lnTo>
                  <a:pt x="116" y="307"/>
                </a:lnTo>
                <a:lnTo>
                  <a:pt x="116" y="301"/>
                </a:lnTo>
                <a:lnTo>
                  <a:pt x="122" y="301"/>
                </a:lnTo>
                <a:lnTo>
                  <a:pt x="122" y="296"/>
                </a:lnTo>
                <a:lnTo>
                  <a:pt x="122" y="291"/>
                </a:lnTo>
                <a:lnTo>
                  <a:pt x="116" y="291"/>
                </a:lnTo>
                <a:lnTo>
                  <a:pt x="116" y="286"/>
                </a:lnTo>
                <a:lnTo>
                  <a:pt x="116" y="280"/>
                </a:lnTo>
                <a:lnTo>
                  <a:pt x="116" y="275"/>
                </a:lnTo>
                <a:lnTo>
                  <a:pt x="122" y="275"/>
                </a:lnTo>
                <a:lnTo>
                  <a:pt x="122" y="270"/>
                </a:lnTo>
                <a:lnTo>
                  <a:pt x="127" y="270"/>
                </a:lnTo>
                <a:lnTo>
                  <a:pt x="127" y="275"/>
                </a:lnTo>
                <a:lnTo>
                  <a:pt x="132" y="275"/>
                </a:lnTo>
                <a:lnTo>
                  <a:pt x="137" y="270"/>
                </a:lnTo>
                <a:lnTo>
                  <a:pt x="137" y="264"/>
                </a:lnTo>
                <a:lnTo>
                  <a:pt x="143" y="264"/>
                </a:lnTo>
                <a:lnTo>
                  <a:pt x="148" y="264"/>
                </a:lnTo>
                <a:lnTo>
                  <a:pt x="148" y="259"/>
                </a:lnTo>
                <a:lnTo>
                  <a:pt x="153" y="259"/>
                </a:lnTo>
                <a:lnTo>
                  <a:pt x="153" y="254"/>
                </a:lnTo>
                <a:lnTo>
                  <a:pt x="159" y="254"/>
                </a:lnTo>
                <a:lnTo>
                  <a:pt x="153" y="249"/>
                </a:lnTo>
                <a:lnTo>
                  <a:pt x="153" y="243"/>
                </a:lnTo>
                <a:lnTo>
                  <a:pt x="153" y="238"/>
                </a:lnTo>
                <a:lnTo>
                  <a:pt x="153" y="233"/>
                </a:lnTo>
                <a:lnTo>
                  <a:pt x="159" y="227"/>
                </a:lnTo>
                <a:lnTo>
                  <a:pt x="159" y="222"/>
                </a:lnTo>
                <a:lnTo>
                  <a:pt x="164" y="222"/>
                </a:lnTo>
                <a:lnTo>
                  <a:pt x="164" y="217"/>
                </a:lnTo>
                <a:lnTo>
                  <a:pt x="164" y="211"/>
                </a:lnTo>
                <a:lnTo>
                  <a:pt x="164" y="206"/>
                </a:lnTo>
                <a:lnTo>
                  <a:pt x="169" y="206"/>
                </a:lnTo>
                <a:lnTo>
                  <a:pt x="169" y="201"/>
                </a:lnTo>
                <a:lnTo>
                  <a:pt x="169" y="196"/>
                </a:lnTo>
                <a:lnTo>
                  <a:pt x="169" y="190"/>
                </a:lnTo>
                <a:lnTo>
                  <a:pt x="175" y="190"/>
                </a:lnTo>
                <a:lnTo>
                  <a:pt x="175" y="185"/>
                </a:lnTo>
                <a:lnTo>
                  <a:pt x="180" y="185"/>
                </a:lnTo>
                <a:lnTo>
                  <a:pt x="180" y="180"/>
                </a:lnTo>
                <a:lnTo>
                  <a:pt x="185" y="180"/>
                </a:lnTo>
                <a:lnTo>
                  <a:pt x="185" y="174"/>
                </a:lnTo>
                <a:lnTo>
                  <a:pt x="190" y="174"/>
                </a:lnTo>
                <a:lnTo>
                  <a:pt x="190" y="169"/>
                </a:lnTo>
                <a:lnTo>
                  <a:pt x="196" y="169"/>
                </a:lnTo>
                <a:lnTo>
                  <a:pt x="196" y="164"/>
                </a:lnTo>
                <a:lnTo>
                  <a:pt x="201" y="164"/>
                </a:lnTo>
                <a:lnTo>
                  <a:pt x="201" y="159"/>
                </a:lnTo>
                <a:lnTo>
                  <a:pt x="206" y="159"/>
                </a:lnTo>
                <a:lnTo>
                  <a:pt x="206" y="153"/>
                </a:lnTo>
                <a:lnTo>
                  <a:pt x="206" y="148"/>
                </a:lnTo>
                <a:lnTo>
                  <a:pt x="206" y="143"/>
                </a:lnTo>
                <a:lnTo>
                  <a:pt x="206" y="137"/>
                </a:lnTo>
                <a:lnTo>
                  <a:pt x="206" y="132"/>
                </a:lnTo>
                <a:lnTo>
                  <a:pt x="206" y="127"/>
                </a:lnTo>
                <a:lnTo>
                  <a:pt x="212" y="127"/>
                </a:lnTo>
                <a:lnTo>
                  <a:pt x="206" y="121"/>
                </a:lnTo>
                <a:lnTo>
                  <a:pt x="206" y="116"/>
                </a:lnTo>
                <a:lnTo>
                  <a:pt x="212" y="116"/>
                </a:lnTo>
                <a:lnTo>
                  <a:pt x="212" y="111"/>
                </a:lnTo>
                <a:lnTo>
                  <a:pt x="212" y="106"/>
                </a:lnTo>
                <a:lnTo>
                  <a:pt x="212" y="100"/>
                </a:lnTo>
                <a:lnTo>
                  <a:pt x="212" y="95"/>
                </a:lnTo>
                <a:lnTo>
                  <a:pt x="206" y="95"/>
                </a:lnTo>
                <a:lnTo>
                  <a:pt x="206" y="90"/>
                </a:lnTo>
                <a:lnTo>
                  <a:pt x="201" y="90"/>
                </a:lnTo>
                <a:lnTo>
                  <a:pt x="201" y="84"/>
                </a:lnTo>
                <a:lnTo>
                  <a:pt x="196" y="84"/>
                </a:lnTo>
                <a:lnTo>
                  <a:pt x="196" y="79"/>
                </a:lnTo>
                <a:lnTo>
                  <a:pt x="201" y="79"/>
                </a:lnTo>
                <a:lnTo>
                  <a:pt x="201" y="74"/>
                </a:lnTo>
                <a:lnTo>
                  <a:pt x="206" y="74"/>
                </a:lnTo>
                <a:lnTo>
                  <a:pt x="206" y="69"/>
                </a:lnTo>
                <a:lnTo>
                  <a:pt x="206" y="63"/>
                </a:lnTo>
                <a:lnTo>
                  <a:pt x="212" y="63"/>
                </a:lnTo>
                <a:lnTo>
                  <a:pt x="212" y="58"/>
                </a:lnTo>
                <a:lnTo>
                  <a:pt x="212" y="53"/>
                </a:lnTo>
                <a:lnTo>
                  <a:pt x="212" y="47"/>
                </a:lnTo>
                <a:lnTo>
                  <a:pt x="217" y="47"/>
                </a:lnTo>
                <a:lnTo>
                  <a:pt x="222" y="53"/>
                </a:lnTo>
                <a:lnTo>
                  <a:pt x="227" y="53"/>
                </a:lnTo>
                <a:lnTo>
                  <a:pt x="233" y="53"/>
                </a:lnTo>
                <a:lnTo>
                  <a:pt x="238" y="53"/>
                </a:lnTo>
                <a:lnTo>
                  <a:pt x="238" y="47"/>
                </a:lnTo>
                <a:lnTo>
                  <a:pt x="243" y="47"/>
                </a:lnTo>
                <a:lnTo>
                  <a:pt x="249" y="47"/>
                </a:lnTo>
                <a:lnTo>
                  <a:pt x="254" y="47"/>
                </a:lnTo>
                <a:lnTo>
                  <a:pt x="259" y="47"/>
                </a:lnTo>
                <a:lnTo>
                  <a:pt x="259" y="53"/>
                </a:lnTo>
                <a:lnTo>
                  <a:pt x="265" y="53"/>
                </a:lnTo>
                <a:lnTo>
                  <a:pt x="270" y="53"/>
                </a:lnTo>
                <a:lnTo>
                  <a:pt x="270" y="58"/>
                </a:lnTo>
                <a:lnTo>
                  <a:pt x="275" y="58"/>
                </a:lnTo>
                <a:lnTo>
                  <a:pt x="280" y="58"/>
                </a:lnTo>
                <a:lnTo>
                  <a:pt x="286" y="58"/>
                </a:lnTo>
                <a:lnTo>
                  <a:pt x="291" y="58"/>
                </a:lnTo>
                <a:lnTo>
                  <a:pt x="296" y="58"/>
                </a:lnTo>
                <a:lnTo>
                  <a:pt x="302" y="58"/>
                </a:lnTo>
                <a:lnTo>
                  <a:pt x="307" y="63"/>
                </a:lnTo>
                <a:lnTo>
                  <a:pt x="312" y="63"/>
                </a:lnTo>
                <a:lnTo>
                  <a:pt x="317" y="63"/>
                </a:lnTo>
                <a:lnTo>
                  <a:pt x="323" y="63"/>
                </a:lnTo>
                <a:lnTo>
                  <a:pt x="328" y="63"/>
                </a:lnTo>
                <a:lnTo>
                  <a:pt x="333" y="63"/>
                </a:lnTo>
                <a:lnTo>
                  <a:pt x="339" y="69"/>
                </a:lnTo>
                <a:lnTo>
                  <a:pt x="344" y="69"/>
                </a:lnTo>
                <a:lnTo>
                  <a:pt x="349" y="69"/>
                </a:lnTo>
                <a:lnTo>
                  <a:pt x="355" y="69"/>
                </a:lnTo>
                <a:lnTo>
                  <a:pt x="360" y="69"/>
                </a:lnTo>
                <a:lnTo>
                  <a:pt x="360" y="74"/>
                </a:lnTo>
                <a:lnTo>
                  <a:pt x="355" y="79"/>
                </a:lnTo>
                <a:lnTo>
                  <a:pt x="355" y="84"/>
                </a:lnTo>
                <a:lnTo>
                  <a:pt x="349" y="90"/>
                </a:lnTo>
                <a:lnTo>
                  <a:pt x="349" y="95"/>
                </a:lnTo>
                <a:lnTo>
                  <a:pt x="349" y="100"/>
                </a:lnTo>
                <a:lnTo>
                  <a:pt x="344" y="100"/>
                </a:lnTo>
                <a:lnTo>
                  <a:pt x="339" y="100"/>
                </a:lnTo>
                <a:lnTo>
                  <a:pt x="333" y="100"/>
                </a:lnTo>
                <a:lnTo>
                  <a:pt x="333" y="106"/>
                </a:lnTo>
                <a:lnTo>
                  <a:pt x="328" y="106"/>
                </a:lnTo>
                <a:lnTo>
                  <a:pt x="323" y="106"/>
                </a:lnTo>
                <a:lnTo>
                  <a:pt x="323" y="100"/>
                </a:lnTo>
                <a:lnTo>
                  <a:pt x="317" y="100"/>
                </a:lnTo>
                <a:lnTo>
                  <a:pt x="312" y="100"/>
                </a:lnTo>
                <a:lnTo>
                  <a:pt x="312" y="106"/>
                </a:lnTo>
                <a:lnTo>
                  <a:pt x="312" y="111"/>
                </a:lnTo>
                <a:lnTo>
                  <a:pt x="312" y="116"/>
                </a:lnTo>
                <a:lnTo>
                  <a:pt x="312" y="121"/>
                </a:lnTo>
                <a:lnTo>
                  <a:pt x="312" y="127"/>
                </a:lnTo>
                <a:lnTo>
                  <a:pt x="307" y="127"/>
                </a:lnTo>
                <a:lnTo>
                  <a:pt x="307" y="132"/>
                </a:lnTo>
                <a:lnTo>
                  <a:pt x="307" y="137"/>
                </a:lnTo>
                <a:lnTo>
                  <a:pt x="307" y="143"/>
                </a:lnTo>
                <a:lnTo>
                  <a:pt x="312" y="143"/>
                </a:lnTo>
                <a:lnTo>
                  <a:pt x="312" y="148"/>
                </a:lnTo>
                <a:lnTo>
                  <a:pt x="312" y="153"/>
                </a:lnTo>
                <a:lnTo>
                  <a:pt x="317" y="153"/>
                </a:lnTo>
                <a:lnTo>
                  <a:pt x="323" y="153"/>
                </a:lnTo>
                <a:lnTo>
                  <a:pt x="323" y="159"/>
                </a:lnTo>
                <a:lnTo>
                  <a:pt x="328" y="159"/>
                </a:lnTo>
                <a:lnTo>
                  <a:pt x="333" y="159"/>
                </a:lnTo>
                <a:lnTo>
                  <a:pt x="333" y="153"/>
                </a:lnTo>
                <a:lnTo>
                  <a:pt x="333" y="148"/>
                </a:lnTo>
                <a:lnTo>
                  <a:pt x="339" y="143"/>
                </a:lnTo>
                <a:lnTo>
                  <a:pt x="339" y="148"/>
                </a:lnTo>
                <a:lnTo>
                  <a:pt x="344" y="148"/>
                </a:lnTo>
                <a:lnTo>
                  <a:pt x="344" y="153"/>
                </a:lnTo>
                <a:lnTo>
                  <a:pt x="349" y="153"/>
                </a:lnTo>
                <a:lnTo>
                  <a:pt x="349" y="159"/>
                </a:lnTo>
                <a:lnTo>
                  <a:pt x="349" y="164"/>
                </a:lnTo>
                <a:lnTo>
                  <a:pt x="355" y="164"/>
                </a:lnTo>
                <a:lnTo>
                  <a:pt x="355" y="169"/>
                </a:lnTo>
                <a:lnTo>
                  <a:pt x="355" y="174"/>
                </a:lnTo>
                <a:lnTo>
                  <a:pt x="360" y="180"/>
                </a:lnTo>
                <a:lnTo>
                  <a:pt x="360" y="185"/>
                </a:lnTo>
                <a:lnTo>
                  <a:pt x="360" y="190"/>
                </a:lnTo>
                <a:lnTo>
                  <a:pt x="360" y="196"/>
                </a:lnTo>
                <a:lnTo>
                  <a:pt x="365" y="196"/>
                </a:lnTo>
                <a:lnTo>
                  <a:pt x="365" y="190"/>
                </a:lnTo>
                <a:lnTo>
                  <a:pt x="370" y="190"/>
                </a:lnTo>
                <a:lnTo>
                  <a:pt x="376" y="190"/>
                </a:lnTo>
                <a:lnTo>
                  <a:pt x="376" y="185"/>
                </a:lnTo>
                <a:lnTo>
                  <a:pt x="381" y="185"/>
                </a:lnTo>
                <a:lnTo>
                  <a:pt x="381" y="190"/>
                </a:lnTo>
                <a:lnTo>
                  <a:pt x="386" y="190"/>
                </a:lnTo>
                <a:lnTo>
                  <a:pt x="386" y="196"/>
                </a:lnTo>
                <a:lnTo>
                  <a:pt x="392" y="196"/>
                </a:lnTo>
                <a:lnTo>
                  <a:pt x="392" y="201"/>
                </a:lnTo>
                <a:lnTo>
                  <a:pt x="397" y="201"/>
                </a:lnTo>
                <a:lnTo>
                  <a:pt x="402" y="201"/>
                </a:lnTo>
                <a:lnTo>
                  <a:pt x="407" y="206"/>
                </a:lnTo>
                <a:lnTo>
                  <a:pt x="413" y="206"/>
                </a:lnTo>
                <a:lnTo>
                  <a:pt x="413" y="211"/>
                </a:lnTo>
                <a:lnTo>
                  <a:pt x="413" y="206"/>
                </a:lnTo>
                <a:lnTo>
                  <a:pt x="418" y="206"/>
                </a:lnTo>
                <a:lnTo>
                  <a:pt x="418" y="201"/>
                </a:lnTo>
                <a:lnTo>
                  <a:pt x="423" y="201"/>
                </a:lnTo>
                <a:lnTo>
                  <a:pt x="423" y="196"/>
                </a:lnTo>
                <a:lnTo>
                  <a:pt x="429" y="196"/>
                </a:lnTo>
                <a:lnTo>
                  <a:pt x="429" y="190"/>
                </a:lnTo>
                <a:lnTo>
                  <a:pt x="429" y="185"/>
                </a:lnTo>
                <a:lnTo>
                  <a:pt x="429" y="180"/>
                </a:lnTo>
                <a:lnTo>
                  <a:pt x="434" y="180"/>
                </a:lnTo>
                <a:lnTo>
                  <a:pt x="434" y="174"/>
                </a:lnTo>
                <a:lnTo>
                  <a:pt x="439" y="174"/>
                </a:lnTo>
                <a:lnTo>
                  <a:pt x="439" y="169"/>
                </a:lnTo>
                <a:lnTo>
                  <a:pt x="445" y="169"/>
                </a:lnTo>
                <a:lnTo>
                  <a:pt x="445" y="164"/>
                </a:lnTo>
                <a:lnTo>
                  <a:pt x="450" y="164"/>
                </a:lnTo>
                <a:lnTo>
                  <a:pt x="455" y="164"/>
                </a:lnTo>
                <a:lnTo>
                  <a:pt x="455" y="159"/>
                </a:lnTo>
                <a:lnTo>
                  <a:pt x="460" y="159"/>
                </a:lnTo>
                <a:lnTo>
                  <a:pt x="460" y="153"/>
                </a:lnTo>
                <a:lnTo>
                  <a:pt x="466" y="153"/>
                </a:lnTo>
                <a:lnTo>
                  <a:pt x="466" y="148"/>
                </a:lnTo>
                <a:lnTo>
                  <a:pt x="471" y="148"/>
                </a:lnTo>
                <a:lnTo>
                  <a:pt x="476" y="148"/>
                </a:lnTo>
                <a:lnTo>
                  <a:pt x="482" y="148"/>
                </a:lnTo>
                <a:lnTo>
                  <a:pt x="482" y="143"/>
                </a:lnTo>
                <a:lnTo>
                  <a:pt x="487" y="143"/>
                </a:lnTo>
                <a:lnTo>
                  <a:pt x="492" y="143"/>
                </a:lnTo>
                <a:lnTo>
                  <a:pt x="492" y="137"/>
                </a:lnTo>
                <a:lnTo>
                  <a:pt x="497" y="137"/>
                </a:lnTo>
                <a:lnTo>
                  <a:pt x="503" y="137"/>
                </a:lnTo>
                <a:lnTo>
                  <a:pt x="508" y="137"/>
                </a:lnTo>
                <a:lnTo>
                  <a:pt x="513" y="137"/>
                </a:lnTo>
                <a:lnTo>
                  <a:pt x="513" y="132"/>
                </a:lnTo>
                <a:lnTo>
                  <a:pt x="519" y="132"/>
                </a:lnTo>
                <a:lnTo>
                  <a:pt x="524" y="132"/>
                </a:lnTo>
                <a:lnTo>
                  <a:pt x="529" y="132"/>
                </a:lnTo>
                <a:lnTo>
                  <a:pt x="535" y="127"/>
                </a:lnTo>
                <a:lnTo>
                  <a:pt x="540" y="127"/>
                </a:lnTo>
                <a:lnTo>
                  <a:pt x="540" y="111"/>
                </a:lnTo>
                <a:lnTo>
                  <a:pt x="545" y="106"/>
                </a:lnTo>
                <a:lnTo>
                  <a:pt x="550" y="63"/>
                </a:lnTo>
                <a:lnTo>
                  <a:pt x="556" y="37"/>
                </a:lnTo>
                <a:lnTo>
                  <a:pt x="556" y="21"/>
                </a:lnTo>
                <a:lnTo>
                  <a:pt x="630" y="10"/>
                </a:lnTo>
                <a:lnTo>
                  <a:pt x="651" y="5"/>
                </a:lnTo>
                <a:lnTo>
                  <a:pt x="656" y="5"/>
                </a:lnTo>
                <a:lnTo>
                  <a:pt x="656" y="10"/>
                </a:lnTo>
                <a:lnTo>
                  <a:pt x="662" y="10"/>
                </a:lnTo>
                <a:lnTo>
                  <a:pt x="662" y="16"/>
                </a:lnTo>
                <a:lnTo>
                  <a:pt x="662" y="21"/>
                </a:lnTo>
                <a:lnTo>
                  <a:pt x="667" y="21"/>
                </a:lnTo>
                <a:lnTo>
                  <a:pt x="672" y="21"/>
                </a:lnTo>
                <a:lnTo>
                  <a:pt x="672" y="26"/>
                </a:lnTo>
                <a:lnTo>
                  <a:pt x="677" y="26"/>
                </a:lnTo>
                <a:lnTo>
                  <a:pt x="683" y="26"/>
                </a:lnTo>
                <a:lnTo>
                  <a:pt x="688" y="26"/>
                </a:lnTo>
                <a:lnTo>
                  <a:pt x="693" y="26"/>
                </a:lnTo>
                <a:lnTo>
                  <a:pt x="699" y="26"/>
                </a:lnTo>
                <a:lnTo>
                  <a:pt x="704" y="26"/>
                </a:lnTo>
                <a:lnTo>
                  <a:pt x="709" y="26"/>
                </a:lnTo>
                <a:lnTo>
                  <a:pt x="715" y="26"/>
                </a:lnTo>
                <a:lnTo>
                  <a:pt x="715" y="21"/>
                </a:lnTo>
                <a:lnTo>
                  <a:pt x="720" y="21"/>
                </a:lnTo>
                <a:lnTo>
                  <a:pt x="720" y="26"/>
                </a:lnTo>
                <a:lnTo>
                  <a:pt x="725" y="26"/>
                </a:lnTo>
                <a:lnTo>
                  <a:pt x="725" y="21"/>
                </a:lnTo>
                <a:lnTo>
                  <a:pt x="725" y="16"/>
                </a:lnTo>
                <a:lnTo>
                  <a:pt x="730" y="16"/>
                </a:lnTo>
                <a:lnTo>
                  <a:pt x="736" y="16"/>
                </a:lnTo>
                <a:lnTo>
                  <a:pt x="741" y="16"/>
                </a:lnTo>
                <a:lnTo>
                  <a:pt x="741" y="10"/>
                </a:lnTo>
                <a:lnTo>
                  <a:pt x="746" y="10"/>
                </a:lnTo>
                <a:lnTo>
                  <a:pt x="752" y="10"/>
                </a:lnTo>
                <a:lnTo>
                  <a:pt x="757" y="10"/>
                </a:lnTo>
                <a:lnTo>
                  <a:pt x="757" y="5"/>
                </a:lnTo>
                <a:lnTo>
                  <a:pt x="762" y="5"/>
                </a:lnTo>
                <a:lnTo>
                  <a:pt x="767" y="5"/>
                </a:lnTo>
                <a:lnTo>
                  <a:pt x="773" y="5"/>
                </a:lnTo>
                <a:lnTo>
                  <a:pt x="773" y="0"/>
                </a:lnTo>
                <a:lnTo>
                  <a:pt x="778" y="0"/>
                </a:lnTo>
                <a:lnTo>
                  <a:pt x="778" y="5"/>
                </a:lnTo>
                <a:lnTo>
                  <a:pt x="778" y="0"/>
                </a:lnTo>
                <a:lnTo>
                  <a:pt x="783" y="0"/>
                </a:lnTo>
                <a:lnTo>
                  <a:pt x="789" y="0"/>
                </a:lnTo>
                <a:lnTo>
                  <a:pt x="789" y="5"/>
                </a:lnTo>
                <a:lnTo>
                  <a:pt x="794" y="5"/>
                </a:lnTo>
                <a:lnTo>
                  <a:pt x="794" y="10"/>
                </a:lnTo>
                <a:lnTo>
                  <a:pt x="799" y="10"/>
                </a:lnTo>
                <a:lnTo>
                  <a:pt x="805" y="10"/>
                </a:lnTo>
                <a:lnTo>
                  <a:pt x="799" y="10"/>
                </a:lnTo>
                <a:lnTo>
                  <a:pt x="805" y="10"/>
                </a:lnTo>
                <a:lnTo>
                  <a:pt x="805" y="5"/>
                </a:lnTo>
                <a:lnTo>
                  <a:pt x="810" y="5"/>
                </a:lnTo>
                <a:lnTo>
                  <a:pt x="815" y="5"/>
                </a:lnTo>
                <a:lnTo>
                  <a:pt x="815" y="10"/>
                </a:lnTo>
                <a:lnTo>
                  <a:pt x="815" y="5"/>
                </a:lnTo>
                <a:lnTo>
                  <a:pt x="820" y="5"/>
                </a:lnTo>
                <a:lnTo>
                  <a:pt x="826" y="5"/>
                </a:lnTo>
                <a:lnTo>
                  <a:pt x="831" y="5"/>
                </a:lnTo>
                <a:lnTo>
                  <a:pt x="836" y="5"/>
                </a:lnTo>
                <a:lnTo>
                  <a:pt x="836" y="0"/>
                </a:lnTo>
                <a:lnTo>
                  <a:pt x="842" y="0"/>
                </a:lnTo>
                <a:lnTo>
                  <a:pt x="847" y="0"/>
                </a:lnTo>
                <a:lnTo>
                  <a:pt x="852"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22" name="Freeform 26"/>
          <p:cNvSpPr>
            <a:spLocks noEditPoints="1"/>
          </p:cNvSpPr>
          <p:nvPr/>
        </p:nvSpPr>
        <p:spPr bwMode="auto">
          <a:xfrm>
            <a:off x="5630862" y="2663825"/>
            <a:ext cx="1150938" cy="1000125"/>
          </a:xfrm>
          <a:custGeom>
            <a:avLst/>
            <a:gdLst>
              <a:gd name="T0" fmla="*/ 694 w 725"/>
              <a:gd name="T1" fmla="*/ 355 h 630"/>
              <a:gd name="T2" fmla="*/ 694 w 725"/>
              <a:gd name="T3" fmla="*/ 365 h 630"/>
              <a:gd name="T4" fmla="*/ 720 w 725"/>
              <a:gd name="T5" fmla="*/ 302 h 630"/>
              <a:gd name="T6" fmla="*/ 715 w 725"/>
              <a:gd name="T7" fmla="*/ 185 h 630"/>
              <a:gd name="T8" fmla="*/ 720 w 725"/>
              <a:gd name="T9" fmla="*/ 201 h 630"/>
              <a:gd name="T10" fmla="*/ 709 w 725"/>
              <a:gd name="T11" fmla="*/ 212 h 630"/>
              <a:gd name="T12" fmla="*/ 709 w 725"/>
              <a:gd name="T13" fmla="*/ 217 h 630"/>
              <a:gd name="T14" fmla="*/ 715 w 725"/>
              <a:gd name="T15" fmla="*/ 222 h 630"/>
              <a:gd name="T16" fmla="*/ 720 w 725"/>
              <a:gd name="T17" fmla="*/ 244 h 630"/>
              <a:gd name="T18" fmla="*/ 704 w 725"/>
              <a:gd name="T19" fmla="*/ 260 h 630"/>
              <a:gd name="T20" fmla="*/ 704 w 725"/>
              <a:gd name="T21" fmla="*/ 238 h 630"/>
              <a:gd name="T22" fmla="*/ 694 w 725"/>
              <a:gd name="T23" fmla="*/ 249 h 630"/>
              <a:gd name="T24" fmla="*/ 688 w 725"/>
              <a:gd name="T25" fmla="*/ 265 h 630"/>
              <a:gd name="T26" fmla="*/ 694 w 725"/>
              <a:gd name="T27" fmla="*/ 281 h 630"/>
              <a:gd name="T28" fmla="*/ 694 w 725"/>
              <a:gd name="T29" fmla="*/ 291 h 630"/>
              <a:gd name="T30" fmla="*/ 683 w 725"/>
              <a:gd name="T31" fmla="*/ 302 h 630"/>
              <a:gd name="T32" fmla="*/ 683 w 725"/>
              <a:gd name="T33" fmla="*/ 355 h 630"/>
              <a:gd name="T34" fmla="*/ 683 w 725"/>
              <a:gd name="T35" fmla="*/ 371 h 630"/>
              <a:gd name="T36" fmla="*/ 667 w 725"/>
              <a:gd name="T37" fmla="*/ 392 h 630"/>
              <a:gd name="T38" fmla="*/ 656 w 725"/>
              <a:gd name="T39" fmla="*/ 413 h 630"/>
              <a:gd name="T40" fmla="*/ 646 w 725"/>
              <a:gd name="T41" fmla="*/ 455 h 630"/>
              <a:gd name="T42" fmla="*/ 635 w 725"/>
              <a:gd name="T43" fmla="*/ 477 h 630"/>
              <a:gd name="T44" fmla="*/ 625 w 725"/>
              <a:gd name="T45" fmla="*/ 498 h 630"/>
              <a:gd name="T46" fmla="*/ 609 w 725"/>
              <a:gd name="T47" fmla="*/ 508 h 630"/>
              <a:gd name="T48" fmla="*/ 609 w 725"/>
              <a:gd name="T49" fmla="*/ 519 h 630"/>
              <a:gd name="T50" fmla="*/ 604 w 725"/>
              <a:gd name="T51" fmla="*/ 540 h 630"/>
              <a:gd name="T52" fmla="*/ 593 w 725"/>
              <a:gd name="T53" fmla="*/ 561 h 630"/>
              <a:gd name="T54" fmla="*/ 588 w 725"/>
              <a:gd name="T55" fmla="*/ 588 h 630"/>
              <a:gd name="T56" fmla="*/ 582 w 725"/>
              <a:gd name="T57" fmla="*/ 614 h 630"/>
              <a:gd name="T58" fmla="*/ 556 w 725"/>
              <a:gd name="T59" fmla="*/ 609 h 630"/>
              <a:gd name="T60" fmla="*/ 540 w 725"/>
              <a:gd name="T61" fmla="*/ 614 h 630"/>
              <a:gd name="T62" fmla="*/ 524 w 725"/>
              <a:gd name="T63" fmla="*/ 620 h 630"/>
              <a:gd name="T64" fmla="*/ 503 w 725"/>
              <a:gd name="T65" fmla="*/ 630 h 630"/>
              <a:gd name="T66" fmla="*/ 487 w 725"/>
              <a:gd name="T67" fmla="*/ 630 h 630"/>
              <a:gd name="T68" fmla="*/ 476 w 725"/>
              <a:gd name="T69" fmla="*/ 630 h 630"/>
              <a:gd name="T70" fmla="*/ 450 w 725"/>
              <a:gd name="T71" fmla="*/ 625 h 630"/>
              <a:gd name="T72" fmla="*/ 434 w 725"/>
              <a:gd name="T73" fmla="*/ 620 h 630"/>
              <a:gd name="T74" fmla="*/ 418 w 725"/>
              <a:gd name="T75" fmla="*/ 604 h 630"/>
              <a:gd name="T76" fmla="*/ 397 w 725"/>
              <a:gd name="T77" fmla="*/ 604 h 630"/>
              <a:gd name="T78" fmla="*/ 381 w 725"/>
              <a:gd name="T79" fmla="*/ 588 h 630"/>
              <a:gd name="T80" fmla="*/ 371 w 725"/>
              <a:gd name="T81" fmla="*/ 577 h 630"/>
              <a:gd name="T82" fmla="*/ 349 w 725"/>
              <a:gd name="T83" fmla="*/ 577 h 630"/>
              <a:gd name="T84" fmla="*/ 244 w 725"/>
              <a:gd name="T85" fmla="*/ 588 h 630"/>
              <a:gd name="T86" fmla="*/ 212 w 725"/>
              <a:gd name="T87" fmla="*/ 582 h 630"/>
              <a:gd name="T88" fmla="*/ 180 w 725"/>
              <a:gd name="T89" fmla="*/ 577 h 630"/>
              <a:gd name="T90" fmla="*/ 148 w 725"/>
              <a:gd name="T91" fmla="*/ 567 h 630"/>
              <a:gd name="T92" fmla="*/ 122 w 725"/>
              <a:gd name="T93" fmla="*/ 561 h 630"/>
              <a:gd name="T94" fmla="*/ 111 w 725"/>
              <a:gd name="T95" fmla="*/ 593 h 630"/>
              <a:gd name="T96" fmla="*/ 48 w 725"/>
              <a:gd name="T97" fmla="*/ 625 h 630"/>
              <a:gd name="T98" fmla="*/ 32 w 725"/>
              <a:gd name="T99" fmla="*/ 524 h 630"/>
              <a:gd name="T100" fmla="*/ 74 w 725"/>
              <a:gd name="T101" fmla="*/ 461 h 630"/>
              <a:gd name="T102" fmla="*/ 196 w 725"/>
              <a:gd name="T103" fmla="*/ 291 h 630"/>
              <a:gd name="T104" fmla="*/ 275 w 725"/>
              <a:gd name="T105" fmla="*/ 286 h 630"/>
              <a:gd name="T106" fmla="*/ 318 w 725"/>
              <a:gd name="T107" fmla="*/ 275 h 630"/>
              <a:gd name="T108" fmla="*/ 312 w 725"/>
              <a:gd name="T109" fmla="*/ 249 h 630"/>
              <a:gd name="T110" fmla="*/ 307 w 725"/>
              <a:gd name="T111" fmla="*/ 222 h 630"/>
              <a:gd name="T112" fmla="*/ 307 w 725"/>
              <a:gd name="T113" fmla="*/ 201 h 630"/>
              <a:gd name="T114" fmla="*/ 312 w 725"/>
              <a:gd name="T115" fmla="*/ 170 h 630"/>
              <a:gd name="T116" fmla="*/ 344 w 725"/>
              <a:gd name="T117" fmla="*/ 154 h 630"/>
              <a:gd name="T118" fmla="*/ 646 w 725"/>
              <a:gd name="T119" fmla="*/ 138 h 6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25"/>
              <a:gd name="T181" fmla="*/ 0 h 630"/>
              <a:gd name="T182" fmla="*/ 725 w 725"/>
              <a:gd name="T183" fmla="*/ 630 h 63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25" h="630">
                <a:moveTo>
                  <a:pt x="688" y="376"/>
                </a:moveTo>
                <a:lnTo>
                  <a:pt x="688" y="371"/>
                </a:lnTo>
                <a:lnTo>
                  <a:pt x="688" y="365"/>
                </a:lnTo>
                <a:lnTo>
                  <a:pt x="688" y="360"/>
                </a:lnTo>
                <a:lnTo>
                  <a:pt x="694" y="360"/>
                </a:lnTo>
                <a:lnTo>
                  <a:pt x="694" y="355"/>
                </a:lnTo>
                <a:lnTo>
                  <a:pt x="694" y="350"/>
                </a:lnTo>
                <a:lnTo>
                  <a:pt x="699" y="350"/>
                </a:lnTo>
                <a:lnTo>
                  <a:pt x="699" y="355"/>
                </a:lnTo>
                <a:lnTo>
                  <a:pt x="694" y="355"/>
                </a:lnTo>
                <a:lnTo>
                  <a:pt x="694" y="360"/>
                </a:lnTo>
                <a:lnTo>
                  <a:pt x="694" y="365"/>
                </a:lnTo>
                <a:lnTo>
                  <a:pt x="694" y="371"/>
                </a:lnTo>
                <a:lnTo>
                  <a:pt x="688" y="371"/>
                </a:lnTo>
                <a:lnTo>
                  <a:pt x="688" y="376"/>
                </a:lnTo>
                <a:close/>
                <a:moveTo>
                  <a:pt x="725" y="297"/>
                </a:moveTo>
                <a:lnTo>
                  <a:pt x="725" y="302"/>
                </a:lnTo>
                <a:lnTo>
                  <a:pt x="720" y="302"/>
                </a:lnTo>
                <a:lnTo>
                  <a:pt x="720" y="297"/>
                </a:lnTo>
                <a:lnTo>
                  <a:pt x="725" y="297"/>
                </a:lnTo>
                <a:close/>
                <a:moveTo>
                  <a:pt x="646" y="138"/>
                </a:moveTo>
                <a:lnTo>
                  <a:pt x="715" y="185"/>
                </a:lnTo>
                <a:lnTo>
                  <a:pt x="720" y="185"/>
                </a:lnTo>
                <a:lnTo>
                  <a:pt x="715" y="185"/>
                </a:lnTo>
                <a:lnTo>
                  <a:pt x="720" y="185"/>
                </a:lnTo>
                <a:lnTo>
                  <a:pt x="720" y="191"/>
                </a:lnTo>
                <a:lnTo>
                  <a:pt x="715" y="191"/>
                </a:lnTo>
                <a:lnTo>
                  <a:pt x="715" y="196"/>
                </a:lnTo>
                <a:lnTo>
                  <a:pt x="720" y="196"/>
                </a:lnTo>
                <a:lnTo>
                  <a:pt x="720" y="201"/>
                </a:lnTo>
                <a:lnTo>
                  <a:pt x="720" y="207"/>
                </a:lnTo>
                <a:lnTo>
                  <a:pt x="720" y="212"/>
                </a:lnTo>
                <a:lnTo>
                  <a:pt x="715" y="212"/>
                </a:lnTo>
                <a:lnTo>
                  <a:pt x="715" y="217"/>
                </a:lnTo>
                <a:lnTo>
                  <a:pt x="709" y="217"/>
                </a:lnTo>
                <a:lnTo>
                  <a:pt x="709" y="212"/>
                </a:lnTo>
                <a:lnTo>
                  <a:pt x="709" y="207"/>
                </a:lnTo>
                <a:lnTo>
                  <a:pt x="704" y="207"/>
                </a:lnTo>
                <a:lnTo>
                  <a:pt x="709" y="207"/>
                </a:lnTo>
                <a:lnTo>
                  <a:pt x="704" y="207"/>
                </a:lnTo>
                <a:lnTo>
                  <a:pt x="709" y="212"/>
                </a:lnTo>
                <a:lnTo>
                  <a:pt x="709" y="217"/>
                </a:lnTo>
                <a:lnTo>
                  <a:pt x="704" y="217"/>
                </a:lnTo>
                <a:lnTo>
                  <a:pt x="704" y="222"/>
                </a:lnTo>
                <a:lnTo>
                  <a:pt x="709" y="222"/>
                </a:lnTo>
                <a:lnTo>
                  <a:pt x="709" y="228"/>
                </a:lnTo>
                <a:lnTo>
                  <a:pt x="715" y="228"/>
                </a:lnTo>
                <a:lnTo>
                  <a:pt x="715" y="222"/>
                </a:lnTo>
                <a:lnTo>
                  <a:pt x="720" y="222"/>
                </a:lnTo>
                <a:lnTo>
                  <a:pt x="720" y="228"/>
                </a:lnTo>
                <a:lnTo>
                  <a:pt x="720" y="233"/>
                </a:lnTo>
                <a:lnTo>
                  <a:pt x="715" y="238"/>
                </a:lnTo>
                <a:lnTo>
                  <a:pt x="720" y="238"/>
                </a:lnTo>
                <a:lnTo>
                  <a:pt x="720" y="244"/>
                </a:lnTo>
                <a:lnTo>
                  <a:pt x="715" y="249"/>
                </a:lnTo>
                <a:lnTo>
                  <a:pt x="715" y="254"/>
                </a:lnTo>
                <a:lnTo>
                  <a:pt x="709" y="254"/>
                </a:lnTo>
                <a:lnTo>
                  <a:pt x="709" y="260"/>
                </a:lnTo>
                <a:lnTo>
                  <a:pt x="709" y="265"/>
                </a:lnTo>
                <a:lnTo>
                  <a:pt x="704" y="260"/>
                </a:lnTo>
                <a:lnTo>
                  <a:pt x="704" y="254"/>
                </a:lnTo>
                <a:lnTo>
                  <a:pt x="704" y="249"/>
                </a:lnTo>
                <a:lnTo>
                  <a:pt x="709" y="249"/>
                </a:lnTo>
                <a:lnTo>
                  <a:pt x="709" y="244"/>
                </a:lnTo>
                <a:lnTo>
                  <a:pt x="704" y="244"/>
                </a:lnTo>
                <a:lnTo>
                  <a:pt x="704" y="238"/>
                </a:lnTo>
                <a:lnTo>
                  <a:pt x="704" y="233"/>
                </a:lnTo>
                <a:lnTo>
                  <a:pt x="699" y="233"/>
                </a:lnTo>
                <a:lnTo>
                  <a:pt x="699" y="238"/>
                </a:lnTo>
                <a:lnTo>
                  <a:pt x="699" y="244"/>
                </a:lnTo>
                <a:lnTo>
                  <a:pt x="699" y="249"/>
                </a:lnTo>
                <a:lnTo>
                  <a:pt x="694" y="249"/>
                </a:lnTo>
                <a:lnTo>
                  <a:pt x="694" y="254"/>
                </a:lnTo>
                <a:lnTo>
                  <a:pt x="688" y="254"/>
                </a:lnTo>
                <a:lnTo>
                  <a:pt x="694" y="254"/>
                </a:lnTo>
                <a:lnTo>
                  <a:pt x="694" y="260"/>
                </a:lnTo>
                <a:lnTo>
                  <a:pt x="694" y="265"/>
                </a:lnTo>
                <a:lnTo>
                  <a:pt x="688" y="265"/>
                </a:lnTo>
                <a:lnTo>
                  <a:pt x="683" y="265"/>
                </a:lnTo>
                <a:lnTo>
                  <a:pt x="683" y="270"/>
                </a:lnTo>
                <a:lnTo>
                  <a:pt x="688" y="270"/>
                </a:lnTo>
                <a:lnTo>
                  <a:pt x="688" y="275"/>
                </a:lnTo>
                <a:lnTo>
                  <a:pt x="694" y="275"/>
                </a:lnTo>
                <a:lnTo>
                  <a:pt x="694" y="281"/>
                </a:lnTo>
                <a:lnTo>
                  <a:pt x="694" y="286"/>
                </a:lnTo>
                <a:lnTo>
                  <a:pt x="688" y="286"/>
                </a:lnTo>
                <a:lnTo>
                  <a:pt x="683" y="286"/>
                </a:lnTo>
                <a:lnTo>
                  <a:pt x="688" y="286"/>
                </a:lnTo>
                <a:lnTo>
                  <a:pt x="688" y="291"/>
                </a:lnTo>
                <a:lnTo>
                  <a:pt x="694" y="291"/>
                </a:lnTo>
                <a:lnTo>
                  <a:pt x="699" y="291"/>
                </a:lnTo>
                <a:lnTo>
                  <a:pt x="694" y="291"/>
                </a:lnTo>
                <a:lnTo>
                  <a:pt x="694" y="297"/>
                </a:lnTo>
                <a:lnTo>
                  <a:pt x="688" y="297"/>
                </a:lnTo>
                <a:lnTo>
                  <a:pt x="688" y="302"/>
                </a:lnTo>
                <a:lnTo>
                  <a:pt x="683" y="302"/>
                </a:lnTo>
                <a:lnTo>
                  <a:pt x="704" y="323"/>
                </a:lnTo>
                <a:lnTo>
                  <a:pt x="699" y="323"/>
                </a:lnTo>
                <a:lnTo>
                  <a:pt x="699" y="328"/>
                </a:lnTo>
                <a:lnTo>
                  <a:pt x="699" y="334"/>
                </a:lnTo>
                <a:lnTo>
                  <a:pt x="699" y="339"/>
                </a:lnTo>
                <a:lnTo>
                  <a:pt x="683" y="355"/>
                </a:lnTo>
                <a:lnTo>
                  <a:pt x="672" y="365"/>
                </a:lnTo>
                <a:lnTo>
                  <a:pt x="678" y="365"/>
                </a:lnTo>
                <a:lnTo>
                  <a:pt x="672" y="365"/>
                </a:lnTo>
                <a:lnTo>
                  <a:pt x="678" y="365"/>
                </a:lnTo>
                <a:lnTo>
                  <a:pt x="683" y="365"/>
                </a:lnTo>
                <a:lnTo>
                  <a:pt x="683" y="371"/>
                </a:lnTo>
                <a:lnTo>
                  <a:pt x="678" y="371"/>
                </a:lnTo>
                <a:lnTo>
                  <a:pt x="678" y="376"/>
                </a:lnTo>
                <a:lnTo>
                  <a:pt x="672" y="381"/>
                </a:lnTo>
                <a:lnTo>
                  <a:pt x="672" y="387"/>
                </a:lnTo>
                <a:lnTo>
                  <a:pt x="667" y="387"/>
                </a:lnTo>
                <a:lnTo>
                  <a:pt x="667" y="392"/>
                </a:lnTo>
                <a:lnTo>
                  <a:pt x="667" y="397"/>
                </a:lnTo>
                <a:lnTo>
                  <a:pt x="662" y="397"/>
                </a:lnTo>
                <a:lnTo>
                  <a:pt x="662" y="402"/>
                </a:lnTo>
                <a:lnTo>
                  <a:pt x="662" y="408"/>
                </a:lnTo>
                <a:lnTo>
                  <a:pt x="662" y="413"/>
                </a:lnTo>
                <a:lnTo>
                  <a:pt x="656" y="413"/>
                </a:lnTo>
                <a:lnTo>
                  <a:pt x="656" y="418"/>
                </a:lnTo>
                <a:lnTo>
                  <a:pt x="656" y="424"/>
                </a:lnTo>
                <a:lnTo>
                  <a:pt x="651" y="429"/>
                </a:lnTo>
                <a:lnTo>
                  <a:pt x="646" y="445"/>
                </a:lnTo>
                <a:lnTo>
                  <a:pt x="646" y="450"/>
                </a:lnTo>
                <a:lnTo>
                  <a:pt x="646" y="455"/>
                </a:lnTo>
                <a:lnTo>
                  <a:pt x="641" y="455"/>
                </a:lnTo>
                <a:lnTo>
                  <a:pt x="641" y="461"/>
                </a:lnTo>
                <a:lnTo>
                  <a:pt x="641" y="466"/>
                </a:lnTo>
                <a:lnTo>
                  <a:pt x="635" y="466"/>
                </a:lnTo>
                <a:lnTo>
                  <a:pt x="635" y="471"/>
                </a:lnTo>
                <a:lnTo>
                  <a:pt x="635" y="477"/>
                </a:lnTo>
                <a:lnTo>
                  <a:pt x="635" y="482"/>
                </a:lnTo>
                <a:lnTo>
                  <a:pt x="630" y="482"/>
                </a:lnTo>
                <a:lnTo>
                  <a:pt x="630" y="487"/>
                </a:lnTo>
                <a:lnTo>
                  <a:pt x="625" y="487"/>
                </a:lnTo>
                <a:lnTo>
                  <a:pt x="625" y="492"/>
                </a:lnTo>
                <a:lnTo>
                  <a:pt x="625" y="498"/>
                </a:lnTo>
                <a:lnTo>
                  <a:pt x="625" y="503"/>
                </a:lnTo>
                <a:lnTo>
                  <a:pt x="619" y="498"/>
                </a:lnTo>
                <a:lnTo>
                  <a:pt x="619" y="503"/>
                </a:lnTo>
                <a:lnTo>
                  <a:pt x="614" y="503"/>
                </a:lnTo>
                <a:lnTo>
                  <a:pt x="614" y="508"/>
                </a:lnTo>
                <a:lnTo>
                  <a:pt x="609" y="508"/>
                </a:lnTo>
                <a:lnTo>
                  <a:pt x="614" y="508"/>
                </a:lnTo>
                <a:lnTo>
                  <a:pt x="614" y="503"/>
                </a:lnTo>
                <a:lnTo>
                  <a:pt x="614" y="508"/>
                </a:lnTo>
                <a:lnTo>
                  <a:pt x="614" y="514"/>
                </a:lnTo>
                <a:lnTo>
                  <a:pt x="609" y="514"/>
                </a:lnTo>
                <a:lnTo>
                  <a:pt x="609" y="519"/>
                </a:lnTo>
                <a:lnTo>
                  <a:pt x="614" y="519"/>
                </a:lnTo>
                <a:lnTo>
                  <a:pt x="614" y="524"/>
                </a:lnTo>
                <a:lnTo>
                  <a:pt x="614" y="530"/>
                </a:lnTo>
                <a:lnTo>
                  <a:pt x="609" y="535"/>
                </a:lnTo>
                <a:lnTo>
                  <a:pt x="609" y="540"/>
                </a:lnTo>
                <a:lnTo>
                  <a:pt x="604" y="540"/>
                </a:lnTo>
                <a:lnTo>
                  <a:pt x="604" y="545"/>
                </a:lnTo>
                <a:lnTo>
                  <a:pt x="604" y="551"/>
                </a:lnTo>
                <a:lnTo>
                  <a:pt x="598" y="551"/>
                </a:lnTo>
                <a:lnTo>
                  <a:pt x="598" y="556"/>
                </a:lnTo>
                <a:lnTo>
                  <a:pt x="598" y="561"/>
                </a:lnTo>
                <a:lnTo>
                  <a:pt x="593" y="561"/>
                </a:lnTo>
                <a:lnTo>
                  <a:pt x="593" y="567"/>
                </a:lnTo>
                <a:lnTo>
                  <a:pt x="593" y="572"/>
                </a:lnTo>
                <a:lnTo>
                  <a:pt x="588" y="572"/>
                </a:lnTo>
                <a:lnTo>
                  <a:pt x="588" y="577"/>
                </a:lnTo>
                <a:lnTo>
                  <a:pt x="588" y="582"/>
                </a:lnTo>
                <a:lnTo>
                  <a:pt x="588" y="588"/>
                </a:lnTo>
                <a:lnTo>
                  <a:pt x="588" y="593"/>
                </a:lnTo>
                <a:lnTo>
                  <a:pt x="588" y="598"/>
                </a:lnTo>
                <a:lnTo>
                  <a:pt x="588" y="604"/>
                </a:lnTo>
                <a:lnTo>
                  <a:pt x="588" y="609"/>
                </a:lnTo>
                <a:lnTo>
                  <a:pt x="582" y="609"/>
                </a:lnTo>
                <a:lnTo>
                  <a:pt x="582" y="614"/>
                </a:lnTo>
                <a:lnTo>
                  <a:pt x="577" y="614"/>
                </a:lnTo>
                <a:lnTo>
                  <a:pt x="572" y="614"/>
                </a:lnTo>
                <a:lnTo>
                  <a:pt x="572" y="609"/>
                </a:lnTo>
                <a:lnTo>
                  <a:pt x="566" y="609"/>
                </a:lnTo>
                <a:lnTo>
                  <a:pt x="561" y="609"/>
                </a:lnTo>
                <a:lnTo>
                  <a:pt x="556" y="609"/>
                </a:lnTo>
                <a:lnTo>
                  <a:pt x="556" y="604"/>
                </a:lnTo>
                <a:lnTo>
                  <a:pt x="551" y="604"/>
                </a:lnTo>
                <a:lnTo>
                  <a:pt x="551" y="609"/>
                </a:lnTo>
                <a:lnTo>
                  <a:pt x="545" y="609"/>
                </a:lnTo>
                <a:lnTo>
                  <a:pt x="545" y="614"/>
                </a:lnTo>
                <a:lnTo>
                  <a:pt x="540" y="614"/>
                </a:lnTo>
                <a:lnTo>
                  <a:pt x="540" y="609"/>
                </a:lnTo>
                <a:lnTo>
                  <a:pt x="535" y="609"/>
                </a:lnTo>
                <a:lnTo>
                  <a:pt x="529" y="609"/>
                </a:lnTo>
                <a:lnTo>
                  <a:pt x="529" y="614"/>
                </a:lnTo>
                <a:lnTo>
                  <a:pt x="524" y="614"/>
                </a:lnTo>
                <a:lnTo>
                  <a:pt x="524" y="620"/>
                </a:lnTo>
                <a:lnTo>
                  <a:pt x="519" y="620"/>
                </a:lnTo>
                <a:lnTo>
                  <a:pt x="514" y="620"/>
                </a:lnTo>
                <a:lnTo>
                  <a:pt x="514" y="625"/>
                </a:lnTo>
                <a:lnTo>
                  <a:pt x="508" y="625"/>
                </a:lnTo>
                <a:lnTo>
                  <a:pt x="508" y="630"/>
                </a:lnTo>
                <a:lnTo>
                  <a:pt x="503" y="630"/>
                </a:lnTo>
                <a:lnTo>
                  <a:pt x="498" y="630"/>
                </a:lnTo>
                <a:lnTo>
                  <a:pt x="503" y="625"/>
                </a:lnTo>
                <a:lnTo>
                  <a:pt x="498" y="625"/>
                </a:lnTo>
                <a:lnTo>
                  <a:pt x="492" y="625"/>
                </a:lnTo>
                <a:lnTo>
                  <a:pt x="492" y="630"/>
                </a:lnTo>
                <a:lnTo>
                  <a:pt x="487" y="630"/>
                </a:lnTo>
                <a:lnTo>
                  <a:pt x="482" y="630"/>
                </a:lnTo>
                <a:lnTo>
                  <a:pt x="482" y="625"/>
                </a:lnTo>
                <a:lnTo>
                  <a:pt x="482" y="630"/>
                </a:lnTo>
                <a:lnTo>
                  <a:pt x="476" y="630"/>
                </a:lnTo>
                <a:lnTo>
                  <a:pt x="476" y="625"/>
                </a:lnTo>
                <a:lnTo>
                  <a:pt x="476" y="630"/>
                </a:lnTo>
                <a:lnTo>
                  <a:pt x="471" y="630"/>
                </a:lnTo>
                <a:lnTo>
                  <a:pt x="466" y="630"/>
                </a:lnTo>
                <a:lnTo>
                  <a:pt x="461" y="630"/>
                </a:lnTo>
                <a:lnTo>
                  <a:pt x="455" y="630"/>
                </a:lnTo>
                <a:lnTo>
                  <a:pt x="450" y="630"/>
                </a:lnTo>
                <a:lnTo>
                  <a:pt x="450" y="625"/>
                </a:lnTo>
                <a:lnTo>
                  <a:pt x="450" y="620"/>
                </a:lnTo>
                <a:lnTo>
                  <a:pt x="445" y="620"/>
                </a:lnTo>
                <a:lnTo>
                  <a:pt x="445" y="625"/>
                </a:lnTo>
                <a:lnTo>
                  <a:pt x="439" y="625"/>
                </a:lnTo>
                <a:lnTo>
                  <a:pt x="439" y="620"/>
                </a:lnTo>
                <a:lnTo>
                  <a:pt x="434" y="620"/>
                </a:lnTo>
                <a:lnTo>
                  <a:pt x="434" y="614"/>
                </a:lnTo>
                <a:lnTo>
                  <a:pt x="429" y="614"/>
                </a:lnTo>
                <a:lnTo>
                  <a:pt x="429" y="609"/>
                </a:lnTo>
                <a:lnTo>
                  <a:pt x="424" y="609"/>
                </a:lnTo>
                <a:lnTo>
                  <a:pt x="424" y="604"/>
                </a:lnTo>
                <a:lnTo>
                  <a:pt x="418" y="604"/>
                </a:lnTo>
                <a:lnTo>
                  <a:pt x="413" y="604"/>
                </a:lnTo>
                <a:lnTo>
                  <a:pt x="408" y="604"/>
                </a:lnTo>
                <a:lnTo>
                  <a:pt x="408" y="598"/>
                </a:lnTo>
                <a:lnTo>
                  <a:pt x="402" y="598"/>
                </a:lnTo>
                <a:lnTo>
                  <a:pt x="402" y="604"/>
                </a:lnTo>
                <a:lnTo>
                  <a:pt x="397" y="604"/>
                </a:lnTo>
                <a:lnTo>
                  <a:pt x="397" y="598"/>
                </a:lnTo>
                <a:lnTo>
                  <a:pt x="397" y="604"/>
                </a:lnTo>
                <a:lnTo>
                  <a:pt x="392" y="598"/>
                </a:lnTo>
                <a:lnTo>
                  <a:pt x="386" y="593"/>
                </a:lnTo>
                <a:lnTo>
                  <a:pt x="386" y="588"/>
                </a:lnTo>
                <a:lnTo>
                  <a:pt x="381" y="588"/>
                </a:lnTo>
                <a:lnTo>
                  <a:pt x="381" y="593"/>
                </a:lnTo>
                <a:lnTo>
                  <a:pt x="381" y="588"/>
                </a:lnTo>
                <a:lnTo>
                  <a:pt x="381" y="582"/>
                </a:lnTo>
                <a:lnTo>
                  <a:pt x="376" y="582"/>
                </a:lnTo>
                <a:lnTo>
                  <a:pt x="371" y="582"/>
                </a:lnTo>
                <a:lnTo>
                  <a:pt x="371" y="577"/>
                </a:lnTo>
                <a:lnTo>
                  <a:pt x="365" y="577"/>
                </a:lnTo>
                <a:lnTo>
                  <a:pt x="360" y="577"/>
                </a:lnTo>
                <a:lnTo>
                  <a:pt x="360" y="582"/>
                </a:lnTo>
                <a:lnTo>
                  <a:pt x="360" y="577"/>
                </a:lnTo>
                <a:lnTo>
                  <a:pt x="355" y="577"/>
                </a:lnTo>
                <a:lnTo>
                  <a:pt x="349" y="577"/>
                </a:lnTo>
                <a:lnTo>
                  <a:pt x="344" y="577"/>
                </a:lnTo>
                <a:lnTo>
                  <a:pt x="265" y="588"/>
                </a:lnTo>
                <a:lnTo>
                  <a:pt x="249" y="588"/>
                </a:lnTo>
                <a:lnTo>
                  <a:pt x="244" y="588"/>
                </a:lnTo>
                <a:lnTo>
                  <a:pt x="244" y="593"/>
                </a:lnTo>
                <a:lnTo>
                  <a:pt x="244" y="588"/>
                </a:lnTo>
                <a:lnTo>
                  <a:pt x="238" y="588"/>
                </a:lnTo>
                <a:lnTo>
                  <a:pt x="233" y="588"/>
                </a:lnTo>
                <a:lnTo>
                  <a:pt x="233" y="582"/>
                </a:lnTo>
                <a:lnTo>
                  <a:pt x="228" y="582"/>
                </a:lnTo>
                <a:lnTo>
                  <a:pt x="217" y="582"/>
                </a:lnTo>
                <a:lnTo>
                  <a:pt x="212" y="582"/>
                </a:lnTo>
                <a:lnTo>
                  <a:pt x="206" y="582"/>
                </a:lnTo>
                <a:lnTo>
                  <a:pt x="201" y="582"/>
                </a:lnTo>
                <a:lnTo>
                  <a:pt x="196" y="577"/>
                </a:lnTo>
                <a:lnTo>
                  <a:pt x="191" y="577"/>
                </a:lnTo>
                <a:lnTo>
                  <a:pt x="185" y="577"/>
                </a:lnTo>
                <a:lnTo>
                  <a:pt x="180" y="577"/>
                </a:lnTo>
                <a:lnTo>
                  <a:pt x="175" y="572"/>
                </a:lnTo>
                <a:lnTo>
                  <a:pt x="169" y="572"/>
                </a:lnTo>
                <a:lnTo>
                  <a:pt x="164" y="567"/>
                </a:lnTo>
                <a:lnTo>
                  <a:pt x="159" y="561"/>
                </a:lnTo>
                <a:lnTo>
                  <a:pt x="148" y="561"/>
                </a:lnTo>
                <a:lnTo>
                  <a:pt x="148" y="567"/>
                </a:lnTo>
                <a:lnTo>
                  <a:pt x="143" y="567"/>
                </a:lnTo>
                <a:lnTo>
                  <a:pt x="138" y="567"/>
                </a:lnTo>
                <a:lnTo>
                  <a:pt x="138" y="561"/>
                </a:lnTo>
                <a:lnTo>
                  <a:pt x="132" y="561"/>
                </a:lnTo>
                <a:lnTo>
                  <a:pt x="127" y="561"/>
                </a:lnTo>
                <a:lnTo>
                  <a:pt x="122" y="561"/>
                </a:lnTo>
                <a:lnTo>
                  <a:pt x="116" y="561"/>
                </a:lnTo>
                <a:lnTo>
                  <a:pt x="116" y="567"/>
                </a:lnTo>
                <a:lnTo>
                  <a:pt x="116" y="572"/>
                </a:lnTo>
                <a:lnTo>
                  <a:pt x="111" y="577"/>
                </a:lnTo>
                <a:lnTo>
                  <a:pt x="111" y="588"/>
                </a:lnTo>
                <a:lnTo>
                  <a:pt x="111" y="593"/>
                </a:lnTo>
                <a:lnTo>
                  <a:pt x="111" y="598"/>
                </a:lnTo>
                <a:lnTo>
                  <a:pt x="106" y="604"/>
                </a:lnTo>
                <a:lnTo>
                  <a:pt x="101" y="609"/>
                </a:lnTo>
                <a:lnTo>
                  <a:pt x="101" y="614"/>
                </a:lnTo>
                <a:lnTo>
                  <a:pt x="101" y="620"/>
                </a:lnTo>
                <a:lnTo>
                  <a:pt x="48" y="625"/>
                </a:lnTo>
                <a:lnTo>
                  <a:pt x="37" y="625"/>
                </a:lnTo>
                <a:lnTo>
                  <a:pt x="32" y="630"/>
                </a:lnTo>
                <a:lnTo>
                  <a:pt x="32" y="625"/>
                </a:lnTo>
                <a:lnTo>
                  <a:pt x="0" y="609"/>
                </a:lnTo>
                <a:lnTo>
                  <a:pt x="48" y="551"/>
                </a:lnTo>
                <a:lnTo>
                  <a:pt x="32" y="524"/>
                </a:lnTo>
                <a:lnTo>
                  <a:pt x="42" y="503"/>
                </a:lnTo>
                <a:lnTo>
                  <a:pt x="69" y="477"/>
                </a:lnTo>
                <a:lnTo>
                  <a:pt x="69" y="471"/>
                </a:lnTo>
                <a:lnTo>
                  <a:pt x="64" y="471"/>
                </a:lnTo>
                <a:lnTo>
                  <a:pt x="64" y="466"/>
                </a:lnTo>
                <a:lnTo>
                  <a:pt x="74" y="461"/>
                </a:lnTo>
                <a:lnTo>
                  <a:pt x="85" y="429"/>
                </a:lnTo>
                <a:lnTo>
                  <a:pt x="106" y="376"/>
                </a:lnTo>
                <a:lnTo>
                  <a:pt x="132" y="350"/>
                </a:lnTo>
                <a:lnTo>
                  <a:pt x="148" y="328"/>
                </a:lnTo>
                <a:lnTo>
                  <a:pt x="180" y="291"/>
                </a:lnTo>
                <a:lnTo>
                  <a:pt x="196" y="291"/>
                </a:lnTo>
                <a:lnTo>
                  <a:pt x="217" y="297"/>
                </a:lnTo>
                <a:lnTo>
                  <a:pt x="238" y="291"/>
                </a:lnTo>
                <a:lnTo>
                  <a:pt x="259" y="286"/>
                </a:lnTo>
                <a:lnTo>
                  <a:pt x="265" y="286"/>
                </a:lnTo>
                <a:lnTo>
                  <a:pt x="270" y="286"/>
                </a:lnTo>
                <a:lnTo>
                  <a:pt x="275" y="286"/>
                </a:lnTo>
                <a:lnTo>
                  <a:pt x="281" y="286"/>
                </a:lnTo>
                <a:lnTo>
                  <a:pt x="281" y="281"/>
                </a:lnTo>
                <a:lnTo>
                  <a:pt x="286" y="281"/>
                </a:lnTo>
                <a:lnTo>
                  <a:pt x="291" y="281"/>
                </a:lnTo>
                <a:lnTo>
                  <a:pt x="296" y="281"/>
                </a:lnTo>
                <a:lnTo>
                  <a:pt x="318" y="275"/>
                </a:lnTo>
                <a:lnTo>
                  <a:pt x="318" y="270"/>
                </a:lnTo>
                <a:lnTo>
                  <a:pt x="318" y="265"/>
                </a:lnTo>
                <a:lnTo>
                  <a:pt x="318" y="260"/>
                </a:lnTo>
                <a:lnTo>
                  <a:pt x="318" y="254"/>
                </a:lnTo>
                <a:lnTo>
                  <a:pt x="312" y="254"/>
                </a:lnTo>
                <a:lnTo>
                  <a:pt x="312" y="249"/>
                </a:lnTo>
                <a:lnTo>
                  <a:pt x="312" y="244"/>
                </a:lnTo>
                <a:lnTo>
                  <a:pt x="312" y="238"/>
                </a:lnTo>
                <a:lnTo>
                  <a:pt x="312" y="233"/>
                </a:lnTo>
                <a:lnTo>
                  <a:pt x="307" y="233"/>
                </a:lnTo>
                <a:lnTo>
                  <a:pt x="307" y="228"/>
                </a:lnTo>
                <a:lnTo>
                  <a:pt x="307" y="222"/>
                </a:lnTo>
                <a:lnTo>
                  <a:pt x="307" y="217"/>
                </a:lnTo>
                <a:lnTo>
                  <a:pt x="312" y="217"/>
                </a:lnTo>
                <a:lnTo>
                  <a:pt x="312" y="212"/>
                </a:lnTo>
                <a:lnTo>
                  <a:pt x="307" y="212"/>
                </a:lnTo>
                <a:lnTo>
                  <a:pt x="307" y="207"/>
                </a:lnTo>
                <a:lnTo>
                  <a:pt x="307" y="201"/>
                </a:lnTo>
                <a:lnTo>
                  <a:pt x="307" y="196"/>
                </a:lnTo>
                <a:lnTo>
                  <a:pt x="307" y="191"/>
                </a:lnTo>
                <a:lnTo>
                  <a:pt x="307" y="185"/>
                </a:lnTo>
                <a:lnTo>
                  <a:pt x="312" y="180"/>
                </a:lnTo>
                <a:lnTo>
                  <a:pt x="312" y="175"/>
                </a:lnTo>
                <a:lnTo>
                  <a:pt x="312" y="170"/>
                </a:lnTo>
                <a:lnTo>
                  <a:pt x="318" y="170"/>
                </a:lnTo>
                <a:lnTo>
                  <a:pt x="318" y="164"/>
                </a:lnTo>
                <a:lnTo>
                  <a:pt x="328" y="164"/>
                </a:lnTo>
                <a:lnTo>
                  <a:pt x="334" y="164"/>
                </a:lnTo>
                <a:lnTo>
                  <a:pt x="339" y="164"/>
                </a:lnTo>
                <a:lnTo>
                  <a:pt x="344" y="154"/>
                </a:lnTo>
                <a:lnTo>
                  <a:pt x="365" y="122"/>
                </a:lnTo>
                <a:lnTo>
                  <a:pt x="408" y="64"/>
                </a:lnTo>
                <a:lnTo>
                  <a:pt x="450" y="0"/>
                </a:lnTo>
                <a:lnTo>
                  <a:pt x="577" y="85"/>
                </a:lnTo>
                <a:lnTo>
                  <a:pt x="588" y="95"/>
                </a:lnTo>
                <a:lnTo>
                  <a:pt x="646" y="138"/>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23" name="Freeform 27"/>
          <p:cNvSpPr>
            <a:spLocks noEditPoints="1"/>
          </p:cNvSpPr>
          <p:nvPr/>
        </p:nvSpPr>
        <p:spPr bwMode="auto">
          <a:xfrm>
            <a:off x="6799262" y="3671888"/>
            <a:ext cx="168275" cy="236537"/>
          </a:xfrm>
          <a:custGeom>
            <a:avLst/>
            <a:gdLst>
              <a:gd name="T0" fmla="*/ 90 w 106"/>
              <a:gd name="T1" fmla="*/ 143 h 149"/>
              <a:gd name="T2" fmla="*/ 74 w 106"/>
              <a:gd name="T3" fmla="*/ 149 h 149"/>
              <a:gd name="T4" fmla="*/ 58 w 106"/>
              <a:gd name="T5" fmla="*/ 127 h 149"/>
              <a:gd name="T6" fmla="*/ 53 w 106"/>
              <a:gd name="T7" fmla="*/ 106 h 149"/>
              <a:gd name="T8" fmla="*/ 48 w 106"/>
              <a:gd name="T9" fmla="*/ 90 h 149"/>
              <a:gd name="T10" fmla="*/ 53 w 106"/>
              <a:gd name="T11" fmla="*/ 90 h 149"/>
              <a:gd name="T12" fmla="*/ 48 w 106"/>
              <a:gd name="T13" fmla="*/ 90 h 149"/>
              <a:gd name="T14" fmla="*/ 37 w 106"/>
              <a:gd name="T15" fmla="*/ 90 h 149"/>
              <a:gd name="T16" fmla="*/ 37 w 106"/>
              <a:gd name="T17" fmla="*/ 96 h 149"/>
              <a:gd name="T18" fmla="*/ 37 w 106"/>
              <a:gd name="T19" fmla="*/ 96 h 149"/>
              <a:gd name="T20" fmla="*/ 42 w 106"/>
              <a:gd name="T21" fmla="*/ 96 h 149"/>
              <a:gd name="T22" fmla="*/ 48 w 106"/>
              <a:gd name="T23" fmla="*/ 106 h 149"/>
              <a:gd name="T24" fmla="*/ 48 w 106"/>
              <a:gd name="T25" fmla="*/ 122 h 149"/>
              <a:gd name="T26" fmla="*/ 42 w 106"/>
              <a:gd name="T27" fmla="*/ 112 h 149"/>
              <a:gd name="T28" fmla="*/ 42 w 106"/>
              <a:gd name="T29" fmla="*/ 106 h 149"/>
              <a:gd name="T30" fmla="*/ 37 w 106"/>
              <a:gd name="T31" fmla="*/ 101 h 149"/>
              <a:gd name="T32" fmla="*/ 26 w 106"/>
              <a:gd name="T33" fmla="*/ 90 h 149"/>
              <a:gd name="T34" fmla="*/ 21 w 106"/>
              <a:gd name="T35" fmla="*/ 85 h 149"/>
              <a:gd name="T36" fmla="*/ 16 w 106"/>
              <a:gd name="T37" fmla="*/ 69 h 149"/>
              <a:gd name="T38" fmla="*/ 5 w 106"/>
              <a:gd name="T39" fmla="*/ 48 h 149"/>
              <a:gd name="T40" fmla="*/ 5 w 106"/>
              <a:gd name="T41" fmla="*/ 27 h 149"/>
              <a:gd name="T42" fmla="*/ 0 w 106"/>
              <a:gd name="T43" fmla="*/ 0 h 149"/>
              <a:gd name="T44" fmla="*/ 26 w 106"/>
              <a:gd name="T45" fmla="*/ 6 h 149"/>
              <a:gd name="T46" fmla="*/ 42 w 106"/>
              <a:gd name="T47" fmla="*/ 6 h 149"/>
              <a:gd name="T48" fmla="*/ 48 w 106"/>
              <a:gd name="T49" fmla="*/ 11 h 149"/>
              <a:gd name="T50" fmla="*/ 53 w 106"/>
              <a:gd name="T51" fmla="*/ 16 h 149"/>
              <a:gd name="T52" fmla="*/ 53 w 106"/>
              <a:gd name="T53" fmla="*/ 37 h 149"/>
              <a:gd name="T54" fmla="*/ 48 w 106"/>
              <a:gd name="T55" fmla="*/ 53 h 149"/>
              <a:gd name="T56" fmla="*/ 42 w 106"/>
              <a:gd name="T57" fmla="*/ 53 h 149"/>
              <a:gd name="T58" fmla="*/ 48 w 106"/>
              <a:gd name="T59" fmla="*/ 59 h 149"/>
              <a:gd name="T60" fmla="*/ 48 w 106"/>
              <a:gd name="T61" fmla="*/ 53 h 149"/>
              <a:gd name="T62" fmla="*/ 53 w 106"/>
              <a:gd name="T63" fmla="*/ 53 h 149"/>
              <a:gd name="T64" fmla="*/ 58 w 106"/>
              <a:gd name="T65" fmla="*/ 53 h 149"/>
              <a:gd name="T66" fmla="*/ 58 w 106"/>
              <a:gd name="T67" fmla="*/ 59 h 149"/>
              <a:gd name="T68" fmla="*/ 63 w 106"/>
              <a:gd name="T69" fmla="*/ 59 h 149"/>
              <a:gd name="T70" fmla="*/ 63 w 106"/>
              <a:gd name="T71" fmla="*/ 59 h 149"/>
              <a:gd name="T72" fmla="*/ 63 w 106"/>
              <a:gd name="T73" fmla="*/ 53 h 149"/>
              <a:gd name="T74" fmla="*/ 69 w 106"/>
              <a:gd name="T75" fmla="*/ 53 h 149"/>
              <a:gd name="T76" fmla="*/ 74 w 106"/>
              <a:gd name="T77" fmla="*/ 53 h 149"/>
              <a:gd name="T78" fmla="*/ 79 w 106"/>
              <a:gd name="T79" fmla="*/ 59 h 149"/>
              <a:gd name="T80" fmla="*/ 79 w 106"/>
              <a:gd name="T81" fmla="*/ 53 h 149"/>
              <a:gd name="T82" fmla="*/ 74 w 106"/>
              <a:gd name="T83" fmla="*/ 43 h 149"/>
              <a:gd name="T84" fmla="*/ 74 w 106"/>
              <a:gd name="T85" fmla="*/ 32 h 149"/>
              <a:gd name="T86" fmla="*/ 79 w 106"/>
              <a:gd name="T87" fmla="*/ 43 h 149"/>
              <a:gd name="T88" fmla="*/ 85 w 106"/>
              <a:gd name="T89" fmla="*/ 53 h 149"/>
              <a:gd name="T90" fmla="*/ 85 w 106"/>
              <a:gd name="T91" fmla="*/ 69 h 149"/>
              <a:gd name="T92" fmla="*/ 90 w 106"/>
              <a:gd name="T93" fmla="*/ 96 h 149"/>
              <a:gd name="T94" fmla="*/ 100 w 106"/>
              <a:gd name="T95" fmla="*/ 117 h 149"/>
              <a:gd name="T96" fmla="*/ 100 w 106"/>
              <a:gd name="T97" fmla="*/ 122 h 149"/>
              <a:gd name="T98" fmla="*/ 21 w 106"/>
              <a:gd name="T99" fmla="*/ 127 h 149"/>
              <a:gd name="T100" fmla="*/ 26 w 106"/>
              <a:gd name="T101" fmla="*/ 133 h 149"/>
              <a:gd name="T102" fmla="*/ 48 w 106"/>
              <a:gd name="T103" fmla="*/ 122 h 149"/>
              <a:gd name="T104" fmla="*/ 32 w 106"/>
              <a:gd name="T105" fmla="*/ 112 h 149"/>
              <a:gd name="T106" fmla="*/ 5 w 106"/>
              <a:gd name="T107" fmla="*/ 117 h 149"/>
              <a:gd name="T108" fmla="*/ 5 w 106"/>
              <a:gd name="T109" fmla="*/ 117 h 149"/>
              <a:gd name="T110" fmla="*/ 69 w 106"/>
              <a:gd name="T111" fmla="*/ 53 h 149"/>
              <a:gd name="T112" fmla="*/ 69 w 106"/>
              <a:gd name="T113" fmla="*/ 53 h 149"/>
              <a:gd name="T114" fmla="*/ 21 w 106"/>
              <a:gd name="T115" fmla="*/ 106 h 14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6"/>
              <a:gd name="T175" fmla="*/ 0 h 149"/>
              <a:gd name="T176" fmla="*/ 106 w 106"/>
              <a:gd name="T177" fmla="*/ 149 h 14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6" h="149">
                <a:moveTo>
                  <a:pt x="100" y="122"/>
                </a:moveTo>
                <a:lnTo>
                  <a:pt x="100" y="127"/>
                </a:lnTo>
                <a:lnTo>
                  <a:pt x="100" y="133"/>
                </a:lnTo>
                <a:lnTo>
                  <a:pt x="95" y="138"/>
                </a:lnTo>
                <a:lnTo>
                  <a:pt x="95" y="143"/>
                </a:lnTo>
                <a:lnTo>
                  <a:pt x="90" y="143"/>
                </a:lnTo>
                <a:lnTo>
                  <a:pt x="90" y="149"/>
                </a:lnTo>
                <a:lnTo>
                  <a:pt x="85" y="149"/>
                </a:lnTo>
                <a:lnTo>
                  <a:pt x="79" y="149"/>
                </a:lnTo>
                <a:lnTo>
                  <a:pt x="74" y="149"/>
                </a:lnTo>
                <a:lnTo>
                  <a:pt x="69" y="143"/>
                </a:lnTo>
                <a:lnTo>
                  <a:pt x="63" y="138"/>
                </a:lnTo>
                <a:lnTo>
                  <a:pt x="63" y="133"/>
                </a:lnTo>
                <a:lnTo>
                  <a:pt x="63" y="127"/>
                </a:lnTo>
                <a:lnTo>
                  <a:pt x="58" y="127"/>
                </a:lnTo>
                <a:lnTo>
                  <a:pt x="58" y="122"/>
                </a:lnTo>
                <a:lnTo>
                  <a:pt x="58" y="117"/>
                </a:lnTo>
                <a:lnTo>
                  <a:pt x="53" y="117"/>
                </a:lnTo>
                <a:lnTo>
                  <a:pt x="53" y="106"/>
                </a:lnTo>
                <a:lnTo>
                  <a:pt x="53" y="101"/>
                </a:lnTo>
                <a:lnTo>
                  <a:pt x="48" y="101"/>
                </a:lnTo>
                <a:lnTo>
                  <a:pt x="48" y="96"/>
                </a:lnTo>
                <a:lnTo>
                  <a:pt x="48" y="90"/>
                </a:lnTo>
                <a:lnTo>
                  <a:pt x="53" y="90"/>
                </a:lnTo>
                <a:lnTo>
                  <a:pt x="53" y="85"/>
                </a:lnTo>
                <a:lnTo>
                  <a:pt x="53" y="90"/>
                </a:lnTo>
                <a:lnTo>
                  <a:pt x="48" y="90"/>
                </a:lnTo>
                <a:lnTo>
                  <a:pt x="48" y="96"/>
                </a:lnTo>
                <a:lnTo>
                  <a:pt x="42" y="96"/>
                </a:lnTo>
                <a:lnTo>
                  <a:pt x="37" y="96"/>
                </a:lnTo>
                <a:lnTo>
                  <a:pt x="37" y="90"/>
                </a:lnTo>
                <a:lnTo>
                  <a:pt x="42" y="90"/>
                </a:lnTo>
                <a:lnTo>
                  <a:pt x="37" y="90"/>
                </a:lnTo>
                <a:lnTo>
                  <a:pt x="37" y="96"/>
                </a:lnTo>
                <a:lnTo>
                  <a:pt x="42" y="96"/>
                </a:lnTo>
                <a:lnTo>
                  <a:pt x="42" y="101"/>
                </a:lnTo>
                <a:lnTo>
                  <a:pt x="48" y="101"/>
                </a:lnTo>
                <a:lnTo>
                  <a:pt x="48" y="106"/>
                </a:lnTo>
                <a:lnTo>
                  <a:pt x="48" y="112"/>
                </a:lnTo>
                <a:lnTo>
                  <a:pt x="48" y="117"/>
                </a:lnTo>
                <a:lnTo>
                  <a:pt x="48" y="122"/>
                </a:lnTo>
                <a:lnTo>
                  <a:pt x="48" y="117"/>
                </a:lnTo>
                <a:lnTo>
                  <a:pt x="42" y="117"/>
                </a:lnTo>
                <a:lnTo>
                  <a:pt x="42" y="112"/>
                </a:lnTo>
                <a:lnTo>
                  <a:pt x="37" y="112"/>
                </a:lnTo>
                <a:lnTo>
                  <a:pt x="37" y="106"/>
                </a:lnTo>
                <a:lnTo>
                  <a:pt x="42" y="106"/>
                </a:lnTo>
                <a:lnTo>
                  <a:pt x="37" y="101"/>
                </a:lnTo>
                <a:lnTo>
                  <a:pt x="37" y="96"/>
                </a:lnTo>
                <a:lnTo>
                  <a:pt x="37" y="101"/>
                </a:lnTo>
                <a:lnTo>
                  <a:pt x="37" y="96"/>
                </a:lnTo>
                <a:lnTo>
                  <a:pt x="26" y="90"/>
                </a:lnTo>
                <a:lnTo>
                  <a:pt x="26" y="85"/>
                </a:lnTo>
                <a:lnTo>
                  <a:pt x="21" y="85"/>
                </a:lnTo>
                <a:lnTo>
                  <a:pt x="21" y="80"/>
                </a:lnTo>
                <a:lnTo>
                  <a:pt x="21" y="75"/>
                </a:lnTo>
                <a:lnTo>
                  <a:pt x="16" y="75"/>
                </a:lnTo>
                <a:lnTo>
                  <a:pt x="16" y="69"/>
                </a:lnTo>
                <a:lnTo>
                  <a:pt x="10" y="64"/>
                </a:lnTo>
                <a:lnTo>
                  <a:pt x="5" y="59"/>
                </a:lnTo>
                <a:lnTo>
                  <a:pt x="5" y="53"/>
                </a:lnTo>
                <a:lnTo>
                  <a:pt x="5" y="48"/>
                </a:lnTo>
                <a:lnTo>
                  <a:pt x="0" y="48"/>
                </a:lnTo>
                <a:lnTo>
                  <a:pt x="5" y="48"/>
                </a:lnTo>
                <a:lnTo>
                  <a:pt x="0" y="43"/>
                </a:lnTo>
                <a:lnTo>
                  <a:pt x="0" y="37"/>
                </a:lnTo>
                <a:lnTo>
                  <a:pt x="0" y="32"/>
                </a:lnTo>
                <a:lnTo>
                  <a:pt x="5" y="27"/>
                </a:lnTo>
                <a:lnTo>
                  <a:pt x="5" y="22"/>
                </a:lnTo>
                <a:lnTo>
                  <a:pt x="5" y="16"/>
                </a:lnTo>
                <a:lnTo>
                  <a:pt x="5" y="11"/>
                </a:lnTo>
                <a:lnTo>
                  <a:pt x="0" y="6"/>
                </a:lnTo>
                <a:lnTo>
                  <a:pt x="0" y="0"/>
                </a:lnTo>
                <a:lnTo>
                  <a:pt x="10" y="0"/>
                </a:lnTo>
                <a:lnTo>
                  <a:pt x="16" y="0"/>
                </a:lnTo>
                <a:lnTo>
                  <a:pt x="21" y="0"/>
                </a:lnTo>
                <a:lnTo>
                  <a:pt x="21" y="6"/>
                </a:lnTo>
                <a:lnTo>
                  <a:pt x="26" y="6"/>
                </a:lnTo>
                <a:lnTo>
                  <a:pt x="26" y="0"/>
                </a:lnTo>
                <a:lnTo>
                  <a:pt x="32" y="0"/>
                </a:lnTo>
                <a:lnTo>
                  <a:pt x="37" y="0"/>
                </a:lnTo>
                <a:lnTo>
                  <a:pt x="42" y="0"/>
                </a:lnTo>
                <a:lnTo>
                  <a:pt x="42" y="6"/>
                </a:lnTo>
                <a:lnTo>
                  <a:pt x="48" y="6"/>
                </a:lnTo>
                <a:lnTo>
                  <a:pt x="42" y="6"/>
                </a:lnTo>
                <a:lnTo>
                  <a:pt x="48" y="11"/>
                </a:lnTo>
                <a:lnTo>
                  <a:pt x="53" y="11"/>
                </a:lnTo>
                <a:lnTo>
                  <a:pt x="53" y="16"/>
                </a:lnTo>
                <a:lnTo>
                  <a:pt x="53" y="22"/>
                </a:lnTo>
                <a:lnTo>
                  <a:pt x="53" y="32"/>
                </a:lnTo>
                <a:lnTo>
                  <a:pt x="53" y="37"/>
                </a:lnTo>
                <a:lnTo>
                  <a:pt x="53" y="43"/>
                </a:lnTo>
                <a:lnTo>
                  <a:pt x="53" y="48"/>
                </a:lnTo>
                <a:lnTo>
                  <a:pt x="48" y="53"/>
                </a:lnTo>
                <a:lnTo>
                  <a:pt x="42" y="53"/>
                </a:lnTo>
                <a:lnTo>
                  <a:pt x="48" y="53"/>
                </a:lnTo>
                <a:lnTo>
                  <a:pt x="48" y="59"/>
                </a:lnTo>
                <a:lnTo>
                  <a:pt x="48" y="53"/>
                </a:lnTo>
                <a:lnTo>
                  <a:pt x="48" y="59"/>
                </a:lnTo>
                <a:lnTo>
                  <a:pt x="48" y="53"/>
                </a:lnTo>
                <a:lnTo>
                  <a:pt x="48" y="59"/>
                </a:lnTo>
                <a:lnTo>
                  <a:pt x="53" y="53"/>
                </a:lnTo>
                <a:lnTo>
                  <a:pt x="48" y="53"/>
                </a:lnTo>
                <a:lnTo>
                  <a:pt x="53" y="53"/>
                </a:lnTo>
                <a:lnTo>
                  <a:pt x="58" y="53"/>
                </a:lnTo>
                <a:lnTo>
                  <a:pt x="58" y="59"/>
                </a:lnTo>
                <a:lnTo>
                  <a:pt x="63" y="59"/>
                </a:lnTo>
                <a:lnTo>
                  <a:pt x="58" y="59"/>
                </a:lnTo>
                <a:lnTo>
                  <a:pt x="58" y="64"/>
                </a:lnTo>
                <a:lnTo>
                  <a:pt x="63" y="59"/>
                </a:lnTo>
                <a:lnTo>
                  <a:pt x="63" y="53"/>
                </a:lnTo>
                <a:lnTo>
                  <a:pt x="69" y="53"/>
                </a:lnTo>
                <a:lnTo>
                  <a:pt x="69" y="59"/>
                </a:lnTo>
                <a:lnTo>
                  <a:pt x="74" y="59"/>
                </a:lnTo>
                <a:lnTo>
                  <a:pt x="74" y="53"/>
                </a:lnTo>
                <a:lnTo>
                  <a:pt x="79" y="53"/>
                </a:lnTo>
                <a:lnTo>
                  <a:pt x="79" y="59"/>
                </a:lnTo>
                <a:lnTo>
                  <a:pt x="79" y="53"/>
                </a:lnTo>
                <a:lnTo>
                  <a:pt x="79" y="59"/>
                </a:lnTo>
                <a:lnTo>
                  <a:pt x="79" y="53"/>
                </a:lnTo>
                <a:lnTo>
                  <a:pt x="79" y="59"/>
                </a:lnTo>
                <a:lnTo>
                  <a:pt x="79" y="53"/>
                </a:lnTo>
                <a:lnTo>
                  <a:pt x="79" y="48"/>
                </a:lnTo>
                <a:lnTo>
                  <a:pt x="74" y="43"/>
                </a:lnTo>
                <a:lnTo>
                  <a:pt x="74" y="37"/>
                </a:lnTo>
                <a:lnTo>
                  <a:pt x="74" y="32"/>
                </a:lnTo>
                <a:lnTo>
                  <a:pt x="79" y="32"/>
                </a:lnTo>
                <a:lnTo>
                  <a:pt x="79" y="37"/>
                </a:lnTo>
                <a:lnTo>
                  <a:pt x="79" y="43"/>
                </a:lnTo>
                <a:lnTo>
                  <a:pt x="85" y="43"/>
                </a:lnTo>
                <a:lnTo>
                  <a:pt x="85" y="48"/>
                </a:lnTo>
                <a:lnTo>
                  <a:pt x="85" y="53"/>
                </a:lnTo>
                <a:lnTo>
                  <a:pt x="90" y="53"/>
                </a:lnTo>
                <a:lnTo>
                  <a:pt x="90" y="64"/>
                </a:lnTo>
                <a:lnTo>
                  <a:pt x="85" y="64"/>
                </a:lnTo>
                <a:lnTo>
                  <a:pt x="90" y="69"/>
                </a:lnTo>
                <a:lnTo>
                  <a:pt x="85" y="69"/>
                </a:lnTo>
                <a:lnTo>
                  <a:pt x="85" y="75"/>
                </a:lnTo>
                <a:lnTo>
                  <a:pt x="85" y="80"/>
                </a:lnTo>
                <a:lnTo>
                  <a:pt x="90" y="80"/>
                </a:lnTo>
                <a:lnTo>
                  <a:pt x="90" y="90"/>
                </a:lnTo>
                <a:lnTo>
                  <a:pt x="90" y="96"/>
                </a:lnTo>
                <a:lnTo>
                  <a:pt x="90" y="101"/>
                </a:lnTo>
                <a:lnTo>
                  <a:pt x="95" y="106"/>
                </a:lnTo>
                <a:lnTo>
                  <a:pt x="100" y="112"/>
                </a:lnTo>
                <a:lnTo>
                  <a:pt x="100" y="117"/>
                </a:lnTo>
                <a:lnTo>
                  <a:pt x="106" y="117"/>
                </a:lnTo>
                <a:lnTo>
                  <a:pt x="106" y="122"/>
                </a:lnTo>
                <a:lnTo>
                  <a:pt x="100" y="122"/>
                </a:lnTo>
                <a:close/>
                <a:moveTo>
                  <a:pt x="26" y="133"/>
                </a:moveTo>
                <a:lnTo>
                  <a:pt x="26" y="133"/>
                </a:lnTo>
                <a:lnTo>
                  <a:pt x="21" y="133"/>
                </a:lnTo>
                <a:lnTo>
                  <a:pt x="21" y="127"/>
                </a:lnTo>
                <a:lnTo>
                  <a:pt x="26" y="127"/>
                </a:lnTo>
                <a:lnTo>
                  <a:pt x="26" y="133"/>
                </a:lnTo>
                <a:close/>
                <a:moveTo>
                  <a:pt x="48" y="122"/>
                </a:moveTo>
                <a:lnTo>
                  <a:pt x="48" y="127"/>
                </a:lnTo>
                <a:lnTo>
                  <a:pt x="48" y="122"/>
                </a:lnTo>
                <a:close/>
                <a:moveTo>
                  <a:pt x="32" y="112"/>
                </a:moveTo>
                <a:lnTo>
                  <a:pt x="32" y="112"/>
                </a:lnTo>
                <a:lnTo>
                  <a:pt x="26" y="112"/>
                </a:lnTo>
                <a:lnTo>
                  <a:pt x="26" y="106"/>
                </a:lnTo>
                <a:lnTo>
                  <a:pt x="32" y="112"/>
                </a:lnTo>
                <a:close/>
                <a:moveTo>
                  <a:pt x="5" y="117"/>
                </a:moveTo>
                <a:lnTo>
                  <a:pt x="5" y="117"/>
                </a:lnTo>
                <a:lnTo>
                  <a:pt x="5" y="112"/>
                </a:lnTo>
                <a:lnTo>
                  <a:pt x="5" y="117"/>
                </a:lnTo>
                <a:close/>
                <a:moveTo>
                  <a:pt x="69" y="53"/>
                </a:moveTo>
                <a:lnTo>
                  <a:pt x="69" y="53"/>
                </a:lnTo>
                <a:lnTo>
                  <a:pt x="69" y="48"/>
                </a:lnTo>
                <a:lnTo>
                  <a:pt x="69" y="53"/>
                </a:lnTo>
                <a:close/>
                <a:moveTo>
                  <a:pt x="21" y="106"/>
                </a:moveTo>
                <a:lnTo>
                  <a:pt x="21" y="106"/>
                </a:lnTo>
                <a:lnTo>
                  <a:pt x="21" y="101"/>
                </a:lnTo>
                <a:lnTo>
                  <a:pt x="21" y="106"/>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24" name="Freeform 28"/>
          <p:cNvSpPr>
            <a:spLocks/>
          </p:cNvSpPr>
          <p:nvPr/>
        </p:nvSpPr>
        <p:spPr bwMode="auto">
          <a:xfrm>
            <a:off x="6756400" y="3671888"/>
            <a:ext cx="68262" cy="152400"/>
          </a:xfrm>
          <a:custGeom>
            <a:avLst/>
            <a:gdLst>
              <a:gd name="T0" fmla="*/ 37 w 43"/>
              <a:gd name="T1" fmla="*/ 69 h 96"/>
              <a:gd name="T2" fmla="*/ 32 w 43"/>
              <a:gd name="T3" fmla="*/ 69 h 96"/>
              <a:gd name="T4" fmla="*/ 37 w 43"/>
              <a:gd name="T5" fmla="*/ 75 h 96"/>
              <a:gd name="T6" fmla="*/ 37 w 43"/>
              <a:gd name="T7" fmla="*/ 80 h 96"/>
              <a:gd name="T8" fmla="*/ 32 w 43"/>
              <a:gd name="T9" fmla="*/ 75 h 96"/>
              <a:gd name="T10" fmla="*/ 32 w 43"/>
              <a:gd name="T11" fmla="*/ 75 h 96"/>
              <a:gd name="T12" fmla="*/ 32 w 43"/>
              <a:gd name="T13" fmla="*/ 85 h 96"/>
              <a:gd name="T14" fmla="*/ 37 w 43"/>
              <a:gd name="T15" fmla="*/ 90 h 96"/>
              <a:gd name="T16" fmla="*/ 37 w 43"/>
              <a:gd name="T17" fmla="*/ 90 h 96"/>
              <a:gd name="T18" fmla="*/ 37 w 43"/>
              <a:gd name="T19" fmla="*/ 96 h 96"/>
              <a:gd name="T20" fmla="*/ 37 w 43"/>
              <a:gd name="T21" fmla="*/ 96 h 96"/>
              <a:gd name="T22" fmla="*/ 37 w 43"/>
              <a:gd name="T23" fmla="*/ 96 h 96"/>
              <a:gd name="T24" fmla="*/ 32 w 43"/>
              <a:gd name="T25" fmla="*/ 96 h 96"/>
              <a:gd name="T26" fmla="*/ 27 w 43"/>
              <a:gd name="T27" fmla="*/ 96 h 96"/>
              <a:gd name="T28" fmla="*/ 27 w 43"/>
              <a:gd name="T29" fmla="*/ 90 h 96"/>
              <a:gd name="T30" fmla="*/ 22 w 43"/>
              <a:gd name="T31" fmla="*/ 90 h 96"/>
              <a:gd name="T32" fmla="*/ 22 w 43"/>
              <a:gd name="T33" fmla="*/ 85 h 96"/>
              <a:gd name="T34" fmla="*/ 22 w 43"/>
              <a:gd name="T35" fmla="*/ 80 h 96"/>
              <a:gd name="T36" fmla="*/ 16 w 43"/>
              <a:gd name="T37" fmla="*/ 80 h 96"/>
              <a:gd name="T38" fmla="*/ 16 w 43"/>
              <a:gd name="T39" fmla="*/ 75 h 96"/>
              <a:gd name="T40" fmla="*/ 11 w 43"/>
              <a:gd name="T41" fmla="*/ 75 h 96"/>
              <a:gd name="T42" fmla="*/ 11 w 43"/>
              <a:gd name="T43" fmla="*/ 75 h 96"/>
              <a:gd name="T44" fmla="*/ 6 w 43"/>
              <a:gd name="T45" fmla="*/ 75 h 96"/>
              <a:gd name="T46" fmla="*/ 6 w 43"/>
              <a:gd name="T47" fmla="*/ 64 h 96"/>
              <a:gd name="T48" fmla="*/ 0 w 43"/>
              <a:gd name="T49" fmla="*/ 64 h 96"/>
              <a:gd name="T50" fmla="*/ 6 w 43"/>
              <a:gd name="T51" fmla="*/ 59 h 96"/>
              <a:gd name="T52" fmla="*/ 6 w 43"/>
              <a:gd name="T53" fmla="*/ 59 h 96"/>
              <a:gd name="T54" fmla="*/ 6 w 43"/>
              <a:gd name="T55" fmla="*/ 59 h 96"/>
              <a:gd name="T56" fmla="*/ 6 w 43"/>
              <a:gd name="T57" fmla="*/ 48 h 96"/>
              <a:gd name="T58" fmla="*/ 0 w 43"/>
              <a:gd name="T59" fmla="*/ 48 h 96"/>
              <a:gd name="T60" fmla="*/ 0 w 43"/>
              <a:gd name="T61" fmla="*/ 43 h 96"/>
              <a:gd name="T62" fmla="*/ 0 w 43"/>
              <a:gd name="T63" fmla="*/ 43 h 96"/>
              <a:gd name="T64" fmla="*/ 0 w 43"/>
              <a:gd name="T65" fmla="*/ 43 h 96"/>
              <a:gd name="T66" fmla="*/ 6 w 43"/>
              <a:gd name="T67" fmla="*/ 43 h 96"/>
              <a:gd name="T68" fmla="*/ 6 w 43"/>
              <a:gd name="T69" fmla="*/ 43 h 96"/>
              <a:gd name="T70" fmla="*/ 6 w 43"/>
              <a:gd name="T71" fmla="*/ 37 h 96"/>
              <a:gd name="T72" fmla="*/ 6 w 43"/>
              <a:gd name="T73" fmla="*/ 32 h 96"/>
              <a:gd name="T74" fmla="*/ 6 w 43"/>
              <a:gd name="T75" fmla="*/ 32 h 96"/>
              <a:gd name="T76" fmla="*/ 6 w 43"/>
              <a:gd name="T77" fmla="*/ 27 h 96"/>
              <a:gd name="T78" fmla="*/ 6 w 43"/>
              <a:gd name="T79" fmla="*/ 22 h 96"/>
              <a:gd name="T80" fmla="*/ 6 w 43"/>
              <a:gd name="T81" fmla="*/ 11 h 96"/>
              <a:gd name="T82" fmla="*/ 6 w 43"/>
              <a:gd name="T83" fmla="*/ 6 h 96"/>
              <a:gd name="T84" fmla="*/ 6 w 43"/>
              <a:gd name="T85" fmla="*/ 6 h 96"/>
              <a:gd name="T86" fmla="*/ 11 w 43"/>
              <a:gd name="T87" fmla="*/ 0 h 96"/>
              <a:gd name="T88" fmla="*/ 16 w 43"/>
              <a:gd name="T89" fmla="*/ 0 h 96"/>
              <a:gd name="T90" fmla="*/ 27 w 43"/>
              <a:gd name="T91" fmla="*/ 0 h 96"/>
              <a:gd name="T92" fmla="*/ 27 w 43"/>
              <a:gd name="T93" fmla="*/ 6 h 96"/>
              <a:gd name="T94" fmla="*/ 32 w 43"/>
              <a:gd name="T95" fmla="*/ 11 h 96"/>
              <a:gd name="T96" fmla="*/ 32 w 43"/>
              <a:gd name="T97" fmla="*/ 16 h 96"/>
              <a:gd name="T98" fmla="*/ 32 w 43"/>
              <a:gd name="T99" fmla="*/ 27 h 96"/>
              <a:gd name="T100" fmla="*/ 27 w 43"/>
              <a:gd name="T101" fmla="*/ 37 h 96"/>
              <a:gd name="T102" fmla="*/ 32 w 43"/>
              <a:gd name="T103" fmla="*/ 48 h 96"/>
              <a:gd name="T104" fmla="*/ 27 w 43"/>
              <a:gd name="T105" fmla="*/ 48 h 96"/>
              <a:gd name="T106" fmla="*/ 32 w 43"/>
              <a:gd name="T107" fmla="*/ 53 h 96"/>
              <a:gd name="T108" fmla="*/ 37 w 43"/>
              <a:gd name="T109" fmla="*/ 64 h 96"/>
              <a:gd name="T110" fmla="*/ 43 w 43"/>
              <a:gd name="T111" fmla="*/ 69 h 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3"/>
              <a:gd name="T169" fmla="*/ 0 h 96"/>
              <a:gd name="T170" fmla="*/ 43 w 43"/>
              <a:gd name="T171" fmla="*/ 96 h 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3" h="96">
                <a:moveTo>
                  <a:pt x="43" y="69"/>
                </a:moveTo>
                <a:lnTo>
                  <a:pt x="37" y="69"/>
                </a:lnTo>
                <a:lnTo>
                  <a:pt x="32" y="69"/>
                </a:lnTo>
                <a:lnTo>
                  <a:pt x="37" y="75"/>
                </a:lnTo>
                <a:lnTo>
                  <a:pt x="37" y="80"/>
                </a:lnTo>
                <a:lnTo>
                  <a:pt x="32" y="75"/>
                </a:lnTo>
                <a:lnTo>
                  <a:pt x="32" y="80"/>
                </a:lnTo>
                <a:lnTo>
                  <a:pt x="32" y="85"/>
                </a:lnTo>
                <a:lnTo>
                  <a:pt x="37" y="90"/>
                </a:lnTo>
                <a:lnTo>
                  <a:pt x="37" y="96"/>
                </a:lnTo>
                <a:lnTo>
                  <a:pt x="32" y="96"/>
                </a:lnTo>
                <a:lnTo>
                  <a:pt x="27" y="96"/>
                </a:lnTo>
                <a:lnTo>
                  <a:pt x="27" y="90"/>
                </a:lnTo>
                <a:lnTo>
                  <a:pt x="22" y="90"/>
                </a:lnTo>
                <a:lnTo>
                  <a:pt x="22" y="85"/>
                </a:lnTo>
                <a:lnTo>
                  <a:pt x="22" y="80"/>
                </a:lnTo>
                <a:lnTo>
                  <a:pt x="16" y="80"/>
                </a:lnTo>
                <a:lnTo>
                  <a:pt x="16" y="75"/>
                </a:lnTo>
                <a:lnTo>
                  <a:pt x="11" y="75"/>
                </a:lnTo>
                <a:lnTo>
                  <a:pt x="6" y="75"/>
                </a:lnTo>
                <a:lnTo>
                  <a:pt x="6" y="69"/>
                </a:lnTo>
                <a:lnTo>
                  <a:pt x="6" y="64"/>
                </a:lnTo>
                <a:lnTo>
                  <a:pt x="0" y="64"/>
                </a:lnTo>
                <a:lnTo>
                  <a:pt x="6" y="59"/>
                </a:lnTo>
                <a:lnTo>
                  <a:pt x="6" y="53"/>
                </a:lnTo>
                <a:lnTo>
                  <a:pt x="6" y="48"/>
                </a:lnTo>
                <a:lnTo>
                  <a:pt x="0" y="48"/>
                </a:lnTo>
                <a:lnTo>
                  <a:pt x="0" y="43"/>
                </a:lnTo>
                <a:lnTo>
                  <a:pt x="6" y="43"/>
                </a:lnTo>
                <a:lnTo>
                  <a:pt x="6" y="37"/>
                </a:lnTo>
                <a:lnTo>
                  <a:pt x="6" y="32"/>
                </a:lnTo>
                <a:lnTo>
                  <a:pt x="6" y="27"/>
                </a:lnTo>
                <a:lnTo>
                  <a:pt x="6" y="22"/>
                </a:lnTo>
                <a:lnTo>
                  <a:pt x="6" y="16"/>
                </a:lnTo>
                <a:lnTo>
                  <a:pt x="6" y="11"/>
                </a:lnTo>
                <a:lnTo>
                  <a:pt x="6" y="6"/>
                </a:lnTo>
                <a:lnTo>
                  <a:pt x="6" y="0"/>
                </a:lnTo>
                <a:lnTo>
                  <a:pt x="11" y="0"/>
                </a:lnTo>
                <a:lnTo>
                  <a:pt x="16" y="0"/>
                </a:lnTo>
                <a:lnTo>
                  <a:pt x="22" y="0"/>
                </a:lnTo>
                <a:lnTo>
                  <a:pt x="27" y="0"/>
                </a:lnTo>
                <a:lnTo>
                  <a:pt x="27" y="6"/>
                </a:lnTo>
                <a:lnTo>
                  <a:pt x="32" y="11"/>
                </a:lnTo>
                <a:lnTo>
                  <a:pt x="32" y="16"/>
                </a:lnTo>
                <a:lnTo>
                  <a:pt x="32" y="22"/>
                </a:lnTo>
                <a:lnTo>
                  <a:pt x="32" y="27"/>
                </a:lnTo>
                <a:lnTo>
                  <a:pt x="27" y="32"/>
                </a:lnTo>
                <a:lnTo>
                  <a:pt x="27" y="37"/>
                </a:lnTo>
                <a:lnTo>
                  <a:pt x="27" y="43"/>
                </a:lnTo>
                <a:lnTo>
                  <a:pt x="32" y="48"/>
                </a:lnTo>
                <a:lnTo>
                  <a:pt x="27" y="48"/>
                </a:lnTo>
                <a:lnTo>
                  <a:pt x="32" y="48"/>
                </a:lnTo>
                <a:lnTo>
                  <a:pt x="32" y="53"/>
                </a:lnTo>
                <a:lnTo>
                  <a:pt x="32" y="59"/>
                </a:lnTo>
                <a:lnTo>
                  <a:pt x="37" y="64"/>
                </a:lnTo>
                <a:lnTo>
                  <a:pt x="43" y="69"/>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25" name="Freeform 29"/>
          <p:cNvSpPr>
            <a:spLocks noEditPoints="1"/>
          </p:cNvSpPr>
          <p:nvPr/>
        </p:nvSpPr>
        <p:spPr bwMode="auto">
          <a:xfrm>
            <a:off x="6748462" y="3513138"/>
            <a:ext cx="117475" cy="168275"/>
          </a:xfrm>
          <a:custGeom>
            <a:avLst/>
            <a:gdLst>
              <a:gd name="T0" fmla="*/ 58 w 74"/>
              <a:gd name="T1" fmla="*/ 100 h 106"/>
              <a:gd name="T2" fmla="*/ 53 w 74"/>
              <a:gd name="T3" fmla="*/ 100 h 106"/>
              <a:gd name="T4" fmla="*/ 27 w 74"/>
              <a:gd name="T5" fmla="*/ 100 h 106"/>
              <a:gd name="T6" fmla="*/ 11 w 74"/>
              <a:gd name="T7" fmla="*/ 100 h 106"/>
              <a:gd name="T8" fmla="*/ 5 w 74"/>
              <a:gd name="T9" fmla="*/ 95 h 106"/>
              <a:gd name="T10" fmla="*/ 0 w 74"/>
              <a:gd name="T11" fmla="*/ 90 h 106"/>
              <a:gd name="T12" fmla="*/ 0 w 74"/>
              <a:gd name="T13" fmla="*/ 79 h 106"/>
              <a:gd name="T14" fmla="*/ 0 w 74"/>
              <a:gd name="T15" fmla="*/ 74 h 106"/>
              <a:gd name="T16" fmla="*/ 0 w 74"/>
              <a:gd name="T17" fmla="*/ 58 h 106"/>
              <a:gd name="T18" fmla="*/ 5 w 74"/>
              <a:gd name="T19" fmla="*/ 58 h 106"/>
              <a:gd name="T20" fmla="*/ 5 w 74"/>
              <a:gd name="T21" fmla="*/ 63 h 106"/>
              <a:gd name="T22" fmla="*/ 11 w 74"/>
              <a:gd name="T23" fmla="*/ 69 h 106"/>
              <a:gd name="T24" fmla="*/ 11 w 74"/>
              <a:gd name="T25" fmla="*/ 63 h 106"/>
              <a:gd name="T26" fmla="*/ 16 w 74"/>
              <a:gd name="T27" fmla="*/ 58 h 106"/>
              <a:gd name="T28" fmla="*/ 21 w 74"/>
              <a:gd name="T29" fmla="*/ 53 h 106"/>
              <a:gd name="T30" fmla="*/ 27 w 74"/>
              <a:gd name="T31" fmla="*/ 47 h 106"/>
              <a:gd name="T32" fmla="*/ 32 w 74"/>
              <a:gd name="T33" fmla="*/ 47 h 106"/>
              <a:gd name="T34" fmla="*/ 32 w 74"/>
              <a:gd name="T35" fmla="*/ 42 h 106"/>
              <a:gd name="T36" fmla="*/ 32 w 74"/>
              <a:gd name="T37" fmla="*/ 37 h 106"/>
              <a:gd name="T38" fmla="*/ 37 w 74"/>
              <a:gd name="T39" fmla="*/ 32 h 106"/>
              <a:gd name="T40" fmla="*/ 37 w 74"/>
              <a:gd name="T41" fmla="*/ 21 h 106"/>
              <a:gd name="T42" fmla="*/ 32 w 74"/>
              <a:gd name="T43" fmla="*/ 21 h 106"/>
              <a:gd name="T44" fmla="*/ 32 w 74"/>
              <a:gd name="T45" fmla="*/ 21 h 106"/>
              <a:gd name="T46" fmla="*/ 32 w 74"/>
              <a:gd name="T47" fmla="*/ 16 h 106"/>
              <a:gd name="T48" fmla="*/ 37 w 74"/>
              <a:gd name="T49" fmla="*/ 10 h 106"/>
              <a:gd name="T50" fmla="*/ 37 w 74"/>
              <a:gd name="T51" fmla="*/ 16 h 106"/>
              <a:gd name="T52" fmla="*/ 37 w 74"/>
              <a:gd name="T53" fmla="*/ 0 h 106"/>
              <a:gd name="T54" fmla="*/ 42 w 74"/>
              <a:gd name="T55" fmla="*/ 0 h 106"/>
              <a:gd name="T56" fmla="*/ 48 w 74"/>
              <a:gd name="T57" fmla="*/ 10 h 106"/>
              <a:gd name="T58" fmla="*/ 53 w 74"/>
              <a:gd name="T59" fmla="*/ 10 h 106"/>
              <a:gd name="T60" fmla="*/ 58 w 74"/>
              <a:gd name="T61" fmla="*/ 26 h 106"/>
              <a:gd name="T62" fmla="*/ 58 w 74"/>
              <a:gd name="T63" fmla="*/ 42 h 106"/>
              <a:gd name="T64" fmla="*/ 58 w 74"/>
              <a:gd name="T65" fmla="*/ 58 h 106"/>
              <a:gd name="T66" fmla="*/ 64 w 74"/>
              <a:gd name="T67" fmla="*/ 74 h 106"/>
              <a:gd name="T68" fmla="*/ 69 w 74"/>
              <a:gd name="T69" fmla="*/ 90 h 106"/>
              <a:gd name="T70" fmla="*/ 69 w 74"/>
              <a:gd name="T71" fmla="*/ 95 h 106"/>
              <a:gd name="T72" fmla="*/ 27 w 74"/>
              <a:gd name="T73" fmla="*/ 32 h 106"/>
              <a:gd name="T74" fmla="*/ 21 w 74"/>
              <a:gd name="T75" fmla="*/ 32 h 106"/>
              <a:gd name="T76" fmla="*/ 21 w 74"/>
              <a:gd name="T77" fmla="*/ 32 h 106"/>
              <a:gd name="T78" fmla="*/ 16 w 74"/>
              <a:gd name="T79" fmla="*/ 32 h 106"/>
              <a:gd name="T80" fmla="*/ 16 w 74"/>
              <a:gd name="T81" fmla="*/ 32 h 106"/>
              <a:gd name="T82" fmla="*/ 21 w 74"/>
              <a:gd name="T83" fmla="*/ 42 h 106"/>
              <a:gd name="T84" fmla="*/ 11 w 74"/>
              <a:gd name="T85" fmla="*/ 42 h 106"/>
              <a:gd name="T86" fmla="*/ 11 w 74"/>
              <a:gd name="T87" fmla="*/ 42 h 106"/>
              <a:gd name="T88" fmla="*/ 11 w 74"/>
              <a:gd name="T89" fmla="*/ 26 h 106"/>
              <a:gd name="T90" fmla="*/ 11 w 74"/>
              <a:gd name="T91" fmla="*/ 26 h 106"/>
              <a:gd name="T92" fmla="*/ 11 w 74"/>
              <a:gd name="T93" fmla="*/ 16 h 106"/>
              <a:gd name="T94" fmla="*/ 16 w 74"/>
              <a:gd name="T95" fmla="*/ 21 h 106"/>
              <a:gd name="T96" fmla="*/ 16 w 74"/>
              <a:gd name="T97" fmla="*/ 26 h 106"/>
              <a:gd name="T98" fmla="*/ 21 w 74"/>
              <a:gd name="T99" fmla="*/ 26 h 106"/>
              <a:gd name="T100" fmla="*/ 21 w 74"/>
              <a:gd name="T101" fmla="*/ 32 h 106"/>
              <a:gd name="T102" fmla="*/ 21 w 74"/>
              <a:gd name="T103" fmla="*/ 32 h 106"/>
              <a:gd name="T104" fmla="*/ 27 w 74"/>
              <a:gd name="T105" fmla="*/ 32 h 106"/>
              <a:gd name="T106" fmla="*/ 74 w 74"/>
              <a:gd name="T107" fmla="*/ 32 h 106"/>
              <a:gd name="T108" fmla="*/ 74 w 74"/>
              <a:gd name="T109" fmla="*/ 32 h 106"/>
              <a:gd name="T110" fmla="*/ 74 w 74"/>
              <a:gd name="T111" fmla="*/ 26 h 106"/>
              <a:gd name="T112" fmla="*/ 69 w 74"/>
              <a:gd name="T113" fmla="*/ 32 h 106"/>
              <a:gd name="T114" fmla="*/ 69 w 74"/>
              <a:gd name="T115" fmla="*/ 32 h 106"/>
              <a:gd name="T116" fmla="*/ 16 w 74"/>
              <a:gd name="T117" fmla="*/ 10 h 106"/>
              <a:gd name="T118" fmla="*/ 11 w 74"/>
              <a:gd name="T119" fmla="*/ 10 h 106"/>
              <a:gd name="T120" fmla="*/ 16 w 74"/>
              <a:gd name="T121" fmla="*/ 10 h 1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4"/>
              <a:gd name="T184" fmla="*/ 0 h 106"/>
              <a:gd name="T185" fmla="*/ 74 w 74"/>
              <a:gd name="T186" fmla="*/ 106 h 10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4" h="106">
                <a:moveTo>
                  <a:pt x="69" y="100"/>
                </a:moveTo>
                <a:lnTo>
                  <a:pt x="64" y="100"/>
                </a:lnTo>
                <a:lnTo>
                  <a:pt x="58" y="100"/>
                </a:lnTo>
                <a:lnTo>
                  <a:pt x="58" y="106"/>
                </a:lnTo>
                <a:lnTo>
                  <a:pt x="53" y="106"/>
                </a:lnTo>
                <a:lnTo>
                  <a:pt x="53" y="100"/>
                </a:lnTo>
                <a:lnTo>
                  <a:pt x="48" y="100"/>
                </a:lnTo>
                <a:lnTo>
                  <a:pt x="42" y="100"/>
                </a:lnTo>
                <a:lnTo>
                  <a:pt x="32" y="100"/>
                </a:lnTo>
                <a:lnTo>
                  <a:pt x="27" y="100"/>
                </a:lnTo>
                <a:lnTo>
                  <a:pt x="21" y="100"/>
                </a:lnTo>
                <a:lnTo>
                  <a:pt x="16" y="100"/>
                </a:lnTo>
                <a:lnTo>
                  <a:pt x="11" y="100"/>
                </a:lnTo>
                <a:lnTo>
                  <a:pt x="5" y="100"/>
                </a:lnTo>
                <a:lnTo>
                  <a:pt x="5" y="95"/>
                </a:lnTo>
                <a:lnTo>
                  <a:pt x="5" y="90"/>
                </a:lnTo>
                <a:lnTo>
                  <a:pt x="0" y="90"/>
                </a:lnTo>
                <a:lnTo>
                  <a:pt x="0" y="85"/>
                </a:lnTo>
                <a:lnTo>
                  <a:pt x="0" y="79"/>
                </a:lnTo>
                <a:lnTo>
                  <a:pt x="0" y="74"/>
                </a:lnTo>
                <a:lnTo>
                  <a:pt x="0" y="69"/>
                </a:lnTo>
                <a:lnTo>
                  <a:pt x="5" y="69"/>
                </a:lnTo>
                <a:lnTo>
                  <a:pt x="0" y="63"/>
                </a:lnTo>
                <a:lnTo>
                  <a:pt x="0" y="58"/>
                </a:lnTo>
                <a:lnTo>
                  <a:pt x="5" y="58"/>
                </a:lnTo>
                <a:lnTo>
                  <a:pt x="5" y="63"/>
                </a:lnTo>
                <a:lnTo>
                  <a:pt x="11" y="63"/>
                </a:lnTo>
                <a:lnTo>
                  <a:pt x="11" y="69"/>
                </a:lnTo>
                <a:lnTo>
                  <a:pt x="11" y="63"/>
                </a:lnTo>
                <a:lnTo>
                  <a:pt x="16" y="58"/>
                </a:lnTo>
                <a:lnTo>
                  <a:pt x="16" y="53"/>
                </a:lnTo>
                <a:lnTo>
                  <a:pt x="21" y="53"/>
                </a:lnTo>
                <a:lnTo>
                  <a:pt x="27" y="47"/>
                </a:lnTo>
                <a:lnTo>
                  <a:pt x="32" y="47"/>
                </a:lnTo>
                <a:lnTo>
                  <a:pt x="32" y="42"/>
                </a:lnTo>
                <a:lnTo>
                  <a:pt x="32" y="37"/>
                </a:lnTo>
                <a:lnTo>
                  <a:pt x="37" y="37"/>
                </a:lnTo>
                <a:lnTo>
                  <a:pt x="37" y="32"/>
                </a:lnTo>
                <a:lnTo>
                  <a:pt x="37" y="26"/>
                </a:lnTo>
                <a:lnTo>
                  <a:pt x="37" y="21"/>
                </a:lnTo>
                <a:lnTo>
                  <a:pt x="32" y="21"/>
                </a:lnTo>
                <a:lnTo>
                  <a:pt x="37" y="21"/>
                </a:lnTo>
                <a:lnTo>
                  <a:pt x="37" y="16"/>
                </a:lnTo>
                <a:lnTo>
                  <a:pt x="32" y="16"/>
                </a:lnTo>
                <a:lnTo>
                  <a:pt x="37" y="10"/>
                </a:lnTo>
                <a:lnTo>
                  <a:pt x="37" y="16"/>
                </a:lnTo>
                <a:lnTo>
                  <a:pt x="37" y="10"/>
                </a:lnTo>
                <a:lnTo>
                  <a:pt x="37" y="5"/>
                </a:lnTo>
                <a:lnTo>
                  <a:pt x="37" y="0"/>
                </a:lnTo>
                <a:lnTo>
                  <a:pt x="42" y="0"/>
                </a:lnTo>
                <a:lnTo>
                  <a:pt x="48" y="5"/>
                </a:lnTo>
                <a:lnTo>
                  <a:pt x="48" y="10"/>
                </a:lnTo>
                <a:lnTo>
                  <a:pt x="53" y="10"/>
                </a:lnTo>
                <a:lnTo>
                  <a:pt x="53" y="16"/>
                </a:lnTo>
                <a:lnTo>
                  <a:pt x="58" y="21"/>
                </a:lnTo>
                <a:lnTo>
                  <a:pt x="58" y="26"/>
                </a:lnTo>
                <a:lnTo>
                  <a:pt x="58" y="32"/>
                </a:lnTo>
                <a:lnTo>
                  <a:pt x="58" y="37"/>
                </a:lnTo>
                <a:lnTo>
                  <a:pt x="58" y="42"/>
                </a:lnTo>
                <a:lnTo>
                  <a:pt x="58" y="53"/>
                </a:lnTo>
                <a:lnTo>
                  <a:pt x="58" y="58"/>
                </a:lnTo>
                <a:lnTo>
                  <a:pt x="58" y="63"/>
                </a:lnTo>
                <a:lnTo>
                  <a:pt x="58" y="69"/>
                </a:lnTo>
                <a:lnTo>
                  <a:pt x="64" y="74"/>
                </a:lnTo>
                <a:lnTo>
                  <a:pt x="64" y="79"/>
                </a:lnTo>
                <a:lnTo>
                  <a:pt x="64" y="85"/>
                </a:lnTo>
                <a:lnTo>
                  <a:pt x="69" y="90"/>
                </a:lnTo>
                <a:lnTo>
                  <a:pt x="69" y="95"/>
                </a:lnTo>
                <a:lnTo>
                  <a:pt x="74" y="95"/>
                </a:lnTo>
                <a:lnTo>
                  <a:pt x="74" y="100"/>
                </a:lnTo>
                <a:lnTo>
                  <a:pt x="69" y="100"/>
                </a:lnTo>
                <a:close/>
                <a:moveTo>
                  <a:pt x="27" y="32"/>
                </a:moveTo>
                <a:lnTo>
                  <a:pt x="21" y="32"/>
                </a:lnTo>
                <a:lnTo>
                  <a:pt x="21" y="37"/>
                </a:lnTo>
                <a:lnTo>
                  <a:pt x="21" y="32"/>
                </a:lnTo>
                <a:lnTo>
                  <a:pt x="21" y="37"/>
                </a:lnTo>
                <a:lnTo>
                  <a:pt x="21" y="32"/>
                </a:lnTo>
                <a:lnTo>
                  <a:pt x="16" y="32"/>
                </a:lnTo>
                <a:lnTo>
                  <a:pt x="16" y="37"/>
                </a:lnTo>
                <a:lnTo>
                  <a:pt x="21" y="37"/>
                </a:lnTo>
                <a:lnTo>
                  <a:pt x="21" y="42"/>
                </a:lnTo>
                <a:lnTo>
                  <a:pt x="16" y="42"/>
                </a:lnTo>
                <a:lnTo>
                  <a:pt x="11" y="42"/>
                </a:lnTo>
                <a:lnTo>
                  <a:pt x="11" y="37"/>
                </a:lnTo>
                <a:lnTo>
                  <a:pt x="11" y="26"/>
                </a:lnTo>
                <a:lnTo>
                  <a:pt x="16" y="26"/>
                </a:lnTo>
                <a:lnTo>
                  <a:pt x="11" y="26"/>
                </a:lnTo>
                <a:lnTo>
                  <a:pt x="11" y="21"/>
                </a:lnTo>
                <a:lnTo>
                  <a:pt x="11" y="16"/>
                </a:lnTo>
                <a:lnTo>
                  <a:pt x="16" y="16"/>
                </a:lnTo>
                <a:lnTo>
                  <a:pt x="16" y="21"/>
                </a:lnTo>
                <a:lnTo>
                  <a:pt x="16" y="26"/>
                </a:lnTo>
                <a:lnTo>
                  <a:pt x="21" y="26"/>
                </a:lnTo>
                <a:lnTo>
                  <a:pt x="21" y="32"/>
                </a:lnTo>
                <a:lnTo>
                  <a:pt x="27" y="32"/>
                </a:lnTo>
                <a:close/>
                <a:moveTo>
                  <a:pt x="74" y="32"/>
                </a:moveTo>
                <a:lnTo>
                  <a:pt x="74" y="32"/>
                </a:lnTo>
                <a:lnTo>
                  <a:pt x="69" y="32"/>
                </a:lnTo>
                <a:lnTo>
                  <a:pt x="74" y="26"/>
                </a:lnTo>
                <a:lnTo>
                  <a:pt x="74" y="32"/>
                </a:lnTo>
                <a:close/>
                <a:moveTo>
                  <a:pt x="69" y="32"/>
                </a:moveTo>
                <a:lnTo>
                  <a:pt x="69" y="32"/>
                </a:lnTo>
                <a:close/>
                <a:moveTo>
                  <a:pt x="16" y="10"/>
                </a:moveTo>
                <a:lnTo>
                  <a:pt x="16" y="10"/>
                </a:lnTo>
                <a:lnTo>
                  <a:pt x="11" y="10"/>
                </a:lnTo>
                <a:lnTo>
                  <a:pt x="11" y="16"/>
                </a:lnTo>
                <a:lnTo>
                  <a:pt x="11" y="10"/>
                </a:lnTo>
                <a:lnTo>
                  <a:pt x="16" y="10"/>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26" name="Freeform 30"/>
          <p:cNvSpPr>
            <a:spLocks noEditPoints="1"/>
          </p:cNvSpPr>
          <p:nvPr/>
        </p:nvSpPr>
        <p:spPr bwMode="auto">
          <a:xfrm>
            <a:off x="6950075" y="3219450"/>
            <a:ext cx="160337" cy="166688"/>
          </a:xfrm>
          <a:custGeom>
            <a:avLst/>
            <a:gdLst>
              <a:gd name="T0" fmla="*/ 95 w 101"/>
              <a:gd name="T1" fmla="*/ 21 h 105"/>
              <a:gd name="T2" fmla="*/ 90 w 101"/>
              <a:gd name="T3" fmla="*/ 31 h 105"/>
              <a:gd name="T4" fmla="*/ 90 w 101"/>
              <a:gd name="T5" fmla="*/ 37 h 105"/>
              <a:gd name="T6" fmla="*/ 85 w 101"/>
              <a:gd name="T7" fmla="*/ 52 h 105"/>
              <a:gd name="T8" fmla="*/ 85 w 101"/>
              <a:gd name="T9" fmla="*/ 68 h 105"/>
              <a:gd name="T10" fmla="*/ 74 w 101"/>
              <a:gd name="T11" fmla="*/ 74 h 105"/>
              <a:gd name="T12" fmla="*/ 74 w 101"/>
              <a:gd name="T13" fmla="*/ 74 h 105"/>
              <a:gd name="T14" fmla="*/ 85 w 101"/>
              <a:gd name="T15" fmla="*/ 68 h 105"/>
              <a:gd name="T16" fmla="*/ 74 w 101"/>
              <a:gd name="T17" fmla="*/ 79 h 105"/>
              <a:gd name="T18" fmla="*/ 64 w 101"/>
              <a:gd name="T19" fmla="*/ 90 h 105"/>
              <a:gd name="T20" fmla="*/ 58 w 101"/>
              <a:gd name="T21" fmla="*/ 100 h 105"/>
              <a:gd name="T22" fmla="*/ 64 w 101"/>
              <a:gd name="T23" fmla="*/ 84 h 105"/>
              <a:gd name="T24" fmla="*/ 58 w 101"/>
              <a:gd name="T25" fmla="*/ 84 h 105"/>
              <a:gd name="T26" fmla="*/ 53 w 101"/>
              <a:gd name="T27" fmla="*/ 84 h 105"/>
              <a:gd name="T28" fmla="*/ 53 w 101"/>
              <a:gd name="T29" fmla="*/ 90 h 105"/>
              <a:gd name="T30" fmla="*/ 48 w 101"/>
              <a:gd name="T31" fmla="*/ 90 h 105"/>
              <a:gd name="T32" fmla="*/ 48 w 101"/>
              <a:gd name="T33" fmla="*/ 95 h 105"/>
              <a:gd name="T34" fmla="*/ 48 w 101"/>
              <a:gd name="T35" fmla="*/ 100 h 105"/>
              <a:gd name="T36" fmla="*/ 48 w 101"/>
              <a:gd name="T37" fmla="*/ 100 h 105"/>
              <a:gd name="T38" fmla="*/ 37 w 101"/>
              <a:gd name="T39" fmla="*/ 95 h 105"/>
              <a:gd name="T40" fmla="*/ 37 w 101"/>
              <a:gd name="T41" fmla="*/ 90 h 105"/>
              <a:gd name="T42" fmla="*/ 43 w 101"/>
              <a:gd name="T43" fmla="*/ 84 h 105"/>
              <a:gd name="T44" fmla="*/ 27 w 101"/>
              <a:gd name="T45" fmla="*/ 84 h 105"/>
              <a:gd name="T46" fmla="*/ 27 w 101"/>
              <a:gd name="T47" fmla="*/ 68 h 105"/>
              <a:gd name="T48" fmla="*/ 27 w 101"/>
              <a:gd name="T49" fmla="*/ 63 h 105"/>
              <a:gd name="T50" fmla="*/ 32 w 101"/>
              <a:gd name="T51" fmla="*/ 52 h 105"/>
              <a:gd name="T52" fmla="*/ 37 w 101"/>
              <a:gd name="T53" fmla="*/ 52 h 105"/>
              <a:gd name="T54" fmla="*/ 37 w 101"/>
              <a:gd name="T55" fmla="*/ 47 h 105"/>
              <a:gd name="T56" fmla="*/ 37 w 101"/>
              <a:gd name="T57" fmla="*/ 37 h 105"/>
              <a:gd name="T58" fmla="*/ 43 w 101"/>
              <a:gd name="T59" fmla="*/ 31 h 105"/>
              <a:gd name="T60" fmla="*/ 43 w 101"/>
              <a:gd name="T61" fmla="*/ 26 h 105"/>
              <a:gd name="T62" fmla="*/ 58 w 101"/>
              <a:gd name="T63" fmla="*/ 21 h 105"/>
              <a:gd name="T64" fmla="*/ 69 w 101"/>
              <a:gd name="T65" fmla="*/ 21 h 105"/>
              <a:gd name="T66" fmla="*/ 53 w 101"/>
              <a:gd name="T67" fmla="*/ 21 h 105"/>
              <a:gd name="T68" fmla="*/ 43 w 101"/>
              <a:gd name="T69" fmla="*/ 15 h 105"/>
              <a:gd name="T70" fmla="*/ 32 w 101"/>
              <a:gd name="T71" fmla="*/ 10 h 105"/>
              <a:gd name="T72" fmla="*/ 37 w 101"/>
              <a:gd name="T73" fmla="*/ 10 h 105"/>
              <a:gd name="T74" fmla="*/ 48 w 101"/>
              <a:gd name="T75" fmla="*/ 10 h 105"/>
              <a:gd name="T76" fmla="*/ 64 w 101"/>
              <a:gd name="T77" fmla="*/ 10 h 105"/>
              <a:gd name="T78" fmla="*/ 64 w 101"/>
              <a:gd name="T79" fmla="*/ 0 h 105"/>
              <a:gd name="T80" fmla="*/ 74 w 101"/>
              <a:gd name="T81" fmla="*/ 5 h 105"/>
              <a:gd name="T82" fmla="*/ 85 w 101"/>
              <a:gd name="T83" fmla="*/ 15 h 105"/>
              <a:gd name="T84" fmla="*/ 37 w 101"/>
              <a:gd name="T85" fmla="*/ 95 h 105"/>
              <a:gd name="T86" fmla="*/ 37 w 101"/>
              <a:gd name="T87" fmla="*/ 100 h 105"/>
              <a:gd name="T88" fmla="*/ 32 w 101"/>
              <a:gd name="T89" fmla="*/ 100 h 105"/>
              <a:gd name="T90" fmla="*/ 21 w 101"/>
              <a:gd name="T91" fmla="*/ 95 h 105"/>
              <a:gd name="T92" fmla="*/ 11 w 101"/>
              <a:gd name="T93" fmla="*/ 90 h 105"/>
              <a:gd name="T94" fmla="*/ 0 w 101"/>
              <a:gd name="T95" fmla="*/ 79 h 105"/>
              <a:gd name="T96" fmla="*/ 5 w 101"/>
              <a:gd name="T97" fmla="*/ 68 h 105"/>
              <a:gd name="T98" fmla="*/ 16 w 101"/>
              <a:gd name="T99" fmla="*/ 74 h 105"/>
              <a:gd name="T100" fmla="*/ 21 w 101"/>
              <a:gd name="T101" fmla="*/ 84 h 105"/>
              <a:gd name="T102" fmla="*/ 27 w 101"/>
              <a:gd name="T103" fmla="*/ 84 h 105"/>
              <a:gd name="T104" fmla="*/ 27 w 101"/>
              <a:gd name="T105" fmla="*/ 90 h 105"/>
              <a:gd name="T106" fmla="*/ 37 w 101"/>
              <a:gd name="T107" fmla="*/ 95 h 105"/>
              <a:gd name="T108" fmla="*/ 21 w 101"/>
              <a:gd name="T109" fmla="*/ 68 h 105"/>
              <a:gd name="T110" fmla="*/ 27 w 101"/>
              <a:gd name="T111" fmla="*/ 68 h 105"/>
              <a:gd name="T112" fmla="*/ 11 w 101"/>
              <a:gd name="T113" fmla="*/ 21 h 105"/>
              <a:gd name="T114" fmla="*/ 21 w 101"/>
              <a:gd name="T115" fmla="*/ 74 h 1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05"/>
              <a:gd name="T176" fmla="*/ 101 w 101"/>
              <a:gd name="T177" fmla="*/ 105 h 1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05">
                <a:moveTo>
                  <a:pt x="101" y="15"/>
                </a:moveTo>
                <a:lnTo>
                  <a:pt x="101" y="21"/>
                </a:lnTo>
                <a:lnTo>
                  <a:pt x="95" y="21"/>
                </a:lnTo>
                <a:lnTo>
                  <a:pt x="95" y="26"/>
                </a:lnTo>
                <a:lnTo>
                  <a:pt x="95" y="31"/>
                </a:lnTo>
                <a:lnTo>
                  <a:pt x="90" y="31"/>
                </a:lnTo>
                <a:lnTo>
                  <a:pt x="95" y="31"/>
                </a:lnTo>
                <a:lnTo>
                  <a:pt x="95" y="37"/>
                </a:lnTo>
                <a:lnTo>
                  <a:pt x="90" y="37"/>
                </a:lnTo>
                <a:lnTo>
                  <a:pt x="90" y="42"/>
                </a:lnTo>
                <a:lnTo>
                  <a:pt x="90" y="47"/>
                </a:lnTo>
                <a:lnTo>
                  <a:pt x="85" y="52"/>
                </a:lnTo>
                <a:lnTo>
                  <a:pt x="85" y="58"/>
                </a:lnTo>
                <a:lnTo>
                  <a:pt x="85" y="63"/>
                </a:lnTo>
                <a:lnTo>
                  <a:pt x="85" y="68"/>
                </a:lnTo>
                <a:lnTo>
                  <a:pt x="80" y="68"/>
                </a:lnTo>
                <a:lnTo>
                  <a:pt x="74" y="68"/>
                </a:lnTo>
                <a:lnTo>
                  <a:pt x="74" y="74"/>
                </a:lnTo>
                <a:lnTo>
                  <a:pt x="69" y="74"/>
                </a:lnTo>
                <a:lnTo>
                  <a:pt x="69" y="79"/>
                </a:lnTo>
                <a:lnTo>
                  <a:pt x="74" y="74"/>
                </a:lnTo>
                <a:lnTo>
                  <a:pt x="74" y="68"/>
                </a:lnTo>
                <a:lnTo>
                  <a:pt x="80" y="68"/>
                </a:lnTo>
                <a:lnTo>
                  <a:pt x="85" y="68"/>
                </a:lnTo>
                <a:lnTo>
                  <a:pt x="80" y="74"/>
                </a:lnTo>
                <a:lnTo>
                  <a:pt x="80" y="79"/>
                </a:lnTo>
                <a:lnTo>
                  <a:pt x="74" y="79"/>
                </a:lnTo>
                <a:lnTo>
                  <a:pt x="74" y="84"/>
                </a:lnTo>
                <a:lnTo>
                  <a:pt x="69" y="90"/>
                </a:lnTo>
                <a:lnTo>
                  <a:pt x="64" y="90"/>
                </a:lnTo>
                <a:lnTo>
                  <a:pt x="64" y="95"/>
                </a:lnTo>
                <a:lnTo>
                  <a:pt x="58" y="95"/>
                </a:lnTo>
                <a:lnTo>
                  <a:pt x="58" y="100"/>
                </a:lnTo>
                <a:lnTo>
                  <a:pt x="58" y="95"/>
                </a:lnTo>
                <a:lnTo>
                  <a:pt x="58" y="90"/>
                </a:lnTo>
                <a:lnTo>
                  <a:pt x="64" y="84"/>
                </a:lnTo>
                <a:lnTo>
                  <a:pt x="58" y="84"/>
                </a:lnTo>
                <a:lnTo>
                  <a:pt x="58" y="90"/>
                </a:lnTo>
                <a:lnTo>
                  <a:pt x="58" y="84"/>
                </a:lnTo>
                <a:lnTo>
                  <a:pt x="53" y="84"/>
                </a:lnTo>
                <a:lnTo>
                  <a:pt x="53" y="90"/>
                </a:lnTo>
                <a:lnTo>
                  <a:pt x="53" y="84"/>
                </a:lnTo>
                <a:lnTo>
                  <a:pt x="48" y="84"/>
                </a:lnTo>
                <a:lnTo>
                  <a:pt x="53" y="84"/>
                </a:lnTo>
                <a:lnTo>
                  <a:pt x="53" y="90"/>
                </a:lnTo>
                <a:lnTo>
                  <a:pt x="53" y="95"/>
                </a:lnTo>
                <a:lnTo>
                  <a:pt x="48" y="95"/>
                </a:lnTo>
                <a:lnTo>
                  <a:pt x="48" y="90"/>
                </a:lnTo>
                <a:lnTo>
                  <a:pt x="43" y="90"/>
                </a:lnTo>
                <a:lnTo>
                  <a:pt x="48" y="90"/>
                </a:lnTo>
                <a:lnTo>
                  <a:pt x="48" y="95"/>
                </a:lnTo>
                <a:lnTo>
                  <a:pt x="53" y="95"/>
                </a:lnTo>
                <a:lnTo>
                  <a:pt x="53" y="100"/>
                </a:lnTo>
                <a:lnTo>
                  <a:pt x="48" y="100"/>
                </a:lnTo>
                <a:lnTo>
                  <a:pt x="43" y="100"/>
                </a:lnTo>
                <a:lnTo>
                  <a:pt x="48" y="95"/>
                </a:lnTo>
                <a:lnTo>
                  <a:pt x="48" y="100"/>
                </a:lnTo>
                <a:lnTo>
                  <a:pt x="48" y="95"/>
                </a:lnTo>
                <a:lnTo>
                  <a:pt x="43" y="95"/>
                </a:lnTo>
                <a:lnTo>
                  <a:pt x="37" y="95"/>
                </a:lnTo>
                <a:lnTo>
                  <a:pt x="37" y="90"/>
                </a:lnTo>
                <a:lnTo>
                  <a:pt x="43" y="90"/>
                </a:lnTo>
                <a:lnTo>
                  <a:pt x="37" y="90"/>
                </a:lnTo>
                <a:lnTo>
                  <a:pt x="37" y="84"/>
                </a:lnTo>
                <a:lnTo>
                  <a:pt x="43" y="90"/>
                </a:lnTo>
                <a:lnTo>
                  <a:pt x="43" y="84"/>
                </a:lnTo>
                <a:lnTo>
                  <a:pt x="37" y="84"/>
                </a:lnTo>
                <a:lnTo>
                  <a:pt x="32" y="84"/>
                </a:lnTo>
                <a:lnTo>
                  <a:pt x="27" y="84"/>
                </a:lnTo>
                <a:lnTo>
                  <a:pt x="27" y="79"/>
                </a:lnTo>
                <a:lnTo>
                  <a:pt x="27" y="74"/>
                </a:lnTo>
                <a:lnTo>
                  <a:pt x="27" y="68"/>
                </a:lnTo>
                <a:lnTo>
                  <a:pt x="32" y="68"/>
                </a:lnTo>
                <a:lnTo>
                  <a:pt x="27" y="68"/>
                </a:lnTo>
                <a:lnTo>
                  <a:pt x="27" y="63"/>
                </a:lnTo>
                <a:lnTo>
                  <a:pt x="32" y="63"/>
                </a:lnTo>
                <a:lnTo>
                  <a:pt x="27" y="58"/>
                </a:lnTo>
                <a:lnTo>
                  <a:pt x="32" y="52"/>
                </a:lnTo>
                <a:lnTo>
                  <a:pt x="32" y="47"/>
                </a:lnTo>
                <a:lnTo>
                  <a:pt x="32" y="52"/>
                </a:lnTo>
                <a:lnTo>
                  <a:pt x="37" y="52"/>
                </a:lnTo>
                <a:lnTo>
                  <a:pt x="43" y="52"/>
                </a:lnTo>
                <a:lnTo>
                  <a:pt x="43" y="47"/>
                </a:lnTo>
                <a:lnTo>
                  <a:pt x="37" y="47"/>
                </a:lnTo>
                <a:lnTo>
                  <a:pt x="37" y="42"/>
                </a:lnTo>
                <a:lnTo>
                  <a:pt x="32" y="37"/>
                </a:lnTo>
                <a:lnTo>
                  <a:pt x="37" y="37"/>
                </a:lnTo>
                <a:lnTo>
                  <a:pt x="43" y="37"/>
                </a:lnTo>
                <a:lnTo>
                  <a:pt x="48" y="31"/>
                </a:lnTo>
                <a:lnTo>
                  <a:pt x="43" y="31"/>
                </a:lnTo>
                <a:lnTo>
                  <a:pt x="48" y="31"/>
                </a:lnTo>
                <a:lnTo>
                  <a:pt x="43" y="31"/>
                </a:lnTo>
                <a:lnTo>
                  <a:pt x="43" y="26"/>
                </a:lnTo>
                <a:lnTo>
                  <a:pt x="48" y="26"/>
                </a:lnTo>
                <a:lnTo>
                  <a:pt x="53" y="26"/>
                </a:lnTo>
                <a:lnTo>
                  <a:pt x="58" y="21"/>
                </a:lnTo>
                <a:lnTo>
                  <a:pt x="64" y="26"/>
                </a:lnTo>
                <a:lnTo>
                  <a:pt x="69" y="26"/>
                </a:lnTo>
                <a:lnTo>
                  <a:pt x="69" y="21"/>
                </a:lnTo>
                <a:lnTo>
                  <a:pt x="64" y="21"/>
                </a:lnTo>
                <a:lnTo>
                  <a:pt x="58" y="21"/>
                </a:lnTo>
                <a:lnTo>
                  <a:pt x="53" y="21"/>
                </a:lnTo>
                <a:lnTo>
                  <a:pt x="53" y="15"/>
                </a:lnTo>
                <a:lnTo>
                  <a:pt x="48" y="15"/>
                </a:lnTo>
                <a:lnTo>
                  <a:pt x="43" y="15"/>
                </a:lnTo>
                <a:lnTo>
                  <a:pt x="37" y="15"/>
                </a:lnTo>
                <a:lnTo>
                  <a:pt x="37" y="10"/>
                </a:lnTo>
                <a:lnTo>
                  <a:pt x="32" y="10"/>
                </a:lnTo>
                <a:lnTo>
                  <a:pt x="32" y="5"/>
                </a:lnTo>
                <a:lnTo>
                  <a:pt x="37" y="5"/>
                </a:lnTo>
                <a:lnTo>
                  <a:pt x="37" y="10"/>
                </a:lnTo>
                <a:lnTo>
                  <a:pt x="43" y="15"/>
                </a:lnTo>
                <a:lnTo>
                  <a:pt x="43" y="10"/>
                </a:lnTo>
                <a:lnTo>
                  <a:pt x="48" y="10"/>
                </a:lnTo>
                <a:lnTo>
                  <a:pt x="53" y="10"/>
                </a:lnTo>
                <a:lnTo>
                  <a:pt x="58" y="10"/>
                </a:lnTo>
                <a:lnTo>
                  <a:pt x="64" y="10"/>
                </a:lnTo>
                <a:lnTo>
                  <a:pt x="58" y="5"/>
                </a:lnTo>
                <a:lnTo>
                  <a:pt x="64" y="5"/>
                </a:lnTo>
                <a:lnTo>
                  <a:pt x="64" y="0"/>
                </a:lnTo>
                <a:lnTo>
                  <a:pt x="69" y="0"/>
                </a:lnTo>
                <a:lnTo>
                  <a:pt x="74" y="0"/>
                </a:lnTo>
                <a:lnTo>
                  <a:pt x="74" y="5"/>
                </a:lnTo>
                <a:lnTo>
                  <a:pt x="74" y="10"/>
                </a:lnTo>
                <a:lnTo>
                  <a:pt x="80" y="15"/>
                </a:lnTo>
                <a:lnTo>
                  <a:pt x="85" y="15"/>
                </a:lnTo>
                <a:lnTo>
                  <a:pt x="95" y="15"/>
                </a:lnTo>
                <a:lnTo>
                  <a:pt x="101" y="15"/>
                </a:lnTo>
                <a:close/>
                <a:moveTo>
                  <a:pt x="37" y="95"/>
                </a:moveTo>
                <a:lnTo>
                  <a:pt x="37" y="100"/>
                </a:lnTo>
                <a:lnTo>
                  <a:pt x="37" y="95"/>
                </a:lnTo>
                <a:lnTo>
                  <a:pt x="37" y="100"/>
                </a:lnTo>
                <a:lnTo>
                  <a:pt x="32" y="100"/>
                </a:lnTo>
                <a:lnTo>
                  <a:pt x="32" y="105"/>
                </a:lnTo>
                <a:lnTo>
                  <a:pt x="32" y="100"/>
                </a:lnTo>
                <a:lnTo>
                  <a:pt x="27" y="100"/>
                </a:lnTo>
                <a:lnTo>
                  <a:pt x="27" y="95"/>
                </a:lnTo>
                <a:lnTo>
                  <a:pt x="21" y="95"/>
                </a:lnTo>
                <a:lnTo>
                  <a:pt x="16" y="95"/>
                </a:lnTo>
                <a:lnTo>
                  <a:pt x="16" y="90"/>
                </a:lnTo>
                <a:lnTo>
                  <a:pt x="11" y="90"/>
                </a:lnTo>
                <a:lnTo>
                  <a:pt x="5" y="84"/>
                </a:lnTo>
                <a:lnTo>
                  <a:pt x="5" y="79"/>
                </a:lnTo>
                <a:lnTo>
                  <a:pt x="0" y="79"/>
                </a:lnTo>
                <a:lnTo>
                  <a:pt x="0" y="74"/>
                </a:lnTo>
                <a:lnTo>
                  <a:pt x="5" y="74"/>
                </a:lnTo>
                <a:lnTo>
                  <a:pt x="5" y="68"/>
                </a:lnTo>
                <a:lnTo>
                  <a:pt x="5" y="74"/>
                </a:lnTo>
                <a:lnTo>
                  <a:pt x="11" y="74"/>
                </a:lnTo>
                <a:lnTo>
                  <a:pt x="16" y="74"/>
                </a:lnTo>
                <a:lnTo>
                  <a:pt x="16" y="79"/>
                </a:lnTo>
                <a:lnTo>
                  <a:pt x="21" y="79"/>
                </a:lnTo>
                <a:lnTo>
                  <a:pt x="21" y="84"/>
                </a:lnTo>
                <a:lnTo>
                  <a:pt x="21" y="90"/>
                </a:lnTo>
                <a:lnTo>
                  <a:pt x="21" y="84"/>
                </a:lnTo>
                <a:lnTo>
                  <a:pt x="27" y="84"/>
                </a:lnTo>
                <a:lnTo>
                  <a:pt x="27" y="90"/>
                </a:lnTo>
                <a:lnTo>
                  <a:pt x="27" y="95"/>
                </a:lnTo>
                <a:lnTo>
                  <a:pt x="27" y="90"/>
                </a:lnTo>
                <a:lnTo>
                  <a:pt x="32" y="90"/>
                </a:lnTo>
                <a:lnTo>
                  <a:pt x="37" y="90"/>
                </a:lnTo>
                <a:lnTo>
                  <a:pt x="37" y="95"/>
                </a:lnTo>
                <a:close/>
                <a:moveTo>
                  <a:pt x="27" y="68"/>
                </a:moveTo>
                <a:lnTo>
                  <a:pt x="21" y="74"/>
                </a:lnTo>
                <a:lnTo>
                  <a:pt x="21" y="68"/>
                </a:lnTo>
                <a:lnTo>
                  <a:pt x="16" y="68"/>
                </a:lnTo>
                <a:lnTo>
                  <a:pt x="21" y="63"/>
                </a:lnTo>
                <a:lnTo>
                  <a:pt x="27" y="68"/>
                </a:lnTo>
                <a:close/>
                <a:moveTo>
                  <a:pt x="16" y="21"/>
                </a:moveTo>
                <a:lnTo>
                  <a:pt x="16" y="26"/>
                </a:lnTo>
                <a:lnTo>
                  <a:pt x="11" y="21"/>
                </a:lnTo>
                <a:lnTo>
                  <a:pt x="16" y="21"/>
                </a:lnTo>
                <a:close/>
                <a:moveTo>
                  <a:pt x="21" y="79"/>
                </a:moveTo>
                <a:lnTo>
                  <a:pt x="21" y="74"/>
                </a:lnTo>
                <a:lnTo>
                  <a:pt x="21" y="79"/>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27" name="Freeform 31"/>
          <p:cNvSpPr>
            <a:spLocks noEditPoints="1"/>
          </p:cNvSpPr>
          <p:nvPr/>
        </p:nvSpPr>
        <p:spPr bwMode="auto">
          <a:xfrm>
            <a:off x="6975475" y="3059113"/>
            <a:ext cx="142875" cy="184150"/>
          </a:xfrm>
          <a:custGeom>
            <a:avLst/>
            <a:gdLst>
              <a:gd name="T0" fmla="*/ 79 w 90"/>
              <a:gd name="T1" fmla="*/ 58 h 116"/>
              <a:gd name="T2" fmla="*/ 74 w 90"/>
              <a:gd name="T3" fmla="*/ 69 h 116"/>
              <a:gd name="T4" fmla="*/ 79 w 90"/>
              <a:gd name="T5" fmla="*/ 74 h 116"/>
              <a:gd name="T6" fmla="*/ 74 w 90"/>
              <a:gd name="T7" fmla="*/ 90 h 116"/>
              <a:gd name="T8" fmla="*/ 85 w 90"/>
              <a:gd name="T9" fmla="*/ 79 h 116"/>
              <a:gd name="T10" fmla="*/ 85 w 90"/>
              <a:gd name="T11" fmla="*/ 101 h 116"/>
              <a:gd name="T12" fmla="*/ 69 w 90"/>
              <a:gd name="T13" fmla="*/ 116 h 116"/>
              <a:gd name="T14" fmla="*/ 58 w 90"/>
              <a:gd name="T15" fmla="*/ 101 h 116"/>
              <a:gd name="T16" fmla="*/ 48 w 90"/>
              <a:gd name="T17" fmla="*/ 101 h 116"/>
              <a:gd name="T18" fmla="*/ 42 w 90"/>
              <a:gd name="T19" fmla="*/ 95 h 116"/>
              <a:gd name="T20" fmla="*/ 32 w 90"/>
              <a:gd name="T21" fmla="*/ 90 h 116"/>
              <a:gd name="T22" fmla="*/ 27 w 90"/>
              <a:gd name="T23" fmla="*/ 85 h 116"/>
              <a:gd name="T24" fmla="*/ 27 w 90"/>
              <a:gd name="T25" fmla="*/ 74 h 116"/>
              <a:gd name="T26" fmla="*/ 37 w 90"/>
              <a:gd name="T27" fmla="*/ 69 h 116"/>
              <a:gd name="T28" fmla="*/ 27 w 90"/>
              <a:gd name="T29" fmla="*/ 63 h 116"/>
              <a:gd name="T30" fmla="*/ 21 w 90"/>
              <a:gd name="T31" fmla="*/ 53 h 116"/>
              <a:gd name="T32" fmla="*/ 32 w 90"/>
              <a:gd name="T33" fmla="*/ 48 h 116"/>
              <a:gd name="T34" fmla="*/ 27 w 90"/>
              <a:gd name="T35" fmla="*/ 42 h 116"/>
              <a:gd name="T36" fmla="*/ 32 w 90"/>
              <a:gd name="T37" fmla="*/ 32 h 116"/>
              <a:gd name="T38" fmla="*/ 27 w 90"/>
              <a:gd name="T39" fmla="*/ 26 h 116"/>
              <a:gd name="T40" fmla="*/ 21 w 90"/>
              <a:gd name="T41" fmla="*/ 16 h 116"/>
              <a:gd name="T42" fmla="*/ 27 w 90"/>
              <a:gd name="T43" fmla="*/ 0 h 116"/>
              <a:gd name="T44" fmla="*/ 37 w 90"/>
              <a:gd name="T45" fmla="*/ 16 h 116"/>
              <a:gd name="T46" fmla="*/ 53 w 90"/>
              <a:gd name="T47" fmla="*/ 16 h 116"/>
              <a:gd name="T48" fmla="*/ 64 w 90"/>
              <a:gd name="T49" fmla="*/ 32 h 116"/>
              <a:gd name="T50" fmla="*/ 74 w 90"/>
              <a:gd name="T51" fmla="*/ 37 h 116"/>
              <a:gd name="T52" fmla="*/ 69 w 90"/>
              <a:gd name="T53" fmla="*/ 21 h 116"/>
              <a:gd name="T54" fmla="*/ 79 w 90"/>
              <a:gd name="T55" fmla="*/ 16 h 116"/>
              <a:gd name="T56" fmla="*/ 79 w 90"/>
              <a:gd name="T57" fmla="*/ 26 h 116"/>
              <a:gd name="T58" fmla="*/ 85 w 90"/>
              <a:gd name="T59" fmla="*/ 11 h 116"/>
              <a:gd name="T60" fmla="*/ 90 w 90"/>
              <a:gd name="T61" fmla="*/ 32 h 116"/>
              <a:gd name="T62" fmla="*/ 90 w 90"/>
              <a:gd name="T63" fmla="*/ 74 h 116"/>
              <a:gd name="T64" fmla="*/ 79 w 90"/>
              <a:gd name="T65" fmla="*/ 74 h 116"/>
              <a:gd name="T66" fmla="*/ 79 w 90"/>
              <a:gd name="T67" fmla="*/ 63 h 116"/>
              <a:gd name="T68" fmla="*/ 85 w 90"/>
              <a:gd name="T69" fmla="*/ 58 h 116"/>
              <a:gd name="T70" fmla="*/ 90 w 90"/>
              <a:gd name="T71" fmla="*/ 74 h 116"/>
              <a:gd name="T72" fmla="*/ 16 w 90"/>
              <a:gd name="T73" fmla="*/ 69 h 116"/>
              <a:gd name="T74" fmla="*/ 11 w 90"/>
              <a:gd name="T75" fmla="*/ 58 h 116"/>
              <a:gd name="T76" fmla="*/ 16 w 90"/>
              <a:gd name="T77" fmla="*/ 53 h 116"/>
              <a:gd name="T78" fmla="*/ 16 w 90"/>
              <a:gd name="T79" fmla="*/ 42 h 116"/>
              <a:gd name="T80" fmla="*/ 11 w 90"/>
              <a:gd name="T81" fmla="*/ 79 h 116"/>
              <a:gd name="T82" fmla="*/ 11 w 90"/>
              <a:gd name="T83" fmla="*/ 74 h 116"/>
              <a:gd name="T84" fmla="*/ 16 w 90"/>
              <a:gd name="T85" fmla="*/ 85 h 116"/>
              <a:gd name="T86" fmla="*/ 11 w 90"/>
              <a:gd name="T87" fmla="*/ 95 h 116"/>
              <a:gd name="T88" fmla="*/ 79 w 90"/>
              <a:gd name="T89" fmla="*/ 79 h 116"/>
              <a:gd name="T90" fmla="*/ 69 w 90"/>
              <a:gd name="T91" fmla="*/ 21 h 116"/>
              <a:gd name="T92" fmla="*/ 5 w 90"/>
              <a:gd name="T93" fmla="*/ 95 h 116"/>
              <a:gd name="T94" fmla="*/ 64 w 90"/>
              <a:gd name="T95" fmla="*/ 2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90"/>
              <a:gd name="T145" fmla="*/ 0 h 116"/>
              <a:gd name="T146" fmla="*/ 90 w 9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90" h="116">
                <a:moveTo>
                  <a:pt x="90" y="48"/>
                </a:moveTo>
                <a:lnTo>
                  <a:pt x="85" y="53"/>
                </a:lnTo>
                <a:lnTo>
                  <a:pt x="79" y="53"/>
                </a:lnTo>
                <a:lnTo>
                  <a:pt x="79" y="58"/>
                </a:lnTo>
                <a:lnTo>
                  <a:pt x="74" y="63"/>
                </a:lnTo>
                <a:lnTo>
                  <a:pt x="79" y="63"/>
                </a:lnTo>
                <a:lnTo>
                  <a:pt x="74" y="63"/>
                </a:lnTo>
                <a:lnTo>
                  <a:pt x="74" y="69"/>
                </a:lnTo>
                <a:lnTo>
                  <a:pt x="79" y="69"/>
                </a:lnTo>
                <a:lnTo>
                  <a:pt x="74" y="69"/>
                </a:lnTo>
                <a:lnTo>
                  <a:pt x="79" y="69"/>
                </a:lnTo>
                <a:lnTo>
                  <a:pt x="79" y="74"/>
                </a:lnTo>
                <a:lnTo>
                  <a:pt x="74" y="74"/>
                </a:lnTo>
                <a:lnTo>
                  <a:pt x="74" y="79"/>
                </a:lnTo>
                <a:lnTo>
                  <a:pt x="74" y="85"/>
                </a:lnTo>
                <a:lnTo>
                  <a:pt x="74" y="90"/>
                </a:lnTo>
                <a:lnTo>
                  <a:pt x="79" y="90"/>
                </a:lnTo>
                <a:lnTo>
                  <a:pt x="79" y="85"/>
                </a:lnTo>
                <a:lnTo>
                  <a:pt x="79" y="79"/>
                </a:lnTo>
                <a:lnTo>
                  <a:pt x="85" y="79"/>
                </a:lnTo>
                <a:lnTo>
                  <a:pt x="85" y="85"/>
                </a:lnTo>
                <a:lnTo>
                  <a:pt x="85" y="90"/>
                </a:lnTo>
                <a:lnTo>
                  <a:pt x="85" y="95"/>
                </a:lnTo>
                <a:lnTo>
                  <a:pt x="85" y="101"/>
                </a:lnTo>
                <a:lnTo>
                  <a:pt x="85" y="111"/>
                </a:lnTo>
                <a:lnTo>
                  <a:pt x="85" y="116"/>
                </a:lnTo>
                <a:lnTo>
                  <a:pt x="79" y="116"/>
                </a:lnTo>
                <a:lnTo>
                  <a:pt x="69" y="116"/>
                </a:lnTo>
                <a:lnTo>
                  <a:pt x="64" y="116"/>
                </a:lnTo>
                <a:lnTo>
                  <a:pt x="58" y="111"/>
                </a:lnTo>
                <a:lnTo>
                  <a:pt x="58" y="106"/>
                </a:lnTo>
                <a:lnTo>
                  <a:pt x="58" y="101"/>
                </a:lnTo>
                <a:lnTo>
                  <a:pt x="53" y="101"/>
                </a:lnTo>
                <a:lnTo>
                  <a:pt x="48" y="101"/>
                </a:lnTo>
                <a:lnTo>
                  <a:pt x="42" y="101"/>
                </a:lnTo>
                <a:lnTo>
                  <a:pt x="48" y="101"/>
                </a:lnTo>
                <a:lnTo>
                  <a:pt x="48" y="95"/>
                </a:lnTo>
                <a:lnTo>
                  <a:pt x="48" y="90"/>
                </a:lnTo>
                <a:lnTo>
                  <a:pt x="42" y="90"/>
                </a:lnTo>
                <a:lnTo>
                  <a:pt x="42" y="95"/>
                </a:lnTo>
                <a:lnTo>
                  <a:pt x="37" y="95"/>
                </a:lnTo>
                <a:lnTo>
                  <a:pt x="37" y="101"/>
                </a:lnTo>
                <a:lnTo>
                  <a:pt x="37" y="95"/>
                </a:lnTo>
                <a:lnTo>
                  <a:pt x="32" y="90"/>
                </a:lnTo>
                <a:lnTo>
                  <a:pt x="27" y="90"/>
                </a:lnTo>
                <a:lnTo>
                  <a:pt x="21" y="90"/>
                </a:lnTo>
                <a:lnTo>
                  <a:pt x="27" y="90"/>
                </a:lnTo>
                <a:lnTo>
                  <a:pt x="27" y="85"/>
                </a:lnTo>
                <a:lnTo>
                  <a:pt x="32" y="85"/>
                </a:lnTo>
                <a:lnTo>
                  <a:pt x="32" y="79"/>
                </a:lnTo>
                <a:lnTo>
                  <a:pt x="27" y="79"/>
                </a:lnTo>
                <a:lnTo>
                  <a:pt x="27" y="74"/>
                </a:lnTo>
                <a:lnTo>
                  <a:pt x="32" y="74"/>
                </a:lnTo>
                <a:lnTo>
                  <a:pt x="27" y="69"/>
                </a:lnTo>
                <a:lnTo>
                  <a:pt x="32" y="69"/>
                </a:lnTo>
                <a:lnTo>
                  <a:pt x="37" y="69"/>
                </a:lnTo>
                <a:lnTo>
                  <a:pt x="37" y="63"/>
                </a:lnTo>
                <a:lnTo>
                  <a:pt x="32" y="63"/>
                </a:lnTo>
                <a:lnTo>
                  <a:pt x="27" y="58"/>
                </a:lnTo>
                <a:lnTo>
                  <a:pt x="27" y="63"/>
                </a:lnTo>
                <a:lnTo>
                  <a:pt x="21" y="58"/>
                </a:lnTo>
                <a:lnTo>
                  <a:pt x="21" y="63"/>
                </a:lnTo>
                <a:lnTo>
                  <a:pt x="21" y="58"/>
                </a:lnTo>
                <a:lnTo>
                  <a:pt x="21" y="53"/>
                </a:lnTo>
                <a:lnTo>
                  <a:pt x="21" y="58"/>
                </a:lnTo>
                <a:lnTo>
                  <a:pt x="27" y="58"/>
                </a:lnTo>
                <a:lnTo>
                  <a:pt x="27" y="53"/>
                </a:lnTo>
                <a:lnTo>
                  <a:pt x="32" y="48"/>
                </a:lnTo>
                <a:lnTo>
                  <a:pt x="27" y="48"/>
                </a:lnTo>
                <a:lnTo>
                  <a:pt x="21" y="48"/>
                </a:lnTo>
                <a:lnTo>
                  <a:pt x="21" y="42"/>
                </a:lnTo>
                <a:lnTo>
                  <a:pt x="27" y="42"/>
                </a:lnTo>
                <a:lnTo>
                  <a:pt x="21" y="37"/>
                </a:lnTo>
                <a:lnTo>
                  <a:pt x="27" y="37"/>
                </a:lnTo>
                <a:lnTo>
                  <a:pt x="32" y="37"/>
                </a:lnTo>
                <a:lnTo>
                  <a:pt x="32" y="32"/>
                </a:lnTo>
                <a:lnTo>
                  <a:pt x="27" y="32"/>
                </a:lnTo>
                <a:lnTo>
                  <a:pt x="27" y="26"/>
                </a:lnTo>
                <a:lnTo>
                  <a:pt x="27" y="32"/>
                </a:lnTo>
                <a:lnTo>
                  <a:pt x="27" y="26"/>
                </a:lnTo>
                <a:lnTo>
                  <a:pt x="21" y="32"/>
                </a:lnTo>
                <a:lnTo>
                  <a:pt x="21" y="26"/>
                </a:lnTo>
                <a:lnTo>
                  <a:pt x="21" y="21"/>
                </a:lnTo>
                <a:lnTo>
                  <a:pt x="21" y="16"/>
                </a:lnTo>
                <a:lnTo>
                  <a:pt x="21" y="11"/>
                </a:lnTo>
                <a:lnTo>
                  <a:pt x="21" y="5"/>
                </a:lnTo>
                <a:lnTo>
                  <a:pt x="21" y="0"/>
                </a:lnTo>
                <a:lnTo>
                  <a:pt x="27" y="0"/>
                </a:lnTo>
                <a:lnTo>
                  <a:pt x="27" y="5"/>
                </a:lnTo>
                <a:lnTo>
                  <a:pt x="27" y="11"/>
                </a:lnTo>
                <a:lnTo>
                  <a:pt x="32" y="16"/>
                </a:lnTo>
                <a:lnTo>
                  <a:pt x="37" y="16"/>
                </a:lnTo>
                <a:lnTo>
                  <a:pt x="37" y="11"/>
                </a:lnTo>
                <a:lnTo>
                  <a:pt x="42" y="11"/>
                </a:lnTo>
                <a:lnTo>
                  <a:pt x="48" y="16"/>
                </a:lnTo>
                <a:lnTo>
                  <a:pt x="53" y="16"/>
                </a:lnTo>
                <a:lnTo>
                  <a:pt x="53" y="21"/>
                </a:lnTo>
                <a:lnTo>
                  <a:pt x="58" y="21"/>
                </a:lnTo>
                <a:lnTo>
                  <a:pt x="64" y="26"/>
                </a:lnTo>
                <a:lnTo>
                  <a:pt x="64" y="32"/>
                </a:lnTo>
                <a:lnTo>
                  <a:pt x="69" y="32"/>
                </a:lnTo>
                <a:lnTo>
                  <a:pt x="69" y="37"/>
                </a:lnTo>
                <a:lnTo>
                  <a:pt x="74" y="42"/>
                </a:lnTo>
                <a:lnTo>
                  <a:pt x="74" y="37"/>
                </a:lnTo>
                <a:lnTo>
                  <a:pt x="69" y="32"/>
                </a:lnTo>
                <a:lnTo>
                  <a:pt x="74" y="26"/>
                </a:lnTo>
                <a:lnTo>
                  <a:pt x="69" y="26"/>
                </a:lnTo>
                <a:lnTo>
                  <a:pt x="69" y="21"/>
                </a:lnTo>
                <a:lnTo>
                  <a:pt x="74" y="21"/>
                </a:lnTo>
                <a:lnTo>
                  <a:pt x="79" y="21"/>
                </a:lnTo>
                <a:lnTo>
                  <a:pt x="74" y="21"/>
                </a:lnTo>
                <a:lnTo>
                  <a:pt x="79" y="16"/>
                </a:lnTo>
                <a:lnTo>
                  <a:pt x="79" y="11"/>
                </a:lnTo>
                <a:lnTo>
                  <a:pt x="79" y="16"/>
                </a:lnTo>
                <a:lnTo>
                  <a:pt x="79" y="21"/>
                </a:lnTo>
                <a:lnTo>
                  <a:pt x="79" y="26"/>
                </a:lnTo>
                <a:lnTo>
                  <a:pt x="79" y="21"/>
                </a:lnTo>
                <a:lnTo>
                  <a:pt x="79" y="16"/>
                </a:lnTo>
                <a:lnTo>
                  <a:pt x="85" y="16"/>
                </a:lnTo>
                <a:lnTo>
                  <a:pt x="85" y="11"/>
                </a:lnTo>
                <a:lnTo>
                  <a:pt x="85" y="5"/>
                </a:lnTo>
                <a:lnTo>
                  <a:pt x="90" y="11"/>
                </a:lnTo>
                <a:lnTo>
                  <a:pt x="90" y="21"/>
                </a:lnTo>
                <a:lnTo>
                  <a:pt x="90" y="32"/>
                </a:lnTo>
                <a:lnTo>
                  <a:pt x="90" y="37"/>
                </a:lnTo>
                <a:lnTo>
                  <a:pt x="90" y="42"/>
                </a:lnTo>
                <a:lnTo>
                  <a:pt x="90" y="48"/>
                </a:lnTo>
                <a:close/>
                <a:moveTo>
                  <a:pt x="90" y="74"/>
                </a:moveTo>
                <a:lnTo>
                  <a:pt x="85" y="79"/>
                </a:lnTo>
                <a:lnTo>
                  <a:pt x="79" y="79"/>
                </a:lnTo>
                <a:lnTo>
                  <a:pt x="74" y="79"/>
                </a:lnTo>
                <a:lnTo>
                  <a:pt x="79" y="74"/>
                </a:lnTo>
                <a:lnTo>
                  <a:pt x="85" y="69"/>
                </a:lnTo>
                <a:lnTo>
                  <a:pt x="79" y="63"/>
                </a:lnTo>
                <a:lnTo>
                  <a:pt x="85" y="63"/>
                </a:lnTo>
                <a:lnTo>
                  <a:pt x="79" y="63"/>
                </a:lnTo>
                <a:lnTo>
                  <a:pt x="79" y="58"/>
                </a:lnTo>
                <a:lnTo>
                  <a:pt x="79" y="63"/>
                </a:lnTo>
                <a:lnTo>
                  <a:pt x="79" y="58"/>
                </a:lnTo>
                <a:lnTo>
                  <a:pt x="85" y="58"/>
                </a:lnTo>
                <a:lnTo>
                  <a:pt x="85" y="63"/>
                </a:lnTo>
                <a:lnTo>
                  <a:pt x="90" y="63"/>
                </a:lnTo>
                <a:lnTo>
                  <a:pt x="90" y="69"/>
                </a:lnTo>
                <a:lnTo>
                  <a:pt x="90" y="74"/>
                </a:lnTo>
                <a:close/>
                <a:moveTo>
                  <a:pt x="16" y="53"/>
                </a:moveTo>
                <a:lnTo>
                  <a:pt x="16" y="58"/>
                </a:lnTo>
                <a:lnTo>
                  <a:pt x="16" y="63"/>
                </a:lnTo>
                <a:lnTo>
                  <a:pt x="16" y="69"/>
                </a:lnTo>
                <a:lnTo>
                  <a:pt x="11" y="74"/>
                </a:lnTo>
                <a:lnTo>
                  <a:pt x="11" y="69"/>
                </a:lnTo>
                <a:lnTo>
                  <a:pt x="11" y="63"/>
                </a:lnTo>
                <a:lnTo>
                  <a:pt x="11" y="58"/>
                </a:lnTo>
                <a:lnTo>
                  <a:pt x="11" y="53"/>
                </a:lnTo>
                <a:lnTo>
                  <a:pt x="16" y="48"/>
                </a:lnTo>
                <a:lnTo>
                  <a:pt x="21" y="48"/>
                </a:lnTo>
                <a:lnTo>
                  <a:pt x="16" y="53"/>
                </a:lnTo>
                <a:close/>
                <a:moveTo>
                  <a:pt x="21" y="37"/>
                </a:moveTo>
                <a:lnTo>
                  <a:pt x="21" y="42"/>
                </a:lnTo>
                <a:lnTo>
                  <a:pt x="21" y="48"/>
                </a:lnTo>
                <a:lnTo>
                  <a:pt x="16" y="42"/>
                </a:lnTo>
                <a:lnTo>
                  <a:pt x="16" y="37"/>
                </a:lnTo>
                <a:lnTo>
                  <a:pt x="21" y="32"/>
                </a:lnTo>
                <a:lnTo>
                  <a:pt x="21" y="37"/>
                </a:lnTo>
                <a:close/>
                <a:moveTo>
                  <a:pt x="11" y="79"/>
                </a:moveTo>
                <a:lnTo>
                  <a:pt x="11" y="85"/>
                </a:lnTo>
                <a:lnTo>
                  <a:pt x="11" y="79"/>
                </a:lnTo>
                <a:lnTo>
                  <a:pt x="5" y="79"/>
                </a:lnTo>
                <a:lnTo>
                  <a:pt x="11" y="74"/>
                </a:lnTo>
                <a:lnTo>
                  <a:pt x="11" y="79"/>
                </a:lnTo>
                <a:close/>
                <a:moveTo>
                  <a:pt x="21" y="90"/>
                </a:moveTo>
                <a:lnTo>
                  <a:pt x="16" y="90"/>
                </a:lnTo>
                <a:lnTo>
                  <a:pt x="16" y="85"/>
                </a:lnTo>
                <a:lnTo>
                  <a:pt x="21" y="90"/>
                </a:lnTo>
                <a:close/>
                <a:moveTo>
                  <a:pt x="16" y="90"/>
                </a:moveTo>
                <a:lnTo>
                  <a:pt x="11" y="90"/>
                </a:lnTo>
                <a:lnTo>
                  <a:pt x="11" y="95"/>
                </a:lnTo>
                <a:lnTo>
                  <a:pt x="11" y="90"/>
                </a:lnTo>
                <a:lnTo>
                  <a:pt x="16" y="85"/>
                </a:lnTo>
                <a:lnTo>
                  <a:pt x="16" y="90"/>
                </a:lnTo>
                <a:close/>
                <a:moveTo>
                  <a:pt x="79" y="79"/>
                </a:moveTo>
                <a:lnTo>
                  <a:pt x="74" y="85"/>
                </a:lnTo>
                <a:lnTo>
                  <a:pt x="74" y="79"/>
                </a:lnTo>
                <a:lnTo>
                  <a:pt x="79" y="79"/>
                </a:lnTo>
                <a:close/>
                <a:moveTo>
                  <a:pt x="69" y="21"/>
                </a:moveTo>
                <a:lnTo>
                  <a:pt x="64" y="21"/>
                </a:lnTo>
                <a:lnTo>
                  <a:pt x="69" y="21"/>
                </a:lnTo>
                <a:close/>
                <a:moveTo>
                  <a:pt x="5" y="90"/>
                </a:moveTo>
                <a:lnTo>
                  <a:pt x="5" y="95"/>
                </a:lnTo>
                <a:lnTo>
                  <a:pt x="0" y="95"/>
                </a:lnTo>
                <a:lnTo>
                  <a:pt x="5" y="90"/>
                </a:lnTo>
                <a:close/>
                <a:moveTo>
                  <a:pt x="69" y="26"/>
                </a:moveTo>
                <a:lnTo>
                  <a:pt x="64" y="26"/>
                </a:lnTo>
                <a:lnTo>
                  <a:pt x="64" y="21"/>
                </a:lnTo>
                <a:lnTo>
                  <a:pt x="69" y="21"/>
                </a:lnTo>
                <a:lnTo>
                  <a:pt x="69" y="26"/>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28" name="TextBox 27"/>
          <p:cNvSpPr txBox="1"/>
          <p:nvPr/>
        </p:nvSpPr>
        <p:spPr>
          <a:xfrm>
            <a:off x="0" y="1905000"/>
            <a:ext cx="1752600" cy="830997"/>
          </a:xfrm>
          <a:prstGeom prst="rect">
            <a:avLst/>
          </a:prstGeom>
          <a:noFill/>
        </p:spPr>
        <p:txBody>
          <a:bodyPr wrap="square" rtlCol="0">
            <a:spAutoFit/>
          </a:bodyPr>
          <a:lstStyle/>
          <a:p>
            <a:pPr algn="ctr"/>
            <a:r>
              <a:rPr lang="en-US" sz="2400" b="1" dirty="0" smtClean="0">
                <a:latin typeface="+mj-lt"/>
              </a:rPr>
              <a:t>Tanzania</a:t>
            </a:r>
          </a:p>
          <a:p>
            <a:pPr algn="ctr"/>
            <a:r>
              <a:rPr lang="en-US" sz="2400" b="1" dirty="0" smtClean="0">
                <a:latin typeface="+mj-lt"/>
              </a:rPr>
              <a:t>22%</a:t>
            </a:r>
            <a:endParaRPr lang="en-US" sz="2400" b="1" dirty="0">
              <a:latin typeface="+mj-lt"/>
            </a:endParaRPr>
          </a:p>
        </p:txBody>
      </p:sp>
      <p:sp>
        <p:nvSpPr>
          <p:cNvPr id="29" name="TextBox 28"/>
          <p:cNvSpPr txBox="1"/>
          <p:nvPr/>
        </p:nvSpPr>
        <p:spPr>
          <a:xfrm>
            <a:off x="2278062" y="990600"/>
            <a:ext cx="1066800" cy="523220"/>
          </a:xfrm>
          <a:prstGeom prst="rect">
            <a:avLst/>
          </a:prstGeom>
          <a:noFill/>
        </p:spPr>
        <p:txBody>
          <a:bodyPr wrap="square" rtlCol="0">
            <a:spAutoFit/>
          </a:bodyPr>
          <a:lstStyle/>
          <a:p>
            <a:pPr algn="ctr"/>
            <a:r>
              <a:rPr lang="en-US" sz="1400" b="1" dirty="0" err="1" smtClean="0">
                <a:latin typeface="+mn-lt"/>
              </a:rPr>
              <a:t>Kagera</a:t>
            </a:r>
            <a:endParaRPr lang="en-US" sz="1400" b="1" dirty="0" smtClean="0">
              <a:latin typeface="+mn-lt"/>
            </a:endParaRPr>
          </a:p>
          <a:p>
            <a:pPr algn="ctr"/>
            <a:r>
              <a:rPr lang="en-US" sz="1400" b="1" dirty="0" smtClean="0">
                <a:latin typeface="+mn-lt"/>
              </a:rPr>
              <a:t>11%</a:t>
            </a:r>
            <a:endParaRPr lang="en-US" sz="1400" b="1" dirty="0">
              <a:latin typeface="+mn-lt"/>
            </a:endParaRPr>
          </a:p>
        </p:txBody>
      </p:sp>
      <p:sp>
        <p:nvSpPr>
          <p:cNvPr id="30" name="TextBox 29"/>
          <p:cNvSpPr txBox="1"/>
          <p:nvPr/>
        </p:nvSpPr>
        <p:spPr>
          <a:xfrm>
            <a:off x="2844592" y="1676400"/>
            <a:ext cx="1066800" cy="523220"/>
          </a:xfrm>
          <a:prstGeom prst="rect">
            <a:avLst/>
          </a:prstGeom>
          <a:noFill/>
        </p:spPr>
        <p:txBody>
          <a:bodyPr wrap="square" rtlCol="0">
            <a:spAutoFit/>
          </a:bodyPr>
          <a:lstStyle/>
          <a:p>
            <a:pPr algn="ctr"/>
            <a:r>
              <a:rPr lang="en-US" sz="1400" b="1" dirty="0" err="1" smtClean="0">
                <a:latin typeface="+mn-lt"/>
              </a:rPr>
              <a:t>Mwanza</a:t>
            </a:r>
            <a:endParaRPr lang="en-US" sz="1400" b="1" dirty="0" smtClean="0">
              <a:latin typeface="+mn-lt"/>
            </a:endParaRPr>
          </a:p>
          <a:p>
            <a:pPr algn="ctr"/>
            <a:r>
              <a:rPr lang="en-US" sz="1400" b="1" dirty="0" smtClean="0">
                <a:latin typeface="+mn-lt"/>
              </a:rPr>
              <a:t>19%</a:t>
            </a:r>
            <a:endParaRPr lang="en-US" sz="1400" b="1" dirty="0">
              <a:latin typeface="+mn-lt"/>
            </a:endParaRPr>
          </a:p>
        </p:txBody>
      </p:sp>
      <p:sp>
        <p:nvSpPr>
          <p:cNvPr id="31" name="TextBox 30"/>
          <p:cNvSpPr txBox="1"/>
          <p:nvPr/>
        </p:nvSpPr>
        <p:spPr>
          <a:xfrm>
            <a:off x="3641711" y="1097280"/>
            <a:ext cx="1066800" cy="523220"/>
          </a:xfrm>
          <a:prstGeom prst="rect">
            <a:avLst/>
          </a:prstGeom>
          <a:noFill/>
          <a:ln>
            <a:noFill/>
          </a:ln>
        </p:spPr>
        <p:txBody>
          <a:bodyPr wrap="square" rtlCol="0">
            <a:spAutoFit/>
          </a:bodyPr>
          <a:lstStyle/>
          <a:p>
            <a:pPr algn="ctr"/>
            <a:r>
              <a:rPr lang="en-US" sz="1400" b="1" dirty="0" smtClean="0">
                <a:latin typeface="+mn-lt"/>
              </a:rPr>
              <a:t>Mara</a:t>
            </a:r>
          </a:p>
          <a:p>
            <a:pPr algn="ctr"/>
            <a:r>
              <a:rPr lang="en-US" sz="1400" b="1" dirty="0" smtClean="0">
                <a:latin typeface="+mn-lt"/>
              </a:rPr>
              <a:t>11%</a:t>
            </a:r>
            <a:endParaRPr lang="en-US" sz="1400" b="1" dirty="0">
              <a:latin typeface="+mn-lt"/>
            </a:endParaRPr>
          </a:p>
        </p:txBody>
      </p:sp>
      <p:sp>
        <p:nvSpPr>
          <p:cNvPr id="32" name="TextBox 31"/>
          <p:cNvSpPr txBox="1"/>
          <p:nvPr/>
        </p:nvSpPr>
        <p:spPr>
          <a:xfrm>
            <a:off x="4564062" y="1752600"/>
            <a:ext cx="1066800" cy="523220"/>
          </a:xfrm>
          <a:prstGeom prst="rect">
            <a:avLst/>
          </a:prstGeom>
          <a:noFill/>
        </p:spPr>
        <p:txBody>
          <a:bodyPr wrap="square" rtlCol="0">
            <a:spAutoFit/>
          </a:bodyPr>
          <a:lstStyle/>
          <a:p>
            <a:pPr algn="ctr"/>
            <a:r>
              <a:rPr lang="en-US" sz="1400" b="1" dirty="0" err="1" smtClean="0">
                <a:latin typeface="+mn-lt"/>
              </a:rPr>
              <a:t>Arusha</a:t>
            </a:r>
            <a:endParaRPr lang="en-US" sz="1400" b="1" dirty="0" smtClean="0">
              <a:latin typeface="+mn-lt"/>
            </a:endParaRPr>
          </a:p>
          <a:p>
            <a:pPr algn="ctr"/>
            <a:r>
              <a:rPr lang="en-US" sz="1400" b="1" dirty="0" smtClean="0">
                <a:latin typeface="+mn-lt"/>
              </a:rPr>
              <a:t>23%</a:t>
            </a:r>
            <a:endParaRPr lang="en-US" sz="1400" b="1" dirty="0">
              <a:latin typeface="+mn-lt"/>
            </a:endParaRPr>
          </a:p>
        </p:txBody>
      </p:sp>
      <p:sp>
        <p:nvSpPr>
          <p:cNvPr id="33" name="TextBox 32"/>
          <p:cNvSpPr txBox="1"/>
          <p:nvPr/>
        </p:nvSpPr>
        <p:spPr>
          <a:xfrm>
            <a:off x="4945062" y="2438400"/>
            <a:ext cx="1066800" cy="523220"/>
          </a:xfrm>
          <a:prstGeom prst="rect">
            <a:avLst/>
          </a:prstGeom>
          <a:noFill/>
        </p:spPr>
        <p:txBody>
          <a:bodyPr wrap="square" rtlCol="0">
            <a:spAutoFit/>
          </a:bodyPr>
          <a:lstStyle/>
          <a:p>
            <a:pPr algn="ctr"/>
            <a:r>
              <a:rPr lang="en-US" sz="1400" b="1" dirty="0" err="1" smtClean="0">
                <a:latin typeface="+mn-lt"/>
              </a:rPr>
              <a:t>Manyara</a:t>
            </a:r>
            <a:endParaRPr lang="en-US" sz="1400" b="1" dirty="0" smtClean="0">
              <a:latin typeface="+mn-lt"/>
            </a:endParaRPr>
          </a:p>
          <a:p>
            <a:pPr algn="ctr"/>
            <a:r>
              <a:rPr lang="en-US" sz="1400" b="1" dirty="0" smtClean="0">
                <a:latin typeface="+mn-lt"/>
              </a:rPr>
              <a:t>13%</a:t>
            </a:r>
            <a:endParaRPr lang="en-US" sz="1400" b="1" dirty="0">
              <a:latin typeface="+mn-lt"/>
            </a:endParaRPr>
          </a:p>
        </p:txBody>
      </p:sp>
      <p:sp>
        <p:nvSpPr>
          <p:cNvPr id="34" name="TextBox 33"/>
          <p:cNvSpPr txBox="1"/>
          <p:nvPr/>
        </p:nvSpPr>
        <p:spPr>
          <a:xfrm>
            <a:off x="5935662" y="3048000"/>
            <a:ext cx="838200" cy="523220"/>
          </a:xfrm>
          <a:prstGeom prst="rect">
            <a:avLst/>
          </a:prstGeom>
          <a:noFill/>
        </p:spPr>
        <p:txBody>
          <a:bodyPr wrap="square" rtlCol="0">
            <a:spAutoFit/>
          </a:bodyPr>
          <a:lstStyle/>
          <a:p>
            <a:pPr algn="ctr"/>
            <a:r>
              <a:rPr lang="en-US" sz="1400" b="1" dirty="0" err="1" smtClean="0">
                <a:latin typeface="+mn-lt"/>
              </a:rPr>
              <a:t>Tanga</a:t>
            </a:r>
            <a:endParaRPr lang="en-US" sz="1400" b="1" dirty="0" smtClean="0">
              <a:latin typeface="+mn-lt"/>
            </a:endParaRPr>
          </a:p>
          <a:p>
            <a:pPr algn="ctr"/>
            <a:r>
              <a:rPr lang="en-US" sz="1400" b="1" dirty="0" smtClean="0">
                <a:latin typeface="+mn-lt"/>
              </a:rPr>
              <a:t>25%</a:t>
            </a:r>
            <a:endParaRPr lang="en-US" sz="1400" b="1" dirty="0">
              <a:latin typeface="+mn-lt"/>
            </a:endParaRPr>
          </a:p>
        </p:txBody>
      </p:sp>
      <p:cxnSp>
        <p:nvCxnSpPr>
          <p:cNvPr id="35" name="Straight Connector 34"/>
          <p:cNvCxnSpPr/>
          <p:nvPr/>
        </p:nvCxnSpPr>
        <p:spPr>
          <a:xfrm rot="5400000" flipH="1" flipV="1">
            <a:off x="5906293" y="2162969"/>
            <a:ext cx="287338" cy="228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783262" y="1676400"/>
            <a:ext cx="1066800" cy="523220"/>
          </a:xfrm>
          <a:prstGeom prst="rect">
            <a:avLst/>
          </a:prstGeom>
          <a:noFill/>
        </p:spPr>
        <p:txBody>
          <a:bodyPr wrap="square" rtlCol="0">
            <a:spAutoFit/>
          </a:bodyPr>
          <a:lstStyle/>
          <a:p>
            <a:pPr algn="ctr"/>
            <a:r>
              <a:rPr lang="en-US" sz="1400" b="1" dirty="0" smtClean="0">
                <a:latin typeface="+mn-lt"/>
              </a:rPr>
              <a:t>Kilimanjaro</a:t>
            </a:r>
          </a:p>
          <a:p>
            <a:pPr algn="ctr"/>
            <a:r>
              <a:rPr lang="en-US" sz="1400" b="1" dirty="0" smtClean="0">
                <a:latin typeface="+mn-lt"/>
              </a:rPr>
              <a:t>35%</a:t>
            </a:r>
            <a:endParaRPr lang="en-US" sz="1400" b="1" dirty="0">
              <a:latin typeface="+mn-lt"/>
            </a:endParaRPr>
          </a:p>
        </p:txBody>
      </p:sp>
      <p:sp>
        <p:nvSpPr>
          <p:cNvPr id="37" name="TextBox 36"/>
          <p:cNvSpPr txBox="1"/>
          <p:nvPr/>
        </p:nvSpPr>
        <p:spPr>
          <a:xfrm>
            <a:off x="6123180" y="4245997"/>
            <a:ext cx="838200" cy="523220"/>
          </a:xfrm>
          <a:prstGeom prst="rect">
            <a:avLst/>
          </a:prstGeom>
          <a:noFill/>
        </p:spPr>
        <p:txBody>
          <a:bodyPr wrap="square" rtlCol="0">
            <a:spAutoFit/>
          </a:bodyPr>
          <a:lstStyle/>
          <a:p>
            <a:pPr algn="ctr"/>
            <a:r>
              <a:rPr lang="en-US" sz="1400" b="1" dirty="0" err="1" smtClean="0">
                <a:latin typeface="+mn-lt"/>
              </a:rPr>
              <a:t>Pwani</a:t>
            </a:r>
            <a:endParaRPr lang="en-US" sz="1400" b="1" dirty="0" smtClean="0">
              <a:latin typeface="+mn-lt"/>
            </a:endParaRPr>
          </a:p>
          <a:p>
            <a:pPr algn="ctr"/>
            <a:r>
              <a:rPr lang="en-US" sz="1400" b="1" dirty="0" smtClean="0">
                <a:latin typeface="+mn-lt"/>
              </a:rPr>
              <a:t>28%</a:t>
            </a:r>
            <a:endParaRPr lang="en-US" sz="1400" b="1" dirty="0">
              <a:latin typeface="+mn-lt"/>
            </a:endParaRPr>
          </a:p>
        </p:txBody>
      </p:sp>
      <p:sp>
        <p:nvSpPr>
          <p:cNvPr id="38" name="TextBox 37"/>
          <p:cNvSpPr txBox="1"/>
          <p:nvPr/>
        </p:nvSpPr>
        <p:spPr>
          <a:xfrm>
            <a:off x="5257800" y="3962400"/>
            <a:ext cx="1058862" cy="523220"/>
          </a:xfrm>
          <a:prstGeom prst="rect">
            <a:avLst/>
          </a:prstGeom>
          <a:noFill/>
        </p:spPr>
        <p:txBody>
          <a:bodyPr wrap="square" rtlCol="0">
            <a:spAutoFit/>
          </a:bodyPr>
          <a:lstStyle/>
          <a:p>
            <a:pPr algn="ctr"/>
            <a:r>
              <a:rPr lang="en-US" sz="1400" b="1" dirty="0" err="1" smtClean="0">
                <a:latin typeface="+mn-lt"/>
              </a:rPr>
              <a:t>Morogoro</a:t>
            </a:r>
            <a:endParaRPr lang="en-US" sz="1400" b="1" dirty="0" smtClean="0">
              <a:latin typeface="+mn-lt"/>
            </a:endParaRPr>
          </a:p>
          <a:p>
            <a:pPr algn="ctr"/>
            <a:r>
              <a:rPr lang="en-US" sz="1400" b="1" dirty="0" smtClean="0">
                <a:latin typeface="+mn-lt"/>
              </a:rPr>
              <a:t>29%</a:t>
            </a:r>
            <a:endParaRPr lang="en-US" sz="1400" b="1" dirty="0">
              <a:latin typeface="+mn-lt"/>
            </a:endParaRPr>
          </a:p>
        </p:txBody>
      </p:sp>
      <p:sp>
        <p:nvSpPr>
          <p:cNvPr id="39" name="TextBox 38"/>
          <p:cNvSpPr txBox="1"/>
          <p:nvPr/>
        </p:nvSpPr>
        <p:spPr>
          <a:xfrm>
            <a:off x="4640262" y="3505200"/>
            <a:ext cx="838200" cy="523220"/>
          </a:xfrm>
          <a:prstGeom prst="rect">
            <a:avLst/>
          </a:prstGeom>
          <a:noFill/>
        </p:spPr>
        <p:txBody>
          <a:bodyPr wrap="square" rtlCol="0">
            <a:spAutoFit/>
          </a:bodyPr>
          <a:lstStyle/>
          <a:p>
            <a:pPr algn="ctr"/>
            <a:r>
              <a:rPr lang="en-US" sz="1400" b="1" dirty="0" smtClean="0">
                <a:latin typeface="+mn-lt"/>
              </a:rPr>
              <a:t>Dodoma</a:t>
            </a:r>
          </a:p>
          <a:p>
            <a:pPr algn="ctr"/>
            <a:r>
              <a:rPr lang="en-US" sz="1400" b="1" dirty="0" smtClean="0">
                <a:latin typeface="+mn-lt"/>
              </a:rPr>
              <a:t>10%</a:t>
            </a:r>
            <a:endParaRPr lang="en-US" sz="1400" b="1" dirty="0">
              <a:latin typeface="+mn-lt"/>
            </a:endParaRPr>
          </a:p>
        </p:txBody>
      </p:sp>
      <p:sp>
        <p:nvSpPr>
          <p:cNvPr id="40" name="TextBox 39"/>
          <p:cNvSpPr txBox="1"/>
          <p:nvPr/>
        </p:nvSpPr>
        <p:spPr>
          <a:xfrm>
            <a:off x="3954462" y="2895600"/>
            <a:ext cx="762000" cy="523220"/>
          </a:xfrm>
          <a:prstGeom prst="rect">
            <a:avLst/>
          </a:prstGeom>
          <a:noFill/>
        </p:spPr>
        <p:txBody>
          <a:bodyPr wrap="square" rtlCol="0">
            <a:spAutoFit/>
          </a:bodyPr>
          <a:lstStyle/>
          <a:p>
            <a:pPr algn="ctr"/>
            <a:r>
              <a:rPr lang="en-US" sz="1400" b="1" dirty="0" err="1" smtClean="0">
                <a:latin typeface="+mn-lt"/>
              </a:rPr>
              <a:t>Singida</a:t>
            </a:r>
            <a:endParaRPr lang="en-US" sz="1400" b="1" dirty="0" smtClean="0">
              <a:latin typeface="+mn-lt"/>
            </a:endParaRPr>
          </a:p>
          <a:p>
            <a:pPr algn="ctr"/>
            <a:r>
              <a:rPr lang="en-US" sz="1400" b="1" dirty="0" smtClean="0">
                <a:latin typeface="+mn-lt"/>
              </a:rPr>
              <a:t>13%</a:t>
            </a:r>
            <a:endParaRPr lang="en-US" sz="1400" b="1" dirty="0">
              <a:latin typeface="+mn-lt"/>
            </a:endParaRPr>
          </a:p>
        </p:txBody>
      </p:sp>
      <p:sp>
        <p:nvSpPr>
          <p:cNvPr id="41" name="TextBox 40"/>
          <p:cNvSpPr txBox="1"/>
          <p:nvPr/>
        </p:nvSpPr>
        <p:spPr>
          <a:xfrm>
            <a:off x="3040062" y="2971800"/>
            <a:ext cx="762000" cy="523220"/>
          </a:xfrm>
          <a:prstGeom prst="rect">
            <a:avLst/>
          </a:prstGeom>
          <a:noFill/>
        </p:spPr>
        <p:txBody>
          <a:bodyPr wrap="square" rtlCol="0">
            <a:spAutoFit/>
          </a:bodyPr>
          <a:lstStyle/>
          <a:p>
            <a:pPr algn="ctr"/>
            <a:r>
              <a:rPr lang="en-US" sz="1400" b="1" dirty="0" err="1" smtClean="0">
                <a:latin typeface="+mn-lt"/>
              </a:rPr>
              <a:t>Tabora</a:t>
            </a:r>
            <a:endParaRPr lang="en-US" sz="1400" b="1" dirty="0" smtClean="0">
              <a:latin typeface="+mn-lt"/>
            </a:endParaRPr>
          </a:p>
          <a:p>
            <a:pPr algn="ctr"/>
            <a:r>
              <a:rPr lang="en-US" sz="1400" b="1" dirty="0" smtClean="0">
                <a:latin typeface="+mn-lt"/>
              </a:rPr>
              <a:t>19%</a:t>
            </a:r>
            <a:endParaRPr lang="en-US" sz="1400" b="1" dirty="0">
              <a:latin typeface="+mn-lt"/>
            </a:endParaRPr>
          </a:p>
        </p:txBody>
      </p:sp>
      <p:sp>
        <p:nvSpPr>
          <p:cNvPr id="42" name="TextBox 41"/>
          <p:cNvSpPr txBox="1"/>
          <p:nvPr/>
        </p:nvSpPr>
        <p:spPr>
          <a:xfrm>
            <a:off x="3618519" y="1995777"/>
            <a:ext cx="990600" cy="523220"/>
          </a:xfrm>
          <a:prstGeom prst="rect">
            <a:avLst/>
          </a:prstGeom>
          <a:noFill/>
        </p:spPr>
        <p:txBody>
          <a:bodyPr wrap="square" rtlCol="0">
            <a:spAutoFit/>
          </a:bodyPr>
          <a:lstStyle/>
          <a:p>
            <a:pPr algn="ctr"/>
            <a:r>
              <a:rPr lang="en-US" sz="1400" b="1" dirty="0" err="1" smtClean="0">
                <a:latin typeface="+mn-lt"/>
              </a:rPr>
              <a:t>Shinyanga</a:t>
            </a:r>
            <a:endParaRPr lang="en-US" sz="1400" b="1" dirty="0" smtClean="0">
              <a:latin typeface="+mn-lt"/>
            </a:endParaRPr>
          </a:p>
          <a:p>
            <a:pPr algn="ctr"/>
            <a:r>
              <a:rPr lang="en-US" sz="1400" b="1" dirty="0" smtClean="0">
                <a:latin typeface="+mn-lt"/>
              </a:rPr>
              <a:t>14%</a:t>
            </a:r>
            <a:endParaRPr lang="en-US" sz="1400" b="1" dirty="0">
              <a:latin typeface="+mn-lt"/>
            </a:endParaRPr>
          </a:p>
        </p:txBody>
      </p:sp>
      <p:sp>
        <p:nvSpPr>
          <p:cNvPr id="43" name="TextBox 42"/>
          <p:cNvSpPr txBox="1"/>
          <p:nvPr/>
        </p:nvSpPr>
        <p:spPr>
          <a:xfrm>
            <a:off x="1897062" y="2590800"/>
            <a:ext cx="762000" cy="523220"/>
          </a:xfrm>
          <a:prstGeom prst="rect">
            <a:avLst/>
          </a:prstGeom>
          <a:noFill/>
        </p:spPr>
        <p:txBody>
          <a:bodyPr wrap="square" rtlCol="0">
            <a:spAutoFit/>
          </a:bodyPr>
          <a:lstStyle/>
          <a:p>
            <a:pPr algn="ctr"/>
            <a:r>
              <a:rPr lang="en-US" sz="1400" b="1" dirty="0" err="1" smtClean="0">
                <a:latin typeface="+mn-lt"/>
              </a:rPr>
              <a:t>Kigoma</a:t>
            </a:r>
            <a:endParaRPr lang="en-US" sz="1400" b="1" dirty="0" smtClean="0">
              <a:latin typeface="+mn-lt"/>
            </a:endParaRPr>
          </a:p>
          <a:p>
            <a:pPr algn="ctr"/>
            <a:r>
              <a:rPr lang="en-US" sz="1400" b="1" dirty="0" smtClean="0">
                <a:latin typeface="+mn-lt"/>
              </a:rPr>
              <a:t>13%</a:t>
            </a:r>
            <a:endParaRPr lang="en-US" sz="1400" b="1" dirty="0">
              <a:latin typeface="+mn-lt"/>
            </a:endParaRPr>
          </a:p>
        </p:txBody>
      </p:sp>
      <p:sp>
        <p:nvSpPr>
          <p:cNvPr id="44" name="TextBox 43"/>
          <p:cNvSpPr txBox="1"/>
          <p:nvPr/>
        </p:nvSpPr>
        <p:spPr>
          <a:xfrm>
            <a:off x="2201862" y="3733800"/>
            <a:ext cx="762000" cy="523220"/>
          </a:xfrm>
          <a:prstGeom prst="rect">
            <a:avLst/>
          </a:prstGeom>
          <a:noFill/>
        </p:spPr>
        <p:txBody>
          <a:bodyPr wrap="square" rtlCol="0">
            <a:spAutoFit/>
          </a:bodyPr>
          <a:lstStyle/>
          <a:p>
            <a:pPr algn="ctr"/>
            <a:r>
              <a:rPr lang="en-US" sz="1400" b="1" dirty="0" err="1" smtClean="0">
                <a:latin typeface="+mn-lt"/>
              </a:rPr>
              <a:t>Rukwa</a:t>
            </a:r>
            <a:endParaRPr lang="en-US" sz="1400" b="1" dirty="0" smtClean="0">
              <a:latin typeface="+mn-lt"/>
            </a:endParaRPr>
          </a:p>
          <a:p>
            <a:pPr algn="ctr"/>
            <a:r>
              <a:rPr lang="en-US" sz="1400" b="1" dirty="0" smtClean="0">
                <a:latin typeface="+mn-lt"/>
              </a:rPr>
              <a:t>16%</a:t>
            </a:r>
            <a:endParaRPr lang="en-US" sz="1400" b="1" dirty="0">
              <a:latin typeface="+mn-lt"/>
            </a:endParaRPr>
          </a:p>
        </p:txBody>
      </p:sp>
      <p:sp>
        <p:nvSpPr>
          <p:cNvPr id="45" name="TextBox 44"/>
          <p:cNvSpPr txBox="1"/>
          <p:nvPr/>
        </p:nvSpPr>
        <p:spPr>
          <a:xfrm>
            <a:off x="3344862" y="4495800"/>
            <a:ext cx="762000" cy="523220"/>
          </a:xfrm>
          <a:prstGeom prst="rect">
            <a:avLst/>
          </a:prstGeom>
          <a:noFill/>
        </p:spPr>
        <p:txBody>
          <a:bodyPr wrap="square" rtlCol="0">
            <a:spAutoFit/>
          </a:bodyPr>
          <a:lstStyle/>
          <a:p>
            <a:pPr algn="ctr"/>
            <a:r>
              <a:rPr lang="en-US" sz="1400" b="1" dirty="0" err="1" smtClean="0">
                <a:solidFill>
                  <a:schemeClr val="bg1"/>
                </a:solidFill>
                <a:latin typeface="+mn-lt"/>
              </a:rPr>
              <a:t>Mbeya</a:t>
            </a:r>
            <a:endParaRPr lang="en-US" sz="1400" b="1" dirty="0" smtClean="0">
              <a:solidFill>
                <a:schemeClr val="bg1"/>
              </a:solidFill>
              <a:latin typeface="+mn-lt"/>
            </a:endParaRPr>
          </a:p>
          <a:p>
            <a:pPr algn="ctr"/>
            <a:r>
              <a:rPr lang="en-US" sz="1400" b="1" dirty="0" smtClean="0">
                <a:solidFill>
                  <a:schemeClr val="bg1"/>
                </a:solidFill>
                <a:latin typeface="+mn-lt"/>
              </a:rPr>
              <a:t>30%</a:t>
            </a:r>
            <a:endParaRPr lang="en-US" sz="1400" b="1" dirty="0">
              <a:solidFill>
                <a:schemeClr val="bg1"/>
              </a:solidFill>
              <a:latin typeface="+mn-lt"/>
            </a:endParaRPr>
          </a:p>
        </p:txBody>
      </p:sp>
      <p:sp>
        <p:nvSpPr>
          <p:cNvPr id="46" name="TextBox 45"/>
          <p:cNvSpPr txBox="1"/>
          <p:nvPr/>
        </p:nvSpPr>
        <p:spPr>
          <a:xfrm>
            <a:off x="4536895" y="4269850"/>
            <a:ext cx="762000" cy="523220"/>
          </a:xfrm>
          <a:prstGeom prst="rect">
            <a:avLst/>
          </a:prstGeom>
          <a:noFill/>
        </p:spPr>
        <p:txBody>
          <a:bodyPr wrap="square" rtlCol="0">
            <a:spAutoFit/>
          </a:bodyPr>
          <a:lstStyle/>
          <a:p>
            <a:pPr algn="ctr"/>
            <a:r>
              <a:rPr lang="en-US" sz="1400" b="1" dirty="0" err="1" smtClean="0">
                <a:latin typeface="+mn-lt"/>
              </a:rPr>
              <a:t>Iringa</a:t>
            </a:r>
            <a:endParaRPr lang="en-US" sz="1400" b="1" dirty="0" smtClean="0">
              <a:latin typeface="+mn-lt"/>
            </a:endParaRPr>
          </a:p>
          <a:p>
            <a:pPr algn="ctr"/>
            <a:r>
              <a:rPr lang="en-US" sz="1400" b="1" dirty="0" smtClean="0">
                <a:latin typeface="+mn-lt"/>
              </a:rPr>
              <a:t>22%</a:t>
            </a:r>
            <a:endParaRPr lang="en-US" sz="1400" b="1" dirty="0">
              <a:latin typeface="+mn-lt"/>
            </a:endParaRPr>
          </a:p>
        </p:txBody>
      </p:sp>
      <p:sp>
        <p:nvSpPr>
          <p:cNvPr id="47" name="TextBox 46"/>
          <p:cNvSpPr txBox="1"/>
          <p:nvPr/>
        </p:nvSpPr>
        <p:spPr>
          <a:xfrm>
            <a:off x="4640262" y="5867400"/>
            <a:ext cx="838200" cy="523220"/>
          </a:xfrm>
          <a:prstGeom prst="rect">
            <a:avLst/>
          </a:prstGeom>
          <a:noFill/>
        </p:spPr>
        <p:txBody>
          <a:bodyPr wrap="square" rtlCol="0">
            <a:spAutoFit/>
          </a:bodyPr>
          <a:lstStyle/>
          <a:p>
            <a:pPr algn="ctr"/>
            <a:r>
              <a:rPr lang="en-US" sz="1400" b="1" dirty="0" smtClean="0">
                <a:latin typeface="+mn-lt"/>
              </a:rPr>
              <a:t>Ruvuma</a:t>
            </a:r>
          </a:p>
          <a:p>
            <a:pPr algn="ctr"/>
            <a:r>
              <a:rPr lang="en-US" sz="1400" b="1" dirty="0" smtClean="0">
                <a:latin typeface="+mn-lt"/>
              </a:rPr>
              <a:t>17%</a:t>
            </a:r>
            <a:endParaRPr lang="en-US" sz="1400" b="1" dirty="0">
              <a:latin typeface="+mn-lt"/>
            </a:endParaRPr>
          </a:p>
        </p:txBody>
      </p:sp>
      <p:sp>
        <p:nvSpPr>
          <p:cNvPr id="48" name="TextBox 47"/>
          <p:cNvSpPr txBox="1"/>
          <p:nvPr/>
        </p:nvSpPr>
        <p:spPr>
          <a:xfrm>
            <a:off x="6248400" y="5991102"/>
            <a:ext cx="838200" cy="523220"/>
          </a:xfrm>
          <a:prstGeom prst="rect">
            <a:avLst/>
          </a:prstGeom>
          <a:noFill/>
        </p:spPr>
        <p:txBody>
          <a:bodyPr wrap="square" rtlCol="0">
            <a:spAutoFit/>
          </a:bodyPr>
          <a:lstStyle/>
          <a:p>
            <a:pPr algn="ctr"/>
            <a:r>
              <a:rPr lang="en-US" sz="1400" b="1" dirty="0" err="1" smtClean="0">
                <a:latin typeface="+mn-lt"/>
              </a:rPr>
              <a:t>Mtwara</a:t>
            </a:r>
            <a:endParaRPr lang="en-US" sz="1400" b="1" dirty="0" smtClean="0">
              <a:latin typeface="+mn-lt"/>
            </a:endParaRPr>
          </a:p>
          <a:p>
            <a:pPr algn="ctr"/>
            <a:r>
              <a:rPr lang="en-US" sz="1400" b="1" dirty="0" smtClean="0">
                <a:latin typeface="+mn-lt"/>
              </a:rPr>
              <a:t>11%</a:t>
            </a:r>
            <a:endParaRPr lang="en-US" sz="1400" b="1" dirty="0">
              <a:latin typeface="+mn-lt"/>
            </a:endParaRPr>
          </a:p>
        </p:txBody>
      </p:sp>
      <p:sp>
        <p:nvSpPr>
          <p:cNvPr id="49" name="TextBox 48"/>
          <p:cNvSpPr txBox="1"/>
          <p:nvPr/>
        </p:nvSpPr>
        <p:spPr>
          <a:xfrm>
            <a:off x="6011862" y="5181600"/>
            <a:ext cx="838200" cy="523220"/>
          </a:xfrm>
          <a:prstGeom prst="rect">
            <a:avLst/>
          </a:prstGeom>
          <a:noFill/>
        </p:spPr>
        <p:txBody>
          <a:bodyPr wrap="square" rtlCol="0">
            <a:spAutoFit/>
          </a:bodyPr>
          <a:lstStyle/>
          <a:p>
            <a:pPr algn="ctr"/>
            <a:r>
              <a:rPr lang="en-US" sz="1400" b="1" dirty="0" err="1" smtClean="0">
                <a:latin typeface="+mn-lt"/>
              </a:rPr>
              <a:t>Lindi</a:t>
            </a:r>
            <a:endParaRPr lang="en-US" sz="1400" b="1" dirty="0" smtClean="0">
              <a:latin typeface="+mn-lt"/>
            </a:endParaRPr>
          </a:p>
          <a:p>
            <a:pPr algn="ctr"/>
            <a:r>
              <a:rPr lang="en-US" sz="1400" b="1" dirty="0" smtClean="0">
                <a:latin typeface="+mn-lt"/>
              </a:rPr>
              <a:t>10%</a:t>
            </a:r>
            <a:endParaRPr lang="en-US" sz="1400" b="1" dirty="0">
              <a:latin typeface="+mn-lt"/>
            </a:endParaRPr>
          </a:p>
        </p:txBody>
      </p:sp>
      <p:cxnSp>
        <p:nvCxnSpPr>
          <p:cNvPr id="50" name="Straight Connector 49"/>
          <p:cNvCxnSpPr/>
          <p:nvPr/>
        </p:nvCxnSpPr>
        <p:spPr>
          <a:xfrm>
            <a:off x="6820492" y="4114800"/>
            <a:ext cx="867770" cy="8382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7612062" y="4800600"/>
            <a:ext cx="1219200" cy="738664"/>
          </a:xfrm>
          <a:prstGeom prst="rect">
            <a:avLst/>
          </a:prstGeom>
          <a:noFill/>
        </p:spPr>
        <p:txBody>
          <a:bodyPr wrap="square" rtlCol="0">
            <a:spAutoFit/>
          </a:bodyPr>
          <a:lstStyle/>
          <a:p>
            <a:pPr algn="ctr"/>
            <a:r>
              <a:rPr lang="en-US" sz="1400" b="1" dirty="0" smtClean="0">
                <a:latin typeface="+mn-lt"/>
              </a:rPr>
              <a:t>Dar </a:t>
            </a:r>
            <a:r>
              <a:rPr lang="en-US" sz="1400" b="1" dirty="0" err="1" smtClean="0">
                <a:latin typeface="+mn-lt"/>
              </a:rPr>
              <a:t>es</a:t>
            </a:r>
            <a:r>
              <a:rPr lang="en-US" sz="1400" b="1" dirty="0" smtClean="0">
                <a:latin typeface="+mn-lt"/>
              </a:rPr>
              <a:t> Salaam</a:t>
            </a:r>
          </a:p>
          <a:p>
            <a:pPr algn="ctr"/>
            <a:r>
              <a:rPr lang="en-US" sz="1400" b="1" dirty="0" smtClean="0">
                <a:latin typeface="+mn-lt"/>
              </a:rPr>
              <a:t>45%</a:t>
            </a:r>
            <a:endParaRPr lang="en-US" sz="1400" b="1" dirty="0">
              <a:latin typeface="+mn-lt"/>
            </a:endParaRPr>
          </a:p>
        </p:txBody>
      </p:sp>
      <p:cxnSp>
        <p:nvCxnSpPr>
          <p:cNvPr id="52" name="Straight Connector 51"/>
          <p:cNvCxnSpPr/>
          <p:nvPr/>
        </p:nvCxnSpPr>
        <p:spPr>
          <a:xfrm flipV="1">
            <a:off x="7078212" y="2939955"/>
            <a:ext cx="1587" cy="21431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6392862" y="2438400"/>
            <a:ext cx="1371600" cy="523220"/>
          </a:xfrm>
          <a:prstGeom prst="rect">
            <a:avLst/>
          </a:prstGeom>
          <a:noFill/>
        </p:spPr>
        <p:txBody>
          <a:bodyPr wrap="square" rtlCol="0">
            <a:spAutoFit/>
          </a:bodyPr>
          <a:lstStyle/>
          <a:p>
            <a:pPr algn="ctr"/>
            <a:r>
              <a:rPr lang="en-US" sz="1400" b="1" dirty="0" smtClean="0">
                <a:latin typeface="+mn-lt"/>
              </a:rPr>
              <a:t>Pemba North</a:t>
            </a:r>
          </a:p>
          <a:p>
            <a:pPr algn="ctr"/>
            <a:r>
              <a:rPr lang="en-US" sz="1400" b="1" dirty="0" smtClean="0">
                <a:latin typeface="+mn-lt"/>
              </a:rPr>
              <a:t>18%</a:t>
            </a:r>
            <a:endParaRPr lang="en-US" sz="1400" b="1" dirty="0">
              <a:latin typeface="+mn-lt"/>
            </a:endParaRPr>
          </a:p>
        </p:txBody>
      </p:sp>
      <p:cxnSp>
        <p:nvCxnSpPr>
          <p:cNvPr id="54" name="Straight Connector 53"/>
          <p:cNvCxnSpPr/>
          <p:nvPr/>
        </p:nvCxnSpPr>
        <p:spPr>
          <a:xfrm flipV="1">
            <a:off x="7060849" y="3048000"/>
            <a:ext cx="627413" cy="22365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7383462" y="2743200"/>
            <a:ext cx="1295400" cy="523220"/>
          </a:xfrm>
          <a:prstGeom prst="rect">
            <a:avLst/>
          </a:prstGeom>
          <a:noFill/>
        </p:spPr>
        <p:txBody>
          <a:bodyPr wrap="square" rtlCol="0">
            <a:spAutoFit/>
          </a:bodyPr>
          <a:lstStyle/>
          <a:p>
            <a:pPr algn="ctr"/>
            <a:r>
              <a:rPr lang="en-US" sz="1400" b="1" dirty="0" smtClean="0">
                <a:latin typeface="+mn-lt"/>
              </a:rPr>
              <a:t>Pemba South</a:t>
            </a:r>
          </a:p>
          <a:p>
            <a:pPr algn="ctr"/>
            <a:r>
              <a:rPr lang="en-US" sz="1400" b="1" dirty="0" smtClean="0">
                <a:latin typeface="+mn-lt"/>
              </a:rPr>
              <a:t>24%</a:t>
            </a:r>
            <a:endParaRPr lang="en-US" sz="1400" b="1" dirty="0">
              <a:latin typeface="+mn-lt"/>
            </a:endParaRPr>
          </a:p>
        </p:txBody>
      </p:sp>
      <p:cxnSp>
        <p:nvCxnSpPr>
          <p:cNvPr id="56" name="Straight Connector 55"/>
          <p:cNvCxnSpPr>
            <a:stCxn id="24" idx="0"/>
          </p:cNvCxnSpPr>
          <p:nvPr/>
        </p:nvCxnSpPr>
        <p:spPr>
          <a:xfrm>
            <a:off x="6815137" y="3781426"/>
            <a:ext cx="168275" cy="23812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850062" y="3962400"/>
            <a:ext cx="1066800" cy="523220"/>
          </a:xfrm>
          <a:prstGeom prst="rect">
            <a:avLst/>
          </a:prstGeom>
          <a:noFill/>
        </p:spPr>
        <p:txBody>
          <a:bodyPr wrap="square" rtlCol="0">
            <a:spAutoFit/>
          </a:bodyPr>
          <a:lstStyle/>
          <a:p>
            <a:pPr algn="ctr"/>
            <a:r>
              <a:rPr lang="en-US" sz="1400" b="1" dirty="0" smtClean="0">
                <a:latin typeface="+mn-lt"/>
              </a:rPr>
              <a:t>Town West</a:t>
            </a:r>
          </a:p>
          <a:p>
            <a:pPr algn="ctr"/>
            <a:r>
              <a:rPr lang="en-US" sz="1400" b="1" dirty="0" smtClean="0">
                <a:latin typeface="+mn-lt"/>
              </a:rPr>
              <a:t>39%</a:t>
            </a:r>
            <a:endParaRPr lang="en-US" sz="1400" b="1" dirty="0">
              <a:latin typeface="+mn-lt"/>
            </a:endParaRPr>
          </a:p>
        </p:txBody>
      </p:sp>
      <p:cxnSp>
        <p:nvCxnSpPr>
          <p:cNvPr id="58" name="Straight Connector 57"/>
          <p:cNvCxnSpPr/>
          <p:nvPr/>
        </p:nvCxnSpPr>
        <p:spPr>
          <a:xfrm flipV="1">
            <a:off x="6798623" y="3581400"/>
            <a:ext cx="280039" cy="1682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6918782" y="3326621"/>
            <a:ext cx="1295400" cy="523220"/>
          </a:xfrm>
          <a:prstGeom prst="rect">
            <a:avLst/>
          </a:prstGeom>
          <a:noFill/>
        </p:spPr>
        <p:txBody>
          <a:bodyPr wrap="square" rtlCol="0">
            <a:spAutoFit/>
          </a:bodyPr>
          <a:lstStyle/>
          <a:p>
            <a:pPr algn="ctr"/>
            <a:r>
              <a:rPr lang="en-US" sz="1400" b="1" dirty="0" smtClean="0">
                <a:latin typeface="+mn-lt"/>
              </a:rPr>
              <a:t>Zanzibar North</a:t>
            </a:r>
          </a:p>
          <a:p>
            <a:pPr algn="ctr"/>
            <a:r>
              <a:rPr lang="en-US" sz="1400" b="1" dirty="0" smtClean="0">
                <a:latin typeface="+mn-lt"/>
              </a:rPr>
              <a:t>24%</a:t>
            </a:r>
            <a:endParaRPr lang="en-US" sz="1400" b="1" dirty="0">
              <a:latin typeface="+mn-lt"/>
            </a:endParaRPr>
          </a:p>
        </p:txBody>
      </p:sp>
      <p:cxnSp>
        <p:nvCxnSpPr>
          <p:cNvPr id="60" name="Straight Connector 59"/>
          <p:cNvCxnSpPr/>
          <p:nvPr/>
        </p:nvCxnSpPr>
        <p:spPr>
          <a:xfrm>
            <a:off x="6934200" y="3810000"/>
            <a:ext cx="1022268" cy="3166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7848600" y="3581400"/>
            <a:ext cx="1295400" cy="523220"/>
          </a:xfrm>
          <a:prstGeom prst="rect">
            <a:avLst/>
          </a:prstGeom>
          <a:noFill/>
        </p:spPr>
        <p:txBody>
          <a:bodyPr wrap="square" rtlCol="0">
            <a:spAutoFit/>
          </a:bodyPr>
          <a:lstStyle/>
          <a:p>
            <a:pPr algn="ctr"/>
            <a:r>
              <a:rPr lang="en-US" sz="1400" b="1" dirty="0" smtClean="0">
                <a:latin typeface="+mn-lt"/>
              </a:rPr>
              <a:t>Zanzibar South</a:t>
            </a:r>
          </a:p>
          <a:p>
            <a:pPr algn="ctr"/>
            <a:r>
              <a:rPr lang="en-US" sz="1400" b="1" dirty="0" smtClean="0">
                <a:latin typeface="+mn-lt"/>
              </a:rPr>
              <a:t>38%</a:t>
            </a:r>
            <a:endParaRPr lang="en-US" sz="1400" b="1" dirty="0">
              <a:latin typeface="+mn-lt"/>
            </a:endParaRPr>
          </a:p>
        </p:txBody>
      </p:sp>
      <p:sp>
        <p:nvSpPr>
          <p:cNvPr id="62" name="Title 1"/>
          <p:cNvSpPr txBox="1">
            <a:spLocks/>
          </p:cNvSpPr>
          <p:nvPr/>
        </p:nvSpPr>
        <p:spPr>
          <a:xfrm>
            <a:off x="0" y="0"/>
            <a:ext cx="9144000" cy="1027331"/>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srgbClr val="000000"/>
                </a:solidFill>
                <a:effectLst/>
                <a:uLnTx/>
                <a:uFillTx/>
                <a:latin typeface="+mj-lt"/>
                <a:ea typeface="+mj-ea"/>
                <a:cs typeface="+mj-cs"/>
              </a:rPr>
              <a:t>Women’s Nutritional Status by Region</a:t>
            </a:r>
            <a:endParaRPr kumimoji="0" lang="en-US" sz="3600" b="0" i="0" u="none" strike="noStrike" kern="1200" cap="none" spc="0" normalizeH="0" baseline="0" noProof="0" dirty="0">
              <a:ln>
                <a:noFill/>
              </a:ln>
              <a:solidFill>
                <a:srgbClr val="000000"/>
              </a:solidFill>
              <a:effectLst/>
              <a:uLnTx/>
              <a:uFillTx/>
              <a:latin typeface="+mj-lt"/>
              <a:ea typeface="+mj-ea"/>
              <a:cs typeface="+mj-cs"/>
            </a:endParaRPr>
          </a:p>
        </p:txBody>
      </p:sp>
      <p:sp>
        <p:nvSpPr>
          <p:cNvPr id="63" name="TextBox 62"/>
          <p:cNvSpPr txBox="1"/>
          <p:nvPr/>
        </p:nvSpPr>
        <p:spPr>
          <a:xfrm>
            <a:off x="152400" y="5791200"/>
            <a:ext cx="3276600" cy="646331"/>
          </a:xfrm>
          <a:prstGeom prst="rect">
            <a:avLst/>
          </a:prstGeom>
          <a:noFill/>
        </p:spPr>
        <p:txBody>
          <a:bodyPr wrap="square" rtlCol="0">
            <a:spAutoFit/>
          </a:bodyPr>
          <a:lstStyle/>
          <a:p>
            <a:pPr algn="ctr"/>
            <a:r>
              <a:rPr lang="en-US" i="1" dirty="0" smtClean="0"/>
              <a:t>Percent of women age 15-49 who are overweight or obese</a:t>
            </a:r>
            <a:endParaRPr lang="en-US" i="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457200" y="1143000"/>
            <a:ext cx="4038600" cy="4525963"/>
          </a:xfrm>
        </p:spPr>
        <p:txBody>
          <a:bodyPr>
            <a:normAutofit lnSpcReduction="10000"/>
          </a:bodyPr>
          <a:lstStyle/>
          <a:p>
            <a:r>
              <a:rPr lang="en-US" dirty="0" smtClean="0"/>
              <a:t>Breastfeeding and Infant and Young Child Feeding Practices</a:t>
            </a:r>
          </a:p>
          <a:p>
            <a:r>
              <a:rPr lang="en-US" dirty="0" smtClean="0"/>
              <a:t>Micronutrient Intake and </a:t>
            </a:r>
            <a:r>
              <a:rPr lang="en-US" dirty="0" err="1" smtClean="0"/>
              <a:t>Anaemia</a:t>
            </a:r>
            <a:endParaRPr lang="en-US" dirty="0" smtClean="0"/>
          </a:p>
          <a:p>
            <a:r>
              <a:rPr lang="en-US" dirty="0" smtClean="0"/>
              <a:t>Nutritional Status of Children</a:t>
            </a:r>
          </a:p>
          <a:p>
            <a:r>
              <a:rPr lang="en-US" dirty="0" smtClean="0"/>
              <a:t>Nutritional Status of Women</a:t>
            </a:r>
          </a:p>
          <a:p>
            <a:r>
              <a:rPr lang="en-GB" b="1" dirty="0" smtClean="0"/>
              <a:t>Prevalence of Anaemia</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err="1" smtClean="0"/>
              <a:t>Anaemia</a:t>
            </a:r>
            <a:r>
              <a:rPr lang="en-US" dirty="0" smtClean="0"/>
              <a:t> Testing</a:t>
            </a:r>
            <a:endParaRPr lang="en-US" dirty="0"/>
          </a:p>
        </p:txBody>
      </p:sp>
      <p:sp>
        <p:nvSpPr>
          <p:cNvPr id="3" name="Content Placeholder 2"/>
          <p:cNvSpPr>
            <a:spLocks noGrp="1"/>
          </p:cNvSpPr>
          <p:nvPr>
            <p:ph sz="half" idx="1"/>
          </p:nvPr>
        </p:nvSpPr>
        <p:spPr>
          <a:xfrm>
            <a:off x="304800" y="1219200"/>
            <a:ext cx="8458200" cy="5105400"/>
          </a:xfrm>
        </p:spPr>
        <p:txBody>
          <a:bodyPr>
            <a:normAutofit fontScale="92500"/>
          </a:bodyPr>
          <a:lstStyle/>
          <a:p>
            <a:pPr>
              <a:buNone/>
            </a:pPr>
            <a:r>
              <a:rPr lang="en-US" dirty="0" smtClean="0"/>
              <a:t>All children age 6-59 months and women age 15-49 were eligible for </a:t>
            </a:r>
            <a:r>
              <a:rPr lang="en-US" dirty="0" err="1" smtClean="0"/>
              <a:t>anaemia</a:t>
            </a:r>
            <a:r>
              <a:rPr lang="en-US" dirty="0" smtClean="0"/>
              <a:t> testing.</a:t>
            </a:r>
          </a:p>
          <a:p>
            <a:pPr>
              <a:buNone/>
            </a:pPr>
            <a:endParaRPr lang="en-US" dirty="0" smtClean="0"/>
          </a:p>
          <a:p>
            <a:pPr>
              <a:buNone/>
            </a:pPr>
            <a:r>
              <a:rPr lang="en-US" dirty="0" smtClean="0"/>
              <a:t>Eligible women and parents/guardians of eligible children completed informed consent process.</a:t>
            </a:r>
          </a:p>
          <a:p>
            <a:pPr>
              <a:buNone/>
            </a:pPr>
            <a:endParaRPr lang="en-US" dirty="0" smtClean="0"/>
          </a:p>
          <a:p>
            <a:pPr>
              <a:buNone/>
            </a:pPr>
            <a:r>
              <a:rPr lang="en-US" dirty="0" err="1" smtClean="0"/>
              <a:t>HemoCue</a:t>
            </a:r>
            <a:r>
              <a:rPr lang="en-US" dirty="0" smtClean="0"/>
              <a:t> analyzer was used to check </a:t>
            </a:r>
            <a:r>
              <a:rPr lang="en-US" dirty="0" err="1" smtClean="0"/>
              <a:t>haemoglobin</a:t>
            </a:r>
            <a:r>
              <a:rPr lang="en-US" dirty="0" smtClean="0"/>
              <a:t> levels.</a:t>
            </a:r>
          </a:p>
          <a:p>
            <a:pPr>
              <a:buNone/>
            </a:pPr>
            <a:endParaRPr lang="en-US" dirty="0" smtClean="0"/>
          </a:p>
          <a:p>
            <a:pPr>
              <a:buNone/>
            </a:pPr>
            <a:r>
              <a:rPr lang="en-US" dirty="0" smtClean="0"/>
              <a:t>Women with severe </a:t>
            </a:r>
            <a:r>
              <a:rPr lang="en-US" dirty="0" err="1" smtClean="0"/>
              <a:t>anaemia</a:t>
            </a:r>
            <a:r>
              <a:rPr lang="en-US" dirty="0" smtClean="0"/>
              <a:t> and the parents/guardians of children who had </a:t>
            </a:r>
            <a:r>
              <a:rPr lang="en-US" dirty="0" err="1" smtClean="0"/>
              <a:t>anaemia</a:t>
            </a:r>
            <a:r>
              <a:rPr lang="en-US" dirty="0" smtClean="0"/>
              <a:t> requiring treatment were given a written referral to a health facility for treatment.</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err="1" smtClean="0"/>
              <a:t>Anaemia</a:t>
            </a:r>
            <a:r>
              <a:rPr lang="en-US" dirty="0" smtClean="0"/>
              <a:t> in Children</a:t>
            </a:r>
            <a:endParaRPr lang="en-US" dirty="0"/>
          </a:p>
        </p:txBody>
      </p:sp>
      <p:graphicFrame>
        <p:nvGraphicFramePr>
          <p:cNvPr id="6" name="Content Placeholder 5"/>
          <p:cNvGraphicFramePr>
            <a:graphicFrameLocks noGrp="1"/>
          </p:cNvGraphicFramePr>
          <p:nvPr>
            <p:ph sz="half" idx="1"/>
          </p:nvPr>
        </p:nvGraphicFramePr>
        <p:xfrm>
          <a:off x="457200" y="2133600"/>
          <a:ext cx="83820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524000"/>
            <a:ext cx="7315200" cy="369332"/>
          </a:xfrm>
          <a:prstGeom prst="rect">
            <a:avLst/>
          </a:prstGeom>
          <a:noFill/>
        </p:spPr>
        <p:txBody>
          <a:bodyPr wrap="square" rtlCol="0">
            <a:spAutoFit/>
          </a:bodyPr>
          <a:lstStyle/>
          <a:p>
            <a:r>
              <a:rPr lang="en-US" i="1" dirty="0" smtClean="0"/>
              <a:t>Percentage of children age 6-59 classified as having </a:t>
            </a:r>
            <a:r>
              <a:rPr lang="en-US" i="1" dirty="0" err="1" smtClean="0"/>
              <a:t>anaemia</a:t>
            </a:r>
            <a:endParaRPr lang="en-US" i="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9144000" cy="990599"/>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err="1" smtClean="0">
                <a:ln>
                  <a:noFill/>
                </a:ln>
                <a:solidFill>
                  <a:srgbClr val="000000"/>
                </a:solidFill>
                <a:effectLst/>
                <a:uLnTx/>
                <a:uFillTx/>
                <a:latin typeface="+mj-lt"/>
                <a:ea typeface="+mj-ea"/>
                <a:cs typeface="+mj-cs"/>
              </a:rPr>
              <a:t>Anaemia</a:t>
            </a:r>
            <a:r>
              <a:rPr kumimoji="0" lang="en-US" sz="3600" b="0" i="0" u="none" strike="noStrike" kern="1200" cap="none" spc="0" normalizeH="0" baseline="0" noProof="0" dirty="0" smtClean="0">
                <a:ln>
                  <a:noFill/>
                </a:ln>
                <a:solidFill>
                  <a:srgbClr val="000000"/>
                </a:solidFill>
                <a:effectLst/>
                <a:uLnTx/>
                <a:uFillTx/>
                <a:latin typeface="+mj-lt"/>
                <a:ea typeface="+mj-ea"/>
                <a:cs typeface="+mj-cs"/>
              </a:rPr>
              <a:t> in Children</a:t>
            </a:r>
            <a:r>
              <a:rPr kumimoji="0" lang="en-US" sz="3600" b="0" i="0" u="none" strike="noStrike" kern="1200" cap="none" spc="0" normalizeH="0" noProof="0" dirty="0" smtClean="0">
                <a:ln>
                  <a:noFill/>
                </a:ln>
                <a:solidFill>
                  <a:srgbClr val="000000"/>
                </a:solidFill>
                <a:effectLst/>
                <a:uLnTx/>
                <a:uFillTx/>
                <a:latin typeface="+mj-lt"/>
                <a:ea typeface="+mj-ea"/>
                <a:cs typeface="+mj-cs"/>
              </a:rPr>
              <a:t> </a:t>
            </a:r>
            <a:r>
              <a:rPr kumimoji="0" lang="en-US" sz="3600" b="0" i="0" u="none" strike="noStrike" kern="1200" cap="none" spc="0" normalizeH="0" baseline="0" noProof="0" dirty="0" smtClean="0">
                <a:ln>
                  <a:noFill/>
                </a:ln>
                <a:solidFill>
                  <a:srgbClr val="000000"/>
                </a:solidFill>
                <a:effectLst/>
                <a:uLnTx/>
                <a:uFillTx/>
                <a:latin typeface="+mj-lt"/>
                <a:ea typeface="+mj-ea"/>
                <a:cs typeface="+mj-cs"/>
              </a:rPr>
              <a:t>by Region</a:t>
            </a:r>
            <a:endParaRPr kumimoji="0" lang="en-US" sz="3600" b="0" i="0" u="none" strike="noStrike" kern="1200" cap="none" spc="0" normalizeH="0" baseline="0" noProof="0" dirty="0">
              <a:ln>
                <a:noFill/>
              </a:ln>
              <a:solidFill>
                <a:srgbClr val="000000"/>
              </a:solidFill>
              <a:effectLst/>
              <a:uLnTx/>
              <a:uFillTx/>
              <a:latin typeface="+mj-lt"/>
              <a:ea typeface="+mj-ea"/>
              <a:cs typeface="+mj-cs"/>
            </a:endParaRPr>
          </a:p>
        </p:txBody>
      </p:sp>
      <p:sp>
        <p:nvSpPr>
          <p:cNvPr id="5" name="TextBox 4"/>
          <p:cNvSpPr txBox="1"/>
          <p:nvPr/>
        </p:nvSpPr>
        <p:spPr>
          <a:xfrm>
            <a:off x="0" y="5943600"/>
            <a:ext cx="3276600" cy="646331"/>
          </a:xfrm>
          <a:prstGeom prst="rect">
            <a:avLst/>
          </a:prstGeom>
          <a:noFill/>
        </p:spPr>
        <p:txBody>
          <a:bodyPr wrap="square" rtlCol="0">
            <a:spAutoFit/>
          </a:bodyPr>
          <a:lstStyle/>
          <a:p>
            <a:pPr algn="ctr"/>
            <a:r>
              <a:rPr lang="en-US" i="1" dirty="0" smtClean="0"/>
              <a:t>Percent of children age 6-59 months with any </a:t>
            </a:r>
            <a:r>
              <a:rPr lang="en-US" i="1" dirty="0" err="1" smtClean="0"/>
              <a:t>anaemia</a:t>
            </a:r>
            <a:endParaRPr lang="en-US" i="1" dirty="0"/>
          </a:p>
        </p:txBody>
      </p:sp>
      <p:sp>
        <p:nvSpPr>
          <p:cNvPr id="6" name="Freeform 6"/>
          <p:cNvSpPr>
            <a:spLocks/>
          </p:cNvSpPr>
          <p:nvPr/>
        </p:nvSpPr>
        <p:spPr bwMode="auto">
          <a:xfrm>
            <a:off x="4386262" y="1385888"/>
            <a:ext cx="1420813" cy="1185862"/>
          </a:xfrm>
          <a:custGeom>
            <a:avLst/>
            <a:gdLst>
              <a:gd name="T0" fmla="*/ 848 w 895"/>
              <a:gd name="T1" fmla="*/ 382 h 747"/>
              <a:gd name="T2" fmla="*/ 848 w 895"/>
              <a:gd name="T3" fmla="*/ 382 h 747"/>
              <a:gd name="T4" fmla="*/ 816 w 895"/>
              <a:gd name="T5" fmla="*/ 382 h 747"/>
              <a:gd name="T6" fmla="*/ 795 w 895"/>
              <a:gd name="T7" fmla="*/ 392 h 747"/>
              <a:gd name="T8" fmla="*/ 779 w 895"/>
              <a:gd name="T9" fmla="*/ 408 h 747"/>
              <a:gd name="T10" fmla="*/ 731 w 895"/>
              <a:gd name="T11" fmla="*/ 424 h 747"/>
              <a:gd name="T12" fmla="*/ 720 w 895"/>
              <a:gd name="T13" fmla="*/ 434 h 747"/>
              <a:gd name="T14" fmla="*/ 731 w 895"/>
              <a:gd name="T15" fmla="*/ 456 h 747"/>
              <a:gd name="T16" fmla="*/ 742 w 895"/>
              <a:gd name="T17" fmla="*/ 503 h 747"/>
              <a:gd name="T18" fmla="*/ 768 w 895"/>
              <a:gd name="T19" fmla="*/ 519 h 747"/>
              <a:gd name="T20" fmla="*/ 773 w 895"/>
              <a:gd name="T21" fmla="*/ 604 h 747"/>
              <a:gd name="T22" fmla="*/ 758 w 895"/>
              <a:gd name="T23" fmla="*/ 620 h 747"/>
              <a:gd name="T24" fmla="*/ 726 w 895"/>
              <a:gd name="T25" fmla="*/ 625 h 747"/>
              <a:gd name="T26" fmla="*/ 694 w 895"/>
              <a:gd name="T27" fmla="*/ 636 h 747"/>
              <a:gd name="T28" fmla="*/ 683 w 895"/>
              <a:gd name="T29" fmla="*/ 625 h 747"/>
              <a:gd name="T30" fmla="*/ 652 w 895"/>
              <a:gd name="T31" fmla="*/ 636 h 747"/>
              <a:gd name="T32" fmla="*/ 641 w 895"/>
              <a:gd name="T33" fmla="*/ 646 h 747"/>
              <a:gd name="T34" fmla="*/ 615 w 895"/>
              <a:gd name="T35" fmla="*/ 652 h 747"/>
              <a:gd name="T36" fmla="*/ 599 w 895"/>
              <a:gd name="T37" fmla="*/ 662 h 747"/>
              <a:gd name="T38" fmla="*/ 578 w 895"/>
              <a:gd name="T39" fmla="*/ 673 h 747"/>
              <a:gd name="T40" fmla="*/ 546 w 895"/>
              <a:gd name="T41" fmla="*/ 662 h 747"/>
              <a:gd name="T42" fmla="*/ 498 w 895"/>
              <a:gd name="T43" fmla="*/ 641 h 747"/>
              <a:gd name="T44" fmla="*/ 456 w 895"/>
              <a:gd name="T45" fmla="*/ 620 h 747"/>
              <a:gd name="T46" fmla="*/ 413 w 895"/>
              <a:gd name="T47" fmla="*/ 662 h 747"/>
              <a:gd name="T48" fmla="*/ 398 w 895"/>
              <a:gd name="T49" fmla="*/ 652 h 747"/>
              <a:gd name="T50" fmla="*/ 387 w 895"/>
              <a:gd name="T51" fmla="*/ 630 h 747"/>
              <a:gd name="T52" fmla="*/ 392 w 895"/>
              <a:gd name="T53" fmla="*/ 604 h 747"/>
              <a:gd name="T54" fmla="*/ 387 w 895"/>
              <a:gd name="T55" fmla="*/ 583 h 747"/>
              <a:gd name="T56" fmla="*/ 382 w 895"/>
              <a:gd name="T57" fmla="*/ 577 h 747"/>
              <a:gd name="T58" fmla="*/ 371 w 895"/>
              <a:gd name="T59" fmla="*/ 577 h 747"/>
              <a:gd name="T60" fmla="*/ 360 w 895"/>
              <a:gd name="T61" fmla="*/ 599 h 747"/>
              <a:gd name="T62" fmla="*/ 360 w 895"/>
              <a:gd name="T63" fmla="*/ 620 h 747"/>
              <a:gd name="T64" fmla="*/ 345 w 895"/>
              <a:gd name="T65" fmla="*/ 641 h 747"/>
              <a:gd name="T66" fmla="*/ 345 w 895"/>
              <a:gd name="T67" fmla="*/ 662 h 747"/>
              <a:gd name="T68" fmla="*/ 345 w 895"/>
              <a:gd name="T69" fmla="*/ 683 h 747"/>
              <a:gd name="T70" fmla="*/ 318 w 895"/>
              <a:gd name="T71" fmla="*/ 710 h 747"/>
              <a:gd name="T72" fmla="*/ 313 w 895"/>
              <a:gd name="T73" fmla="*/ 673 h 747"/>
              <a:gd name="T74" fmla="*/ 313 w 895"/>
              <a:gd name="T75" fmla="*/ 630 h 747"/>
              <a:gd name="T76" fmla="*/ 265 w 895"/>
              <a:gd name="T77" fmla="*/ 641 h 747"/>
              <a:gd name="T78" fmla="*/ 212 w 895"/>
              <a:gd name="T79" fmla="*/ 657 h 747"/>
              <a:gd name="T80" fmla="*/ 191 w 895"/>
              <a:gd name="T81" fmla="*/ 689 h 747"/>
              <a:gd name="T82" fmla="*/ 165 w 895"/>
              <a:gd name="T83" fmla="*/ 720 h 747"/>
              <a:gd name="T84" fmla="*/ 122 w 895"/>
              <a:gd name="T85" fmla="*/ 747 h 747"/>
              <a:gd name="T86" fmla="*/ 85 w 895"/>
              <a:gd name="T87" fmla="*/ 731 h 747"/>
              <a:gd name="T88" fmla="*/ 59 w 895"/>
              <a:gd name="T89" fmla="*/ 720 h 747"/>
              <a:gd name="T90" fmla="*/ 27 w 895"/>
              <a:gd name="T91" fmla="*/ 705 h 747"/>
              <a:gd name="T92" fmla="*/ 16 w 895"/>
              <a:gd name="T93" fmla="*/ 694 h 747"/>
              <a:gd name="T94" fmla="*/ 0 w 895"/>
              <a:gd name="T95" fmla="*/ 694 h 747"/>
              <a:gd name="T96" fmla="*/ 11 w 895"/>
              <a:gd name="T97" fmla="*/ 673 h 747"/>
              <a:gd name="T98" fmla="*/ 22 w 895"/>
              <a:gd name="T99" fmla="*/ 662 h 747"/>
              <a:gd name="T100" fmla="*/ 38 w 895"/>
              <a:gd name="T101" fmla="*/ 652 h 747"/>
              <a:gd name="T102" fmla="*/ 53 w 895"/>
              <a:gd name="T103" fmla="*/ 641 h 747"/>
              <a:gd name="T104" fmla="*/ 64 w 895"/>
              <a:gd name="T105" fmla="*/ 403 h 747"/>
              <a:gd name="T106" fmla="*/ 106 w 895"/>
              <a:gd name="T107" fmla="*/ 434 h 747"/>
              <a:gd name="T108" fmla="*/ 122 w 895"/>
              <a:gd name="T109" fmla="*/ 413 h 747"/>
              <a:gd name="T110" fmla="*/ 143 w 895"/>
              <a:gd name="T111" fmla="*/ 403 h 747"/>
              <a:gd name="T112" fmla="*/ 170 w 895"/>
              <a:gd name="T113" fmla="*/ 292 h 747"/>
              <a:gd name="T114" fmla="*/ 186 w 895"/>
              <a:gd name="T115" fmla="*/ 207 h 747"/>
              <a:gd name="T116" fmla="*/ 186 w 895"/>
              <a:gd name="T117" fmla="*/ 175 h 747"/>
              <a:gd name="T118" fmla="*/ 202 w 895"/>
              <a:gd name="T119" fmla="*/ 0 h 7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95"/>
              <a:gd name="T181" fmla="*/ 0 h 747"/>
              <a:gd name="T182" fmla="*/ 895 w 895"/>
              <a:gd name="T183" fmla="*/ 747 h 7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95" h="747">
                <a:moveTo>
                  <a:pt x="440" y="138"/>
                </a:moveTo>
                <a:lnTo>
                  <a:pt x="461" y="149"/>
                </a:lnTo>
                <a:lnTo>
                  <a:pt x="895" y="392"/>
                </a:lnTo>
                <a:lnTo>
                  <a:pt x="885" y="392"/>
                </a:lnTo>
                <a:lnTo>
                  <a:pt x="853" y="382"/>
                </a:lnTo>
                <a:lnTo>
                  <a:pt x="848" y="382"/>
                </a:lnTo>
                <a:lnTo>
                  <a:pt x="842" y="382"/>
                </a:lnTo>
                <a:lnTo>
                  <a:pt x="837" y="382"/>
                </a:lnTo>
                <a:lnTo>
                  <a:pt x="842" y="382"/>
                </a:lnTo>
                <a:lnTo>
                  <a:pt x="848" y="382"/>
                </a:lnTo>
                <a:lnTo>
                  <a:pt x="853" y="382"/>
                </a:lnTo>
                <a:lnTo>
                  <a:pt x="848" y="382"/>
                </a:lnTo>
                <a:lnTo>
                  <a:pt x="842" y="382"/>
                </a:lnTo>
                <a:lnTo>
                  <a:pt x="837" y="382"/>
                </a:lnTo>
                <a:lnTo>
                  <a:pt x="832" y="382"/>
                </a:lnTo>
                <a:lnTo>
                  <a:pt x="826" y="382"/>
                </a:lnTo>
                <a:lnTo>
                  <a:pt x="821" y="382"/>
                </a:lnTo>
                <a:lnTo>
                  <a:pt x="816" y="382"/>
                </a:lnTo>
                <a:lnTo>
                  <a:pt x="810" y="382"/>
                </a:lnTo>
                <a:lnTo>
                  <a:pt x="805" y="382"/>
                </a:lnTo>
                <a:lnTo>
                  <a:pt x="805" y="387"/>
                </a:lnTo>
                <a:lnTo>
                  <a:pt x="800" y="387"/>
                </a:lnTo>
                <a:lnTo>
                  <a:pt x="800" y="392"/>
                </a:lnTo>
                <a:lnTo>
                  <a:pt x="795" y="392"/>
                </a:lnTo>
                <a:lnTo>
                  <a:pt x="789" y="392"/>
                </a:lnTo>
                <a:lnTo>
                  <a:pt x="789" y="397"/>
                </a:lnTo>
                <a:lnTo>
                  <a:pt x="784" y="397"/>
                </a:lnTo>
                <a:lnTo>
                  <a:pt x="784" y="403"/>
                </a:lnTo>
                <a:lnTo>
                  <a:pt x="779" y="403"/>
                </a:lnTo>
                <a:lnTo>
                  <a:pt x="779" y="408"/>
                </a:lnTo>
                <a:lnTo>
                  <a:pt x="763" y="419"/>
                </a:lnTo>
                <a:lnTo>
                  <a:pt x="752" y="424"/>
                </a:lnTo>
                <a:lnTo>
                  <a:pt x="747" y="424"/>
                </a:lnTo>
                <a:lnTo>
                  <a:pt x="742" y="424"/>
                </a:lnTo>
                <a:lnTo>
                  <a:pt x="736" y="424"/>
                </a:lnTo>
                <a:lnTo>
                  <a:pt x="731" y="424"/>
                </a:lnTo>
                <a:lnTo>
                  <a:pt x="726" y="424"/>
                </a:lnTo>
                <a:lnTo>
                  <a:pt x="720" y="424"/>
                </a:lnTo>
                <a:lnTo>
                  <a:pt x="715" y="424"/>
                </a:lnTo>
                <a:lnTo>
                  <a:pt x="720" y="424"/>
                </a:lnTo>
                <a:lnTo>
                  <a:pt x="720" y="429"/>
                </a:lnTo>
                <a:lnTo>
                  <a:pt x="720" y="434"/>
                </a:lnTo>
                <a:lnTo>
                  <a:pt x="720" y="440"/>
                </a:lnTo>
                <a:lnTo>
                  <a:pt x="720" y="445"/>
                </a:lnTo>
                <a:lnTo>
                  <a:pt x="726" y="445"/>
                </a:lnTo>
                <a:lnTo>
                  <a:pt x="726" y="450"/>
                </a:lnTo>
                <a:lnTo>
                  <a:pt x="731" y="450"/>
                </a:lnTo>
                <a:lnTo>
                  <a:pt x="731" y="456"/>
                </a:lnTo>
                <a:lnTo>
                  <a:pt x="726" y="456"/>
                </a:lnTo>
                <a:lnTo>
                  <a:pt x="726" y="461"/>
                </a:lnTo>
                <a:lnTo>
                  <a:pt x="742" y="461"/>
                </a:lnTo>
                <a:lnTo>
                  <a:pt x="747" y="482"/>
                </a:lnTo>
                <a:lnTo>
                  <a:pt x="742" y="482"/>
                </a:lnTo>
                <a:lnTo>
                  <a:pt x="742" y="503"/>
                </a:lnTo>
                <a:lnTo>
                  <a:pt x="758" y="503"/>
                </a:lnTo>
                <a:lnTo>
                  <a:pt x="758" y="509"/>
                </a:lnTo>
                <a:lnTo>
                  <a:pt x="763" y="509"/>
                </a:lnTo>
                <a:lnTo>
                  <a:pt x="763" y="514"/>
                </a:lnTo>
                <a:lnTo>
                  <a:pt x="763" y="519"/>
                </a:lnTo>
                <a:lnTo>
                  <a:pt x="768" y="519"/>
                </a:lnTo>
                <a:lnTo>
                  <a:pt x="779" y="519"/>
                </a:lnTo>
                <a:lnTo>
                  <a:pt x="784" y="540"/>
                </a:lnTo>
                <a:lnTo>
                  <a:pt x="784" y="599"/>
                </a:lnTo>
                <a:lnTo>
                  <a:pt x="779" y="599"/>
                </a:lnTo>
                <a:lnTo>
                  <a:pt x="773" y="599"/>
                </a:lnTo>
                <a:lnTo>
                  <a:pt x="773" y="604"/>
                </a:lnTo>
                <a:lnTo>
                  <a:pt x="768" y="604"/>
                </a:lnTo>
                <a:lnTo>
                  <a:pt x="763" y="604"/>
                </a:lnTo>
                <a:lnTo>
                  <a:pt x="763" y="609"/>
                </a:lnTo>
                <a:lnTo>
                  <a:pt x="758" y="609"/>
                </a:lnTo>
                <a:lnTo>
                  <a:pt x="758" y="615"/>
                </a:lnTo>
                <a:lnTo>
                  <a:pt x="758" y="620"/>
                </a:lnTo>
                <a:lnTo>
                  <a:pt x="752" y="620"/>
                </a:lnTo>
                <a:lnTo>
                  <a:pt x="752" y="625"/>
                </a:lnTo>
                <a:lnTo>
                  <a:pt x="747" y="625"/>
                </a:lnTo>
                <a:lnTo>
                  <a:pt x="742" y="620"/>
                </a:lnTo>
                <a:lnTo>
                  <a:pt x="736" y="630"/>
                </a:lnTo>
                <a:lnTo>
                  <a:pt x="726" y="625"/>
                </a:lnTo>
                <a:lnTo>
                  <a:pt x="726" y="630"/>
                </a:lnTo>
                <a:lnTo>
                  <a:pt x="715" y="625"/>
                </a:lnTo>
                <a:lnTo>
                  <a:pt x="710" y="630"/>
                </a:lnTo>
                <a:lnTo>
                  <a:pt x="710" y="636"/>
                </a:lnTo>
                <a:lnTo>
                  <a:pt x="705" y="646"/>
                </a:lnTo>
                <a:lnTo>
                  <a:pt x="694" y="636"/>
                </a:lnTo>
                <a:lnTo>
                  <a:pt x="699" y="630"/>
                </a:lnTo>
                <a:lnTo>
                  <a:pt x="705" y="620"/>
                </a:lnTo>
                <a:lnTo>
                  <a:pt x="694" y="620"/>
                </a:lnTo>
                <a:lnTo>
                  <a:pt x="694" y="625"/>
                </a:lnTo>
                <a:lnTo>
                  <a:pt x="689" y="625"/>
                </a:lnTo>
                <a:lnTo>
                  <a:pt x="683" y="625"/>
                </a:lnTo>
                <a:lnTo>
                  <a:pt x="678" y="625"/>
                </a:lnTo>
                <a:lnTo>
                  <a:pt x="673" y="625"/>
                </a:lnTo>
                <a:lnTo>
                  <a:pt x="668" y="636"/>
                </a:lnTo>
                <a:lnTo>
                  <a:pt x="662" y="636"/>
                </a:lnTo>
                <a:lnTo>
                  <a:pt x="657" y="636"/>
                </a:lnTo>
                <a:lnTo>
                  <a:pt x="652" y="636"/>
                </a:lnTo>
                <a:lnTo>
                  <a:pt x="652" y="641"/>
                </a:lnTo>
                <a:lnTo>
                  <a:pt x="646" y="641"/>
                </a:lnTo>
                <a:lnTo>
                  <a:pt x="646" y="646"/>
                </a:lnTo>
                <a:lnTo>
                  <a:pt x="646" y="641"/>
                </a:lnTo>
                <a:lnTo>
                  <a:pt x="646" y="646"/>
                </a:lnTo>
                <a:lnTo>
                  <a:pt x="641" y="646"/>
                </a:lnTo>
                <a:lnTo>
                  <a:pt x="636" y="646"/>
                </a:lnTo>
                <a:lnTo>
                  <a:pt x="636" y="652"/>
                </a:lnTo>
                <a:lnTo>
                  <a:pt x="630" y="652"/>
                </a:lnTo>
                <a:lnTo>
                  <a:pt x="625" y="652"/>
                </a:lnTo>
                <a:lnTo>
                  <a:pt x="620" y="652"/>
                </a:lnTo>
                <a:lnTo>
                  <a:pt x="615" y="652"/>
                </a:lnTo>
                <a:lnTo>
                  <a:pt x="615" y="646"/>
                </a:lnTo>
                <a:lnTo>
                  <a:pt x="615" y="652"/>
                </a:lnTo>
                <a:lnTo>
                  <a:pt x="609" y="652"/>
                </a:lnTo>
                <a:lnTo>
                  <a:pt x="609" y="657"/>
                </a:lnTo>
                <a:lnTo>
                  <a:pt x="604" y="657"/>
                </a:lnTo>
                <a:lnTo>
                  <a:pt x="599" y="662"/>
                </a:lnTo>
                <a:lnTo>
                  <a:pt x="599" y="667"/>
                </a:lnTo>
                <a:lnTo>
                  <a:pt x="593" y="667"/>
                </a:lnTo>
                <a:lnTo>
                  <a:pt x="588" y="667"/>
                </a:lnTo>
                <a:lnTo>
                  <a:pt x="583" y="667"/>
                </a:lnTo>
                <a:lnTo>
                  <a:pt x="578" y="667"/>
                </a:lnTo>
                <a:lnTo>
                  <a:pt x="578" y="673"/>
                </a:lnTo>
                <a:lnTo>
                  <a:pt x="572" y="673"/>
                </a:lnTo>
                <a:lnTo>
                  <a:pt x="567" y="673"/>
                </a:lnTo>
                <a:lnTo>
                  <a:pt x="567" y="678"/>
                </a:lnTo>
                <a:lnTo>
                  <a:pt x="562" y="673"/>
                </a:lnTo>
                <a:lnTo>
                  <a:pt x="556" y="673"/>
                </a:lnTo>
                <a:lnTo>
                  <a:pt x="546" y="662"/>
                </a:lnTo>
                <a:lnTo>
                  <a:pt x="540" y="657"/>
                </a:lnTo>
                <a:lnTo>
                  <a:pt x="535" y="657"/>
                </a:lnTo>
                <a:lnTo>
                  <a:pt x="530" y="652"/>
                </a:lnTo>
                <a:lnTo>
                  <a:pt x="514" y="646"/>
                </a:lnTo>
                <a:lnTo>
                  <a:pt x="509" y="641"/>
                </a:lnTo>
                <a:lnTo>
                  <a:pt x="498" y="641"/>
                </a:lnTo>
                <a:lnTo>
                  <a:pt x="493" y="636"/>
                </a:lnTo>
                <a:lnTo>
                  <a:pt x="488" y="630"/>
                </a:lnTo>
                <a:lnTo>
                  <a:pt x="477" y="625"/>
                </a:lnTo>
                <a:lnTo>
                  <a:pt x="472" y="620"/>
                </a:lnTo>
                <a:lnTo>
                  <a:pt x="461" y="615"/>
                </a:lnTo>
                <a:lnTo>
                  <a:pt x="456" y="620"/>
                </a:lnTo>
                <a:lnTo>
                  <a:pt x="450" y="625"/>
                </a:lnTo>
                <a:lnTo>
                  <a:pt x="445" y="636"/>
                </a:lnTo>
                <a:lnTo>
                  <a:pt x="435" y="641"/>
                </a:lnTo>
                <a:lnTo>
                  <a:pt x="429" y="646"/>
                </a:lnTo>
                <a:lnTo>
                  <a:pt x="419" y="652"/>
                </a:lnTo>
                <a:lnTo>
                  <a:pt x="413" y="662"/>
                </a:lnTo>
                <a:lnTo>
                  <a:pt x="408" y="652"/>
                </a:lnTo>
                <a:lnTo>
                  <a:pt x="408" y="641"/>
                </a:lnTo>
                <a:lnTo>
                  <a:pt x="403" y="641"/>
                </a:lnTo>
                <a:lnTo>
                  <a:pt x="403" y="646"/>
                </a:lnTo>
                <a:lnTo>
                  <a:pt x="398" y="646"/>
                </a:lnTo>
                <a:lnTo>
                  <a:pt x="398" y="652"/>
                </a:lnTo>
                <a:lnTo>
                  <a:pt x="392" y="652"/>
                </a:lnTo>
                <a:lnTo>
                  <a:pt x="387" y="652"/>
                </a:lnTo>
                <a:lnTo>
                  <a:pt x="387" y="646"/>
                </a:lnTo>
                <a:lnTo>
                  <a:pt x="387" y="641"/>
                </a:lnTo>
                <a:lnTo>
                  <a:pt x="387" y="636"/>
                </a:lnTo>
                <a:lnTo>
                  <a:pt x="387" y="630"/>
                </a:lnTo>
                <a:lnTo>
                  <a:pt x="387" y="625"/>
                </a:lnTo>
                <a:lnTo>
                  <a:pt x="387" y="620"/>
                </a:lnTo>
                <a:lnTo>
                  <a:pt x="392" y="620"/>
                </a:lnTo>
                <a:lnTo>
                  <a:pt x="392" y="615"/>
                </a:lnTo>
                <a:lnTo>
                  <a:pt x="392" y="609"/>
                </a:lnTo>
                <a:lnTo>
                  <a:pt x="392" y="604"/>
                </a:lnTo>
                <a:lnTo>
                  <a:pt x="392" y="599"/>
                </a:lnTo>
                <a:lnTo>
                  <a:pt x="392" y="593"/>
                </a:lnTo>
                <a:lnTo>
                  <a:pt x="387" y="593"/>
                </a:lnTo>
                <a:lnTo>
                  <a:pt x="387" y="588"/>
                </a:lnTo>
                <a:lnTo>
                  <a:pt x="392" y="588"/>
                </a:lnTo>
                <a:lnTo>
                  <a:pt x="387" y="583"/>
                </a:lnTo>
                <a:lnTo>
                  <a:pt x="392" y="583"/>
                </a:lnTo>
                <a:lnTo>
                  <a:pt x="392" y="577"/>
                </a:lnTo>
                <a:lnTo>
                  <a:pt x="387" y="577"/>
                </a:lnTo>
                <a:lnTo>
                  <a:pt x="387" y="572"/>
                </a:lnTo>
                <a:lnTo>
                  <a:pt x="382" y="572"/>
                </a:lnTo>
                <a:lnTo>
                  <a:pt x="382" y="577"/>
                </a:lnTo>
                <a:lnTo>
                  <a:pt x="376" y="577"/>
                </a:lnTo>
                <a:lnTo>
                  <a:pt x="376" y="572"/>
                </a:lnTo>
                <a:lnTo>
                  <a:pt x="371" y="572"/>
                </a:lnTo>
                <a:lnTo>
                  <a:pt x="371" y="577"/>
                </a:lnTo>
                <a:lnTo>
                  <a:pt x="376" y="577"/>
                </a:lnTo>
                <a:lnTo>
                  <a:pt x="371" y="577"/>
                </a:lnTo>
                <a:lnTo>
                  <a:pt x="371" y="583"/>
                </a:lnTo>
                <a:lnTo>
                  <a:pt x="366" y="583"/>
                </a:lnTo>
                <a:lnTo>
                  <a:pt x="366" y="588"/>
                </a:lnTo>
                <a:lnTo>
                  <a:pt x="366" y="593"/>
                </a:lnTo>
                <a:lnTo>
                  <a:pt x="366" y="599"/>
                </a:lnTo>
                <a:lnTo>
                  <a:pt x="360" y="599"/>
                </a:lnTo>
                <a:lnTo>
                  <a:pt x="360" y="604"/>
                </a:lnTo>
                <a:lnTo>
                  <a:pt x="355" y="604"/>
                </a:lnTo>
                <a:lnTo>
                  <a:pt x="355" y="609"/>
                </a:lnTo>
                <a:lnTo>
                  <a:pt x="355" y="615"/>
                </a:lnTo>
                <a:lnTo>
                  <a:pt x="360" y="615"/>
                </a:lnTo>
                <a:lnTo>
                  <a:pt x="360" y="620"/>
                </a:lnTo>
                <a:lnTo>
                  <a:pt x="355" y="625"/>
                </a:lnTo>
                <a:lnTo>
                  <a:pt x="350" y="625"/>
                </a:lnTo>
                <a:lnTo>
                  <a:pt x="350" y="630"/>
                </a:lnTo>
                <a:lnTo>
                  <a:pt x="345" y="630"/>
                </a:lnTo>
                <a:lnTo>
                  <a:pt x="345" y="636"/>
                </a:lnTo>
                <a:lnTo>
                  <a:pt x="345" y="641"/>
                </a:lnTo>
                <a:lnTo>
                  <a:pt x="350" y="641"/>
                </a:lnTo>
                <a:lnTo>
                  <a:pt x="350" y="646"/>
                </a:lnTo>
                <a:lnTo>
                  <a:pt x="350" y="652"/>
                </a:lnTo>
                <a:lnTo>
                  <a:pt x="350" y="657"/>
                </a:lnTo>
                <a:lnTo>
                  <a:pt x="350" y="662"/>
                </a:lnTo>
                <a:lnTo>
                  <a:pt x="345" y="662"/>
                </a:lnTo>
                <a:lnTo>
                  <a:pt x="350" y="662"/>
                </a:lnTo>
                <a:lnTo>
                  <a:pt x="350" y="667"/>
                </a:lnTo>
                <a:lnTo>
                  <a:pt x="350" y="673"/>
                </a:lnTo>
                <a:lnTo>
                  <a:pt x="345" y="673"/>
                </a:lnTo>
                <a:lnTo>
                  <a:pt x="345" y="678"/>
                </a:lnTo>
                <a:lnTo>
                  <a:pt x="345" y="683"/>
                </a:lnTo>
                <a:lnTo>
                  <a:pt x="345" y="689"/>
                </a:lnTo>
                <a:lnTo>
                  <a:pt x="350" y="694"/>
                </a:lnTo>
                <a:lnTo>
                  <a:pt x="339" y="699"/>
                </a:lnTo>
                <a:lnTo>
                  <a:pt x="334" y="699"/>
                </a:lnTo>
                <a:lnTo>
                  <a:pt x="323" y="710"/>
                </a:lnTo>
                <a:lnTo>
                  <a:pt x="318" y="710"/>
                </a:lnTo>
                <a:lnTo>
                  <a:pt x="313" y="710"/>
                </a:lnTo>
                <a:lnTo>
                  <a:pt x="302" y="699"/>
                </a:lnTo>
                <a:lnTo>
                  <a:pt x="302" y="694"/>
                </a:lnTo>
                <a:lnTo>
                  <a:pt x="308" y="689"/>
                </a:lnTo>
                <a:lnTo>
                  <a:pt x="308" y="683"/>
                </a:lnTo>
                <a:lnTo>
                  <a:pt x="313" y="673"/>
                </a:lnTo>
                <a:lnTo>
                  <a:pt x="313" y="667"/>
                </a:lnTo>
                <a:lnTo>
                  <a:pt x="308" y="657"/>
                </a:lnTo>
                <a:lnTo>
                  <a:pt x="313" y="652"/>
                </a:lnTo>
                <a:lnTo>
                  <a:pt x="313" y="646"/>
                </a:lnTo>
                <a:lnTo>
                  <a:pt x="313" y="641"/>
                </a:lnTo>
                <a:lnTo>
                  <a:pt x="313" y="630"/>
                </a:lnTo>
                <a:lnTo>
                  <a:pt x="308" y="630"/>
                </a:lnTo>
                <a:lnTo>
                  <a:pt x="297" y="630"/>
                </a:lnTo>
                <a:lnTo>
                  <a:pt x="281" y="636"/>
                </a:lnTo>
                <a:lnTo>
                  <a:pt x="276" y="636"/>
                </a:lnTo>
                <a:lnTo>
                  <a:pt x="270" y="641"/>
                </a:lnTo>
                <a:lnTo>
                  <a:pt x="265" y="641"/>
                </a:lnTo>
                <a:lnTo>
                  <a:pt x="255" y="641"/>
                </a:lnTo>
                <a:lnTo>
                  <a:pt x="244" y="641"/>
                </a:lnTo>
                <a:lnTo>
                  <a:pt x="244" y="646"/>
                </a:lnTo>
                <a:lnTo>
                  <a:pt x="239" y="646"/>
                </a:lnTo>
                <a:lnTo>
                  <a:pt x="228" y="646"/>
                </a:lnTo>
                <a:lnTo>
                  <a:pt x="212" y="657"/>
                </a:lnTo>
                <a:lnTo>
                  <a:pt x="212" y="673"/>
                </a:lnTo>
                <a:lnTo>
                  <a:pt x="207" y="673"/>
                </a:lnTo>
                <a:lnTo>
                  <a:pt x="202" y="673"/>
                </a:lnTo>
                <a:lnTo>
                  <a:pt x="196" y="678"/>
                </a:lnTo>
                <a:lnTo>
                  <a:pt x="191" y="683"/>
                </a:lnTo>
                <a:lnTo>
                  <a:pt x="191" y="689"/>
                </a:lnTo>
                <a:lnTo>
                  <a:pt x="186" y="694"/>
                </a:lnTo>
                <a:lnTo>
                  <a:pt x="186" y="705"/>
                </a:lnTo>
                <a:lnTo>
                  <a:pt x="180" y="710"/>
                </a:lnTo>
                <a:lnTo>
                  <a:pt x="175" y="710"/>
                </a:lnTo>
                <a:lnTo>
                  <a:pt x="175" y="715"/>
                </a:lnTo>
                <a:lnTo>
                  <a:pt x="165" y="720"/>
                </a:lnTo>
                <a:lnTo>
                  <a:pt x="159" y="726"/>
                </a:lnTo>
                <a:lnTo>
                  <a:pt x="154" y="736"/>
                </a:lnTo>
                <a:lnTo>
                  <a:pt x="143" y="747"/>
                </a:lnTo>
                <a:lnTo>
                  <a:pt x="138" y="747"/>
                </a:lnTo>
                <a:lnTo>
                  <a:pt x="128" y="747"/>
                </a:lnTo>
                <a:lnTo>
                  <a:pt x="122" y="747"/>
                </a:lnTo>
                <a:lnTo>
                  <a:pt x="117" y="747"/>
                </a:lnTo>
                <a:lnTo>
                  <a:pt x="112" y="747"/>
                </a:lnTo>
                <a:lnTo>
                  <a:pt x="101" y="742"/>
                </a:lnTo>
                <a:lnTo>
                  <a:pt x="96" y="742"/>
                </a:lnTo>
                <a:lnTo>
                  <a:pt x="90" y="736"/>
                </a:lnTo>
                <a:lnTo>
                  <a:pt x="85" y="731"/>
                </a:lnTo>
                <a:lnTo>
                  <a:pt x="80" y="731"/>
                </a:lnTo>
                <a:lnTo>
                  <a:pt x="75" y="731"/>
                </a:lnTo>
                <a:lnTo>
                  <a:pt x="69" y="726"/>
                </a:lnTo>
                <a:lnTo>
                  <a:pt x="64" y="726"/>
                </a:lnTo>
                <a:lnTo>
                  <a:pt x="59" y="726"/>
                </a:lnTo>
                <a:lnTo>
                  <a:pt x="59" y="720"/>
                </a:lnTo>
                <a:lnTo>
                  <a:pt x="53" y="720"/>
                </a:lnTo>
                <a:lnTo>
                  <a:pt x="48" y="720"/>
                </a:lnTo>
                <a:lnTo>
                  <a:pt x="38" y="710"/>
                </a:lnTo>
                <a:lnTo>
                  <a:pt x="32" y="710"/>
                </a:lnTo>
                <a:lnTo>
                  <a:pt x="32" y="705"/>
                </a:lnTo>
                <a:lnTo>
                  <a:pt x="27" y="705"/>
                </a:lnTo>
                <a:lnTo>
                  <a:pt x="27" y="699"/>
                </a:lnTo>
                <a:lnTo>
                  <a:pt x="22" y="699"/>
                </a:lnTo>
                <a:lnTo>
                  <a:pt x="16" y="699"/>
                </a:lnTo>
                <a:lnTo>
                  <a:pt x="16" y="694"/>
                </a:lnTo>
                <a:lnTo>
                  <a:pt x="22" y="694"/>
                </a:lnTo>
                <a:lnTo>
                  <a:pt x="16" y="694"/>
                </a:lnTo>
                <a:lnTo>
                  <a:pt x="16" y="689"/>
                </a:lnTo>
                <a:lnTo>
                  <a:pt x="11" y="689"/>
                </a:lnTo>
                <a:lnTo>
                  <a:pt x="11" y="694"/>
                </a:lnTo>
                <a:lnTo>
                  <a:pt x="11" y="689"/>
                </a:lnTo>
                <a:lnTo>
                  <a:pt x="6" y="694"/>
                </a:lnTo>
                <a:lnTo>
                  <a:pt x="0" y="694"/>
                </a:lnTo>
                <a:lnTo>
                  <a:pt x="0" y="689"/>
                </a:lnTo>
                <a:lnTo>
                  <a:pt x="6" y="689"/>
                </a:lnTo>
                <a:lnTo>
                  <a:pt x="6" y="683"/>
                </a:lnTo>
                <a:lnTo>
                  <a:pt x="11" y="683"/>
                </a:lnTo>
                <a:lnTo>
                  <a:pt x="11" y="678"/>
                </a:lnTo>
                <a:lnTo>
                  <a:pt x="11" y="673"/>
                </a:lnTo>
                <a:lnTo>
                  <a:pt x="16" y="673"/>
                </a:lnTo>
                <a:lnTo>
                  <a:pt x="16" y="667"/>
                </a:lnTo>
                <a:lnTo>
                  <a:pt x="11" y="667"/>
                </a:lnTo>
                <a:lnTo>
                  <a:pt x="16" y="667"/>
                </a:lnTo>
                <a:lnTo>
                  <a:pt x="16" y="662"/>
                </a:lnTo>
                <a:lnTo>
                  <a:pt x="22" y="662"/>
                </a:lnTo>
                <a:lnTo>
                  <a:pt x="27" y="662"/>
                </a:lnTo>
                <a:lnTo>
                  <a:pt x="27" y="657"/>
                </a:lnTo>
                <a:lnTo>
                  <a:pt x="27" y="662"/>
                </a:lnTo>
                <a:lnTo>
                  <a:pt x="27" y="657"/>
                </a:lnTo>
                <a:lnTo>
                  <a:pt x="32" y="657"/>
                </a:lnTo>
                <a:lnTo>
                  <a:pt x="38" y="652"/>
                </a:lnTo>
                <a:lnTo>
                  <a:pt x="43" y="652"/>
                </a:lnTo>
                <a:lnTo>
                  <a:pt x="43" y="646"/>
                </a:lnTo>
                <a:lnTo>
                  <a:pt x="43" y="641"/>
                </a:lnTo>
                <a:lnTo>
                  <a:pt x="43" y="636"/>
                </a:lnTo>
                <a:lnTo>
                  <a:pt x="48" y="636"/>
                </a:lnTo>
                <a:lnTo>
                  <a:pt x="53" y="641"/>
                </a:lnTo>
                <a:lnTo>
                  <a:pt x="59" y="641"/>
                </a:lnTo>
                <a:lnTo>
                  <a:pt x="64" y="641"/>
                </a:lnTo>
                <a:lnTo>
                  <a:pt x="64" y="609"/>
                </a:lnTo>
                <a:lnTo>
                  <a:pt x="64" y="434"/>
                </a:lnTo>
                <a:lnTo>
                  <a:pt x="59" y="403"/>
                </a:lnTo>
                <a:lnTo>
                  <a:pt x="64" y="403"/>
                </a:lnTo>
                <a:lnTo>
                  <a:pt x="96" y="429"/>
                </a:lnTo>
                <a:lnTo>
                  <a:pt x="96" y="434"/>
                </a:lnTo>
                <a:lnTo>
                  <a:pt x="101" y="434"/>
                </a:lnTo>
                <a:lnTo>
                  <a:pt x="101" y="440"/>
                </a:lnTo>
                <a:lnTo>
                  <a:pt x="106" y="440"/>
                </a:lnTo>
                <a:lnTo>
                  <a:pt x="106" y="434"/>
                </a:lnTo>
                <a:lnTo>
                  <a:pt x="101" y="424"/>
                </a:lnTo>
                <a:lnTo>
                  <a:pt x="106" y="424"/>
                </a:lnTo>
                <a:lnTo>
                  <a:pt x="112" y="424"/>
                </a:lnTo>
                <a:lnTo>
                  <a:pt x="112" y="419"/>
                </a:lnTo>
                <a:lnTo>
                  <a:pt x="117" y="419"/>
                </a:lnTo>
                <a:lnTo>
                  <a:pt x="122" y="413"/>
                </a:lnTo>
                <a:lnTo>
                  <a:pt x="128" y="413"/>
                </a:lnTo>
                <a:lnTo>
                  <a:pt x="128" y="408"/>
                </a:lnTo>
                <a:lnTo>
                  <a:pt x="133" y="408"/>
                </a:lnTo>
                <a:lnTo>
                  <a:pt x="138" y="408"/>
                </a:lnTo>
                <a:lnTo>
                  <a:pt x="138" y="403"/>
                </a:lnTo>
                <a:lnTo>
                  <a:pt x="143" y="403"/>
                </a:lnTo>
                <a:lnTo>
                  <a:pt x="149" y="403"/>
                </a:lnTo>
                <a:lnTo>
                  <a:pt x="149" y="397"/>
                </a:lnTo>
                <a:lnTo>
                  <a:pt x="159" y="350"/>
                </a:lnTo>
                <a:lnTo>
                  <a:pt x="170" y="302"/>
                </a:lnTo>
                <a:lnTo>
                  <a:pt x="170" y="297"/>
                </a:lnTo>
                <a:lnTo>
                  <a:pt x="170" y="292"/>
                </a:lnTo>
                <a:lnTo>
                  <a:pt x="170" y="286"/>
                </a:lnTo>
                <a:lnTo>
                  <a:pt x="170" y="281"/>
                </a:lnTo>
                <a:lnTo>
                  <a:pt x="175" y="270"/>
                </a:lnTo>
                <a:lnTo>
                  <a:pt x="186" y="217"/>
                </a:lnTo>
                <a:lnTo>
                  <a:pt x="186" y="212"/>
                </a:lnTo>
                <a:lnTo>
                  <a:pt x="186" y="207"/>
                </a:lnTo>
                <a:lnTo>
                  <a:pt x="186" y="202"/>
                </a:lnTo>
                <a:lnTo>
                  <a:pt x="186" y="196"/>
                </a:lnTo>
                <a:lnTo>
                  <a:pt x="186" y="191"/>
                </a:lnTo>
                <a:lnTo>
                  <a:pt x="186" y="186"/>
                </a:lnTo>
                <a:lnTo>
                  <a:pt x="186" y="180"/>
                </a:lnTo>
                <a:lnTo>
                  <a:pt x="186" y="175"/>
                </a:lnTo>
                <a:lnTo>
                  <a:pt x="180" y="170"/>
                </a:lnTo>
                <a:lnTo>
                  <a:pt x="180" y="164"/>
                </a:lnTo>
                <a:lnTo>
                  <a:pt x="170" y="122"/>
                </a:lnTo>
                <a:lnTo>
                  <a:pt x="175" y="101"/>
                </a:lnTo>
                <a:lnTo>
                  <a:pt x="202" y="6"/>
                </a:lnTo>
                <a:lnTo>
                  <a:pt x="202" y="0"/>
                </a:lnTo>
                <a:lnTo>
                  <a:pt x="371" y="101"/>
                </a:lnTo>
                <a:lnTo>
                  <a:pt x="435" y="133"/>
                </a:lnTo>
                <a:lnTo>
                  <a:pt x="440" y="138"/>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7" name="Freeform 7"/>
          <p:cNvSpPr>
            <a:spLocks/>
          </p:cNvSpPr>
          <p:nvPr/>
        </p:nvSpPr>
        <p:spPr bwMode="auto">
          <a:xfrm>
            <a:off x="6664325" y="3957638"/>
            <a:ext cx="285750" cy="328612"/>
          </a:xfrm>
          <a:custGeom>
            <a:avLst/>
            <a:gdLst>
              <a:gd name="T0" fmla="*/ 43 w 180"/>
              <a:gd name="T1" fmla="*/ 0 h 207"/>
              <a:gd name="T2" fmla="*/ 48 w 180"/>
              <a:gd name="T3" fmla="*/ 6 h 207"/>
              <a:gd name="T4" fmla="*/ 127 w 180"/>
              <a:gd name="T5" fmla="*/ 80 h 207"/>
              <a:gd name="T6" fmla="*/ 175 w 180"/>
              <a:gd name="T7" fmla="*/ 143 h 207"/>
              <a:gd name="T8" fmla="*/ 180 w 180"/>
              <a:gd name="T9" fmla="*/ 154 h 207"/>
              <a:gd name="T10" fmla="*/ 180 w 180"/>
              <a:gd name="T11" fmla="*/ 159 h 207"/>
              <a:gd name="T12" fmla="*/ 180 w 180"/>
              <a:gd name="T13" fmla="*/ 170 h 207"/>
              <a:gd name="T14" fmla="*/ 180 w 180"/>
              <a:gd name="T15" fmla="*/ 180 h 207"/>
              <a:gd name="T16" fmla="*/ 180 w 180"/>
              <a:gd name="T17" fmla="*/ 186 h 207"/>
              <a:gd name="T18" fmla="*/ 180 w 180"/>
              <a:gd name="T19" fmla="*/ 191 h 207"/>
              <a:gd name="T20" fmla="*/ 175 w 180"/>
              <a:gd name="T21" fmla="*/ 186 h 207"/>
              <a:gd name="T22" fmla="*/ 170 w 180"/>
              <a:gd name="T23" fmla="*/ 186 h 207"/>
              <a:gd name="T24" fmla="*/ 170 w 180"/>
              <a:gd name="T25" fmla="*/ 196 h 207"/>
              <a:gd name="T26" fmla="*/ 164 w 180"/>
              <a:gd name="T27" fmla="*/ 202 h 207"/>
              <a:gd name="T28" fmla="*/ 159 w 180"/>
              <a:gd name="T29" fmla="*/ 202 h 207"/>
              <a:gd name="T30" fmla="*/ 159 w 180"/>
              <a:gd name="T31" fmla="*/ 196 h 207"/>
              <a:gd name="T32" fmla="*/ 148 w 180"/>
              <a:gd name="T33" fmla="*/ 202 h 207"/>
              <a:gd name="T34" fmla="*/ 143 w 180"/>
              <a:gd name="T35" fmla="*/ 202 h 207"/>
              <a:gd name="T36" fmla="*/ 138 w 180"/>
              <a:gd name="T37" fmla="*/ 196 h 207"/>
              <a:gd name="T38" fmla="*/ 133 w 180"/>
              <a:gd name="T39" fmla="*/ 196 h 207"/>
              <a:gd name="T40" fmla="*/ 127 w 180"/>
              <a:gd name="T41" fmla="*/ 196 h 207"/>
              <a:gd name="T42" fmla="*/ 133 w 180"/>
              <a:gd name="T43" fmla="*/ 191 h 207"/>
              <a:gd name="T44" fmla="*/ 133 w 180"/>
              <a:gd name="T45" fmla="*/ 186 h 207"/>
              <a:gd name="T46" fmla="*/ 133 w 180"/>
              <a:gd name="T47" fmla="*/ 175 h 207"/>
              <a:gd name="T48" fmla="*/ 138 w 180"/>
              <a:gd name="T49" fmla="*/ 170 h 207"/>
              <a:gd name="T50" fmla="*/ 138 w 180"/>
              <a:gd name="T51" fmla="*/ 159 h 207"/>
              <a:gd name="T52" fmla="*/ 143 w 180"/>
              <a:gd name="T53" fmla="*/ 149 h 207"/>
              <a:gd name="T54" fmla="*/ 138 w 180"/>
              <a:gd name="T55" fmla="*/ 138 h 207"/>
              <a:gd name="T56" fmla="*/ 117 w 180"/>
              <a:gd name="T57" fmla="*/ 133 h 207"/>
              <a:gd name="T58" fmla="*/ 106 w 180"/>
              <a:gd name="T59" fmla="*/ 133 h 207"/>
              <a:gd name="T60" fmla="*/ 90 w 180"/>
              <a:gd name="T61" fmla="*/ 127 h 207"/>
              <a:gd name="T62" fmla="*/ 80 w 180"/>
              <a:gd name="T63" fmla="*/ 127 h 207"/>
              <a:gd name="T64" fmla="*/ 74 w 180"/>
              <a:gd name="T65" fmla="*/ 127 h 207"/>
              <a:gd name="T66" fmla="*/ 69 w 180"/>
              <a:gd name="T67" fmla="*/ 138 h 207"/>
              <a:gd name="T68" fmla="*/ 64 w 180"/>
              <a:gd name="T69" fmla="*/ 138 h 207"/>
              <a:gd name="T70" fmla="*/ 58 w 180"/>
              <a:gd name="T71" fmla="*/ 138 h 207"/>
              <a:gd name="T72" fmla="*/ 53 w 180"/>
              <a:gd name="T73" fmla="*/ 138 h 207"/>
              <a:gd name="T74" fmla="*/ 43 w 180"/>
              <a:gd name="T75" fmla="*/ 143 h 207"/>
              <a:gd name="T76" fmla="*/ 37 w 180"/>
              <a:gd name="T77" fmla="*/ 143 h 207"/>
              <a:gd name="T78" fmla="*/ 32 w 180"/>
              <a:gd name="T79" fmla="*/ 149 h 207"/>
              <a:gd name="T80" fmla="*/ 27 w 180"/>
              <a:gd name="T81" fmla="*/ 149 h 207"/>
              <a:gd name="T82" fmla="*/ 11 w 180"/>
              <a:gd name="T83" fmla="*/ 138 h 207"/>
              <a:gd name="T84" fmla="*/ 21 w 180"/>
              <a:gd name="T85" fmla="*/ 127 h 207"/>
              <a:gd name="T86" fmla="*/ 27 w 180"/>
              <a:gd name="T87" fmla="*/ 117 h 207"/>
              <a:gd name="T88" fmla="*/ 32 w 180"/>
              <a:gd name="T89" fmla="*/ 112 h 207"/>
              <a:gd name="T90" fmla="*/ 32 w 180"/>
              <a:gd name="T91" fmla="*/ 96 h 207"/>
              <a:gd name="T92" fmla="*/ 21 w 180"/>
              <a:gd name="T93" fmla="*/ 90 h 207"/>
              <a:gd name="T94" fmla="*/ 11 w 180"/>
              <a:gd name="T95" fmla="*/ 80 h 207"/>
              <a:gd name="T96" fmla="*/ 5 w 180"/>
              <a:gd name="T97" fmla="*/ 75 h 207"/>
              <a:gd name="T98" fmla="*/ 0 w 180"/>
              <a:gd name="T99" fmla="*/ 69 h 207"/>
              <a:gd name="T100" fmla="*/ 5 w 180"/>
              <a:gd name="T101" fmla="*/ 64 h 207"/>
              <a:gd name="T102" fmla="*/ 5 w 180"/>
              <a:gd name="T103" fmla="*/ 59 h 207"/>
              <a:gd name="T104" fmla="*/ 11 w 180"/>
              <a:gd name="T105" fmla="*/ 53 h 207"/>
              <a:gd name="T106" fmla="*/ 16 w 180"/>
              <a:gd name="T107" fmla="*/ 48 h 207"/>
              <a:gd name="T108" fmla="*/ 16 w 180"/>
              <a:gd name="T109" fmla="*/ 43 h 207"/>
              <a:gd name="T110" fmla="*/ 16 w 180"/>
              <a:gd name="T111" fmla="*/ 32 h 207"/>
              <a:gd name="T112" fmla="*/ 16 w 180"/>
              <a:gd name="T113" fmla="*/ 27 h 207"/>
              <a:gd name="T114" fmla="*/ 21 w 180"/>
              <a:gd name="T115" fmla="*/ 22 h 207"/>
              <a:gd name="T116" fmla="*/ 21 w 180"/>
              <a:gd name="T117" fmla="*/ 16 h 207"/>
              <a:gd name="T118" fmla="*/ 21 w 180"/>
              <a:gd name="T119" fmla="*/ 11 h 207"/>
              <a:gd name="T120" fmla="*/ 27 w 180"/>
              <a:gd name="T121" fmla="*/ 6 h 207"/>
              <a:gd name="T122" fmla="*/ 37 w 180"/>
              <a:gd name="T123" fmla="*/ 0 h 2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0"/>
              <a:gd name="T187" fmla="*/ 0 h 207"/>
              <a:gd name="T188" fmla="*/ 180 w 180"/>
              <a:gd name="T189" fmla="*/ 207 h 2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0" h="207">
                <a:moveTo>
                  <a:pt x="37" y="0"/>
                </a:moveTo>
                <a:lnTo>
                  <a:pt x="37" y="0"/>
                </a:lnTo>
                <a:lnTo>
                  <a:pt x="43" y="0"/>
                </a:lnTo>
                <a:lnTo>
                  <a:pt x="48" y="0"/>
                </a:lnTo>
                <a:lnTo>
                  <a:pt x="48" y="6"/>
                </a:lnTo>
                <a:lnTo>
                  <a:pt x="80" y="27"/>
                </a:lnTo>
                <a:lnTo>
                  <a:pt x="90" y="43"/>
                </a:lnTo>
                <a:lnTo>
                  <a:pt x="101" y="64"/>
                </a:lnTo>
                <a:lnTo>
                  <a:pt x="106" y="69"/>
                </a:lnTo>
                <a:lnTo>
                  <a:pt x="106" y="75"/>
                </a:lnTo>
                <a:lnTo>
                  <a:pt x="117" y="75"/>
                </a:lnTo>
                <a:lnTo>
                  <a:pt x="127" y="80"/>
                </a:lnTo>
                <a:lnTo>
                  <a:pt x="154" y="96"/>
                </a:lnTo>
                <a:lnTo>
                  <a:pt x="159" y="106"/>
                </a:lnTo>
                <a:lnTo>
                  <a:pt x="175" y="138"/>
                </a:lnTo>
                <a:lnTo>
                  <a:pt x="175" y="143"/>
                </a:lnTo>
                <a:lnTo>
                  <a:pt x="175" y="149"/>
                </a:lnTo>
                <a:lnTo>
                  <a:pt x="180" y="149"/>
                </a:lnTo>
                <a:lnTo>
                  <a:pt x="180" y="154"/>
                </a:lnTo>
                <a:lnTo>
                  <a:pt x="175" y="154"/>
                </a:lnTo>
                <a:lnTo>
                  <a:pt x="180" y="154"/>
                </a:lnTo>
                <a:lnTo>
                  <a:pt x="180" y="159"/>
                </a:lnTo>
                <a:lnTo>
                  <a:pt x="180" y="165"/>
                </a:lnTo>
                <a:lnTo>
                  <a:pt x="180" y="170"/>
                </a:lnTo>
                <a:lnTo>
                  <a:pt x="180" y="175"/>
                </a:lnTo>
                <a:lnTo>
                  <a:pt x="180" y="180"/>
                </a:lnTo>
                <a:lnTo>
                  <a:pt x="180" y="186"/>
                </a:lnTo>
                <a:lnTo>
                  <a:pt x="180" y="191"/>
                </a:lnTo>
                <a:lnTo>
                  <a:pt x="180" y="186"/>
                </a:lnTo>
                <a:lnTo>
                  <a:pt x="175" y="186"/>
                </a:lnTo>
                <a:lnTo>
                  <a:pt x="170" y="186"/>
                </a:lnTo>
                <a:lnTo>
                  <a:pt x="170" y="191"/>
                </a:lnTo>
                <a:lnTo>
                  <a:pt x="170" y="196"/>
                </a:lnTo>
                <a:lnTo>
                  <a:pt x="170" y="202"/>
                </a:lnTo>
                <a:lnTo>
                  <a:pt x="164" y="202"/>
                </a:lnTo>
                <a:lnTo>
                  <a:pt x="164" y="207"/>
                </a:lnTo>
                <a:lnTo>
                  <a:pt x="159" y="207"/>
                </a:lnTo>
                <a:lnTo>
                  <a:pt x="159" y="202"/>
                </a:lnTo>
                <a:lnTo>
                  <a:pt x="159" y="196"/>
                </a:lnTo>
                <a:lnTo>
                  <a:pt x="154" y="196"/>
                </a:lnTo>
                <a:lnTo>
                  <a:pt x="148" y="196"/>
                </a:lnTo>
                <a:lnTo>
                  <a:pt x="148" y="202"/>
                </a:lnTo>
                <a:lnTo>
                  <a:pt x="143" y="202"/>
                </a:lnTo>
                <a:lnTo>
                  <a:pt x="138" y="202"/>
                </a:lnTo>
                <a:lnTo>
                  <a:pt x="138" y="196"/>
                </a:lnTo>
                <a:lnTo>
                  <a:pt x="133" y="196"/>
                </a:lnTo>
                <a:lnTo>
                  <a:pt x="133" y="202"/>
                </a:lnTo>
                <a:lnTo>
                  <a:pt x="127" y="202"/>
                </a:lnTo>
                <a:lnTo>
                  <a:pt x="127" y="196"/>
                </a:lnTo>
                <a:lnTo>
                  <a:pt x="127" y="191"/>
                </a:lnTo>
                <a:lnTo>
                  <a:pt x="133" y="191"/>
                </a:lnTo>
                <a:lnTo>
                  <a:pt x="133" y="186"/>
                </a:lnTo>
                <a:lnTo>
                  <a:pt x="133" y="180"/>
                </a:lnTo>
                <a:lnTo>
                  <a:pt x="133" y="175"/>
                </a:lnTo>
                <a:lnTo>
                  <a:pt x="138" y="170"/>
                </a:lnTo>
                <a:lnTo>
                  <a:pt x="138" y="165"/>
                </a:lnTo>
                <a:lnTo>
                  <a:pt x="138" y="159"/>
                </a:lnTo>
                <a:lnTo>
                  <a:pt x="143" y="154"/>
                </a:lnTo>
                <a:lnTo>
                  <a:pt x="143" y="149"/>
                </a:lnTo>
                <a:lnTo>
                  <a:pt x="143" y="143"/>
                </a:lnTo>
                <a:lnTo>
                  <a:pt x="143" y="138"/>
                </a:lnTo>
                <a:lnTo>
                  <a:pt x="138" y="138"/>
                </a:lnTo>
                <a:lnTo>
                  <a:pt x="133" y="138"/>
                </a:lnTo>
                <a:lnTo>
                  <a:pt x="127" y="138"/>
                </a:lnTo>
                <a:lnTo>
                  <a:pt x="127" y="133"/>
                </a:lnTo>
                <a:lnTo>
                  <a:pt x="122" y="133"/>
                </a:lnTo>
                <a:lnTo>
                  <a:pt x="117" y="133"/>
                </a:lnTo>
                <a:lnTo>
                  <a:pt x="111" y="133"/>
                </a:lnTo>
                <a:lnTo>
                  <a:pt x="106" y="133"/>
                </a:lnTo>
                <a:lnTo>
                  <a:pt x="101" y="133"/>
                </a:lnTo>
                <a:lnTo>
                  <a:pt x="95" y="127"/>
                </a:lnTo>
                <a:lnTo>
                  <a:pt x="90" y="127"/>
                </a:lnTo>
                <a:lnTo>
                  <a:pt x="85" y="127"/>
                </a:lnTo>
                <a:lnTo>
                  <a:pt x="85" y="122"/>
                </a:lnTo>
                <a:lnTo>
                  <a:pt x="80" y="122"/>
                </a:lnTo>
                <a:lnTo>
                  <a:pt x="80" y="127"/>
                </a:lnTo>
                <a:lnTo>
                  <a:pt x="74" y="127"/>
                </a:lnTo>
                <a:lnTo>
                  <a:pt x="74" y="133"/>
                </a:lnTo>
                <a:lnTo>
                  <a:pt x="69" y="133"/>
                </a:lnTo>
                <a:lnTo>
                  <a:pt x="69" y="138"/>
                </a:lnTo>
                <a:lnTo>
                  <a:pt x="64" y="138"/>
                </a:lnTo>
                <a:lnTo>
                  <a:pt x="58" y="138"/>
                </a:lnTo>
                <a:lnTo>
                  <a:pt x="53" y="138"/>
                </a:lnTo>
                <a:lnTo>
                  <a:pt x="48" y="138"/>
                </a:lnTo>
                <a:lnTo>
                  <a:pt x="48" y="143"/>
                </a:lnTo>
                <a:lnTo>
                  <a:pt x="43" y="143"/>
                </a:lnTo>
                <a:lnTo>
                  <a:pt x="37" y="143"/>
                </a:lnTo>
                <a:lnTo>
                  <a:pt x="37" y="149"/>
                </a:lnTo>
                <a:lnTo>
                  <a:pt x="32" y="149"/>
                </a:lnTo>
                <a:lnTo>
                  <a:pt x="32" y="154"/>
                </a:lnTo>
                <a:lnTo>
                  <a:pt x="27" y="149"/>
                </a:lnTo>
                <a:lnTo>
                  <a:pt x="21" y="149"/>
                </a:lnTo>
                <a:lnTo>
                  <a:pt x="21" y="143"/>
                </a:lnTo>
                <a:lnTo>
                  <a:pt x="16" y="143"/>
                </a:lnTo>
                <a:lnTo>
                  <a:pt x="11" y="138"/>
                </a:lnTo>
                <a:lnTo>
                  <a:pt x="16" y="138"/>
                </a:lnTo>
                <a:lnTo>
                  <a:pt x="16" y="133"/>
                </a:lnTo>
                <a:lnTo>
                  <a:pt x="21" y="133"/>
                </a:lnTo>
                <a:lnTo>
                  <a:pt x="21" y="127"/>
                </a:lnTo>
                <a:lnTo>
                  <a:pt x="21" y="122"/>
                </a:lnTo>
                <a:lnTo>
                  <a:pt x="27" y="122"/>
                </a:lnTo>
                <a:lnTo>
                  <a:pt x="27" y="117"/>
                </a:lnTo>
                <a:lnTo>
                  <a:pt x="32" y="117"/>
                </a:lnTo>
                <a:lnTo>
                  <a:pt x="32" y="112"/>
                </a:lnTo>
                <a:lnTo>
                  <a:pt x="32" y="106"/>
                </a:lnTo>
                <a:lnTo>
                  <a:pt x="32" y="101"/>
                </a:lnTo>
                <a:lnTo>
                  <a:pt x="32" y="96"/>
                </a:lnTo>
                <a:lnTo>
                  <a:pt x="32" y="90"/>
                </a:lnTo>
                <a:lnTo>
                  <a:pt x="27" y="90"/>
                </a:lnTo>
                <a:lnTo>
                  <a:pt x="21" y="90"/>
                </a:lnTo>
                <a:lnTo>
                  <a:pt x="16" y="90"/>
                </a:lnTo>
                <a:lnTo>
                  <a:pt x="16" y="85"/>
                </a:lnTo>
                <a:lnTo>
                  <a:pt x="11" y="85"/>
                </a:lnTo>
                <a:lnTo>
                  <a:pt x="11" y="80"/>
                </a:lnTo>
                <a:lnTo>
                  <a:pt x="11" y="75"/>
                </a:lnTo>
                <a:lnTo>
                  <a:pt x="5" y="75"/>
                </a:lnTo>
                <a:lnTo>
                  <a:pt x="0" y="69"/>
                </a:lnTo>
                <a:lnTo>
                  <a:pt x="0" y="64"/>
                </a:lnTo>
                <a:lnTo>
                  <a:pt x="5" y="64"/>
                </a:lnTo>
                <a:lnTo>
                  <a:pt x="5" y="59"/>
                </a:lnTo>
                <a:lnTo>
                  <a:pt x="11" y="59"/>
                </a:lnTo>
                <a:lnTo>
                  <a:pt x="11" y="53"/>
                </a:lnTo>
                <a:lnTo>
                  <a:pt x="11" y="48"/>
                </a:lnTo>
                <a:lnTo>
                  <a:pt x="16" y="48"/>
                </a:lnTo>
                <a:lnTo>
                  <a:pt x="16" y="43"/>
                </a:lnTo>
                <a:lnTo>
                  <a:pt x="16" y="37"/>
                </a:lnTo>
                <a:lnTo>
                  <a:pt x="16" y="32"/>
                </a:lnTo>
                <a:lnTo>
                  <a:pt x="16" y="27"/>
                </a:lnTo>
                <a:lnTo>
                  <a:pt x="21" y="27"/>
                </a:lnTo>
                <a:lnTo>
                  <a:pt x="21" y="22"/>
                </a:lnTo>
                <a:lnTo>
                  <a:pt x="16" y="22"/>
                </a:lnTo>
                <a:lnTo>
                  <a:pt x="21" y="22"/>
                </a:lnTo>
                <a:lnTo>
                  <a:pt x="21" y="16"/>
                </a:lnTo>
                <a:lnTo>
                  <a:pt x="21" y="11"/>
                </a:lnTo>
                <a:lnTo>
                  <a:pt x="27" y="11"/>
                </a:lnTo>
                <a:lnTo>
                  <a:pt x="27" y="6"/>
                </a:lnTo>
                <a:lnTo>
                  <a:pt x="27" y="11"/>
                </a:lnTo>
                <a:lnTo>
                  <a:pt x="27" y="6"/>
                </a:lnTo>
                <a:lnTo>
                  <a:pt x="32" y="6"/>
                </a:lnTo>
                <a:lnTo>
                  <a:pt x="32" y="0"/>
                </a:lnTo>
                <a:lnTo>
                  <a:pt x="37" y="0"/>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8" name="Freeform 8"/>
          <p:cNvSpPr>
            <a:spLocks/>
          </p:cNvSpPr>
          <p:nvPr/>
        </p:nvSpPr>
        <p:spPr bwMode="auto">
          <a:xfrm>
            <a:off x="4572000" y="2697163"/>
            <a:ext cx="1050925" cy="1681162"/>
          </a:xfrm>
          <a:custGeom>
            <a:avLst/>
            <a:gdLst>
              <a:gd name="T0" fmla="*/ 413 w 662"/>
              <a:gd name="T1" fmla="*/ 366 h 1059"/>
              <a:gd name="T2" fmla="*/ 450 w 662"/>
              <a:gd name="T3" fmla="*/ 466 h 1059"/>
              <a:gd name="T4" fmla="*/ 588 w 662"/>
              <a:gd name="T5" fmla="*/ 588 h 1059"/>
              <a:gd name="T6" fmla="*/ 598 w 662"/>
              <a:gd name="T7" fmla="*/ 715 h 1059"/>
              <a:gd name="T8" fmla="*/ 572 w 662"/>
              <a:gd name="T9" fmla="*/ 752 h 1059"/>
              <a:gd name="T10" fmla="*/ 529 w 662"/>
              <a:gd name="T11" fmla="*/ 816 h 1059"/>
              <a:gd name="T12" fmla="*/ 524 w 662"/>
              <a:gd name="T13" fmla="*/ 847 h 1059"/>
              <a:gd name="T14" fmla="*/ 529 w 662"/>
              <a:gd name="T15" fmla="*/ 879 h 1059"/>
              <a:gd name="T16" fmla="*/ 529 w 662"/>
              <a:gd name="T17" fmla="*/ 916 h 1059"/>
              <a:gd name="T18" fmla="*/ 519 w 662"/>
              <a:gd name="T19" fmla="*/ 943 h 1059"/>
              <a:gd name="T20" fmla="*/ 498 w 662"/>
              <a:gd name="T21" fmla="*/ 959 h 1059"/>
              <a:gd name="T22" fmla="*/ 487 w 662"/>
              <a:gd name="T23" fmla="*/ 985 h 1059"/>
              <a:gd name="T24" fmla="*/ 487 w 662"/>
              <a:gd name="T25" fmla="*/ 1022 h 1059"/>
              <a:gd name="T26" fmla="*/ 487 w 662"/>
              <a:gd name="T27" fmla="*/ 1054 h 1059"/>
              <a:gd name="T28" fmla="*/ 461 w 662"/>
              <a:gd name="T29" fmla="*/ 1049 h 1059"/>
              <a:gd name="T30" fmla="*/ 434 w 662"/>
              <a:gd name="T31" fmla="*/ 1049 h 1059"/>
              <a:gd name="T32" fmla="*/ 418 w 662"/>
              <a:gd name="T33" fmla="*/ 1038 h 1059"/>
              <a:gd name="T34" fmla="*/ 413 w 662"/>
              <a:gd name="T35" fmla="*/ 1017 h 1059"/>
              <a:gd name="T36" fmla="*/ 397 w 662"/>
              <a:gd name="T37" fmla="*/ 996 h 1059"/>
              <a:gd name="T38" fmla="*/ 376 w 662"/>
              <a:gd name="T39" fmla="*/ 990 h 1059"/>
              <a:gd name="T40" fmla="*/ 349 w 662"/>
              <a:gd name="T41" fmla="*/ 980 h 1059"/>
              <a:gd name="T42" fmla="*/ 323 w 662"/>
              <a:gd name="T43" fmla="*/ 980 h 1059"/>
              <a:gd name="T44" fmla="*/ 291 w 662"/>
              <a:gd name="T45" fmla="*/ 974 h 1059"/>
              <a:gd name="T46" fmla="*/ 259 w 662"/>
              <a:gd name="T47" fmla="*/ 964 h 1059"/>
              <a:gd name="T48" fmla="*/ 233 w 662"/>
              <a:gd name="T49" fmla="*/ 964 h 1059"/>
              <a:gd name="T50" fmla="*/ 206 w 662"/>
              <a:gd name="T51" fmla="*/ 953 h 1059"/>
              <a:gd name="T52" fmla="*/ 180 w 662"/>
              <a:gd name="T53" fmla="*/ 937 h 1059"/>
              <a:gd name="T54" fmla="*/ 153 w 662"/>
              <a:gd name="T55" fmla="*/ 937 h 1059"/>
              <a:gd name="T56" fmla="*/ 143 w 662"/>
              <a:gd name="T57" fmla="*/ 921 h 1059"/>
              <a:gd name="T58" fmla="*/ 116 w 662"/>
              <a:gd name="T59" fmla="*/ 911 h 1059"/>
              <a:gd name="T60" fmla="*/ 85 w 662"/>
              <a:gd name="T61" fmla="*/ 916 h 1059"/>
              <a:gd name="T62" fmla="*/ 69 w 662"/>
              <a:gd name="T63" fmla="*/ 932 h 1059"/>
              <a:gd name="T64" fmla="*/ 42 w 662"/>
              <a:gd name="T65" fmla="*/ 937 h 1059"/>
              <a:gd name="T66" fmla="*/ 32 w 662"/>
              <a:gd name="T67" fmla="*/ 911 h 1059"/>
              <a:gd name="T68" fmla="*/ 26 w 662"/>
              <a:gd name="T69" fmla="*/ 879 h 1059"/>
              <a:gd name="T70" fmla="*/ 21 w 662"/>
              <a:gd name="T71" fmla="*/ 858 h 1059"/>
              <a:gd name="T72" fmla="*/ 5 w 662"/>
              <a:gd name="T73" fmla="*/ 837 h 1059"/>
              <a:gd name="T74" fmla="*/ 79 w 662"/>
              <a:gd name="T75" fmla="*/ 546 h 1059"/>
              <a:gd name="T76" fmla="*/ 85 w 662"/>
              <a:gd name="T77" fmla="*/ 519 h 1059"/>
              <a:gd name="T78" fmla="*/ 101 w 662"/>
              <a:gd name="T79" fmla="*/ 498 h 1059"/>
              <a:gd name="T80" fmla="*/ 58 w 662"/>
              <a:gd name="T81" fmla="*/ 445 h 1059"/>
              <a:gd name="T82" fmla="*/ 42 w 662"/>
              <a:gd name="T83" fmla="*/ 424 h 1059"/>
              <a:gd name="T84" fmla="*/ 26 w 662"/>
              <a:gd name="T85" fmla="*/ 403 h 1059"/>
              <a:gd name="T86" fmla="*/ 16 w 662"/>
              <a:gd name="T87" fmla="*/ 376 h 1059"/>
              <a:gd name="T88" fmla="*/ 16 w 662"/>
              <a:gd name="T89" fmla="*/ 350 h 1059"/>
              <a:gd name="T90" fmla="*/ 26 w 662"/>
              <a:gd name="T91" fmla="*/ 329 h 1059"/>
              <a:gd name="T92" fmla="*/ 85 w 662"/>
              <a:gd name="T93" fmla="*/ 307 h 1059"/>
              <a:gd name="T94" fmla="*/ 90 w 662"/>
              <a:gd name="T95" fmla="*/ 276 h 1059"/>
              <a:gd name="T96" fmla="*/ 90 w 662"/>
              <a:gd name="T97" fmla="*/ 249 h 1059"/>
              <a:gd name="T98" fmla="*/ 95 w 662"/>
              <a:gd name="T99" fmla="*/ 223 h 1059"/>
              <a:gd name="T100" fmla="*/ 122 w 662"/>
              <a:gd name="T101" fmla="*/ 223 h 1059"/>
              <a:gd name="T102" fmla="*/ 153 w 662"/>
              <a:gd name="T103" fmla="*/ 223 h 1059"/>
              <a:gd name="T104" fmla="*/ 201 w 662"/>
              <a:gd name="T105" fmla="*/ 117 h 1059"/>
              <a:gd name="T106" fmla="*/ 217 w 662"/>
              <a:gd name="T107" fmla="*/ 90 h 1059"/>
              <a:gd name="T108" fmla="*/ 238 w 662"/>
              <a:gd name="T109" fmla="*/ 74 h 1059"/>
              <a:gd name="T110" fmla="*/ 270 w 662"/>
              <a:gd name="T111" fmla="*/ 48 h 1059"/>
              <a:gd name="T112" fmla="*/ 413 w 662"/>
              <a:gd name="T113" fmla="*/ 0 h 105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62"/>
              <a:gd name="T172" fmla="*/ 0 h 1059"/>
              <a:gd name="T173" fmla="*/ 662 w 662"/>
              <a:gd name="T174" fmla="*/ 1059 h 105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62" h="1059">
                <a:moveTo>
                  <a:pt x="413" y="0"/>
                </a:moveTo>
                <a:lnTo>
                  <a:pt x="418" y="80"/>
                </a:lnTo>
                <a:lnTo>
                  <a:pt x="418" y="106"/>
                </a:lnTo>
                <a:lnTo>
                  <a:pt x="445" y="170"/>
                </a:lnTo>
                <a:lnTo>
                  <a:pt x="418" y="270"/>
                </a:lnTo>
                <a:lnTo>
                  <a:pt x="397" y="366"/>
                </a:lnTo>
                <a:lnTo>
                  <a:pt x="413" y="366"/>
                </a:lnTo>
                <a:lnTo>
                  <a:pt x="418" y="392"/>
                </a:lnTo>
                <a:lnTo>
                  <a:pt x="413" y="413"/>
                </a:lnTo>
                <a:lnTo>
                  <a:pt x="408" y="419"/>
                </a:lnTo>
                <a:lnTo>
                  <a:pt x="408" y="424"/>
                </a:lnTo>
                <a:lnTo>
                  <a:pt x="402" y="429"/>
                </a:lnTo>
                <a:lnTo>
                  <a:pt x="408" y="434"/>
                </a:lnTo>
                <a:lnTo>
                  <a:pt x="450" y="466"/>
                </a:lnTo>
                <a:lnTo>
                  <a:pt x="461" y="482"/>
                </a:lnTo>
                <a:lnTo>
                  <a:pt x="482" y="503"/>
                </a:lnTo>
                <a:lnTo>
                  <a:pt x="508" y="519"/>
                </a:lnTo>
                <a:lnTo>
                  <a:pt x="551" y="588"/>
                </a:lnTo>
                <a:lnTo>
                  <a:pt x="561" y="588"/>
                </a:lnTo>
                <a:lnTo>
                  <a:pt x="582" y="588"/>
                </a:lnTo>
                <a:lnTo>
                  <a:pt x="588" y="588"/>
                </a:lnTo>
                <a:lnTo>
                  <a:pt x="662" y="588"/>
                </a:lnTo>
                <a:lnTo>
                  <a:pt x="630" y="604"/>
                </a:lnTo>
                <a:lnTo>
                  <a:pt x="588" y="630"/>
                </a:lnTo>
                <a:lnTo>
                  <a:pt x="598" y="678"/>
                </a:lnTo>
                <a:lnTo>
                  <a:pt x="598" y="689"/>
                </a:lnTo>
                <a:lnTo>
                  <a:pt x="598" y="694"/>
                </a:lnTo>
                <a:lnTo>
                  <a:pt x="598" y="715"/>
                </a:lnTo>
                <a:lnTo>
                  <a:pt x="598" y="720"/>
                </a:lnTo>
                <a:lnTo>
                  <a:pt x="598" y="726"/>
                </a:lnTo>
                <a:lnTo>
                  <a:pt x="598" y="731"/>
                </a:lnTo>
                <a:lnTo>
                  <a:pt x="593" y="752"/>
                </a:lnTo>
                <a:lnTo>
                  <a:pt x="577" y="747"/>
                </a:lnTo>
                <a:lnTo>
                  <a:pt x="577" y="752"/>
                </a:lnTo>
                <a:lnTo>
                  <a:pt x="572" y="752"/>
                </a:lnTo>
                <a:lnTo>
                  <a:pt x="566" y="752"/>
                </a:lnTo>
                <a:lnTo>
                  <a:pt x="566" y="757"/>
                </a:lnTo>
                <a:lnTo>
                  <a:pt x="556" y="789"/>
                </a:lnTo>
                <a:lnTo>
                  <a:pt x="551" y="810"/>
                </a:lnTo>
                <a:lnTo>
                  <a:pt x="551" y="816"/>
                </a:lnTo>
                <a:lnTo>
                  <a:pt x="545" y="816"/>
                </a:lnTo>
                <a:lnTo>
                  <a:pt x="529" y="816"/>
                </a:lnTo>
                <a:lnTo>
                  <a:pt x="540" y="831"/>
                </a:lnTo>
                <a:lnTo>
                  <a:pt x="540" y="837"/>
                </a:lnTo>
                <a:lnTo>
                  <a:pt x="535" y="837"/>
                </a:lnTo>
                <a:lnTo>
                  <a:pt x="535" y="842"/>
                </a:lnTo>
                <a:lnTo>
                  <a:pt x="529" y="842"/>
                </a:lnTo>
                <a:lnTo>
                  <a:pt x="529" y="847"/>
                </a:lnTo>
                <a:lnTo>
                  <a:pt x="524" y="847"/>
                </a:lnTo>
                <a:lnTo>
                  <a:pt x="524" y="853"/>
                </a:lnTo>
                <a:lnTo>
                  <a:pt x="529" y="853"/>
                </a:lnTo>
                <a:lnTo>
                  <a:pt x="529" y="858"/>
                </a:lnTo>
                <a:lnTo>
                  <a:pt x="529" y="863"/>
                </a:lnTo>
                <a:lnTo>
                  <a:pt x="529" y="869"/>
                </a:lnTo>
                <a:lnTo>
                  <a:pt x="529" y="874"/>
                </a:lnTo>
                <a:lnTo>
                  <a:pt x="529" y="879"/>
                </a:lnTo>
                <a:lnTo>
                  <a:pt x="529" y="884"/>
                </a:lnTo>
                <a:lnTo>
                  <a:pt x="529" y="890"/>
                </a:lnTo>
                <a:lnTo>
                  <a:pt x="529" y="895"/>
                </a:lnTo>
                <a:lnTo>
                  <a:pt x="529" y="900"/>
                </a:lnTo>
                <a:lnTo>
                  <a:pt x="529" y="906"/>
                </a:lnTo>
                <a:lnTo>
                  <a:pt x="529" y="911"/>
                </a:lnTo>
                <a:lnTo>
                  <a:pt x="529" y="916"/>
                </a:lnTo>
                <a:lnTo>
                  <a:pt x="529" y="921"/>
                </a:lnTo>
                <a:lnTo>
                  <a:pt x="529" y="927"/>
                </a:lnTo>
                <a:lnTo>
                  <a:pt x="529" y="932"/>
                </a:lnTo>
                <a:lnTo>
                  <a:pt x="529" y="937"/>
                </a:lnTo>
                <a:lnTo>
                  <a:pt x="524" y="937"/>
                </a:lnTo>
                <a:lnTo>
                  <a:pt x="519" y="937"/>
                </a:lnTo>
                <a:lnTo>
                  <a:pt x="519" y="943"/>
                </a:lnTo>
                <a:lnTo>
                  <a:pt x="513" y="943"/>
                </a:lnTo>
                <a:lnTo>
                  <a:pt x="508" y="943"/>
                </a:lnTo>
                <a:lnTo>
                  <a:pt x="508" y="948"/>
                </a:lnTo>
                <a:lnTo>
                  <a:pt x="503" y="948"/>
                </a:lnTo>
                <a:lnTo>
                  <a:pt x="503" y="953"/>
                </a:lnTo>
                <a:lnTo>
                  <a:pt x="503" y="959"/>
                </a:lnTo>
                <a:lnTo>
                  <a:pt x="498" y="959"/>
                </a:lnTo>
                <a:lnTo>
                  <a:pt x="498" y="964"/>
                </a:lnTo>
                <a:lnTo>
                  <a:pt x="498" y="969"/>
                </a:lnTo>
                <a:lnTo>
                  <a:pt x="492" y="969"/>
                </a:lnTo>
                <a:lnTo>
                  <a:pt x="492" y="974"/>
                </a:lnTo>
                <a:lnTo>
                  <a:pt x="492" y="980"/>
                </a:lnTo>
                <a:lnTo>
                  <a:pt x="487" y="980"/>
                </a:lnTo>
                <a:lnTo>
                  <a:pt x="487" y="985"/>
                </a:lnTo>
                <a:lnTo>
                  <a:pt x="487" y="990"/>
                </a:lnTo>
                <a:lnTo>
                  <a:pt x="482" y="996"/>
                </a:lnTo>
                <a:lnTo>
                  <a:pt x="482" y="1001"/>
                </a:lnTo>
                <a:lnTo>
                  <a:pt x="482" y="1006"/>
                </a:lnTo>
                <a:lnTo>
                  <a:pt x="482" y="1011"/>
                </a:lnTo>
                <a:lnTo>
                  <a:pt x="487" y="1017"/>
                </a:lnTo>
                <a:lnTo>
                  <a:pt x="487" y="1022"/>
                </a:lnTo>
                <a:lnTo>
                  <a:pt x="487" y="1027"/>
                </a:lnTo>
                <a:lnTo>
                  <a:pt x="487" y="1033"/>
                </a:lnTo>
                <a:lnTo>
                  <a:pt x="487" y="1038"/>
                </a:lnTo>
                <a:lnTo>
                  <a:pt x="492" y="1038"/>
                </a:lnTo>
                <a:lnTo>
                  <a:pt x="492" y="1043"/>
                </a:lnTo>
                <a:lnTo>
                  <a:pt x="487" y="1049"/>
                </a:lnTo>
                <a:lnTo>
                  <a:pt x="487" y="1054"/>
                </a:lnTo>
                <a:lnTo>
                  <a:pt x="482" y="1054"/>
                </a:lnTo>
                <a:lnTo>
                  <a:pt x="476" y="1059"/>
                </a:lnTo>
                <a:lnTo>
                  <a:pt x="471" y="1059"/>
                </a:lnTo>
                <a:lnTo>
                  <a:pt x="471" y="1054"/>
                </a:lnTo>
                <a:lnTo>
                  <a:pt x="466" y="1054"/>
                </a:lnTo>
                <a:lnTo>
                  <a:pt x="466" y="1049"/>
                </a:lnTo>
                <a:lnTo>
                  <a:pt x="461" y="1049"/>
                </a:lnTo>
                <a:lnTo>
                  <a:pt x="455" y="1049"/>
                </a:lnTo>
                <a:lnTo>
                  <a:pt x="450" y="1049"/>
                </a:lnTo>
                <a:lnTo>
                  <a:pt x="450" y="1043"/>
                </a:lnTo>
                <a:lnTo>
                  <a:pt x="445" y="1043"/>
                </a:lnTo>
                <a:lnTo>
                  <a:pt x="439" y="1043"/>
                </a:lnTo>
                <a:lnTo>
                  <a:pt x="439" y="1049"/>
                </a:lnTo>
                <a:lnTo>
                  <a:pt x="434" y="1049"/>
                </a:lnTo>
                <a:lnTo>
                  <a:pt x="429" y="1049"/>
                </a:lnTo>
                <a:lnTo>
                  <a:pt x="423" y="1049"/>
                </a:lnTo>
                <a:lnTo>
                  <a:pt x="423" y="1043"/>
                </a:lnTo>
                <a:lnTo>
                  <a:pt x="418" y="1043"/>
                </a:lnTo>
                <a:lnTo>
                  <a:pt x="423" y="1043"/>
                </a:lnTo>
                <a:lnTo>
                  <a:pt x="423" y="1038"/>
                </a:lnTo>
                <a:lnTo>
                  <a:pt x="418" y="1038"/>
                </a:lnTo>
                <a:lnTo>
                  <a:pt x="423" y="1038"/>
                </a:lnTo>
                <a:lnTo>
                  <a:pt x="423" y="1033"/>
                </a:lnTo>
                <a:lnTo>
                  <a:pt x="423" y="1027"/>
                </a:lnTo>
                <a:lnTo>
                  <a:pt x="418" y="1027"/>
                </a:lnTo>
                <a:lnTo>
                  <a:pt x="418" y="1022"/>
                </a:lnTo>
                <a:lnTo>
                  <a:pt x="413" y="1022"/>
                </a:lnTo>
                <a:lnTo>
                  <a:pt x="413" y="1017"/>
                </a:lnTo>
                <a:lnTo>
                  <a:pt x="408" y="1017"/>
                </a:lnTo>
                <a:lnTo>
                  <a:pt x="408" y="1011"/>
                </a:lnTo>
                <a:lnTo>
                  <a:pt x="402" y="1011"/>
                </a:lnTo>
                <a:lnTo>
                  <a:pt x="402" y="1006"/>
                </a:lnTo>
                <a:lnTo>
                  <a:pt x="402" y="1001"/>
                </a:lnTo>
                <a:lnTo>
                  <a:pt x="402" y="996"/>
                </a:lnTo>
                <a:lnTo>
                  <a:pt x="397" y="996"/>
                </a:lnTo>
                <a:lnTo>
                  <a:pt x="392" y="996"/>
                </a:lnTo>
                <a:lnTo>
                  <a:pt x="386" y="996"/>
                </a:lnTo>
                <a:lnTo>
                  <a:pt x="381" y="996"/>
                </a:lnTo>
                <a:lnTo>
                  <a:pt x="381" y="990"/>
                </a:lnTo>
                <a:lnTo>
                  <a:pt x="381" y="985"/>
                </a:lnTo>
                <a:lnTo>
                  <a:pt x="376" y="985"/>
                </a:lnTo>
                <a:lnTo>
                  <a:pt x="376" y="990"/>
                </a:lnTo>
                <a:lnTo>
                  <a:pt x="371" y="990"/>
                </a:lnTo>
                <a:lnTo>
                  <a:pt x="371" y="985"/>
                </a:lnTo>
                <a:lnTo>
                  <a:pt x="365" y="985"/>
                </a:lnTo>
                <a:lnTo>
                  <a:pt x="365" y="980"/>
                </a:lnTo>
                <a:lnTo>
                  <a:pt x="360" y="980"/>
                </a:lnTo>
                <a:lnTo>
                  <a:pt x="355" y="980"/>
                </a:lnTo>
                <a:lnTo>
                  <a:pt x="349" y="980"/>
                </a:lnTo>
                <a:lnTo>
                  <a:pt x="344" y="980"/>
                </a:lnTo>
                <a:lnTo>
                  <a:pt x="339" y="980"/>
                </a:lnTo>
                <a:lnTo>
                  <a:pt x="333" y="980"/>
                </a:lnTo>
                <a:lnTo>
                  <a:pt x="333" y="974"/>
                </a:lnTo>
                <a:lnTo>
                  <a:pt x="328" y="974"/>
                </a:lnTo>
                <a:lnTo>
                  <a:pt x="328" y="980"/>
                </a:lnTo>
                <a:lnTo>
                  <a:pt x="323" y="980"/>
                </a:lnTo>
                <a:lnTo>
                  <a:pt x="318" y="980"/>
                </a:lnTo>
                <a:lnTo>
                  <a:pt x="312" y="980"/>
                </a:lnTo>
                <a:lnTo>
                  <a:pt x="307" y="980"/>
                </a:lnTo>
                <a:lnTo>
                  <a:pt x="307" y="974"/>
                </a:lnTo>
                <a:lnTo>
                  <a:pt x="302" y="974"/>
                </a:lnTo>
                <a:lnTo>
                  <a:pt x="296" y="974"/>
                </a:lnTo>
                <a:lnTo>
                  <a:pt x="291" y="974"/>
                </a:lnTo>
                <a:lnTo>
                  <a:pt x="286" y="969"/>
                </a:lnTo>
                <a:lnTo>
                  <a:pt x="281" y="969"/>
                </a:lnTo>
                <a:lnTo>
                  <a:pt x="275" y="969"/>
                </a:lnTo>
                <a:lnTo>
                  <a:pt x="275" y="964"/>
                </a:lnTo>
                <a:lnTo>
                  <a:pt x="270" y="964"/>
                </a:lnTo>
                <a:lnTo>
                  <a:pt x="265" y="964"/>
                </a:lnTo>
                <a:lnTo>
                  <a:pt x="259" y="964"/>
                </a:lnTo>
                <a:lnTo>
                  <a:pt x="259" y="969"/>
                </a:lnTo>
                <a:lnTo>
                  <a:pt x="254" y="964"/>
                </a:lnTo>
                <a:lnTo>
                  <a:pt x="249" y="969"/>
                </a:lnTo>
                <a:lnTo>
                  <a:pt x="249" y="964"/>
                </a:lnTo>
                <a:lnTo>
                  <a:pt x="243" y="964"/>
                </a:lnTo>
                <a:lnTo>
                  <a:pt x="238" y="964"/>
                </a:lnTo>
                <a:lnTo>
                  <a:pt x="233" y="964"/>
                </a:lnTo>
                <a:lnTo>
                  <a:pt x="228" y="964"/>
                </a:lnTo>
                <a:lnTo>
                  <a:pt x="222" y="964"/>
                </a:lnTo>
                <a:lnTo>
                  <a:pt x="222" y="959"/>
                </a:lnTo>
                <a:lnTo>
                  <a:pt x="217" y="959"/>
                </a:lnTo>
                <a:lnTo>
                  <a:pt x="212" y="959"/>
                </a:lnTo>
                <a:lnTo>
                  <a:pt x="206" y="959"/>
                </a:lnTo>
                <a:lnTo>
                  <a:pt x="206" y="953"/>
                </a:lnTo>
                <a:lnTo>
                  <a:pt x="201" y="953"/>
                </a:lnTo>
                <a:lnTo>
                  <a:pt x="201" y="948"/>
                </a:lnTo>
                <a:lnTo>
                  <a:pt x="196" y="948"/>
                </a:lnTo>
                <a:lnTo>
                  <a:pt x="191" y="948"/>
                </a:lnTo>
                <a:lnTo>
                  <a:pt x="185" y="943"/>
                </a:lnTo>
                <a:lnTo>
                  <a:pt x="180" y="943"/>
                </a:lnTo>
                <a:lnTo>
                  <a:pt x="180" y="937"/>
                </a:lnTo>
                <a:lnTo>
                  <a:pt x="175" y="937"/>
                </a:lnTo>
                <a:lnTo>
                  <a:pt x="169" y="937"/>
                </a:lnTo>
                <a:lnTo>
                  <a:pt x="169" y="943"/>
                </a:lnTo>
                <a:lnTo>
                  <a:pt x="164" y="943"/>
                </a:lnTo>
                <a:lnTo>
                  <a:pt x="164" y="937"/>
                </a:lnTo>
                <a:lnTo>
                  <a:pt x="159" y="937"/>
                </a:lnTo>
                <a:lnTo>
                  <a:pt x="153" y="937"/>
                </a:lnTo>
                <a:lnTo>
                  <a:pt x="153" y="932"/>
                </a:lnTo>
                <a:lnTo>
                  <a:pt x="159" y="932"/>
                </a:lnTo>
                <a:lnTo>
                  <a:pt x="159" y="927"/>
                </a:lnTo>
                <a:lnTo>
                  <a:pt x="153" y="927"/>
                </a:lnTo>
                <a:lnTo>
                  <a:pt x="153" y="921"/>
                </a:lnTo>
                <a:lnTo>
                  <a:pt x="148" y="921"/>
                </a:lnTo>
                <a:lnTo>
                  <a:pt x="143" y="921"/>
                </a:lnTo>
                <a:lnTo>
                  <a:pt x="138" y="921"/>
                </a:lnTo>
                <a:lnTo>
                  <a:pt x="138" y="916"/>
                </a:lnTo>
                <a:lnTo>
                  <a:pt x="132" y="916"/>
                </a:lnTo>
                <a:lnTo>
                  <a:pt x="127" y="916"/>
                </a:lnTo>
                <a:lnTo>
                  <a:pt x="122" y="916"/>
                </a:lnTo>
                <a:lnTo>
                  <a:pt x="122" y="911"/>
                </a:lnTo>
                <a:lnTo>
                  <a:pt x="116" y="911"/>
                </a:lnTo>
                <a:lnTo>
                  <a:pt x="116" y="916"/>
                </a:lnTo>
                <a:lnTo>
                  <a:pt x="111" y="916"/>
                </a:lnTo>
                <a:lnTo>
                  <a:pt x="106" y="916"/>
                </a:lnTo>
                <a:lnTo>
                  <a:pt x="101" y="916"/>
                </a:lnTo>
                <a:lnTo>
                  <a:pt x="95" y="916"/>
                </a:lnTo>
                <a:lnTo>
                  <a:pt x="90" y="916"/>
                </a:lnTo>
                <a:lnTo>
                  <a:pt x="85" y="916"/>
                </a:lnTo>
                <a:lnTo>
                  <a:pt x="79" y="916"/>
                </a:lnTo>
                <a:lnTo>
                  <a:pt x="79" y="921"/>
                </a:lnTo>
                <a:lnTo>
                  <a:pt x="74" y="921"/>
                </a:lnTo>
                <a:lnTo>
                  <a:pt x="74" y="927"/>
                </a:lnTo>
                <a:lnTo>
                  <a:pt x="69" y="932"/>
                </a:lnTo>
                <a:lnTo>
                  <a:pt x="63" y="932"/>
                </a:lnTo>
                <a:lnTo>
                  <a:pt x="69" y="932"/>
                </a:lnTo>
                <a:lnTo>
                  <a:pt x="63" y="932"/>
                </a:lnTo>
                <a:lnTo>
                  <a:pt x="63" y="937"/>
                </a:lnTo>
                <a:lnTo>
                  <a:pt x="58" y="932"/>
                </a:lnTo>
                <a:lnTo>
                  <a:pt x="53" y="932"/>
                </a:lnTo>
                <a:lnTo>
                  <a:pt x="53" y="937"/>
                </a:lnTo>
                <a:lnTo>
                  <a:pt x="48" y="937"/>
                </a:lnTo>
                <a:lnTo>
                  <a:pt x="42" y="937"/>
                </a:lnTo>
                <a:lnTo>
                  <a:pt x="42" y="932"/>
                </a:lnTo>
                <a:lnTo>
                  <a:pt x="37" y="932"/>
                </a:lnTo>
                <a:lnTo>
                  <a:pt x="37" y="927"/>
                </a:lnTo>
                <a:lnTo>
                  <a:pt x="32" y="927"/>
                </a:lnTo>
                <a:lnTo>
                  <a:pt x="32" y="921"/>
                </a:lnTo>
                <a:lnTo>
                  <a:pt x="32" y="916"/>
                </a:lnTo>
                <a:lnTo>
                  <a:pt x="32" y="911"/>
                </a:lnTo>
                <a:lnTo>
                  <a:pt x="32" y="906"/>
                </a:lnTo>
                <a:lnTo>
                  <a:pt x="26" y="906"/>
                </a:lnTo>
                <a:lnTo>
                  <a:pt x="26" y="900"/>
                </a:lnTo>
                <a:lnTo>
                  <a:pt x="26" y="895"/>
                </a:lnTo>
                <a:lnTo>
                  <a:pt x="26" y="890"/>
                </a:lnTo>
                <a:lnTo>
                  <a:pt x="26" y="884"/>
                </a:lnTo>
                <a:lnTo>
                  <a:pt x="26" y="879"/>
                </a:lnTo>
                <a:lnTo>
                  <a:pt x="26" y="874"/>
                </a:lnTo>
                <a:lnTo>
                  <a:pt x="26" y="879"/>
                </a:lnTo>
                <a:lnTo>
                  <a:pt x="26" y="874"/>
                </a:lnTo>
                <a:lnTo>
                  <a:pt x="26" y="869"/>
                </a:lnTo>
                <a:lnTo>
                  <a:pt x="26" y="863"/>
                </a:lnTo>
                <a:lnTo>
                  <a:pt x="26" y="858"/>
                </a:lnTo>
                <a:lnTo>
                  <a:pt x="21" y="858"/>
                </a:lnTo>
                <a:lnTo>
                  <a:pt x="16" y="858"/>
                </a:lnTo>
                <a:lnTo>
                  <a:pt x="16" y="853"/>
                </a:lnTo>
                <a:lnTo>
                  <a:pt x="11" y="853"/>
                </a:lnTo>
                <a:lnTo>
                  <a:pt x="11" y="847"/>
                </a:lnTo>
                <a:lnTo>
                  <a:pt x="5" y="847"/>
                </a:lnTo>
                <a:lnTo>
                  <a:pt x="5" y="842"/>
                </a:lnTo>
                <a:lnTo>
                  <a:pt x="5" y="837"/>
                </a:lnTo>
                <a:lnTo>
                  <a:pt x="0" y="831"/>
                </a:lnTo>
                <a:lnTo>
                  <a:pt x="74" y="726"/>
                </a:lnTo>
                <a:lnTo>
                  <a:pt x="63" y="694"/>
                </a:lnTo>
                <a:lnTo>
                  <a:pt x="53" y="689"/>
                </a:lnTo>
                <a:lnTo>
                  <a:pt x="63" y="604"/>
                </a:lnTo>
                <a:lnTo>
                  <a:pt x="63" y="583"/>
                </a:lnTo>
                <a:lnTo>
                  <a:pt x="79" y="546"/>
                </a:lnTo>
                <a:lnTo>
                  <a:pt x="79" y="540"/>
                </a:lnTo>
                <a:lnTo>
                  <a:pt x="74" y="540"/>
                </a:lnTo>
                <a:lnTo>
                  <a:pt x="74" y="535"/>
                </a:lnTo>
                <a:lnTo>
                  <a:pt x="74" y="530"/>
                </a:lnTo>
                <a:lnTo>
                  <a:pt x="74" y="524"/>
                </a:lnTo>
                <a:lnTo>
                  <a:pt x="79" y="519"/>
                </a:lnTo>
                <a:lnTo>
                  <a:pt x="85" y="519"/>
                </a:lnTo>
                <a:lnTo>
                  <a:pt x="85" y="514"/>
                </a:lnTo>
                <a:lnTo>
                  <a:pt x="90" y="514"/>
                </a:lnTo>
                <a:lnTo>
                  <a:pt x="90" y="509"/>
                </a:lnTo>
                <a:lnTo>
                  <a:pt x="95" y="509"/>
                </a:lnTo>
                <a:lnTo>
                  <a:pt x="95" y="503"/>
                </a:lnTo>
                <a:lnTo>
                  <a:pt x="95" y="498"/>
                </a:lnTo>
                <a:lnTo>
                  <a:pt x="101" y="498"/>
                </a:lnTo>
                <a:lnTo>
                  <a:pt x="101" y="493"/>
                </a:lnTo>
                <a:lnTo>
                  <a:pt x="74" y="477"/>
                </a:lnTo>
                <a:lnTo>
                  <a:pt x="63" y="461"/>
                </a:lnTo>
                <a:lnTo>
                  <a:pt x="63" y="456"/>
                </a:lnTo>
                <a:lnTo>
                  <a:pt x="63" y="450"/>
                </a:lnTo>
                <a:lnTo>
                  <a:pt x="58" y="450"/>
                </a:lnTo>
                <a:lnTo>
                  <a:pt x="58" y="445"/>
                </a:lnTo>
                <a:lnTo>
                  <a:pt x="53" y="445"/>
                </a:lnTo>
                <a:lnTo>
                  <a:pt x="53" y="440"/>
                </a:lnTo>
                <a:lnTo>
                  <a:pt x="48" y="440"/>
                </a:lnTo>
                <a:lnTo>
                  <a:pt x="48" y="434"/>
                </a:lnTo>
                <a:lnTo>
                  <a:pt x="48" y="429"/>
                </a:lnTo>
                <a:lnTo>
                  <a:pt x="42" y="429"/>
                </a:lnTo>
                <a:lnTo>
                  <a:pt x="42" y="424"/>
                </a:lnTo>
                <a:lnTo>
                  <a:pt x="37" y="424"/>
                </a:lnTo>
                <a:lnTo>
                  <a:pt x="37" y="419"/>
                </a:lnTo>
                <a:lnTo>
                  <a:pt x="32" y="419"/>
                </a:lnTo>
                <a:lnTo>
                  <a:pt x="32" y="413"/>
                </a:lnTo>
                <a:lnTo>
                  <a:pt x="32" y="408"/>
                </a:lnTo>
                <a:lnTo>
                  <a:pt x="26" y="408"/>
                </a:lnTo>
                <a:lnTo>
                  <a:pt x="26" y="403"/>
                </a:lnTo>
                <a:lnTo>
                  <a:pt x="26" y="397"/>
                </a:lnTo>
                <a:lnTo>
                  <a:pt x="21" y="397"/>
                </a:lnTo>
                <a:lnTo>
                  <a:pt x="21" y="392"/>
                </a:lnTo>
                <a:lnTo>
                  <a:pt x="21" y="387"/>
                </a:lnTo>
                <a:lnTo>
                  <a:pt x="21" y="381"/>
                </a:lnTo>
                <a:lnTo>
                  <a:pt x="21" y="376"/>
                </a:lnTo>
                <a:lnTo>
                  <a:pt x="16" y="376"/>
                </a:lnTo>
                <a:lnTo>
                  <a:pt x="16" y="371"/>
                </a:lnTo>
                <a:lnTo>
                  <a:pt x="16" y="366"/>
                </a:lnTo>
                <a:lnTo>
                  <a:pt x="11" y="366"/>
                </a:lnTo>
                <a:lnTo>
                  <a:pt x="11" y="360"/>
                </a:lnTo>
                <a:lnTo>
                  <a:pt x="11" y="355"/>
                </a:lnTo>
                <a:lnTo>
                  <a:pt x="16" y="355"/>
                </a:lnTo>
                <a:lnTo>
                  <a:pt x="16" y="350"/>
                </a:lnTo>
                <a:lnTo>
                  <a:pt x="16" y="344"/>
                </a:lnTo>
                <a:lnTo>
                  <a:pt x="11" y="339"/>
                </a:lnTo>
                <a:lnTo>
                  <a:pt x="11" y="334"/>
                </a:lnTo>
                <a:lnTo>
                  <a:pt x="16" y="334"/>
                </a:lnTo>
                <a:lnTo>
                  <a:pt x="21" y="334"/>
                </a:lnTo>
                <a:lnTo>
                  <a:pt x="21" y="329"/>
                </a:lnTo>
                <a:lnTo>
                  <a:pt x="26" y="329"/>
                </a:lnTo>
                <a:lnTo>
                  <a:pt x="26" y="323"/>
                </a:lnTo>
                <a:lnTo>
                  <a:pt x="69" y="302"/>
                </a:lnTo>
                <a:lnTo>
                  <a:pt x="69" y="307"/>
                </a:lnTo>
                <a:lnTo>
                  <a:pt x="74" y="307"/>
                </a:lnTo>
                <a:lnTo>
                  <a:pt x="79" y="313"/>
                </a:lnTo>
                <a:lnTo>
                  <a:pt x="85" y="313"/>
                </a:lnTo>
                <a:lnTo>
                  <a:pt x="85" y="307"/>
                </a:lnTo>
                <a:lnTo>
                  <a:pt x="90" y="307"/>
                </a:lnTo>
                <a:lnTo>
                  <a:pt x="95" y="297"/>
                </a:lnTo>
                <a:lnTo>
                  <a:pt x="95" y="291"/>
                </a:lnTo>
                <a:lnTo>
                  <a:pt x="95" y="286"/>
                </a:lnTo>
                <a:lnTo>
                  <a:pt x="95" y="281"/>
                </a:lnTo>
                <a:lnTo>
                  <a:pt x="95" y="276"/>
                </a:lnTo>
                <a:lnTo>
                  <a:pt x="90" y="276"/>
                </a:lnTo>
                <a:lnTo>
                  <a:pt x="90" y="270"/>
                </a:lnTo>
                <a:lnTo>
                  <a:pt x="90" y="265"/>
                </a:lnTo>
                <a:lnTo>
                  <a:pt x="85" y="265"/>
                </a:lnTo>
                <a:lnTo>
                  <a:pt x="85" y="260"/>
                </a:lnTo>
                <a:lnTo>
                  <a:pt x="85" y="254"/>
                </a:lnTo>
                <a:lnTo>
                  <a:pt x="85" y="249"/>
                </a:lnTo>
                <a:lnTo>
                  <a:pt x="90" y="249"/>
                </a:lnTo>
                <a:lnTo>
                  <a:pt x="90" y="244"/>
                </a:lnTo>
                <a:lnTo>
                  <a:pt x="95" y="244"/>
                </a:lnTo>
                <a:lnTo>
                  <a:pt x="95" y="239"/>
                </a:lnTo>
                <a:lnTo>
                  <a:pt x="95" y="233"/>
                </a:lnTo>
                <a:lnTo>
                  <a:pt x="101" y="228"/>
                </a:lnTo>
                <a:lnTo>
                  <a:pt x="95" y="228"/>
                </a:lnTo>
                <a:lnTo>
                  <a:pt x="95" y="223"/>
                </a:lnTo>
                <a:lnTo>
                  <a:pt x="101" y="223"/>
                </a:lnTo>
                <a:lnTo>
                  <a:pt x="106" y="223"/>
                </a:lnTo>
                <a:lnTo>
                  <a:pt x="106" y="228"/>
                </a:lnTo>
                <a:lnTo>
                  <a:pt x="111" y="228"/>
                </a:lnTo>
                <a:lnTo>
                  <a:pt x="116" y="228"/>
                </a:lnTo>
                <a:lnTo>
                  <a:pt x="122" y="228"/>
                </a:lnTo>
                <a:lnTo>
                  <a:pt x="122" y="223"/>
                </a:lnTo>
                <a:lnTo>
                  <a:pt x="127" y="223"/>
                </a:lnTo>
                <a:lnTo>
                  <a:pt x="132" y="223"/>
                </a:lnTo>
                <a:lnTo>
                  <a:pt x="138" y="223"/>
                </a:lnTo>
                <a:lnTo>
                  <a:pt x="143" y="228"/>
                </a:lnTo>
                <a:lnTo>
                  <a:pt x="148" y="228"/>
                </a:lnTo>
                <a:lnTo>
                  <a:pt x="148" y="223"/>
                </a:lnTo>
                <a:lnTo>
                  <a:pt x="153" y="223"/>
                </a:lnTo>
                <a:lnTo>
                  <a:pt x="159" y="223"/>
                </a:lnTo>
                <a:lnTo>
                  <a:pt x="164" y="223"/>
                </a:lnTo>
                <a:lnTo>
                  <a:pt x="185" y="164"/>
                </a:lnTo>
                <a:lnTo>
                  <a:pt x="196" y="149"/>
                </a:lnTo>
                <a:lnTo>
                  <a:pt x="196" y="138"/>
                </a:lnTo>
                <a:lnTo>
                  <a:pt x="201" y="122"/>
                </a:lnTo>
                <a:lnTo>
                  <a:pt x="201" y="117"/>
                </a:lnTo>
                <a:lnTo>
                  <a:pt x="201" y="111"/>
                </a:lnTo>
                <a:lnTo>
                  <a:pt x="201" y="106"/>
                </a:lnTo>
                <a:lnTo>
                  <a:pt x="201" y="101"/>
                </a:lnTo>
                <a:lnTo>
                  <a:pt x="206" y="101"/>
                </a:lnTo>
                <a:lnTo>
                  <a:pt x="212" y="96"/>
                </a:lnTo>
                <a:lnTo>
                  <a:pt x="217" y="96"/>
                </a:lnTo>
                <a:lnTo>
                  <a:pt x="217" y="90"/>
                </a:lnTo>
                <a:lnTo>
                  <a:pt x="222" y="90"/>
                </a:lnTo>
                <a:lnTo>
                  <a:pt x="222" y="85"/>
                </a:lnTo>
                <a:lnTo>
                  <a:pt x="228" y="85"/>
                </a:lnTo>
                <a:lnTo>
                  <a:pt x="233" y="85"/>
                </a:lnTo>
                <a:lnTo>
                  <a:pt x="233" y="80"/>
                </a:lnTo>
                <a:lnTo>
                  <a:pt x="238" y="80"/>
                </a:lnTo>
                <a:lnTo>
                  <a:pt x="238" y="74"/>
                </a:lnTo>
                <a:lnTo>
                  <a:pt x="238" y="69"/>
                </a:lnTo>
                <a:lnTo>
                  <a:pt x="243" y="69"/>
                </a:lnTo>
                <a:lnTo>
                  <a:pt x="249" y="69"/>
                </a:lnTo>
                <a:lnTo>
                  <a:pt x="249" y="64"/>
                </a:lnTo>
                <a:lnTo>
                  <a:pt x="259" y="43"/>
                </a:lnTo>
                <a:lnTo>
                  <a:pt x="265" y="48"/>
                </a:lnTo>
                <a:lnTo>
                  <a:pt x="270" y="48"/>
                </a:lnTo>
                <a:lnTo>
                  <a:pt x="275" y="48"/>
                </a:lnTo>
                <a:lnTo>
                  <a:pt x="281" y="48"/>
                </a:lnTo>
                <a:lnTo>
                  <a:pt x="286" y="48"/>
                </a:lnTo>
                <a:lnTo>
                  <a:pt x="291" y="53"/>
                </a:lnTo>
                <a:lnTo>
                  <a:pt x="296" y="53"/>
                </a:lnTo>
                <a:lnTo>
                  <a:pt x="318" y="43"/>
                </a:lnTo>
                <a:lnTo>
                  <a:pt x="413"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9" name="Freeform 9"/>
          <p:cNvSpPr>
            <a:spLocks/>
          </p:cNvSpPr>
          <p:nvPr/>
        </p:nvSpPr>
        <p:spPr bwMode="auto">
          <a:xfrm>
            <a:off x="3865562" y="4125913"/>
            <a:ext cx="1724025" cy="1925637"/>
          </a:xfrm>
          <a:custGeom>
            <a:avLst/>
            <a:gdLst>
              <a:gd name="T0" fmla="*/ 461 w 1086"/>
              <a:gd name="T1" fmla="*/ 16 h 1213"/>
              <a:gd name="T2" fmla="*/ 508 w 1086"/>
              <a:gd name="T3" fmla="*/ 37 h 1213"/>
              <a:gd name="T4" fmla="*/ 556 w 1086"/>
              <a:gd name="T5" fmla="*/ 16 h 1213"/>
              <a:gd name="T6" fmla="*/ 604 w 1086"/>
              <a:gd name="T7" fmla="*/ 32 h 1213"/>
              <a:gd name="T8" fmla="*/ 646 w 1086"/>
              <a:gd name="T9" fmla="*/ 48 h 1213"/>
              <a:gd name="T10" fmla="*/ 699 w 1086"/>
              <a:gd name="T11" fmla="*/ 64 h 1213"/>
              <a:gd name="T12" fmla="*/ 757 w 1086"/>
              <a:gd name="T13" fmla="*/ 80 h 1213"/>
              <a:gd name="T14" fmla="*/ 816 w 1086"/>
              <a:gd name="T15" fmla="*/ 85 h 1213"/>
              <a:gd name="T16" fmla="*/ 853 w 1086"/>
              <a:gd name="T17" fmla="*/ 111 h 1213"/>
              <a:gd name="T18" fmla="*/ 868 w 1086"/>
              <a:gd name="T19" fmla="*/ 149 h 1213"/>
              <a:gd name="T20" fmla="*/ 921 w 1086"/>
              <a:gd name="T21" fmla="*/ 159 h 1213"/>
              <a:gd name="T22" fmla="*/ 937 w 1086"/>
              <a:gd name="T23" fmla="*/ 207 h 1213"/>
              <a:gd name="T24" fmla="*/ 980 w 1086"/>
              <a:gd name="T25" fmla="*/ 217 h 1213"/>
              <a:gd name="T26" fmla="*/ 1022 w 1086"/>
              <a:gd name="T27" fmla="*/ 239 h 1213"/>
              <a:gd name="T28" fmla="*/ 1054 w 1086"/>
              <a:gd name="T29" fmla="*/ 249 h 1213"/>
              <a:gd name="T30" fmla="*/ 1064 w 1086"/>
              <a:gd name="T31" fmla="*/ 281 h 1213"/>
              <a:gd name="T32" fmla="*/ 1001 w 1086"/>
              <a:gd name="T33" fmla="*/ 360 h 1213"/>
              <a:gd name="T34" fmla="*/ 900 w 1086"/>
              <a:gd name="T35" fmla="*/ 355 h 1213"/>
              <a:gd name="T36" fmla="*/ 868 w 1086"/>
              <a:gd name="T37" fmla="*/ 408 h 1213"/>
              <a:gd name="T38" fmla="*/ 837 w 1086"/>
              <a:gd name="T39" fmla="*/ 434 h 1213"/>
              <a:gd name="T40" fmla="*/ 667 w 1086"/>
              <a:gd name="T41" fmla="*/ 583 h 1213"/>
              <a:gd name="T42" fmla="*/ 651 w 1086"/>
              <a:gd name="T43" fmla="*/ 641 h 1213"/>
              <a:gd name="T44" fmla="*/ 646 w 1086"/>
              <a:gd name="T45" fmla="*/ 625 h 1213"/>
              <a:gd name="T46" fmla="*/ 540 w 1086"/>
              <a:gd name="T47" fmla="*/ 625 h 1213"/>
              <a:gd name="T48" fmla="*/ 546 w 1086"/>
              <a:gd name="T49" fmla="*/ 673 h 1213"/>
              <a:gd name="T50" fmla="*/ 646 w 1086"/>
              <a:gd name="T51" fmla="*/ 821 h 1213"/>
              <a:gd name="T52" fmla="*/ 604 w 1086"/>
              <a:gd name="T53" fmla="*/ 858 h 1213"/>
              <a:gd name="T54" fmla="*/ 561 w 1086"/>
              <a:gd name="T55" fmla="*/ 890 h 1213"/>
              <a:gd name="T56" fmla="*/ 514 w 1086"/>
              <a:gd name="T57" fmla="*/ 921 h 1213"/>
              <a:gd name="T58" fmla="*/ 477 w 1086"/>
              <a:gd name="T59" fmla="*/ 953 h 1213"/>
              <a:gd name="T60" fmla="*/ 482 w 1086"/>
              <a:gd name="T61" fmla="*/ 980 h 1213"/>
              <a:gd name="T62" fmla="*/ 498 w 1086"/>
              <a:gd name="T63" fmla="*/ 1022 h 1213"/>
              <a:gd name="T64" fmla="*/ 482 w 1086"/>
              <a:gd name="T65" fmla="*/ 1070 h 1213"/>
              <a:gd name="T66" fmla="*/ 456 w 1086"/>
              <a:gd name="T67" fmla="*/ 1101 h 1213"/>
              <a:gd name="T68" fmla="*/ 429 w 1086"/>
              <a:gd name="T69" fmla="*/ 1117 h 1213"/>
              <a:gd name="T70" fmla="*/ 429 w 1086"/>
              <a:gd name="T71" fmla="*/ 1139 h 1213"/>
              <a:gd name="T72" fmla="*/ 376 w 1086"/>
              <a:gd name="T73" fmla="*/ 1165 h 1213"/>
              <a:gd name="T74" fmla="*/ 350 w 1086"/>
              <a:gd name="T75" fmla="*/ 1191 h 1213"/>
              <a:gd name="T76" fmla="*/ 297 w 1086"/>
              <a:gd name="T77" fmla="*/ 1213 h 1213"/>
              <a:gd name="T78" fmla="*/ 196 w 1086"/>
              <a:gd name="T79" fmla="*/ 1080 h 1213"/>
              <a:gd name="T80" fmla="*/ 148 w 1086"/>
              <a:gd name="T81" fmla="*/ 1006 h 1213"/>
              <a:gd name="T82" fmla="*/ 106 w 1086"/>
              <a:gd name="T83" fmla="*/ 943 h 1213"/>
              <a:gd name="T84" fmla="*/ 117 w 1086"/>
              <a:gd name="T85" fmla="*/ 847 h 1213"/>
              <a:gd name="T86" fmla="*/ 85 w 1086"/>
              <a:gd name="T87" fmla="*/ 805 h 1213"/>
              <a:gd name="T88" fmla="*/ 69 w 1086"/>
              <a:gd name="T89" fmla="*/ 752 h 1213"/>
              <a:gd name="T90" fmla="*/ 37 w 1086"/>
              <a:gd name="T91" fmla="*/ 689 h 1213"/>
              <a:gd name="T92" fmla="*/ 111 w 1086"/>
              <a:gd name="T93" fmla="*/ 657 h 1213"/>
              <a:gd name="T94" fmla="*/ 238 w 1086"/>
              <a:gd name="T95" fmla="*/ 651 h 1213"/>
              <a:gd name="T96" fmla="*/ 344 w 1086"/>
              <a:gd name="T97" fmla="*/ 477 h 1213"/>
              <a:gd name="T98" fmla="*/ 429 w 1086"/>
              <a:gd name="T99" fmla="*/ 366 h 1213"/>
              <a:gd name="T100" fmla="*/ 387 w 1086"/>
              <a:gd name="T101" fmla="*/ 329 h 1213"/>
              <a:gd name="T102" fmla="*/ 307 w 1086"/>
              <a:gd name="T103" fmla="*/ 265 h 1213"/>
              <a:gd name="T104" fmla="*/ 228 w 1086"/>
              <a:gd name="T105" fmla="*/ 244 h 1213"/>
              <a:gd name="T106" fmla="*/ 207 w 1086"/>
              <a:gd name="T107" fmla="*/ 191 h 1213"/>
              <a:gd name="T108" fmla="*/ 212 w 1086"/>
              <a:gd name="T109" fmla="*/ 149 h 1213"/>
              <a:gd name="T110" fmla="*/ 260 w 1086"/>
              <a:gd name="T111" fmla="*/ 122 h 1213"/>
              <a:gd name="T112" fmla="*/ 297 w 1086"/>
              <a:gd name="T113" fmla="*/ 85 h 1213"/>
              <a:gd name="T114" fmla="*/ 334 w 1086"/>
              <a:gd name="T115" fmla="*/ 43 h 1213"/>
              <a:gd name="T116" fmla="*/ 376 w 1086"/>
              <a:gd name="T117" fmla="*/ 16 h 12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86"/>
              <a:gd name="T178" fmla="*/ 0 h 1213"/>
              <a:gd name="T179" fmla="*/ 1086 w 1086"/>
              <a:gd name="T180" fmla="*/ 1213 h 12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86" h="1213">
                <a:moveTo>
                  <a:pt x="408" y="0"/>
                </a:moveTo>
                <a:lnTo>
                  <a:pt x="413" y="0"/>
                </a:lnTo>
                <a:lnTo>
                  <a:pt x="413" y="6"/>
                </a:lnTo>
                <a:lnTo>
                  <a:pt x="418" y="6"/>
                </a:lnTo>
                <a:lnTo>
                  <a:pt x="424" y="6"/>
                </a:lnTo>
                <a:lnTo>
                  <a:pt x="429" y="6"/>
                </a:lnTo>
                <a:lnTo>
                  <a:pt x="434" y="6"/>
                </a:lnTo>
                <a:lnTo>
                  <a:pt x="440" y="6"/>
                </a:lnTo>
                <a:lnTo>
                  <a:pt x="445" y="6"/>
                </a:lnTo>
                <a:lnTo>
                  <a:pt x="445" y="11"/>
                </a:lnTo>
                <a:lnTo>
                  <a:pt x="450" y="11"/>
                </a:lnTo>
                <a:lnTo>
                  <a:pt x="456" y="11"/>
                </a:lnTo>
                <a:lnTo>
                  <a:pt x="456" y="16"/>
                </a:lnTo>
                <a:lnTo>
                  <a:pt x="461" y="16"/>
                </a:lnTo>
                <a:lnTo>
                  <a:pt x="466" y="16"/>
                </a:lnTo>
                <a:lnTo>
                  <a:pt x="466" y="21"/>
                </a:lnTo>
                <a:lnTo>
                  <a:pt x="471" y="21"/>
                </a:lnTo>
                <a:lnTo>
                  <a:pt x="477" y="21"/>
                </a:lnTo>
                <a:lnTo>
                  <a:pt x="477" y="27"/>
                </a:lnTo>
                <a:lnTo>
                  <a:pt x="482" y="27"/>
                </a:lnTo>
                <a:lnTo>
                  <a:pt x="482" y="32"/>
                </a:lnTo>
                <a:lnTo>
                  <a:pt x="487" y="32"/>
                </a:lnTo>
                <a:lnTo>
                  <a:pt x="487" y="37"/>
                </a:lnTo>
                <a:lnTo>
                  <a:pt x="493" y="37"/>
                </a:lnTo>
                <a:lnTo>
                  <a:pt x="498" y="37"/>
                </a:lnTo>
                <a:lnTo>
                  <a:pt x="498" y="32"/>
                </a:lnTo>
                <a:lnTo>
                  <a:pt x="503" y="32"/>
                </a:lnTo>
                <a:lnTo>
                  <a:pt x="508" y="37"/>
                </a:lnTo>
                <a:lnTo>
                  <a:pt x="508" y="32"/>
                </a:lnTo>
                <a:lnTo>
                  <a:pt x="514" y="32"/>
                </a:lnTo>
                <a:lnTo>
                  <a:pt x="508" y="32"/>
                </a:lnTo>
                <a:lnTo>
                  <a:pt x="514" y="32"/>
                </a:lnTo>
                <a:lnTo>
                  <a:pt x="519" y="27"/>
                </a:lnTo>
                <a:lnTo>
                  <a:pt x="519" y="21"/>
                </a:lnTo>
                <a:lnTo>
                  <a:pt x="524" y="21"/>
                </a:lnTo>
                <a:lnTo>
                  <a:pt x="524" y="16"/>
                </a:lnTo>
                <a:lnTo>
                  <a:pt x="530" y="16"/>
                </a:lnTo>
                <a:lnTo>
                  <a:pt x="535" y="16"/>
                </a:lnTo>
                <a:lnTo>
                  <a:pt x="540" y="16"/>
                </a:lnTo>
                <a:lnTo>
                  <a:pt x="546" y="16"/>
                </a:lnTo>
                <a:lnTo>
                  <a:pt x="551" y="16"/>
                </a:lnTo>
                <a:lnTo>
                  <a:pt x="556" y="16"/>
                </a:lnTo>
                <a:lnTo>
                  <a:pt x="561" y="16"/>
                </a:lnTo>
                <a:lnTo>
                  <a:pt x="561" y="11"/>
                </a:lnTo>
                <a:lnTo>
                  <a:pt x="567" y="11"/>
                </a:lnTo>
                <a:lnTo>
                  <a:pt x="567" y="16"/>
                </a:lnTo>
                <a:lnTo>
                  <a:pt x="572" y="16"/>
                </a:lnTo>
                <a:lnTo>
                  <a:pt x="577" y="16"/>
                </a:lnTo>
                <a:lnTo>
                  <a:pt x="583" y="16"/>
                </a:lnTo>
                <a:lnTo>
                  <a:pt x="583" y="21"/>
                </a:lnTo>
                <a:lnTo>
                  <a:pt x="588" y="21"/>
                </a:lnTo>
                <a:lnTo>
                  <a:pt x="593" y="21"/>
                </a:lnTo>
                <a:lnTo>
                  <a:pt x="598" y="21"/>
                </a:lnTo>
                <a:lnTo>
                  <a:pt x="598" y="27"/>
                </a:lnTo>
                <a:lnTo>
                  <a:pt x="604" y="27"/>
                </a:lnTo>
                <a:lnTo>
                  <a:pt x="604" y="32"/>
                </a:lnTo>
                <a:lnTo>
                  <a:pt x="598" y="32"/>
                </a:lnTo>
                <a:lnTo>
                  <a:pt x="598" y="37"/>
                </a:lnTo>
                <a:lnTo>
                  <a:pt x="604" y="37"/>
                </a:lnTo>
                <a:lnTo>
                  <a:pt x="609" y="37"/>
                </a:lnTo>
                <a:lnTo>
                  <a:pt x="609" y="43"/>
                </a:lnTo>
                <a:lnTo>
                  <a:pt x="614" y="43"/>
                </a:lnTo>
                <a:lnTo>
                  <a:pt x="614" y="37"/>
                </a:lnTo>
                <a:lnTo>
                  <a:pt x="620" y="37"/>
                </a:lnTo>
                <a:lnTo>
                  <a:pt x="625" y="37"/>
                </a:lnTo>
                <a:lnTo>
                  <a:pt x="625" y="43"/>
                </a:lnTo>
                <a:lnTo>
                  <a:pt x="630" y="43"/>
                </a:lnTo>
                <a:lnTo>
                  <a:pt x="636" y="48"/>
                </a:lnTo>
                <a:lnTo>
                  <a:pt x="641" y="48"/>
                </a:lnTo>
                <a:lnTo>
                  <a:pt x="646" y="48"/>
                </a:lnTo>
                <a:lnTo>
                  <a:pt x="646" y="53"/>
                </a:lnTo>
                <a:lnTo>
                  <a:pt x="651" y="53"/>
                </a:lnTo>
                <a:lnTo>
                  <a:pt x="651" y="59"/>
                </a:lnTo>
                <a:lnTo>
                  <a:pt x="657" y="59"/>
                </a:lnTo>
                <a:lnTo>
                  <a:pt x="662" y="59"/>
                </a:lnTo>
                <a:lnTo>
                  <a:pt x="667" y="59"/>
                </a:lnTo>
                <a:lnTo>
                  <a:pt x="667" y="64"/>
                </a:lnTo>
                <a:lnTo>
                  <a:pt x="673" y="64"/>
                </a:lnTo>
                <a:lnTo>
                  <a:pt x="678" y="64"/>
                </a:lnTo>
                <a:lnTo>
                  <a:pt x="683" y="64"/>
                </a:lnTo>
                <a:lnTo>
                  <a:pt x="688" y="64"/>
                </a:lnTo>
                <a:lnTo>
                  <a:pt x="694" y="64"/>
                </a:lnTo>
                <a:lnTo>
                  <a:pt x="694" y="69"/>
                </a:lnTo>
                <a:lnTo>
                  <a:pt x="699" y="64"/>
                </a:lnTo>
                <a:lnTo>
                  <a:pt x="704" y="69"/>
                </a:lnTo>
                <a:lnTo>
                  <a:pt x="704" y="64"/>
                </a:lnTo>
                <a:lnTo>
                  <a:pt x="710" y="64"/>
                </a:lnTo>
                <a:lnTo>
                  <a:pt x="715" y="64"/>
                </a:lnTo>
                <a:lnTo>
                  <a:pt x="720" y="64"/>
                </a:lnTo>
                <a:lnTo>
                  <a:pt x="720" y="69"/>
                </a:lnTo>
                <a:lnTo>
                  <a:pt x="726" y="69"/>
                </a:lnTo>
                <a:lnTo>
                  <a:pt x="731" y="69"/>
                </a:lnTo>
                <a:lnTo>
                  <a:pt x="736" y="74"/>
                </a:lnTo>
                <a:lnTo>
                  <a:pt x="741" y="74"/>
                </a:lnTo>
                <a:lnTo>
                  <a:pt x="747" y="74"/>
                </a:lnTo>
                <a:lnTo>
                  <a:pt x="752" y="74"/>
                </a:lnTo>
                <a:lnTo>
                  <a:pt x="752" y="80"/>
                </a:lnTo>
                <a:lnTo>
                  <a:pt x="757" y="80"/>
                </a:lnTo>
                <a:lnTo>
                  <a:pt x="763" y="80"/>
                </a:lnTo>
                <a:lnTo>
                  <a:pt x="768" y="80"/>
                </a:lnTo>
                <a:lnTo>
                  <a:pt x="773" y="80"/>
                </a:lnTo>
                <a:lnTo>
                  <a:pt x="773" y="74"/>
                </a:lnTo>
                <a:lnTo>
                  <a:pt x="778" y="74"/>
                </a:lnTo>
                <a:lnTo>
                  <a:pt x="778" y="80"/>
                </a:lnTo>
                <a:lnTo>
                  <a:pt x="784" y="80"/>
                </a:lnTo>
                <a:lnTo>
                  <a:pt x="789" y="80"/>
                </a:lnTo>
                <a:lnTo>
                  <a:pt x="794" y="80"/>
                </a:lnTo>
                <a:lnTo>
                  <a:pt x="800" y="80"/>
                </a:lnTo>
                <a:lnTo>
                  <a:pt x="805" y="80"/>
                </a:lnTo>
                <a:lnTo>
                  <a:pt x="810" y="80"/>
                </a:lnTo>
                <a:lnTo>
                  <a:pt x="810" y="85"/>
                </a:lnTo>
                <a:lnTo>
                  <a:pt x="816" y="85"/>
                </a:lnTo>
                <a:lnTo>
                  <a:pt x="816" y="90"/>
                </a:lnTo>
                <a:lnTo>
                  <a:pt x="821" y="90"/>
                </a:lnTo>
                <a:lnTo>
                  <a:pt x="821" y="85"/>
                </a:lnTo>
                <a:lnTo>
                  <a:pt x="826" y="85"/>
                </a:lnTo>
                <a:lnTo>
                  <a:pt x="826" y="90"/>
                </a:lnTo>
                <a:lnTo>
                  <a:pt x="826" y="96"/>
                </a:lnTo>
                <a:lnTo>
                  <a:pt x="831" y="96"/>
                </a:lnTo>
                <a:lnTo>
                  <a:pt x="837" y="96"/>
                </a:lnTo>
                <a:lnTo>
                  <a:pt x="842" y="96"/>
                </a:lnTo>
                <a:lnTo>
                  <a:pt x="847" y="96"/>
                </a:lnTo>
                <a:lnTo>
                  <a:pt x="847" y="101"/>
                </a:lnTo>
                <a:lnTo>
                  <a:pt x="847" y="106"/>
                </a:lnTo>
                <a:lnTo>
                  <a:pt x="847" y="111"/>
                </a:lnTo>
                <a:lnTo>
                  <a:pt x="853" y="111"/>
                </a:lnTo>
                <a:lnTo>
                  <a:pt x="853" y="117"/>
                </a:lnTo>
                <a:lnTo>
                  <a:pt x="858" y="117"/>
                </a:lnTo>
                <a:lnTo>
                  <a:pt x="858" y="122"/>
                </a:lnTo>
                <a:lnTo>
                  <a:pt x="863" y="122"/>
                </a:lnTo>
                <a:lnTo>
                  <a:pt x="863" y="127"/>
                </a:lnTo>
                <a:lnTo>
                  <a:pt x="868" y="127"/>
                </a:lnTo>
                <a:lnTo>
                  <a:pt x="868" y="133"/>
                </a:lnTo>
                <a:lnTo>
                  <a:pt x="868" y="138"/>
                </a:lnTo>
                <a:lnTo>
                  <a:pt x="863" y="138"/>
                </a:lnTo>
                <a:lnTo>
                  <a:pt x="868" y="138"/>
                </a:lnTo>
                <a:lnTo>
                  <a:pt x="868" y="143"/>
                </a:lnTo>
                <a:lnTo>
                  <a:pt x="863" y="143"/>
                </a:lnTo>
                <a:lnTo>
                  <a:pt x="868" y="143"/>
                </a:lnTo>
                <a:lnTo>
                  <a:pt x="868" y="149"/>
                </a:lnTo>
                <a:lnTo>
                  <a:pt x="874" y="149"/>
                </a:lnTo>
                <a:lnTo>
                  <a:pt x="879" y="149"/>
                </a:lnTo>
                <a:lnTo>
                  <a:pt x="884" y="149"/>
                </a:lnTo>
                <a:lnTo>
                  <a:pt x="884" y="143"/>
                </a:lnTo>
                <a:lnTo>
                  <a:pt x="890" y="143"/>
                </a:lnTo>
                <a:lnTo>
                  <a:pt x="895" y="143"/>
                </a:lnTo>
                <a:lnTo>
                  <a:pt x="895" y="149"/>
                </a:lnTo>
                <a:lnTo>
                  <a:pt x="900" y="149"/>
                </a:lnTo>
                <a:lnTo>
                  <a:pt x="906" y="149"/>
                </a:lnTo>
                <a:lnTo>
                  <a:pt x="911" y="149"/>
                </a:lnTo>
                <a:lnTo>
                  <a:pt x="911" y="154"/>
                </a:lnTo>
                <a:lnTo>
                  <a:pt x="916" y="154"/>
                </a:lnTo>
                <a:lnTo>
                  <a:pt x="916" y="159"/>
                </a:lnTo>
                <a:lnTo>
                  <a:pt x="921" y="159"/>
                </a:lnTo>
                <a:lnTo>
                  <a:pt x="921" y="164"/>
                </a:lnTo>
                <a:lnTo>
                  <a:pt x="921" y="170"/>
                </a:lnTo>
                <a:lnTo>
                  <a:pt x="916" y="170"/>
                </a:lnTo>
                <a:lnTo>
                  <a:pt x="921" y="175"/>
                </a:lnTo>
                <a:lnTo>
                  <a:pt x="927" y="175"/>
                </a:lnTo>
                <a:lnTo>
                  <a:pt x="927" y="180"/>
                </a:lnTo>
                <a:lnTo>
                  <a:pt x="927" y="186"/>
                </a:lnTo>
                <a:lnTo>
                  <a:pt x="927" y="191"/>
                </a:lnTo>
                <a:lnTo>
                  <a:pt x="932" y="191"/>
                </a:lnTo>
                <a:lnTo>
                  <a:pt x="932" y="196"/>
                </a:lnTo>
                <a:lnTo>
                  <a:pt x="932" y="201"/>
                </a:lnTo>
                <a:lnTo>
                  <a:pt x="937" y="201"/>
                </a:lnTo>
                <a:lnTo>
                  <a:pt x="932" y="207"/>
                </a:lnTo>
                <a:lnTo>
                  <a:pt x="937" y="207"/>
                </a:lnTo>
                <a:lnTo>
                  <a:pt x="943" y="207"/>
                </a:lnTo>
                <a:lnTo>
                  <a:pt x="943" y="201"/>
                </a:lnTo>
                <a:lnTo>
                  <a:pt x="948" y="201"/>
                </a:lnTo>
                <a:lnTo>
                  <a:pt x="953" y="201"/>
                </a:lnTo>
                <a:lnTo>
                  <a:pt x="953" y="207"/>
                </a:lnTo>
                <a:lnTo>
                  <a:pt x="958" y="207"/>
                </a:lnTo>
                <a:lnTo>
                  <a:pt x="958" y="212"/>
                </a:lnTo>
                <a:lnTo>
                  <a:pt x="964" y="212"/>
                </a:lnTo>
                <a:lnTo>
                  <a:pt x="969" y="212"/>
                </a:lnTo>
                <a:lnTo>
                  <a:pt x="969" y="207"/>
                </a:lnTo>
                <a:lnTo>
                  <a:pt x="974" y="207"/>
                </a:lnTo>
                <a:lnTo>
                  <a:pt x="974" y="212"/>
                </a:lnTo>
                <a:lnTo>
                  <a:pt x="980" y="212"/>
                </a:lnTo>
                <a:lnTo>
                  <a:pt x="980" y="217"/>
                </a:lnTo>
                <a:lnTo>
                  <a:pt x="985" y="217"/>
                </a:lnTo>
                <a:lnTo>
                  <a:pt x="985" y="223"/>
                </a:lnTo>
                <a:lnTo>
                  <a:pt x="990" y="223"/>
                </a:lnTo>
                <a:lnTo>
                  <a:pt x="990" y="228"/>
                </a:lnTo>
                <a:lnTo>
                  <a:pt x="996" y="228"/>
                </a:lnTo>
                <a:lnTo>
                  <a:pt x="1001" y="228"/>
                </a:lnTo>
                <a:lnTo>
                  <a:pt x="1006" y="228"/>
                </a:lnTo>
                <a:lnTo>
                  <a:pt x="1011" y="228"/>
                </a:lnTo>
                <a:lnTo>
                  <a:pt x="1017" y="228"/>
                </a:lnTo>
                <a:lnTo>
                  <a:pt x="1017" y="233"/>
                </a:lnTo>
                <a:lnTo>
                  <a:pt x="1022" y="233"/>
                </a:lnTo>
                <a:lnTo>
                  <a:pt x="1022" y="228"/>
                </a:lnTo>
                <a:lnTo>
                  <a:pt x="1022" y="233"/>
                </a:lnTo>
                <a:lnTo>
                  <a:pt x="1022" y="239"/>
                </a:lnTo>
                <a:lnTo>
                  <a:pt x="1022" y="244"/>
                </a:lnTo>
                <a:lnTo>
                  <a:pt x="1022" y="249"/>
                </a:lnTo>
                <a:lnTo>
                  <a:pt x="1017" y="249"/>
                </a:lnTo>
                <a:lnTo>
                  <a:pt x="1022" y="249"/>
                </a:lnTo>
                <a:lnTo>
                  <a:pt x="1027" y="254"/>
                </a:lnTo>
                <a:lnTo>
                  <a:pt x="1027" y="249"/>
                </a:lnTo>
                <a:lnTo>
                  <a:pt x="1027" y="254"/>
                </a:lnTo>
                <a:lnTo>
                  <a:pt x="1033" y="254"/>
                </a:lnTo>
                <a:lnTo>
                  <a:pt x="1033" y="249"/>
                </a:lnTo>
                <a:lnTo>
                  <a:pt x="1038" y="254"/>
                </a:lnTo>
                <a:lnTo>
                  <a:pt x="1038" y="249"/>
                </a:lnTo>
                <a:lnTo>
                  <a:pt x="1043" y="249"/>
                </a:lnTo>
                <a:lnTo>
                  <a:pt x="1048" y="249"/>
                </a:lnTo>
                <a:lnTo>
                  <a:pt x="1054" y="249"/>
                </a:lnTo>
                <a:lnTo>
                  <a:pt x="1059" y="249"/>
                </a:lnTo>
                <a:lnTo>
                  <a:pt x="1064" y="249"/>
                </a:lnTo>
                <a:lnTo>
                  <a:pt x="1070" y="249"/>
                </a:lnTo>
                <a:lnTo>
                  <a:pt x="1075" y="249"/>
                </a:lnTo>
                <a:lnTo>
                  <a:pt x="1075" y="254"/>
                </a:lnTo>
                <a:lnTo>
                  <a:pt x="1080" y="254"/>
                </a:lnTo>
                <a:lnTo>
                  <a:pt x="1086" y="254"/>
                </a:lnTo>
                <a:lnTo>
                  <a:pt x="1086" y="260"/>
                </a:lnTo>
                <a:lnTo>
                  <a:pt x="1080" y="260"/>
                </a:lnTo>
                <a:lnTo>
                  <a:pt x="1080" y="265"/>
                </a:lnTo>
                <a:lnTo>
                  <a:pt x="1075" y="270"/>
                </a:lnTo>
                <a:lnTo>
                  <a:pt x="1070" y="276"/>
                </a:lnTo>
                <a:lnTo>
                  <a:pt x="1064" y="276"/>
                </a:lnTo>
                <a:lnTo>
                  <a:pt x="1064" y="281"/>
                </a:lnTo>
                <a:lnTo>
                  <a:pt x="1059" y="281"/>
                </a:lnTo>
                <a:lnTo>
                  <a:pt x="1059" y="286"/>
                </a:lnTo>
                <a:lnTo>
                  <a:pt x="1054" y="286"/>
                </a:lnTo>
                <a:lnTo>
                  <a:pt x="1054" y="291"/>
                </a:lnTo>
                <a:lnTo>
                  <a:pt x="1048" y="291"/>
                </a:lnTo>
                <a:lnTo>
                  <a:pt x="1043" y="307"/>
                </a:lnTo>
                <a:lnTo>
                  <a:pt x="1033" y="323"/>
                </a:lnTo>
                <a:lnTo>
                  <a:pt x="1022" y="339"/>
                </a:lnTo>
                <a:lnTo>
                  <a:pt x="1017" y="350"/>
                </a:lnTo>
                <a:lnTo>
                  <a:pt x="1017" y="360"/>
                </a:lnTo>
                <a:lnTo>
                  <a:pt x="1011" y="360"/>
                </a:lnTo>
                <a:lnTo>
                  <a:pt x="1011" y="366"/>
                </a:lnTo>
                <a:lnTo>
                  <a:pt x="1006" y="366"/>
                </a:lnTo>
                <a:lnTo>
                  <a:pt x="1001" y="360"/>
                </a:lnTo>
                <a:lnTo>
                  <a:pt x="990" y="360"/>
                </a:lnTo>
                <a:lnTo>
                  <a:pt x="985" y="360"/>
                </a:lnTo>
                <a:lnTo>
                  <a:pt x="974" y="355"/>
                </a:lnTo>
                <a:lnTo>
                  <a:pt x="969" y="355"/>
                </a:lnTo>
                <a:lnTo>
                  <a:pt x="964" y="355"/>
                </a:lnTo>
                <a:lnTo>
                  <a:pt x="958" y="350"/>
                </a:lnTo>
                <a:lnTo>
                  <a:pt x="943" y="350"/>
                </a:lnTo>
                <a:lnTo>
                  <a:pt x="932" y="350"/>
                </a:lnTo>
                <a:lnTo>
                  <a:pt x="921" y="350"/>
                </a:lnTo>
                <a:lnTo>
                  <a:pt x="916" y="350"/>
                </a:lnTo>
                <a:lnTo>
                  <a:pt x="911" y="350"/>
                </a:lnTo>
                <a:lnTo>
                  <a:pt x="911" y="355"/>
                </a:lnTo>
                <a:lnTo>
                  <a:pt x="906" y="355"/>
                </a:lnTo>
                <a:lnTo>
                  <a:pt x="900" y="355"/>
                </a:lnTo>
                <a:lnTo>
                  <a:pt x="900" y="360"/>
                </a:lnTo>
                <a:lnTo>
                  <a:pt x="895" y="360"/>
                </a:lnTo>
                <a:lnTo>
                  <a:pt x="890" y="360"/>
                </a:lnTo>
                <a:lnTo>
                  <a:pt x="884" y="360"/>
                </a:lnTo>
                <a:lnTo>
                  <a:pt x="884" y="366"/>
                </a:lnTo>
                <a:lnTo>
                  <a:pt x="884" y="371"/>
                </a:lnTo>
                <a:lnTo>
                  <a:pt x="868" y="392"/>
                </a:lnTo>
                <a:lnTo>
                  <a:pt x="863" y="392"/>
                </a:lnTo>
                <a:lnTo>
                  <a:pt x="863" y="397"/>
                </a:lnTo>
                <a:lnTo>
                  <a:pt x="863" y="403"/>
                </a:lnTo>
                <a:lnTo>
                  <a:pt x="868" y="403"/>
                </a:lnTo>
                <a:lnTo>
                  <a:pt x="863" y="403"/>
                </a:lnTo>
                <a:lnTo>
                  <a:pt x="863" y="408"/>
                </a:lnTo>
                <a:lnTo>
                  <a:pt x="868" y="408"/>
                </a:lnTo>
                <a:lnTo>
                  <a:pt x="868" y="413"/>
                </a:lnTo>
                <a:lnTo>
                  <a:pt x="868" y="419"/>
                </a:lnTo>
                <a:lnTo>
                  <a:pt x="868" y="424"/>
                </a:lnTo>
                <a:lnTo>
                  <a:pt x="863" y="429"/>
                </a:lnTo>
                <a:lnTo>
                  <a:pt x="863" y="434"/>
                </a:lnTo>
                <a:lnTo>
                  <a:pt x="858" y="434"/>
                </a:lnTo>
                <a:lnTo>
                  <a:pt x="858" y="429"/>
                </a:lnTo>
                <a:lnTo>
                  <a:pt x="853" y="429"/>
                </a:lnTo>
                <a:lnTo>
                  <a:pt x="847" y="429"/>
                </a:lnTo>
                <a:lnTo>
                  <a:pt x="847" y="434"/>
                </a:lnTo>
                <a:lnTo>
                  <a:pt x="842" y="434"/>
                </a:lnTo>
                <a:lnTo>
                  <a:pt x="842" y="440"/>
                </a:lnTo>
                <a:lnTo>
                  <a:pt x="837" y="440"/>
                </a:lnTo>
                <a:lnTo>
                  <a:pt x="837" y="434"/>
                </a:lnTo>
                <a:lnTo>
                  <a:pt x="831" y="434"/>
                </a:lnTo>
                <a:lnTo>
                  <a:pt x="831" y="429"/>
                </a:lnTo>
                <a:lnTo>
                  <a:pt x="826" y="429"/>
                </a:lnTo>
                <a:lnTo>
                  <a:pt x="826" y="434"/>
                </a:lnTo>
                <a:lnTo>
                  <a:pt x="821" y="434"/>
                </a:lnTo>
                <a:lnTo>
                  <a:pt x="800" y="434"/>
                </a:lnTo>
                <a:lnTo>
                  <a:pt x="773" y="466"/>
                </a:lnTo>
                <a:lnTo>
                  <a:pt x="763" y="482"/>
                </a:lnTo>
                <a:lnTo>
                  <a:pt x="757" y="487"/>
                </a:lnTo>
                <a:lnTo>
                  <a:pt x="752" y="493"/>
                </a:lnTo>
                <a:lnTo>
                  <a:pt x="667" y="572"/>
                </a:lnTo>
                <a:lnTo>
                  <a:pt x="662" y="577"/>
                </a:lnTo>
                <a:lnTo>
                  <a:pt x="667" y="577"/>
                </a:lnTo>
                <a:lnTo>
                  <a:pt x="667" y="583"/>
                </a:lnTo>
                <a:lnTo>
                  <a:pt x="667" y="588"/>
                </a:lnTo>
                <a:lnTo>
                  <a:pt x="662" y="593"/>
                </a:lnTo>
                <a:lnTo>
                  <a:pt x="662" y="599"/>
                </a:lnTo>
                <a:lnTo>
                  <a:pt x="662" y="604"/>
                </a:lnTo>
                <a:lnTo>
                  <a:pt x="657" y="604"/>
                </a:lnTo>
                <a:lnTo>
                  <a:pt x="657" y="609"/>
                </a:lnTo>
                <a:lnTo>
                  <a:pt x="651" y="609"/>
                </a:lnTo>
                <a:lnTo>
                  <a:pt x="651" y="614"/>
                </a:lnTo>
                <a:lnTo>
                  <a:pt x="657" y="614"/>
                </a:lnTo>
                <a:lnTo>
                  <a:pt x="657" y="620"/>
                </a:lnTo>
                <a:lnTo>
                  <a:pt x="657" y="625"/>
                </a:lnTo>
                <a:lnTo>
                  <a:pt x="657" y="630"/>
                </a:lnTo>
                <a:lnTo>
                  <a:pt x="651" y="636"/>
                </a:lnTo>
                <a:lnTo>
                  <a:pt x="651" y="641"/>
                </a:lnTo>
                <a:lnTo>
                  <a:pt x="651" y="646"/>
                </a:lnTo>
                <a:lnTo>
                  <a:pt x="651" y="651"/>
                </a:lnTo>
                <a:lnTo>
                  <a:pt x="651" y="657"/>
                </a:lnTo>
                <a:lnTo>
                  <a:pt x="646" y="657"/>
                </a:lnTo>
                <a:lnTo>
                  <a:pt x="641" y="657"/>
                </a:lnTo>
                <a:lnTo>
                  <a:pt x="641" y="651"/>
                </a:lnTo>
                <a:lnTo>
                  <a:pt x="646" y="651"/>
                </a:lnTo>
                <a:lnTo>
                  <a:pt x="646" y="646"/>
                </a:lnTo>
                <a:lnTo>
                  <a:pt x="646" y="641"/>
                </a:lnTo>
                <a:lnTo>
                  <a:pt x="646" y="636"/>
                </a:lnTo>
                <a:lnTo>
                  <a:pt x="646" y="630"/>
                </a:lnTo>
                <a:lnTo>
                  <a:pt x="641" y="630"/>
                </a:lnTo>
                <a:lnTo>
                  <a:pt x="646" y="630"/>
                </a:lnTo>
                <a:lnTo>
                  <a:pt x="646" y="625"/>
                </a:lnTo>
                <a:lnTo>
                  <a:pt x="641" y="625"/>
                </a:lnTo>
                <a:lnTo>
                  <a:pt x="646" y="625"/>
                </a:lnTo>
                <a:lnTo>
                  <a:pt x="646" y="620"/>
                </a:lnTo>
                <a:lnTo>
                  <a:pt x="646" y="614"/>
                </a:lnTo>
                <a:lnTo>
                  <a:pt x="641" y="614"/>
                </a:lnTo>
                <a:lnTo>
                  <a:pt x="636" y="614"/>
                </a:lnTo>
                <a:lnTo>
                  <a:pt x="546" y="593"/>
                </a:lnTo>
                <a:lnTo>
                  <a:pt x="540" y="604"/>
                </a:lnTo>
                <a:lnTo>
                  <a:pt x="540" y="609"/>
                </a:lnTo>
                <a:lnTo>
                  <a:pt x="540" y="614"/>
                </a:lnTo>
                <a:lnTo>
                  <a:pt x="535" y="614"/>
                </a:lnTo>
                <a:lnTo>
                  <a:pt x="535" y="620"/>
                </a:lnTo>
                <a:lnTo>
                  <a:pt x="540" y="620"/>
                </a:lnTo>
                <a:lnTo>
                  <a:pt x="540" y="625"/>
                </a:lnTo>
                <a:lnTo>
                  <a:pt x="546" y="625"/>
                </a:lnTo>
                <a:lnTo>
                  <a:pt x="546" y="630"/>
                </a:lnTo>
                <a:lnTo>
                  <a:pt x="546" y="636"/>
                </a:lnTo>
                <a:lnTo>
                  <a:pt x="546" y="641"/>
                </a:lnTo>
                <a:lnTo>
                  <a:pt x="546" y="646"/>
                </a:lnTo>
                <a:lnTo>
                  <a:pt x="540" y="646"/>
                </a:lnTo>
                <a:lnTo>
                  <a:pt x="540" y="651"/>
                </a:lnTo>
                <a:lnTo>
                  <a:pt x="540" y="657"/>
                </a:lnTo>
                <a:lnTo>
                  <a:pt x="535" y="657"/>
                </a:lnTo>
                <a:lnTo>
                  <a:pt x="535" y="662"/>
                </a:lnTo>
                <a:lnTo>
                  <a:pt x="540" y="662"/>
                </a:lnTo>
                <a:lnTo>
                  <a:pt x="546" y="662"/>
                </a:lnTo>
                <a:lnTo>
                  <a:pt x="546" y="667"/>
                </a:lnTo>
                <a:lnTo>
                  <a:pt x="546" y="673"/>
                </a:lnTo>
                <a:lnTo>
                  <a:pt x="546" y="678"/>
                </a:lnTo>
                <a:lnTo>
                  <a:pt x="546" y="683"/>
                </a:lnTo>
                <a:lnTo>
                  <a:pt x="546" y="689"/>
                </a:lnTo>
                <a:lnTo>
                  <a:pt x="540" y="689"/>
                </a:lnTo>
                <a:lnTo>
                  <a:pt x="546" y="689"/>
                </a:lnTo>
                <a:lnTo>
                  <a:pt x="546" y="704"/>
                </a:lnTo>
                <a:lnTo>
                  <a:pt x="546" y="710"/>
                </a:lnTo>
                <a:lnTo>
                  <a:pt x="614" y="763"/>
                </a:lnTo>
                <a:lnTo>
                  <a:pt x="657" y="794"/>
                </a:lnTo>
                <a:lnTo>
                  <a:pt x="662" y="816"/>
                </a:lnTo>
                <a:lnTo>
                  <a:pt x="662" y="821"/>
                </a:lnTo>
                <a:lnTo>
                  <a:pt x="657" y="821"/>
                </a:lnTo>
                <a:lnTo>
                  <a:pt x="651" y="821"/>
                </a:lnTo>
                <a:lnTo>
                  <a:pt x="646" y="821"/>
                </a:lnTo>
                <a:lnTo>
                  <a:pt x="646" y="826"/>
                </a:lnTo>
                <a:lnTo>
                  <a:pt x="641" y="826"/>
                </a:lnTo>
                <a:lnTo>
                  <a:pt x="641" y="831"/>
                </a:lnTo>
                <a:lnTo>
                  <a:pt x="636" y="831"/>
                </a:lnTo>
                <a:lnTo>
                  <a:pt x="636" y="837"/>
                </a:lnTo>
                <a:lnTo>
                  <a:pt x="630" y="837"/>
                </a:lnTo>
                <a:lnTo>
                  <a:pt x="630" y="842"/>
                </a:lnTo>
                <a:lnTo>
                  <a:pt x="625" y="842"/>
                </a:lnTo>
                <a:lnTo>
                  <a:pt x="620" y="842"/>
                </a:lnTo>
                <a:lnTo>
                  <a:pt x="614" y="847"/>
                </a:lnTo>
                <a:lnTo>
                  <a:pt x="609" y="847"/>
                </a:lnTo>
                <a:lnTo>
                  <a:pt x="604" y="847"/>
                </a:lnTo>
                <a:lnTo>
                  <a:pt x="604" y="853"/>
                </a:lnTo>
                <a:lnTo>
                  <a:pt x="604" y="858"/>
                </a:lnTo>
                <a:lnTo>
                  <a:pt x="598" y="858"/>
                </a:lnTo>
                <a:lnTo>
                  <a:pt x="593" y="858"/>
                </a:lnTo>
                <a:lnTo>
                  <a:pt x="593" y="863"/>
                </a:lnTo>
                <a:lnTo>
                  <a:pt x="588" y="863"/>
                </a:lnTo>
                <a:lnTo>
                  <a:pt x="588" y="869"/>
                </a:lnTo>
                <a:lnTo>
                  <a:pt x="583" y="869"/>
                </a:lnTo>
                <a:lnTo>
                  <a:pt x="583" y="874"/>
                </a:lnTo>
                <a:lnTo>
                  <a:pt x="577" y="874"/>
                </a:lnTo>
                <a:lnTo>
                  <a:pt x="577" y="879"/>
                </a:lnTo>
                <a:lnTo>
                  <a:pt x="572" y="879"/>
                </a:lnTo>
                <a:lnTo>
                  <a:pt x="572" y="884"/>
                </a:lnTo>
                <a:lnTo>
                  <a:pt x="567" y="884"/>
                </a:lnTo>
                <a:lnTo>
                  <a:pt x="567" y="890"/>
                </a:lnTo>
                <a:lnTo>
                  <a:pt x="561" y="890"/>
                </a:lnTo>
                <a:lnTo>
                  <a:pt x="561" y="895"/>
                </a:lnTo>
                <a:lnTo>
                  <a:pt x="556" y="895"/>
                </a:lnTo>
                <a:lnTo>
                  <a:pt x="556" y="900"/>
                </a:lnTo>
                <a:lnTo>
                  <a:pt x="551" y="900"/>
                </a:lnTo>
                <a:lnTo>
                  <a:pt x="551" y="906"/>
                </a:lnTo>
                <a:lnTo>
                  <a:pt x="546" y="906"/>
                </a:lnTo>
                <a:lnTo>
                  <a:pt x="540" y="906"/>
                </a:lnTo>
                <a:lnTo>
                  <a:pt x="535" y="906"/>
                </a:lnTo>
                <a:lnTo>
                  <a:pt x="530" y="911"/>
                </a:lnTo>
                <a:lnTo>
                  <a:pt x="524" y="911"/>
                </a:lnTo>
                <a:lnTo>
                  <a:pt x="524" y="916"/>
                </a:lnTo>
                <a:lnTo>
                  <a:pt x="519" y="916"/>
                </a:lnTo>
                <a:lnTo>
                  <a:pt x="519" y="921"/>
                </a:lnTo>
                <a:lnTo>
                  <a:pt x="514" y="921"/>
                </a:lnTo>
                <a:lnTo>
                  <a:pt x="519" y="921"/>
                </a:lnTo>
                <a:lnTo>
                  <a:pt x="519" y="927"/>
                </a:lnTo>
                <a:lnTo>
                  <a:pt x="519" y="932"/>
                </a:lnTo>
                <a:lnTo>
                  <a:pt x="514" y="932"/>
                </a:lnTo>
                <a:lnTo>
                  <a:pt x="508" y="932"/>
                </a:lnTo>
                <a:lnTo>
                  <a:pt x="503" y="937"/>
                </a:lnTo>
                <a:lnTo>
                  <a:pt x="503" y="943"/>
                </a:lnTo>
                <a:lnTo>
                  <a:pt x="498" y="943"/>
                </a:lnTo>
                <a:lnTo>
                  <a:pt x="498" y="948"/>
                </a:lnTo>
                <a:lnTo>
                  <a:pt x="493" y="948"/>
                </a:lnTo>
                <a:lnTo>
                  <a:pt x="487" y="948"/>
                </a:lnTo>
                <a:lnTo>
                  <a:pt x="482" y="948"/>
                </a:lnTo>
                <a:lnTo>
                  <a:pt x="477" y="948"/>
                </a:lnTo>
                <a:lnTo>
                  <a:pt x="477" y="953"/>
                </a:lnTo>
                <a:lnTo>
                  <a:pt x="471" y="953"/>
                </a:lnTo>
                <a:lnTo>
                  <a:pt x="466" y="953"/>
                </a:lnTo>
                <a:lnTo>
                  <a:pt x="466" y="959"/>
                </a:lnTo>
                <a:lnTo>
                  <a:pt x="461" y="959"/>
                </a:lnTo>
                <a:lnTo>
                  <a:pt x="456" y="959"/>
                </a:lnTo>
                <a:lnTo>
                  <a:pt x="461" y="964"/>
                </a:lnTo>
                <a:lnTo>
                  <a:pt x="466" y="964"/>
                </a:lnTo>
                <a:lnTo>
                  <a:pt x="466" y="969"/>
                </a:lnTo>
                <a:lnTo>
                  <a:pt x="471" y="969"/>
                </a:lnTo>
                <a:lnTo>
                  <a:pt x="471" y="974"/>
                </a:lnTo>
                <a:lnTo>
                  <a:pt x="477" y="974"/>
                </a:lnTo>
                <a:lnTo>
                  <a:pt x="471" y="980"/>
                </a:lnTo>
                <a:lnTo>
                  <a:pt x="477" y="980"/>
                </a:lnTo>
                <a:lnTo>
                  <a:pt x="482" y="980"/>
                </a:lnTo>
                <a:lnTo>
                  <a:pt x="487" y="985"/>
                </a:lnTo>
                <a:lnTo>
                  <a:pt x="482" y="985"/>
                </a:lnTo>
                <a:lnTo>
                  <a:pt x="487" y="985"/>
                </a:lnTo>
                <a:lnTo>
                  <a:pt x="487" y="990"/>
                </a:lnTo>
                <a:lnTo>
                  <a:pt x="482" y="990"/>
                </a:lnTo>
                <a:lnTo>
                  <a:pt x="482" y="996"/>
                </a:lnTo>
                <a:lnTo>
                  <a:pt x="482" y="1001"/>
                </a:lnTo>
                <a:lnTo>
                  <a:pt x="482" y="1006"/>
                </a:lnTo>
                <a:lnTo>
                  <a:pt x="482" y="1011"/>
                </a:lnTo>
                <a:lnTo>
                  <a:pt x="487" y="1011"/>
                </a:lnTo>
                <a:lnTo>
                  <a:pt x="487" y="1017"/>
                </a:lnTo>
                <a:lnTo>
                  <a:pt x="493" y="1017"/>
                </a:lnTo>
                <a:lnTo>
                  <a:pt x="493" y="1022"/>
                </a:lnTo>
                <a:lnTo>
                  <a:pt x="498" y="1022"/>
                </a:lnTo>
                <a:lnTo>
                  <a:pt x="498" y="1027"/>
                </a:lnTo>
                <a:lnTo>
                  <a:pt x="498" y="1033"/>
                </a:lnTo>
                <a:lnTo>
                  <a:pt x="498" y="1038"/>
                </a:lnTo>
                <a:lnTo>
                  <a:pt x="498" y="1043"/>
                </a:lnTo>
                <a:lnTo>
                  <a:pt x="493" y="1043"/>
                </a:lnTo>
                <a:lnTo>
                  <a:pt x="493" y="1049"/>
                </a:lnTo>
                <a:lnTo>
                  <a:pt x="498" y="1049"/>
                </a:lnTo>
                <a:lnTo>
                  <a:pt x="498" y="1054"/>
                </a:lnTo>
                <a:lnTo>
                  <a:pt x="493" y="1054"/>
                </a:lnTo>
                <a:lnTo>
                  <a:pt x="493" y="1059"/>
                </a:lnTo>
                <a:lnTo>
                  <a:pt x="487" y="1059"/>
                </a:lnTo>
                <a:lnTo>
                  <a:pt x="487" y="1064"/>
                </a:lnTo>
                <a:lnTo>
                  <a:pt x="487" y="1070"/>
                </a:lnTo>
                <a:lnTo>
                  <a:pt x="482" y="1070"/>
                </a:lnTo>
                <a:lnTo>
                  <a:pt x="482" y="1075"/>
                </a:lnTo>
                <a:lnTo>
                  <a:pt x="477" y="1075"/>
                </a:lnTo>
                <a:lnTo>
                  <a:pt x="477" y="1080"/>
                </a:lnTo>
                <a:lnTo>
                  <a:pt x="477" y="1086"/>
                </a:lnTo>
                <a:lnTo>
                  <a:pt x="471" y="1080"/>
                </a:lnTo>
                <a:lnTo>
                  <a:pt x="471" y="1086"/>
                </a:lnTo>
                <a:lnTo>
                  <a:pt x="471" y="1080"/>
                </a:lnTo>
                <a:lnTo>
                  <a:pt x="471" y="1086"/>
                </a:lnTo>
                <a:lnTo>
                  <a:pt x="471" y="1091"/>
                </a:lnTo>
                <a:lnTo>
                  <a:pt x="466" y="1091"/>
                </a:lnTo>
                <a:lnTo>
                  <a:pt x="466" y="1096"/>
                </a:lnTo>
                <a:lnTo>
                  <a:pt x="466" y="1101"/>
                </a:lnTo>
                <a:lnTo>
                  <a:pt x="461" y="1101"/>
                </a:lnTo>
                <a:lnTo>
                  <a:pt x="456" y="1101"/>
                </a:lnTo>
                <a:lnTo>
                  <a:pt x="456" y="1096"/>
                </a:lnTo>
                <a:lnTo>
                  <a:pt x="456" y="1101"/>
                </a:lnTo>
                <a:lnTo>
                  <a:pt x="450" y="1101"/>
                </a:lnTo>
                <a:lnTo>
                  <a:pt x="445" y="1101"/>
                </a:lnTo>
                <a:lnTo>
                  <a:pt x="440" y="1101"/>
                </a:lnTo>
                <a:lnTo>
                  <a:pt x="440" y="1107"/>
                </a:lnTo>
                <a:lnTo>
                  <a:pt x="440" y="1101"/>
                </a:lnTo>
                <a:lnTo>
                  <a:pt x="434" y="1101"/>
                </a:lnTo>
                <a:lnTo>
                  <a:pt x="434" y="1107"/>
                </a:lnTo>
                <a:lnTo>
                  <a:pt x="434" y="1101"/>
                </a:lnTo>
                <a:lnTo>
                  <a:pt x="434" y="1107"/>
                </a:lnTo>
                <a:lnTo>
                  <a:pt x="429" y="1107"/>
                </a:lnTo>
                <a:lnTo>
                  <a:pt x="429" y="1112"/>
                </a:lnTo>
                <a:lnTo>
                  <a:pt x="429" y="1117"/>
                </a:lnTo>
                <a:lnTo>
                  <a:pt x="429" y="1112"/>
                </a:lnTo>
                <a:lnTo>
                  <a:pt x="429" y="1117"/>
                </a:lnTo>
                <a:lnTo>
                  <a:pt x="424" y="1117"/>
                </a:lnTo>
                <a:lnTo>
                  <a:pt x="429" y="1117"/>
                </a:lnTo>
                <a:lnTo>
                  <a:pt x="429" y="1123"/>
                </a:lnTo>
                <a:lnTo>
                  <a:pt x="424" y="1123"/>
                </a:lnTo>
                <a:lnTo>
                  <a:pt x="424" y="1128"/>
                </a:lnTo>
                <a:lnTo>
                  <a:pt x="424" y="1133"/>
                </a:lnTo>
                <a:lnTo>
                  <a:pt x="424" y="1128"/>
                </a:lnTo>
                <a:lnTo>
                  <a:pt x="429" y="1128"/>
                </a:lnTo>
                <a:lnTo>
                  <a:pt x="429" y="1133"/>
                </a:lnTo>
                <a:lnTo>
                  <a:pt x="429" y="1139"/>
                </a:lnTo>
                <a:lnTo>
                  <a:pt x="434" y="1139"/>
                </a:lnTo>
                <a:lnTo>
                  <a:pt x="429" y="1139"/>
                </a:lnTo>
                <a:lnTo>
                  <a:pt x="424" y="1139"/>
                </a:lnTo>
                <a:lnTo>
                  <a:pt x="418" y="1139"/>
                </a:lnTo>
                <a:lnTo>
                  <a:pt x="418" y="1144"/>
                </a:lnTo>
                <a:lnTo>
                  <a:pt x="413" y="1144"/>
                </a:lnTo>
                <a:lnTo>
                  <a:pt x="413" y="1149"/>
                </a:lnTo>
                <a:lnTo>
                  <a:pt x="408" y="1149"/>
                </a:lnTo>
                <a:lnTo>
                  <a:pt x="408" y="1154"/>
                </a:lnTo>
                <a:lnTo>
                  <a:pt x="403" y="1154"/>
                </a:lnTo>
                <a:lnTo>
                  <a:pt x="403" y="1160"/>
                </a:lnTo>
                <a:lnTo>
                  <a:pt x="397" y="1160"/>
                </a:lnTo>
                <a:lnTo>
                  <a:pt x="392" y="1160"/>
                </a:lnTo>
                <a:lnTo>
                  <a:pt x="387" y="1165"/>
                </a:lnTo>
                <a:lnTo>
                  <a:pt x="381" y="1165"/>
                </a:lnTo>
                <a:lnTo>
                  <a:pt x="376" y="1165"/>
                </a:lnTo>
                <a:lnTo>
                  <a:pt x="381" y="1170"/>
                </a:lnTo>
                <a:lnTo>
                  <a:pt x="376" y="1170"/>
                </a:lnTo>
                <a:lnTo>
                  <a:pt x="371" y="1170"/>
                </a:lnTo>
                <a:lnTo>
                  <a:pt x="371" y="1176"/>
                </a:lnTo>
                <a:lnTo>
                  <a:pt x="366" y="1176"/>
                </a:lnTo>
                <a:lnTo>
                  <a:pt x="366" y="1181"/>
                </a:lnTo>
                <a:lnTo>
                  <a:pt x="366" y="1186"/>
                </a:lnTo>
                <a:lnTo>
                  <a:pt x="360" y="1186"/>
                </a:lnTo>
                <a:lnTo>
                  <a:pt x="360" y="1181"/>
                </a:lnTo>
                <a:lnTo>
                  <a:pt x="355" y="1181"/>
                </a:lnTo>
                <a:lnTo>
                  <a:pt x="355" y="1186"/>
                </a:lnTo>
                <a:lnTo>
                  <a:pt x="350" y="1186"/>
                </a:lnTo>
                <a:lnTo>
                  <a:pt x="355" y="1191"/>
                </a:lnTo>
                <a:lnTo>
                  <a:pt x="350" y="1191"/>
                </a:lnTo>
                <a:lnTo>
                  <a:pt x="350" y="1197"/>
                </a:lnTo>
                <a:lnTo>
                  <a:pt x="350" y="1202"/>
                </a:lnTo>
                <a:lnTo>
                  <a:pt x="344" y="1202"/>
                </a:lnTo>
                <a:lnTo>
                  <a:pt x="339" y="1202"/>
                </a:lnTo>
                <a:lnTo>
                  <a:pt x="339" y="1207"/>
                </a:lnTo>
                <a:lnTo>
                  <a:pt x="334" y="1207"/>
                </a:lnTo>
                <a:lnTo>
                  <a:pt x="328" y="1207"/>
                </a:lnTo>
                <a:lnTo>
                  <a:pt x="328" y="1213"/>
                </a:lnTo>
                <a:lnTo>
                  <a:pt x="323" y="1213"/>
                </a:lnTo>
                <a:lnTo>
                  <a:pt x="318" y="1213"/>
                </a:lnTo>
                <a:lnTo>
                  <a:pt x="313" y="1213"/>
                </a:lnTo>
                <a:lnTo>
                  <a:pt x="307" y="1213"/>
                </a:lnTo>
                <a:lnTo>
                  <a:pt x="302" y="1213"/>
                </a:lnTo>
                <a:lnTo>
                  <a:pt x="297" y="1213"/>
                </a:lnTo>
                <a:lnTo>
                  <a:pt x="291" y="1213"/>
                </a:lnTo>
                <a:lnTo>
                  <a:pt x="286" y="1213"/>
                </a:lnTo>
                <a:lnTo>
                  <a:pt x="281" y="1213"/>
                </a:lnTo>
                <a:lnTo>
                  <a:pt x="260" y="1213"/>
                </a:lnTo>
                <a:lnTo>
                  <a:pt x="228" y="1207"/>
                </a:lnTo>
                <a:lnTo>
                  <a:pt x="228" y="1191"/>
                </a:lnTo>
                <a:lnTo>
                  <a:pt x="223" y="1176"/>
                </a:lnTo>
                <a:lnTo>
                  <a:pt x="223" y="1165"/>
                </a:lnTo>
                <a:lnTo>
                  <a:pt x="223" y="1149"/>
                </a:lnTo>
                <a:lnTo>
                  <a:pt x="223" y="1139"/>
                </a:lnTo>
                <a:lnTo>
                  <a:pt x="217" y="1123"/>
                </a:lnTo>
                <a:lnTo>
                  <a:pt x="212" y="1112"/>
                </a:lnTo>
                <a:lnTo>
                  <a:pt x="207" y="1096"/>
                </a:lnTo>
                <a:lnTo>
                  <a:pt x="196" y="1080"/>
                </a:lnTo>
                <a:lnTo>
                  <a:pt x="191" y="1070"/>
                </a:lnTo>
                <a:lnTo>
                  <a:pt x="180" y="1059"/>
                </a:lnTo>
                <a:lnTo>
                  <a:pt x="170" y="1043"/>
                </a:lnTo>
                <a:lnTo>
                  <a:pt x="170" y="1038"/>
                </a:lnTo>
                <a:lnTo>
                  <a:pt x="170" y="1033"/>
                </a:lnTo>
                <a:lnTo>
                  <a:pt x="164" y="1033"/>
                </a:lnTo>
                <a:lnTo>
                  <a:pt x="164" y="1027"/>
                </a:lnTo>
                <a:lnTo>
                  <a:pt x="164" y="1022"/>
                </a:lnTo>
                <a:lnTo>
                  <a:pt x="159" y="1022"/>
                </a:lnTo>
                <a:lnTo>
                  <a:pt x="159" y="1017"/>
                </a:lnTo>
                <a:lnTo>
                  <a:pt x="154" y="1017"/>
                </a:lnTo>
                <a:lnTo>
                  <a:pt x="154" y="1011"/>
                </a:lnTo>
                <a:lnTo>
                  <a:pt x="154" y="1006"/>
                </a:lnTo>
                <a:lnTo>
                  <a:pt x="148" y="1006"/>
                </a:lnTo>
                <a:lnTo>
                  <a:pt x="148" y="1001"/>
                </a:lnTo>
                <a:lnTo>
                  <a:pt x="143" y="996"/>
                </a:lnTo>
                <a:lnTo>
                  <a:pt x="143" y="990"/>
                </a:lnTo>
                <a:lnTo>
                  <a:pt x="138" y="990"/>
                </a:lnTo>
                <a:lnTo>
                  <a:pt x="138" y="985"/>
                </a:lnTo>
                <a:lnTo>
                  <a:pt x="133" y="974"/>
                </a:lnTo>
                <a:lnTo>
                  <a:pt x="127" y="969"/>
                </a:lnTo>
                <a:lnTo>
                  <a:pt x="127" y="964"/>
                </a:lnTo>
                <a:lnTo>
                  <a:pt x="122" y="959"/>
                </a:lnTo>
                <a:lnTo>
                  <a:pt x="122" y="953"/>
                </a:lnTo>
                <a:lnTo>
                  <a:pt x="117" y="953"/>
                </a:lnTo>
                <a:lnTo>
                  <a:pt x="111" y="948"/>
                </a:lnTo>
                <a:lnTo>
                  <a:pt x="106" y="948"/>
                </a:lnTo>
                <a:lnTo>
                  <a:pt x="106" y="943"/>
                </a:lnTo>
                <a:lnTo>
                  <a:pt x="101" y="943"/>
                </a:lnTo>
                <a:lnTo>
                  <a:pt x="143" y="900"/>
                </a:lnTo>
                <a:lnTo>
                  <a:pt x="143" y="895"/>
                </a:lnTo>
                <a:lnTo>
                  <a:pt x="148" y="895"/>
                </a:lnTo>
                <a:lnTo>
                  <a:pt x="148" y="890"/>
                </a:lnTo>
                <a:lnTo>
                  <a:pt x="138" y="874"/>
                </a:lnTo>
                <a:lnTo>
                  <a:pt x="133" y="874"/>
                </a:lnTo>
                <a:lnTo>
                  <a:pt x="133" y="869"/>
                </a:lnTo>
                <a:lnTo>
                  <a:pt x="133" y="863"/>
                </a:lnTo>
                <a:lnTo>
                  <a:pt x="127" y="863"/>
                </a:lnTo>
                <a:lnTo>
                  <a:pt x="127" y="858"/>
                </a:lnTo>
                <a:lnTo>
                  <a:pt x="122" y="853"/>
                </a:lnTo>
                <a:lnTo>
                  <a:pt x="122" y="847"/>
                </a:lnTo>
                <a:lnTo>
                  <a:pt x="117" y="847"/>
                </a:lnTo>
                <a:lnTo>
                  <a:pt x="117" y="842"/>
                </a:lnTo>
                <a:lnTo>
                  <a:pt x="111" y="842"/>
                </a:lnTo>
                <a:lnTo>
                  <a:pt x="111" y="837"/>
                </a:lnTo>
                <a:lnTo>
                  <a:pt x="106" y="837"/>
                </a:lnTo>
                <a:lnTo>
                  <a:pt x="106" y="831"/>
                </a:lnTo>
                <a:lnTo>
                  <a:pt x="101" y="831"/>
                </a:lnTo>
                <a:lnTo>
                  <a:pt x="101" y="826"/>
                </a:lnTo>
                <a:lnTo>
                  <a:pt x="101" y="821"/>
                </a:lnTo>
                <a:lnTo>
                  <a:pt x="96" y="821"/>
                </a:lnTo>
                <a:lnTo>
                  <a:pt x="96" y="816"/>
                </a:lnTo>
                <a:lnTo>
                  <a:pt x="90" y="816"/>
                </a:lnTo>
                <a:lnTo>
                  <a:pt x="90" y="810"/>
                </a:lnTo>
                <a:lnTo>
                  <a:pt x="90" y="805"/>
                </a:lnTo>
                <a:lnTo>
                  <a:pt x="85" y="805"/>
                </a:lnTo>
                <a:lnTo>
                  <a:pt x="85" y="800"/>
                </a:lnTo>
                <a:lnTo>
                  <a:pt x="90" y="800"/>
                </a:lnTo>
                <a:lnTo>
                  <a:pt x="90" y="794"/>
                </a:lnTo>
                <a:lnTo>
                  <a:pt x="90" y="789"/>
                </a:lnTo>
                <a:lnTo>
                  <a:pt x="90" y="784"/>
                </a:lnTo>
                <a:lnTo>
                  <a:pt x="85" y="784"/>
                </a:lnTo>
                <a:lnTo>
                  <a:pt x="85" y="779"/>
                </a:lnTo>
                <a:lnTo>
                  <a:pt x="80" y="773"/>
                </a:lnTo>
                <a:lnTo>
                  <a:pt x="74" y="773"/>
                </a:lnTo>
                <a:lnTo>
                  <a:pt x="74" y="768"/>
                </a:lnTo>
                <a:lnTo>
                  <a:pt x="74" y="763"/>
                </a:lnTo>
                <a:lnTo>
                  <a:pt x="69" y="763"/>
                </a:lnTo>
                <a:lnTo>
                  <a:pt x="69" y="757"/>
                </a:lnTo>
                <a:lnTo>
                  <a:pt x="69" y="752"/>
                </a:lnTo>
                <a:lnTo>
                  <a:pt x="69" y="747"/>
                </a:lnTo>
                <a:lnTo>
                  <a:pt x="69" y="741"/>
                </a:lnTo>
                <a:lnTo>
                  <a:pt x="64" y="741"/>
                </a:lnTo>
                <a:lnTo>
                  <a:pt x="58" y="741"/>
                </a:lnTo>
                <a:lnTo>
                  <a:pt x="58" y="736"/>
                </a:lnTo>
                <a:lnTo>
                  <a:pt x="53" y="736"/>
                </a:lnTo>
                <a:lnTo>
                  <a:pt x="0" y="726"/>
                </a:lnTo>
                <a:lnTo>
                  <a:pt x="21" y="710"/>
                </a:lnTo>
                <a:lnTo>
                  <a:pt x="27" y="710"/>
                </a:lnTo>
                <a:lnTo>
                  <a:pt x="27" y="704"/>
                </a:lnTo>
                <a:lnTo>
                  <a:pt x="27" y="699"/>
                </a:lnTo>
                <a:lnTo>
                  <a:pt x="32" y="694"/>
                </a:lnTo>
                <a:lnTo>
                  <a:pt x="32" y="689"/>
                </a:lnTo>
                <a:lnTo>
                  <a:pt x="37" y="689"/>
                </a:lnTo>
                <a:lnTo>
                  <a:pt x="37" y="683"/>
                </a:lnTo>
                <a:lnTo>
                  <a:pt x="43" y="678"/>
                </a:lnTo>
                <a:lnTo>
                  <a:pt x="43" y="673"/>
                </a:lnTo>
                <a:lnTo>
                  <a:pt x="58" y="667"/>
                </a:lnTo>
                <a:lnTo>
                  <a:pt x="64" y="667"/>
                </a:lnTo>
                <a:lnTo>
                  <a:pt x="69" y="667"/>
                </a:lnTo>
                <a:lnTo>
                  <a:pt x="74" y="673"/>
                </a:lnTo>
                <a:lnTo>
                  <a:pt x="80" y="673"/>
                </a:lnTo>
                <a:lnTo>
                  <a:pt x="85" y="673"/>
                </a:lnTo>
                <a:lnTo>
                  <a:pt x="90" y="673"/>
                </a:lnTo>
                <a:lnTo>
                  <a:pt x="96" y="673"/>
                </a:lnTo>
                <a:lnTo>
                  <a:pt x="96" y="667"/>
                </a:lnTo>
                <a:lnTo>
                  <a:pt x="101" y="667"/>
                </a:lnTo>
                <a:lnTo>
                  <a:pt x="111" y="657"/>
                </a:lnTo>
                <a:lnTo>
                  <a:pt x="127" y="646"/>
                </a:lnTo>
                <a:lnTo>
                  <a:pt x="154" y="646"/>
                </a:lnTo>
                <a:lnTo>
                  <a:pt x="186" y="667"/>
                </a:lnTo>
                <a:lnTo>
                  <a:pt x="191" y="667"/>
                </a:lnTo>
                <a:lnTo>
                  <a:pt x="191" y="662"/>
                </a:lnTo>
                <a:lnTo>
                  <a:pt x="196" y="662"/>
                </a:lnTo>
                <a:lnTo>
                  <a:pt x="201" y="662"/>
                </a:lnTo>
                <a:lnTo>
                  <a:pt x="207" y="662"/>
                </a:lnTo>
                <a:lnTo>
                  <a:pt x="207" y="657"/>
                </a:lnTo>
                <a:lnTo>
                  <a:pt x="212" y="651"/>
                </a:lnTo>
                <a:lnTo>
                  <a:pt x="217" y="646"/>
                </a:lnTo>
                <a:lnTo>
                  <a:pt x="223" y="641"/>
                </a:lnTo>
                <a:lnTo>
                  <a:pt x="223" y="646"/>
                </a:lnTo>
                <a:lnTo>
                  <a:pt x="238" y="651"/>
                </a:lnTo>
                <a:lnTo>
                  <a:pt x="249" y="651"/>
                </a:lnTo>
                <a:lnTo>
                  <a:pt x="260" y="636"/>
                </a:lnTo>
                <a:lnTo>
                  <a:pt x="270" y="630"/>
                </a:lnTo>
                <a:lnTo>
                  <a:pt x="276" y="625"/>
                </a:lnTo>
                <a:lnTo>
                  <a:pt x="297" y="593"/>
                </a:lnTo>
                <a:lnTo>
                  <a:pt x="318" y="567"/>
                </a:lnTo>
                <a:lnTo>
                  <a:pt x="334" y="546"/>
                </a:lnTo>
                <a:lnTo>
                  <a:pt x="307" y="524"/>
                </a:lnTo>
                <a:lnTo>
                  <a:pt x="307" y="514"/>
                </a:lnTo>
                <a:lnTo>
                  <a:pt x="328" y="493"/>
                </a:lnTo>
                <a:lnTo>
                  <a:pt x="334" y="493"/>
                </a:lnTo>
                <a:lnTo>
                  <a:pt x="339" y="487"/>
                </a:lnTo>
                <a:lnTo>
                  <a:pt x="344" y="482"/>
                </a:lnTo>
                <a:lnTo>
                  <a:pt x="344" y="477"/>
                </a:lnTo>
                <a:lnTo>
                  <a:pt x="350" y="477"/>
                </a:lnTo>
                <a:lnTo>
                  <a:pt x="350" y="471"/>
                </a:lnTo>
                <a:lnTo>
                  <a:pt x="355" y="471"/>
                </a:lnTo>
                <a:lnTo>
                  <a:pt x="360" y="471"/>
                </a:lnTo>
                <a:lnTo>
                  <a:pt x="366" y="471"/>
                </a:lnTo>
                <a:lnTo>
                  <a:pt x="371" y="471"/>
                </a:lnTo>
                <a:lnTo>
                  <a:pt x="371" y="466"/>
                </a:lnTo>
                <a:lnTo>
                  <a:pt x="376" y="466"/>
                </a:lnTo>
                <a:lnTo>
                  <a:pt x="376" y="461"/>
                </a:lnTo>
                <a:lnTo>
                  <a:pt x="381" y="456"/>
                </a:lnTo>
                <a:lnTo>
                  <a:pt x="418" y="381"/>
                </a:lnTo>
                <a:lnTo>
                  <a:pt x="424" y="376"/>
                </a:lnTo>
                <a:lnTo>
                  <a:pt x="424" y="371"/>
                </a:lnTo>
                <a:lnTo>
                  <a:pt x="429" y="366"/>
                </a:lnTo>
                <a:lnTo>
                  <a:pt x="429" y="360"/>
                </a:lnTo>
                <a:lnTo>
                  <a:pt x="429" y="355"/>
                </a:lnTo>
                <a:lnTo>
                  <a:pt x="424" y="355"/>
                </a:lnTo>
                <a:lnTo>
                  <a:pt x="424" y="350"/>
                </a:lnTo>
                <a:lnTo>
                  <a:pt x="418" y="350"/>
                </a:lnTo>
                <a:lnTo>
                  <a:pt x="418" y="344"/>
                </a:lnTo>
                <a:lnTo>
                  <a:pt x="413" y="344"/>
                </a:lnTo>
                <a:lnTo>
                  <a:pt x="408" y="344"/>
                </a:lnTo>
                <a:lnTo>
                  <a:pt x="403" y="344"/>
                </a:lnTo>
                <a:lnTo>
                  <a:pt x="397" y="339"/>
                </a:lnTo>
                <a:lnTo>
                  <a:pt x="392" y="339"/>
                </a:lnTo>
                <a:lnTo>
                  <a:pt x="392" y="334"/>
                </a:lnTo>
                <a:lnTo>
                  <a:pt x="387" y="334"/>
                </a:lnTo>
                <a:lnTo>
                  <a:pt x="387" y="329"/>
                </a:lnTo>
                <a:lnTo>
                  <a:pt x="381" y="329"/>
                </a:lnTo>
                <a:lnTo>
                  <a:pt x="381" y="323"/>
                </a:lnTo>
                <a:lnTo>
                  <a:pt x="376" y="323"/>
                </a:lnTo>
                <a:lnTo>
                  <a:pt x="376" y="318"/>
                </a:lnTo>
                <a:lnTo>
                  <a:pt x="376" y="313"/>
                </a:lnTo>
                <a:lnTo>
                  <a:pt x="376" y="307"/>
                </a:lnTo>
                <a:lnTo>
                  <a:pt x="376" y="302"/>
                </a:lnTo>
                <a:lnTo>
                  <a:pt x="376" y="297"/>
                </a:lnTo>
                <a:lnTo>
                  <a:pt x="381" y="297"/>
                </a:lnTo>
                <a:lnTo>
                  <a:pt x="334" y="281"/>
                </a:lnTo>
                <a:lnTo>
                  <a:pt x="318" y="270"/>
                </a:lnTo>
                <a:lnTo>
                  <a:pt x="313" y="270"/>
                </a:lnTo>
                <a:lnTo>
                  <a:pt x="307" y="270"/>
                </a:lnTo>
                <a:lnTo>
                  <a:pt x="307" y="265"/>
                </a:lnTo>
                <a:lnTo>
                  <a:pt x="302" y="265"/>
                </a:lnTo>
                <a:lnTo>
                  <a:pt x="302" y="260"/>
                </a:lnTo>
                <a:lnTo>
                  <a:pt x="297" y="254"/>
                </a:lnTo>
                <a:lnTo>
                  <a:pt x="291" y="254"/>
                </a:lnTo>
                <a:lnTo>
                  <a:pt x="286" y="254"/>
                </a:lnTo>
                <a:lnTo>
                  <a:pt x="286" y="249"/>
                </a:lnTo>
                <a:lnTo>
                  <a:pt x="281" y="249"/>
                </a:lnTo>
                <a:lnTo>
                  <a:pt x="276" y="249"/>
                </a:lnTo>
                <a:lnTo>
                  <a:pt x="270" y="249"/>
                </a:lnTo>
                <a:lnTo>
                  <a:pt x="265" y="254"/>
                </a:lnTo>
                <a:lnTo>
                  <a:pt x="260" y="254"/>
                </a:lnTo>
                <a:lnTo>
                  <a:pt x="233" y="254"/>
                </a:lnTo>
                <a:lnTo>
                  <a:pt x="233" y="249"/>
                </a:lnTo>
                <a:lnTo>
                  <a:pt x="228" y="244"/>
                </a:lnTo>
                <a:lnTo>
                  <a:pt x="223" y="244"/>
                </a:lnTo>
                <a:lnTo>
                  <a:pt x="223" y="239"/>
                </a:lnTo>
                <a:lnTo>
                  <a:pt x="223" y="233"/>
                </a:lnTo>
                <a:lnTo>
                  <a:pt x="217" y="233"/>
                </a:lnTo>
                <a:lnTo>
                  <a:pt x="217" y="228"/>
                </a:lnTo>
                <a:lnTo>
                  <a:pt x="217" y="223"/>
                </a:lnTo>
                <a:lnTo>
                  <a:pt x="217" y="217"/>
                </a:lnTo>
                <a:lnTo>
                  <a:pt x="212" y="217"/>
                </a:lnTo>
                <a:lnTo>
                  <a:pt x="212" y="212"/>
                </a:lnTo>
                <a:lnTo>
                  <a:pt x="212" y="207"/>
                </a:lnTo>
                <a:lnTo>
                  <a:pt x="207" y="207"/>
                </a:lnTo>
                <a:lnTo>
                  <a:pt x="207" y="201"/>
                </a:lnTo>
                <a:lnTo>
                  <a:pt x="207" y="196"/>
                </a:lnTo>
                <a:lnTo>
                  <a:pt x="207" y="191"/>
                </a:lnTo>
                <a:lnTo>
                  <a:pt x="207" y="186"/>
                </a:lnTo>
                <a:lnTo>
                  <a:pt x="207" y="180"/>
                </a:lnTo>
                <a:lnTo>
                  <a:pt x="207" y="175"/>
                </a:lnTo>
                <a:lnTo>
                  <a:pt x="201" y="175"/>
                </a:lnTo>
                <a:lnTo>
                  <a:pt x="196" y="170"/>
                </a:lnTo>
                <a:lnTo>
                  <a:pt x="196" y="164"/>
                </a:lnTo>
                <a:lnTo>
                  <a:pt x="191" y="164"/>
                </a:lnTo>
                <a:lnTo>
                  <a:pt x="191" y="159"/>
                </a:lnTo>
                <a:lnTo>
                  <a:pt x="191" y="154"/>
                </a:lnTo>
                <a:lnTo>
                  <a:pt x="196" y="154"/>
                </a:lnTo>
                <a:lnTo>
                  <a:pt x="196" y="149"/>
                </a:lnTo>
                <a:lnTo>
                  <a:pt x="201" y="149"/>
                </a:lnTo>
                <a:lnTo>
                  <a:pt x="207" y="149"/>
                </a:lnTo>
                <a:lnTo>
                  <a:pt x="212" y="149"/>
                </a:lnTo>
                <a:lnTo>
                  <a:pt x="212" y="143"/>
                </a:lnTo>
                <a:lnTo>
                  <a:pt x="217" y="143"/>
                </a:lnTo>
                <a:lnTo>
                  <a:pt x="223" y="143"/>
                </a:lnTo>
                <a:lnTo>
                  <a:pt x="228" y="143"/>
                </a:lnTo>
                <a:lnTo>
                  <a:pt x="233" y="143"/>
                </a:lnTo>
                <a:lnTo>
                  <a:pt x="238" y="143"/>
                </a:lnTo>
                <a:lnTo>
                  <a:pt x="238" y="138"/>
                </a:lnTo>
                <a:lnTo>
                  <a:pt x="244" y="138"/>
                </a:lnTo>
                <a:lnTo>
                  <a:pt x="244" y="133"/>
                </a:lnTo>
                <a:lnTo>
                  <a:pt x="249" y="133"/>
                </a:lnTo>
                <a:lnTo>
                  <a:pt x="249" y="127"/>
                </a:lnTo>
                <a:lnTo>
                  <a:pt x="254" y="127"/>
                </a:lnTo>
                <a:lnTo>
                  <a:pt x="260" y="127"/>
                </a:lnTo>
                <a:lnTo>
                  <a:pt x="260" y="122"/>
                </a:lnTo>
                <a:lnTo>
                  <a:pt x="265" y="122"/>
                </a:lnTo>
                <a:lnTo>
                  <a:pt x="265" y="117"/>
                </a:lnTo>
                <a:lnTo>
                  <a:pt x="265" y="111"/>
                </a:lnTo>
                <a:lnTo>
                  <a:pt x="270" y="111"/>
                </a:lnTo>
                <a:lnTo>
                  <a:pt x="276" y="111"/>
                </a:lnTo>
                <a:lnTo>
                  <a:pt x="276" y="106"/>
                </a:lnTo>
                <a:lnTo>
                  <a:pt x="281" y="106"/>
                </a:lnTo>
                <a:lnTo>
                  <a:pt x="286" y="106"/>
                </a:lnTo>
                <a:lnTo>
                  <a:pt x="286" y="101"/>
                </a:lnTo>
                <a:lnTo>
                  <a:pt x="291" y="101"/>
                </a:lnTo>
                <a:lnTo>
                  <a:pt x="291" y="96"/>
                </a:lnTo>
                <a:lnTo>
                  <a:pt x="297" y="96"/>
                </a:lnTo>
                <a:lnTo>
                  <a:pt x="297" y="90"/>
                </a:lnTo>
                <a:lnTo>
                  <a:pt x="297" y="85"/>
                </a:lnTo>
                <a:lnTo>
                  <a:pt x="302" y="85"/>
                </a:lnTo>
                <a:lnTo>
                  <a:pt x="302" y="80"/>
                </a:lnTo>
                <a:lnTo>
                  <a:pt x="307" y="80"/>
                </a:lnTo>
                <a:lnTo>
                  <a:pt x="307" y="74"/>
                </a:lnTo>
                <a:lnTo>
                  <a:pt x="313" y="74"/>
                </a:lnTo>
                <a:lnTo>
                  <a:pt x="313" y="69"/>
                </a:lnTo>
                <a:lnTo>
                  <a:pt x="313" y="64"/>
                </a:lnTo>
                <a:lnTo>
                  <a:pt x="318" y="64"/>
                </a:lnTo>
                <a:lnTo>
                  <a:pt x="318" y="59"/>
                </a:lnTo>
                <a:lnTo>
                  <a:pt x="318" y="53"/>
                </a:lnTo>
                <a:lnTo>
                  <a:pt x="323" y="53"/>
                </a:lnTo>
                <a:lnTo>
                  <a:pt x="328" y="53"/>
                </a:lnTo>
                <a:lnTo>
                  <a:pt x="334" y="48"/>
                </a:lnTo>
                <a:lnTo>
                  <a:pt x="334" y="43"/>
                </a:lnTo>
                <a:lnTo>
                  <a:pt x="339" y="43"/>
                </a:lnTo>
                <a:lnTo>
                  <a:pt x="344" y="43"/>
                </a:lnTo>
                <a:lnTo>
                  <a:pt x="344" y="37"/>
                </a:lnTo>
                <a:lnTo>
                  <a:pt x="350" y="37"/>
                </a:lnTo>
                <a:lnTo>
                  <a:pt x="350" y="32"/>
                </a:lnTo>
                <a:lnTo>
                  <a:pt x="355" y="32"/>
                </a:lnTo>
                <a:lnTo>
                  <a:pt x="355" y="27"/>
                </a:lnTo>
                <a:lnTo>
                  <a:pt x="360" y="27"/>
                </a:lnTo>
                <a:lnTo>
                  <a:pt x="366" y="21"/>
                </a:lnTo>
                <a:lnTo>
                  <a:pt x="366" y="27"/>
                </a:lnTo>
                <a:lnTo>
                  <a:pt x="366" y="21"/>
                </a:lnTo>
                <a:lnTo>
                  <a:pt x="371" y="21"/>
                </a:lnTo>
                <a:lnTo>
                  <a:pt x="371" y="16"/>
                </a:lnTo>
                <a:lnTo>
                  <a:pt x="376" y="16"/>
                </a:lnTo>
                <a:lnTo>
                  <a:pt x="381" y="16"/>
                </a:lnTo>
                <a:lnTo>
                  <a:pt x="381" y="11"/>
                </a:lnTo>
                <a:lnTo>
                  <a:pt x="387" y="11"/>
                </a:lnTo>
                <a:lnTo>
                  <a:pt x="392" y="11"/>
                </a:lnTo>
                <a:lnTo>
                  <a:pt x="392" y="6"/>
                </a:lnTo>
                <a:lnTo>
                  <a:pt x="397" y="6"/>
                </a:lnTo>
                <a:lnTo>
                  <a:pt x="397" y="0"/>
                </a:lnTo>
                <a:lnTo>
                  <a:pt x="403" y="0"/>
                </a:lnTo>
                <a:lnTo>
                  <a:pt x="408"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10" name="Freeform 10"/>
          <p:cNvSpPr>
            <a:spLocks/>
          </p:cNvSpPr>
          <p:nvPr/>
        </p:nvSpPr>
        <p:spPr bwMode="auto">
          <a:xfrm>
            <a:off x="2117725" y="1016000"/>
            <a:ext cx="1630362" cy="1244600"/>
          </a:xfrm>
          <a:custGeom>
            <a:avLst/>
            <a:gdLst>
              <a:gd name="T0" fmla="*/ 1022 w 1027"/>
              <a:gd name="T1" fmla="*/ 154 h 784"/>
              <a:gd name="T2" fmla="*/ 1011 w 1027"/>
              <a:gd name="T3" fmla="*/ 265 h 784"/>
              <a:gd name="T4" fmla="*/ 979 w 1027"/>
              <a:gd name="T5" fmla="*/ 276 h 784"/>
              <a:gd name="T6" fmla="*/ 831 w 1027"/>
              <a:gd name="T7" fmla="*/ 260 h 784"/>
              <a:gd name="T8" fmla="*/ 757 w 1027"/>
              <a:gd name="T9" fmla="*/ 270 h 784"/>
              <a:gd name="T10" fmla="*/ 471 w 1027"/>
              <a:gd name="T11" fmla="*/ 382 h 784"/>
              <a:gd name="T12" fmla="*/ 445 w 1027"/>
              <a:gd name="T13" fmla="*/ 435 h 784"/>
              <a:gd name="T14" fmla="*/ 466 w 1027"/>
              <a:gd name="T15" fmla="*/ 466 h 784"/>
              <a:gd name="T16" fmla="*/ 477 w 1027"/>
              <a:gd name="T17" fmla="*/ 509 h 784"/>
              <a:gd name="T18" fmla="*/ 482 w 1027"/>
              <a:gd name="T19" fmla="*/ 551 h 784"/>
              <a:gd name="T20" fmla="*/ 466 w 1027"/>
              <a:gd name="T21" fmla="*/ 588 h 784"/>
              <a:gd name="T22" fmla="*/ 487 w 1027"/>
              <a:gd name="T23" fmla="*/ 646 h 784"/>
              <a:gd name="T24" fmla="*/ 498 w 1027"/>
              <a:gd name="T25" fmla="*/ 689 h 784"/>
              <a:gd name="T26" fmla="*/ 498 w 1027"/>
              <a:gd name="T27" fmla="*/ 726 h 784"/>
              <a:gd name="T28" fmla="*/ 455 w 1027"/>
              <a:gd name="T29" fmla="*/ 747 h 784"/>
              <a:gd name="T30" fmla="*/ 418 w 1027"/>
              <a:gd name="T31" fmla="*/ 768 h 784"/>
              <a:gd name="T32" fmla="*/ 413 w 1027"/>
              <a:gd name="T33" fmla="*/ 742 h 784"/>
              <a:gd name="T34" fmla="*/ 413 w 1027"/>
              <a:gd name="T35" fmla="*/ 715 h 784"/>
              <a:gd name="T36" fmla="*/ 376 w 1027"/>
              <a:gd name="T37" fmla="*/ 689 h 784"/>
              <a:gd name="T38" fmla="*/ 355 w 1027"/>
              <a:gd name="T39" fmla="*/ 720 h 784"/>
              <a:gd name="T40" fmla="*/ 339 w 1027"/>
              <a:gd name="T41" fmla="*/ 757 h 784"/>
              <a:gd name="T42" fmla="*/ 307 w 1027"/>
              <a:gd name="T43" fmla="*/ 736 h 784"/>
              <a:gd name="T44" fmla="*/ 259 w 1027"/>
              <a:gd name="T45" fmla="*/ 763 h 784"/>
              <a:gd name="T46" fmla="*/ 238 w 1027"/>
              <a:gd name="T47" fmla="*/ 763 h 784"/>
              <a:gd name="T48" fmla="*/ 228 w 1027"/>
              <a:gd name="T49" fmla="*/ 726 h 784"/>
              <a:gd name="T50" fmla="*/ 196 w 1027"/>
              <a:gd name="T51" fmla="*/ 726 h 784"/>
              <a:gd name="T52" fmla="*/ 207 w 1027"/>
              <a:gd name="T53" fmla="*/ 694 h 784"/>
              <a:gd name="T54" fmla="*/ 222 w 1027"/>
              <a:gd name="T55" fmla="*/ 662 h 784"/>
              <a:gd name="T56" fmla="*/ 207 w 1027"/>
              <a:gd name="T57" fmla="*/ 625 h 784"/>
              <a:gd name="T58" fmla="*/ 180 w 1027"/>
              <a:gd name="T59" fmla="*/ 620 h 784"/>
              <a:gd name="T60" fmla="*/ 148 w 1027"/>
              <a:gd name="T61" fmla="*/ 652 h 784"/>
              <a:gd name="T62" fmla="*/ 106 w 1027"/>
              <a:gd name="T63" fmla="*/ 657 h 784"/>
              <a:gd name="T64" fmla="*/ 79 w 1027"/>
              <a:gd name="T65" fmla="*/ 652 h 784"/>
              <a:gd name="T66" fmla="*/ 48 w 1027"/>
              <a:gd name="T67" fmla="*/ 636 h 784"/>
              <a:gd name="T68" fmla="*/ 21 w 1027"/>
              <a:gd name="T69" fmla="*/ 641 h 784"/>
              <a:gd name="T70" fmla="*/ 5 w 1027"/>
              <a:gd name="T71" fmla="*/ 625 h 784"/>
              <a:gd name="T72" fmla="*/ 11 w 1027"/>
              <a:gd name="T73" fmla="*/ 599 h 784"/>
              <a:gd name="T74" fmla="*/ 27 w 1027"/>
              <a:gd name="T75" fmla="*/ 572 h 784"/>
              <a:gd name="T76" fmla="*/ 37 w 1027"/>
              <a:gd name="T77" fmla="*/ 551 h 784"/>
              <a:gd name="T78" fmla="*/ 5 w 1027"/>
              <a:gd name="T79" fmla="*/ 546 h 784"/>
              <a:gd name="T80" fmla="*/ 27 w 1027"/>
              <a:gd name="T81" fmla="*/ 514 h 784"/>
              <a:gd name="T82" fmla="*/ 42 w 1027"/>
              <a:gd name="T83" fmla="*/ 482 h 784"/>
              <a:gd name="T84" fmla="*/ 58 w 1027"/>
              <a:gd name="T85" fmla="*/ 466 h 784"/>
              <a:gd name="T86" fmla="*/ 95 w 1027"/>
              <a:gd name="T87" fmla="*/ 461 h 784"/>
              <a:gd name="T88" fmla="*/ 127 w 1027"/>
              <a:gd name="T89" fmla="*/ 456 h 784"/>
              <a:gd name="T90" fmla="*/ 148 w 1027"/>
              <a:gd name="T91" fmla="*/ 435 h 784"/>
              <a:gd name="T92" fmla="*/ 143 w 1027"/>
              <a:gd name="T93" fmla="*/ 397 h 784"/>
              <a:gd name="T94" fmla="*/ 164 w 1027"/>
              <a:gd name="T95" fmla="*/ 360 h 784"/>
              <a:gd name="T96" fmla="*/ 143 w 1027"/>
              <a:gd name="T97" fmla="*/ 334 h 784"/>
              <a:gd name="T98" fmla="*/ 132 w 1027"/>
              <a:gd name="T99" fmla="*/ 313 h 784"/>
              <a:gd name="T100" fmla="*/ 143 w 1027"/>
              <a:gd name="T101" fmla="*/ 286 h 784"/>
              <a:gd name="T102" fmla="*/ 138 w 1027"/>
              <a:gd name="T103" fmla="*/ 249 h 784"/>
              <a:gd name="T104" fmla="*/ 148 w 1027"/>
              <a:gd name="T105" fmla="*/ 212 h 784"/>
              <a:gd name="T106" fmla="*/ 127 w 1027"/>
              <a:gd name="T107" fmla="*/ 191 h 784"/>
              <a:gd name="T108" fmla="*/ 106 w 1027"/>
              <a:gd name="T109" fmla="*/ 159 h 784"/>
              <a:gd name="T110" fmla="*/ 95 w 1027"/>
              <a:gd name="T111" fmla="*/ 127 h 784"/>
              <a:gd name="T112" fmla="*/ 69 w 1027"/>
              <a:gd name="T113" fmla="*/ 112 h 784"/>
              <a:gd name="T114" fmla="*/ 53 w 1027"/>
              <a:gd name="T115" fmla="*/ 96 h 784"/>
              <a:gd name="T116" fmla="*/ 32 w 1027"/>
              <a:gd name="T117" fmla="*/ 59 h 784"/>
              <a:gd name="T118" fmla="*/ 16 w 1027"/>
              <a:gd name="T119" fmla="*/ 22 h 784"/>
              <a:gd name="T120" fmla="*/ 53 w 1027"/>
              <a:gd name="T121" fmla="*/ 16 h 784"/>
              <a:gd name="T122" fmla="*/ 90 w 1027"/>
              <a:gd name="T123" fmla="*/ 11 h 78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27"/>
              <a:gd name="T187" fmla="*/ 0 h 784"/>
              <a:gd name="T188" fmla="*/ 1027 w 1027"/>
              <a:gd name="T189" fmla="*/ 784 h 78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27" h="784">
                <a:moveTo>
                  <a:pt x="132" y="0"/>
                </a:moveTo>
                <a:lnTo>
                  <a:pt x="365" y="0"/>
                </a:lnTo>
                <a:lnTo>
                  <a:pt x="778" y="0"/>
                </a:lnTo>
                <a:lnTo>
                  <a:pt x="778" y="6"/>
                </a:lnTo>
                <a:lnTo>
                  <a:pt x="778" y="143"/>
                </a:lnTo>
                <a:lnTo>
                  <a:pt x="778" y="149"/>
                </a:lnTo>
                <a:lnTo>
                  <a:pt x="778" y="154"/>
                </a:lnTo>
                <a:lnTo>
                  <a:pt x="784" y="154"/>
                </a:lnTo>
                <a:lnTo>
                  <a:pt x="863" y="154"/>
                </a:lnTo>
                <a:lnTo>
                  <a:pt x="1022" y="154"/>
                </a:lnTo>
                <a:lnTo>
                  <a:pt x="1027" y="154"/>
                </a:lnTo>
                <a:lnTo>
                  <a:pt x="1027" y="281"/>
                </a:lnTo>
                <a:lnTo>
                  <a:pt x="1022" y="281"/>
                </a:lnTo>
                <a:lnTo>
                  <a:pt x="1017" y="281"/>
                </a:lnTo>
                <a:lnTo>
                  <a:pt x="1011" y="281"/>
                </a:lnTo>
                <a:lnTo>
                  <a:pt x="1011" y="276"/>
                </a:lnTo>
                <a:lnTo>
                  <a:pt x="1011" y="270"/>
                </a:lnTo>
                <a:lnTo>
                  <a:pt x="1011" y="265"/>
                </a:lnTo>
                <a:lnTo>
                  <a:pt x="1011" y="260"/>
                </a:lnTo>
                <a:lnTo>
                  <a:pt x="1011" y="265"/>
                </a:lnTo>
                <a:lnTo>
                  <a:pt x="1006" y="265"/>
                </a:lnTo>
                <a:lnTo>
                  <a:pt x="1006" y="270"/>
                </a:lnTo>
                <a:lnTo>
                  <a:pt x="1001" y="270"/>
                </a:lnTo>
                <a:lnTo>
                  <a:pt x="1001" y="265"/>
                </a:lnTo>
                <a:lnTo>
                  <a:pt x="995" y="265"/>
                </a:lnTo>
                <a:lnTo>
                  <a:pt x="990" y="265"/>
                </a:lnTo>
                <a:lnTo>
                  <a:pt x="985" y="265"/>
                </a:lnTo>
                <a:lnTo>
                  <a:pt x="985" y="270"/>
                </a:lnTo>
                <a:lnTo>
                  <a:pt x="979" y="270"/>
                </a:lnTo>
                <a:lnTo>
                  <a:pt x="979" y="276"/>
                </a:lnTo>
                <a:lnTo>
                  <a:pt x="974" y="276"/>
                </a:lnTo>
                <a:lnTo>
                  <a:pt x="974" y="281"/>
                </a:lnTo>
                <a:lnTo>
                  <a:pt x="969" y="281"/>
                </a:lnTo>
                <a:lnTo>
                  <a:pt x="948" y="307"/>
                </a:lnTo>
                <a:lnTo>
                  <a:pt x="932" y="334"/>
                </a:lnTo>
                <a:lnTo>
                  <a:pt x="927" y="334"/>
                </a:lnTo>
                <a:lnTo>
                  <a:pt x="927" y="350"/>
                </a:lnTo>
                <a:lnTo>
                  <a:pt x="911" y="286"/>
                </a:lnTo>
                <a:lnTo>
                  <a:pt x="905" y="255"/>
                </a:lnTo>
                <a:lnTo>
                  <a:pt x="831" y="260"/>
                </a:lnTo>
                <a:lnTo>
                  <a:pt x="794" y="323"/>
                </a:lnTo>
                <a:lnTo>
                  <a:pt x="826" y="382"/>
                </a:lnTo>
                <a:lnTo>
                  <a:pt x="826" y="392"/>
                </a:lnTo>
                <a:lnTo>
                  <a:pt x="810" y="397"/>
                </a:lnTo>
                <a:lnTo>
                  <a:pt x="794" y="403"/>
                </a:lnTo>
                <a:lnTo>
                  <a:pt x="778" y="403"/>
                </a:lnTo>
                <a:lnTo>
                  <a:pt x="752" y="408"/>
                </a:lnTo>
                <a:lnTo>
                  <a:pt x="757" y="307"/>
                </a:lnTo>
                <a:lnTo>
                  <a:pt x="757" y="297"/>
                </a:lnTo>
                <a:lnTo>
                  <a:pt x="757" y="270"/>
                </a:lnTo>
                <a:lnTo>
                  <a:pt x="762" y="239"/>
                </a:lnTo>
                <a:lnTo>
                  <a:pt x="762" y="228"/>
                </a:lnTo>
                <a:lnTo>
                  <a:pt x="762" y="223"/>
                </a:lnTo>
                <a:lnTo>
                  <a:pt x="757" y="212"/>
                </a:lnTo>
                <a:lnTo>
                  <a:pt x="757" y="191"/>
                </a:lnTo>
                <a:lnTo>
                  <a:pt x="757" y="170"/>
                </a:lnTo>
                <a:lnTo>
                  <a:pt x="572" y="302"/>
                </a:lnTo>
                <a:lnTo>
                  <a:pt x="529" y="334"/>
                </a:lnTo>
                <a:lnTo>
                  <a:pt x="487" y="371"/>
                </a:lnTo>
                <a:lnTo>
                  <a:pt x="471" y="382"/>
                </a:lnTo>
                <a:lnTo>
                  <a:pt x="450" y="403"/>
                </a:lnTo>
                <a:lnTo>
                  <a:pt x="450" y="408"/>
                </a:lnTo>
                <a:lnTo>
                  <a:pt x="445" y="408"/>
                </a:lnTo>
                <a:lnTo>
                  <a:pt x="445" y="413"/>
                </a:lnTo>
                <a:lnTo>
                  <a:pt x="439" y="413"/>
                </a:lnTo>
                <a:lnTo>
                  <a:pt x="439" y="419"/>
                </a:lnTo>
                <a:lnTo>
                  <a:pt x="439" y="424"/>
                </a:lnTo>
                <a:lnTo>
                  <a:pt x="439" y="429"/>
                </a:lnTo>
                <a:lnTo>
                  <a:pt x="439" y="435"/>
                </a:lnTo>
                <a:lnTo>
                  <a:pt x="445" y="435"/>
                </a:lnTo>
                <a:lnTo>
                  <a:pt x="445" y="440"/>
                </a:lnTo>
                <a:lnTo>
                  <a:pt x="450" y="440"/>
                </a:lnTo>
                <a:lnTo>
                  <a:pt x="450" y="445"/>
                </a:lnTo>
                <a:lnTo>
                  <a:pt x="455" y="445"/>
                </a:lnTo>
                <a:lnTo>
                  <a:pt x="455" y="450"/>
                </a:lnTo>
                <a:lnTo>
                  <a:pt x="461" y="450"/>
                </a:lnTo>
                <a:lnTo>
                  <a:pt x="461" y="456"/>
                </a:lnTo>
                <a:lnTo>
                  <a:pt x="461" y="461"/>
                </a:lnTo>
                <a:lnTo>
                  <a:pt x="461" y="466"/>
                </a:lnTo>
                <a:lnTo>
                  <a:pt x="466" y="466"/>
                </a:lnTo>
                <a:lnTo>
                  <a:pt x="466" y="472"/>
                </a:lnTo>
                <a:lnTo>
                  <a:pt x="466" y="477"/>
                </a:lnTo>
                <a:lnTo>
                  <a:pt x="466" y="482"/>
                </a:lnTo>
                <a:lnTo>
                  <a:pt x="466" y="487"/>
                </a:lnTo>
                <a:lnTo>
                  <a:pt x="466" y="493"/>
                </a:lnTo>
                <a:lnTo>
                  <a:pt x="471" y="493"/>
                </a:lnTo>
                <a:lnTo>
                  <a:pt x="471" y="498"/>
                </a:lnTo>
                <a:lnTo>
                  <a:pt x="471" y="503"/>
                </a:lnTo>
                <a:lnTo>
                  <a:pt x="471" y="509"/>
                </a:lnTo>
                <a:lnTo>
                  <a:pt x="477" y="509"/>
                </a:lnTo>
                <a:lnTo>
                  <a:pt x="477" y="514"/>
                </a:lnTo>
                <a:lnTo>
                  <a:pt x="477" y="519"/>
                </a:lnTo>
                <a:lnTo>
                  <a:pt x="482" y="519"/>
                </a:lnTo>
                <a:lnTo>
                  <a:pt x="482" y="525"/>
                </a:lnTo>
                <a:lnTo>
                  <a:pt x="482" y="530"/>
                </a:lnTo>
                <a:lnTo>
                  <a:pt x="482" y="535"/>
                </a:lnTo>
                <a:lnTo>
                  <a:pt x="487" y="540"/>
                </a:lnTo>
                <a:lnTo>
                  <a:pt x="487" y="546"/>
                </a:lnTo>
                <a:lnTo>
                  <a:pt x="482" y="546"/>
                </a:lnTo>
                <a:lnTo>
                  <a:pt x="482" y="551"/>
                </a:lnTo>
                <a:lnTo>
                  <a:pt x="482" y="556"/>
                </a:lnTo>
                <a:lnTo>
                  <a:pt x="477" y="556"/>
                </a:lnTo>
                <a:lnTo>
                  <a:pt x="477" y="562"/>
                </a:lnTo>
                <a:lnTo>
                  <a:pt x="471" y="562"/>
                </a:lnTo>
                <a:lnTo>
                  <a:pt x="471" y="567"/>
                </a:lnTo>
                <a:lnTo>
                  <a:pt x="466" y="567"/>
                </a:lnTo>
                <a:lnTo>
                  <a:pt x="466" y="572"/>
                </a:lnTo>
                <a:lnTo>
                  <a:pt x="466" y="577"/>
                </a:lnTo>
                <a:lnTo>
                  <a:pt x="466" y="583"/>
                </a:lnTo>
                <a:lnTo>
                  <a:pt x="466" y="588"/>
                </a:lnTo>
                <a:lnTo>
                  <a:pt x="466" y="593"/>
                </a:lnTo>
                <a:lnTo>
                  <a:pt x="466" y="599"/>
                </a:lnTo>
                <a:lnTo>
                  <a:pt x="471" y="599"/>
                </a:lnTo>
                <a:lnTo>
                  <a:pt x="471" y="604"/>
                </a:lnTo>
                <a:lnTo>
                  <a:pt x="471" y="609"/>
                </a:lnTo>
                <a:lnTo>
                  <a:pt x="477" y="620"/>
                </a:lnTo>
                <a:lnTo>
                  <a:pt x="477" y="625"/>
                </a:lnTo>
                <a:lnTo>
                  <a:pt x="482" y="630"/>
                </a:lnTo>
                <a:lnTo>
                  <a:pt x="482" y="641"/>
                </a:lnTo>
                <a:lnTo>
                  <a:pt x="487" y="646"/>
                </a:lnTo>
                <a:lnTo>
                  <a:pt x="487" y="652"/>
                </a:lnTo>
                <a:lnTo>
                  <a:pt x="487" y="657"/>
                </a:lnTo>
                <a:lnTo>
                  <a:pt x="487" y="662"/>
                </a:lnTo>
                <a:lnTo>
                  <a:pt x="487" y="667"/>
                </a:lnTo>
                <a:lnTo>
                  <a:pt x="492" y="667"/>
                </a:lnTo>
                <a:lnTo>
                  <a:pt x="492" y="673"/>
                </a:lnTo>
                <a:lnTo>
                  <a:pt x="498" y="673"/>
                </a:lnTo>
                <a:lnTo>
                  <a:pt x="498" y="678"/>
                </a:lnTo>
                <a:lnTo>
                  <a:pt x="498" y="683"/>
                </a:lnTo>
                <a:lnTo>
                  <a:pt x="498" y="689"/>
                </a:lnTo>
                <a:lnTo>
                  <a:pt x="503" y="689"/>
                </a:lnTo>
                <a:lnTo>
                  <a:pt x="503" y="694"/>
                </a:lnTo>
                <a:lnTo>
                  <a:pt x="503" y="699"/>
                </a:lnTo>
                <a:lnTo>
                  <a:pt x="503" y="705"/>
                </a:lnTo>
                <a:lnTo>
                  <a:pt x="508" y="705"/>
                </a:lnTo>
                <a:lnTo>
                  <a:pt x="508" y="710"/>
                </a:lnTo>
                <a:lnTo>
                  <a:pt x="508" y="715"/>
                </a:lnTo>
                <a:lnTo>
                  <a:pt x="503" y="720"/>
                </a:lnTo>
                <a:lnTo>
                  <a:pt x="503" y="726"/>
                </a:lnTo>
                <a:lnTo>
                  <a:pt x="498" y="726"/>
                </a:lnTo>
                <a:lnTo>
                  <a:pt x="492" y="726"/>
                </a:lnTo>
                <a:lnTo>
                  <a:pt x="487" y="726"/>
                </a:lnTo>
                <a:lnTo>
                  <a:pt x="482" y="726"/>
                </a:lnTo>
                <a:lnTo>
                  <a:pt x="477" y="726"/>
                </a:lnTo>
                <a:lnTo>
                  <a:pt x="471" y="726"/>
                </a:lnTo>
                <a:lnTo>
                  <a:pt x="466" y="731"/>
                </a:lnTo>
                <a:lnTo>
                  <a:pt x="461" y="736"/>
                </a:lnTo>
                <a:lnTo>
                  <a:pt x="461" y="742"/>
                </a:lnTo>
                <a:lnTo>
                  <a:pt x="455" y="742"/>
                </a:lnTo>
                <a:lnTo>
                  <a:pt x="455" y="747"/>
                </a:lnTo>
                <a:lnTo>
                  <a:pt x="450" y="747"/>
                </a:lnTo>
                <a:lnTo>
                  <a:pt x="450" y="752"/>
                </a:lnTo>
                <a:lnTo>
                  <a:pt x="445" y="752"/>
                </a:lnTo>
                <a:lnTo>
                  <a:pt x="439" y="752"/>
                </a:lnTo>
                <a:lnTo>
                  <a:pt x="439" y="757"/>
                </a:lnTo>
                <a:lnTo>
                  <a:pt x="434" y="757"/>
                </a:lnTo>
                <a:lnTo>
                  <a:pt x="434" y="763"/>
                </a:lnTo>
                <a:lnTo>
                  <a:pt x="429" y="763"/>
                </a:lnTo>
                <a:lnTo>
                  <a:pt x="424" y="763"/>
                </a:lnTo>
                <a:lnTo>
                  <a:pt x="418" y="768"/>
                </a:lnTo>
                <a:lnTo>
                  <a:pt x="413" y="773"/>
                </a:lnTo>
                <a:lnTo>
                  <a:pt x="408" y="768"/>
                </a:lnTo>
                <a:lnTo>
                  <a:pt x="408" y="763"/>
                </a:lnTo>
                <a:lnTo>
                  <a:pt x="408" y="757"/>
                </a:lnTo>
                <a:lnTo>
                  <a:pt x="413" y="757"/>
                </a:lnTo>
                <a:lnTo>
                  <a:pt x="408" y="757"/>
                </a:lnTo>
                <a:lnTo>
                  <a:pt x="408" y="752"/>
                </a:lnTo>
                <a:lnTo>
                  <a:pt x="408" y="747"/>
                </a:lnTo>
                <a:lnTo>
                  <a:pt x="413" y="747"/>
                </a:lnTo>
                <a:lnTo>
                  <a:pt x="413" y="742"/>
                </a:lnTo>
                <a:lnTo>
                  <a:pt x="418" y="742"/>
                </a:lnTo>
                <a:lnTo>
                  <a:pt x="424" y="742"/>
                </a:lnTo>
                <a:lnTo>
                  <a:pt x="424" y="736"/>
                </a:lnTo>
                <a:lnTo>
                  <a:pt x="429" y="736"/>
                </a:lnTo>
                <a:lnTo>
                  <a:pt x="434" y="731"/>
                </a:lnTo>
                <a:lnTo>
                  <a:pt x="434" y="726"/>
                </a:lnTo>
                <a:lnTo>
                  <a:pt x="429" y="720"/>
                </a:lnTo>
                <a:lnTo>
                  <a:pt x="424" y="720"/>
                </a:lnTo>
                <a:lnTo>
                  <a:pt x="418" y="715"/>
                </a:lnTo>
                <a:lnTo>
                  <a:pt x="413" y="715"/>
                </a:lnTo>
                <a:lnTo>
                  <a:pt x="413" y="710"/>
                </a:lnTo>
                <a:lnTo>
                  <a:pt x="408" y="710"/>
                </a:lnTo>
                <a:lnTo>
                  <a:pt x="408" y="705"/>
                </a:lnTo>
                <a:lnTo>
                  <a:pt x="402" y="705"/>
                </a:lnTo>
                <a:lnTo>
                  <a:pt x="402" y="699"/>
                </a:lnTo>
                <a:lnTo>
                  <a:pt x="397" y="694"/>
                </a:lnTo>
                <a:lnTo>
                  <a:pt x="392" y="694"/>
                </a:lnTo>
                <a:lnTo>
                  <a:pt x="387" y="689"/>
                </a:lnTo>
                <a:lnTo>
                  <a:pt x="381" y="689"/>
                </a:lnTo>
                <a:lnTo>
                  <a:pt x="376" y="689"/>
                </a:lnTo>
                <a:lnTo>
                  <a:pt x="371" y="689"/>
                </a:lnTo>
                <a:lnTo>
                  <a:pt x="371" y="694"/>
                </a:lnTo>
                <a:lnTo>
                  <a:pt x="371" y="699"/>
                </a:lnTo>
                <a:lnTo>
                  <a:pt x="371" y="705"/>
                </a:lnTo>
                <a:lnTo>
                  <a:pt x="371" y="710"/>
                </a:lnTo>
                <a:lnTo>
                  <a:pt x="371" y="715"/>
                </a:lnTo>
                <a:lnTo>
                  <a:pt x="365" y="715"/>
                </a:lnTo>
                <a:lnTo>
                  <a:pt x="360" y="715"/>
                </a:lnTo>
                <a:lnTo>
                  <a:pt x="355" y="715"/>
                </a:lnTo>
                <a:lnTo>
                  <a:pt x="355" y="720"/>
                </a:lnTo>
                <a:lnTo>
                  <a:pt x="355" y="726"/>
                </a:lnTo>
                <a:lnTo>
                  <a:pt x="355" y="731"/>
                </a:lnTo>
                <a:lnTo>
                  <a:pt x="349" y="731"/>
                </a:lnTo>
                <a:lnTo>
                  <a:pt x="349" y="736"/>
                </a:lnTo>
                <a:lnTo>
                  <a:pt x="344" y="736"/>
                </a:lnTo>
                <a:lnTo>
                  <a:pt x="344" y="742"/>
                </a:lnTo>
                <a:lnTo>
                  <a:pt x="344" y="747"/>
                </a:lnTo>
                <a:lnTo>
                  <a:pt x="344" y="752"/>
                </a:lnTo>
                <a:lnTo>
                  <a:pt x="339" y="752"/>
                </a:lnTo>
                <a:lnTo>
                  <a:pt x="339" y="757"/>
                </a:lnTo>
                <a:lnTo>
                  <a:pt x="339" y="763"/>
                </a:lnTo>
                <a:lnTo>
                  <a:pt x="334" y="757"/>
                </a:lnTo>
                <a:lnTo>
                  <a:pt x="334" y="752"/>
                </a:lnTo>
                <a:lnTo>
                  <a:pt x="334" y="747"/>
                </a:lnTo>
                <a:lnTo>
                  <a:pt x="328" y="747"/>
                </a:lnTo>
                <a:lnTo>
                  <a:pt x="323" y="742"/>
                </a:lnTo>
                <a:lnTo>
                  <a:pt x="323" y="736"/>
                </a:lnTo>
                <a:lnTo>
                  <a:pt x="318" y="736"/>
                </a:lnTo>
                <a:lnTo>
                  <a:pt x="312" y="736"/>
                </a:lnTo>
                <a:lnTo>
                  <a:pt x="307" y="736"/>
                </a:lnTo>
                <a:lnTo>
                  <a:pt x="302" y="736"/>
                </a:lnTo>
                <a:lnTo>
                  <a:pt x="297" y="736"/>
                </a:lnTo>
                <a:lnTo>
                  <a:pt x="291" y="736"/>
                </a:lnTo>
                <a:lnTo>
                  <a:pt x="286" y="742"/>
                </a:lnTo>
                <a:lnTo>
                  <a:pt x="281" y="747"/>
                </a:lnTo>
                <a:lnTo>
                  <a:pt x="275" y="752"/>
                </a:lnTo>
                <a:lnTo>
                  <a:pt x="275" y="757"/>
                </a:lnTo>
                <a:lnTo>
                  <a:pt x="270" y="757"/>
                </a:lnTo>
                <a:lnTo>
                  <a:pt x="265" y="757"/>
                </a:lnTo>
                <a:lnTo>
                  <a:pt x="259" y="763"/>
                </a:lnTo>
                <a:lnTo>
                  <a:pt x="254" y="763"/>
                </a:lnTo>
                <a:lnTo>
                  <a:pt x="254" y="768"/>
                </a:lnTo>
                <a:lnTo>
                  <a:pt x="249" y="773"/>
                </a:lnTo>
                <a:lnTo>
                  <a:pt x="249" y="779"/>
                </a:lnTo>
                <a:lnTo>
                  <a:pt x="244" y="784"/>
                </a:lnTo>
                <a:lnTo>
                  <a:pt x="244" y="779"/>
                </a:lnTo>
                <a:lnTo>
                  <a:pt x="244" y="773"/>
                </a:lnTo>
                <a:lnTo>
                  <a:pt x="238" y="773"/>
                </a:lnTo>
                <a:lnTo>
                  <a:pt x="238" y="768"/>
                </a:lnTo>
                <a:lnTo>
                  <a:pt x="238" y="763"/>
                </a:lnTo>
                <a:lnTo>
                  <a:pt x="238" y="757"/>
                </a:lnTo>
                <a:lnTo>
                  <a:pt x="233" y="757"/>
                </a:lnTo>
                <a:lnTo>
                  <a:pt x="238" y="752"/>
                </a:lnTo>
                <a:lnTo>
                  <a:pt x="238" y="747"/>
                </a:lnTo>
                <a:lnTo>
                  <a:pt x="238" y="742"/>
                </a:lnTo>
                <a:lnTo>
                  <a:pt x="238" y="736"/>
                </a:lnTo>
                <a:lnTo>
                  <a:pt x="233" y="736"/>
                </a:lnTo>
                <a:lnTo>
                  <a:pt x="233" y="731"/>
                </a:lnTo>
                <a:lnTo>
                  <a:pt x="228" y="731"/>
                </a:lnTo>
                <a:lnTo>
                  <a:pt x="228" y="726"/>
                </a:lnTo>
                <a:lnTo>
                  <a:pt x="222" y="726"/>
                </a:lnTo>
                <a:lnTo>
                  <a:pt x="217" y="726"/>
                </a:lnTo>
                <a:lnTo>
                  <a:pt x="212" y="726"/>
                </a:lnTo>
                <a:lnTo>
                  <a:pt x="207" y="726"/>
                </a:lnTo>
                <a:lnTo>
                  <a:pt x="207" y="731"/>
                </a:lnTo>
                <a:lnTo>
                  <a:pt x="207" y="736"/>
                </a:lnTo>
                <a:lnTo>
                  <a:pt x="201" y="736"/>
                </a:lnTo>
                <a:lnTo>
                  <a:pt x="201" y="731"/>
                </a:lnTo>
                <a:lnTo>
                  <a:pt x="196" y="731"/>
                </a:lnTo>
                <a:lnTo>
                  <a:pt x="196" y="726"/>
                </a:lnTo>
                <a:lnTo>
                  <a:pt x="196" y="720"/>
                </a:lnTo>
                <a:lnTo>
                  <a:pt x="201" y="720"/>
                </a:lnTo>
                <a:lnTo>
                  <a:pt x="201" y="715"/>
                </a:lnTo>
                <a:lnTo>
                  <a:pt x="201" y="710"/>
                </a:lnTo>
                <a:lnTo>
                  <a:pt x="201" y="705"/>
                </a:lnTo>
                <a:lnTo>
                  <a:pt x="207" y="705"/>
                </a:lnTo>
                <a:lnTo>
                  <a:pt x="207" y="699"/>
                </a:lnTo>
                <a:lnTo>
                  <a:pt x="212" y="699"/>
                </a:lnTo>
                <a:lnTo>
                  <a:pt x="207" y="699"/>
                </a:lnTo>
                <a:lnTo>
                  <a:pt x="207" y="694"/>
                </a:lnTo>
                <a:lnTo>
                  <a:pt x="212" y="694"/>
                </a:lnTo>
                <a:lnTo>
                  <a:pt x="212" y="689"/>
                </a:lnTo>
                <a:lnTo>
                  <a:pt x="217" y="683"/>
                </a:lnTo>
                <a:lnTo>
                  <a:pt x="217" y="678"/>
                </a:lnTo>
                <a:lnTo>
                  <a:pt x="222" y="678"/>
                </a:lnTo>
                <a:lnTo>
                  <a:pt x="222" y="673"/>
                </a:lnTo>
                <a:lnTo>
                  <a:pt x="222" y="667"/>
                </a:lnTo>
                <a:lnTo>
                  <a:pt x="217" y="667"/>
                </a:lnTo>
                <a:lnTo>
                  <a:pt x="222" y="667"/>
                </a:lnTo>
                <a:lnTo>
                  <a:pt x="222" y="662"/>
                </a:lnTo>
                <a:lnTo>
                  <a:pt x="222" y="657"/>
                </a:lnTo>
                <a:lnTo>
                  <a:pt x="222" y="652"/>
                </a:lnTo>
                <a:lnTo>
                  <a:pt x="222" y="646"/>
                </a:lnTo>
                <a:lnTo>
                  <a:pt x="217" y="646"/>
                </a:lnTo>
                <a:lnTo>
                  <a:pt x="217" y="641"/>
                </a:lnTo>
                <a:lnTo>
                  <a:pt x="212" y="641"/>
                </a:lnTo>
                <a:lnTo>
                  <a:pt x="212" y="636"/>
                </a:lnTo>
                <a:lnTo>
                  <a:pt x="212" y="630"/>
                </a:lnTo>
                <a:lnTo>
                  <a:pt x="212" y="625"/>
                </a:lnTo>
                <a:lnTo>
                  <a:pt x="207" y="625"/>
                </a:lnTo>
                <a:lnTo>
                  <a:pt x="207" y="620"/>
                </a:lnTo>
                <a:lnTo>
                  <a:pt x="207" y="615"/>
                </a:lnTo>
                <a:lnTo>
                  <a:pt x="201" y="615"/>
                </a:lnTo>
                <a:lnTo>
                  <a:pt x="201" y="609"/>
                </a:lnTo>
                <a:lnTo>
                  <a:pt x="196" y="609"/>
                </a:lnTo>
                <a:lnTo>
                  <a:pt x="191" y="609"/>
                </a:lnTo>
                <a:lnTo>
                  <a:pt x="191" y="615"/>
                </a:lnTo>
                <a:lnTo>
                  <a:pt x="185" y="615"/>
                </a:lnTo>
                <a:lnTo>
                  <a:pt x="185" y="620"/>
                </a:lnTo>
                <a:lnTo>
                  <a:pt x="180" y="620"/>
                </a:lnTo>
                <a:lnTo>
                  <a:pt x="180" y="625"/>
                </a:lnTo>
                <a:lnTo>
                  <a:pt x="175" y="625"/>
                </a:lnTo>
                <a:lnTo>
                  <a:pt x="169" y="625"/>
                </a:lnTo>
                <a:lnTo>
                  <a:pt x="169" y="630"/>
                </a:lnTo>
                <a:lnTo>
                  <a:pt x="164" y="630"/>
                </a:lnTo>
                <a:lnTo>
                  <a:pt x="164" y="636"/>
                </a:lnTo>
                <a:lnTo>
                  <a:pt x="159" y="641"/>
                </a:lnTo>
                <a:lnTo>
                  <a:pt x="154" y="646"/>
                </a:lnTo>
                <a:lnTo>
                  <a:pt x="154" y="652"/>
                </a:lnTo>
                <a:lnTo>
                  <a:pt x="148" y="652"/>
                </a:lnTo>
                <a:lnTo>
                  <a:pt x="148" y="657"/>
                </a:lnTo>
                <a:lnTo>
                  <a:pt x="143" y="657"/>
                </a:lnTo>
                <a:lnTo>
                  <a:pt x="138" y="657"/>
                </a:lnTo>
                <a:lnTo>
                  <a:pt x="132" y="662"/>
                </a:lnTo>
                <a:lnTo>
                  <a:pt x="127" y="662"/>
                </a:lnTo>
                <a:lnTo>
                  <a:pt x="122" y="662"/>
                </a:lnTo>
                <a:lnTo>
                  <a:pt x="117" y="662"/>
                </a:lnTo>
                <a:lnTo>
                  <a:pt x="111" y="662"/>
                </a:lnTo>
                <a:lnTo>
                  <a:pt x="106" y="662"/>
                </a:lnTo>
                <a:lnTo>
                  <a:pt x="106" y="657"/>
                </a:lnTo>
                <a:lnTo>
                  <a:pt x="101" y="657"/>
                </a:lnTo>
                <a:lnTo>
                  <a:pt x="101" y="652"/>
                </a:lnTo>
                <a:lnTo>
                  <a:pt x="95" y="652"/>
                </a:lnTo>
                <a:lnTo>
                  <a:pt x="95" y="657"/>
                </a:lnTo>
                <a:lnTo>
                  <a:pt x="90" y="657"/>
                </a:lnTo>
                <a:lnTo>
                  <a:pt x="90" y="662"/>
                </a:lnTo>
                <a:lnTo>
                  <a:pt x="85" y="662"/>
                </a:lnTo>
                <a:lnTo>
                  <a:pt x="85" y="657"/>
                </a:lnTo>
                <a:lnTo>
                  <a:pt x="79" y="657"/>
                </a:lnTo>
                <a:lnTo>
                  <a:pt x="79" y="652"/>
                </a:lnTo>
                <a:lnTo>
                  <a:pt x="79" y="646"/>
                </a:lnTo>
                <a:lnTo>
                  <a:pt x="74" y="646"/>
                </a:lnTo>
                <a:lnTo>
                  <a:pt x="74" y="641"/>
                </a:lnTo>
                <a:lnTo>
                  <a:pt x="69" y="641"/>
                </a:lnTo>
                <a:lnTo>
                  <a:pt x="69" y="636"/>
                </a:lnTo>
                <a:lnTo>
                  <a:pt x="64" y="636"/>
                </a:lnTo>
                <a:lnTo>
                  <a:pt x="58" y="636"/>
                </a:lnTo>
                <a:lnTo>
                  <a:pt x="58" y="630"/>
                </a:lnTo>
                <a:lnTo>
                  <a:pt x="53" y="630"/>
                </a:lnTo>
                <a:lnTo>
                  <a:pt x="48" y="636"/>
                </a:lnTo>
                <a:lnTo>
                  <a:pt x="48" y="641"/>
                </a:lnTo>
                <a:lnTo>
                  <a:pt x="42" y="641"/>
                </a:lnTo>
                <a:lnTo>
                  <a:pt x="42" y="646"/>
                </a:lnTo>
                <a:lnTo>
                  <a:pt x="37" y="646"/>
                </a:lnTo>
                <a:lnTo>
                  <a:pt x="32" y="646"/>
                </a:lnTo>
                <a:lnTo>
                  <a:pt x="32" y="652"/>
                </a:lnTo>
                <a:lnTo>
                  <a:pt x="32" y="646"/>
                </a:lnTo>
                <a:lnTo>
                  <a:pt x="27" y="646"/>
                </a:lnTo>
                <a:lnTo>
                  <a:pt x="27" y="641"/>
                </a:lnTo>
                <a:lnTo>
                  <a:pt x="21" y="641"/>
                </a:lnTo>
                <a:lnTo>
                  <a:pt x="16" y="641"/>
                </a:lnTo>
                <a:lnTo>
                  <a:pt x="16" y="636"/>
                </a:lnTo>
                <a:lnTo>
                  <a:pt x="21" y="636"/>
                </a:lnTo>
                <a:lnTo>
                  <a:pt x="16" y="636"/>
                </a:lnTo>
                <a:lnTo>
                  <a:pt x="11" y="636"/>
                </a:lnTo>
                <a:lnTo>
                  <a:pt x="11" y="630"/>
                </a:lnTo>
                <a:lnTo>
                  <a:pt x="11" y="625"/>
                </a:lnTo>
                <a:lnTo>
                  <a:pt x="11" y="620"/>
                </a:lnTo>
                <a:lnTo>
                  <a:pt x="5" y="620"/>
                </a:lnTo>
                <a:lnTo>
                  <a:pt x="5" y="625"/>
                </a:lnTo>
                <a:lnTo>
                  <a:pt x="5" y="620"/>
                </a:lnTo>
                <a:lnTo>
                  <a:pt x="0" y="620"/>
                </a:lnTo>
                <a:lnTo>
                  <a:pt x="0" y="615"/>
                </a:lnTo>
                <a:lnTo>
                  <a:pt x="5" y="615"/>
                </a:lnTo>
                <a:lnTo>
                  <a:pt x="0" y="615"/>
                </a:lnTo>
                <a:lnTo>
                  <a:pt x="5" y="615"/>
                </a:lnTo>
                <a:lnTo>
                  <a:pt x="5" y="609"/>
                </a:lnTo>
                <a:lnTo>
                  <a:pt x="5" y="604"/>
                </a:lnTo>
                <a:lnTo>
                  <a:pt x="5" y="599"/>
                </a:lnTo>
                <a:lnTo>
                  <a:pt x="11" y="599"/>
                </a:lnTo>
                <a:lnTo>
                  <a:pt x="11" y="593"/>
                </a:lnTo>
                <a:lnTo>
                  <a:pt x="11" y="588"/>
                </a:lnTo>
                <a:lnTo>
                  <a:pt x="11" y="583"/>
                </a:lnTo>
                <a:lnTo>
                  <a:pt x="11" y="577"/>
                </a:lnTo>
                <a:lnTo>
                  <a:pt x="16" y="577"/>
                </a:lnTo>
                <a:lnTo>
                  <a:pt x="21" y="577"/>
                </a:lnTo>
                <a:lnTo>
                  <a:pt x="21" y="572"/>
                </a:lnTo>
                <a:lnTo>
                  <a:pt x="16" y="572"/>
                </a:lnTo>
                <a:lnTo>
                  <a:pt x="21" y="572"/>
                </a:lnTo>
                <a:lnTo>
                  <a:pt x="27" y="572"/>
                </a:lnTo>
                <a:lnTo>
                  <a:pt x="27" y="567"/>
                </a:lnTo>
                <a:lnTo>
                  <a:pt x="32" y="567"/>
                </a:lnTo>
                <a:lnTo>
                  <a:pt x="32" y="562"/>
                </a:lnTo>
                <a:lnTo>
                  <a:pt x="37" y="562"/>
                </a:lnTo>
                <a:lnTo>
                  <a:pt x="37" y="556"/>
                </a:lnTo>
                <a:lnTo>
                  <a:pt x="42" y="556"/>
                </a:lnTo>
                <a:lnTo>
                  <a:pt x="42" y="551"/>
                </a:lnTo>
                <a:lnTo>
                  <a:pt x="37" y="551"/>
                </a:lnTo>
                <a:lnTo>
                  <a:pt x="42" y="551"/>
                </a:lnTo>
                <a:lnTo>
                  <a:pt x="37" y="551"/>
                </a:lnTo>
                <a:lnTo>
                  <a:pt x="32" y="551"/>
                </a:lnTo>
                <a:lnTo>
                  <a:pt x="32" y="556"/>
                </a:lnTo>
                <a:lnTo>
                  <a:pt x="27" y="556"/>
                </a:lnTo>
                <a:lnTo>
                  <a:pt x="21" y="556"/>
                </a:lnTo>
                <a:lnTo>
                  <a:pt x="21" y="562"/>
                </a:lnTo>
                <a:lnTo>
                  <a:pt x="16" y="562"/>
                </a:lnTo>
                <a:lnTo>
                  <a:pt x="11" y="556"/>
                </a:lnTo>
                <a:lnTo>
                  <a:pt x="5" y="556"/>
                </a:lnTo>
                <a:lnTo>
                  <a:pt x="5" y="551"/>
                </a:lnTo>
                <a:lnTo>
                  <a:pt x="5" y="546"/>
                </a:lnTo>
                <a:lnTo>
                  <a:pt x="11" y="546"/>
                </a:lnTo>
                <a:lnTo>
                  <a:pt x="11" y="540"/>
                </a:lnTo>
                <a:lnTo>
                  <a:pt x="11" y="535"/>
                </a:lnTo>
                <a:lnTo>
                  <a:pt x="16" y="535"/>
                </a:lnTo>
                <a:lnTo>
                  <a:pt x="16" y="530"/>
                </a:lnTo>
                <a:lnTo>
                  <a:pt x="21" y="530"/>
                </a:lnTo>
                <a:lnTo>
                  <a:pt x="21" y="525"/>
                </a:lnTo>
                <a:lnTo>
                  <a:pt x="21" y="519"/>
                </a:lnTo>
                <a:lnTo>
                  <a:pt x="27" y="519"/>
                </a:lnTo>
                <a:lnTo>
                  <a:pt x="27" y="514"/>
                </a:lnTo>
                <a:lnTo>
                  <a:pt x="27" y="509"/>
                </a:lnTo>
                <a:lnTo>
                  <a:pt x="32" y="509"/>
                </a:lnTo>
                <a:lnTo>
                  <a:pt x="27" y="509"/>
                </a:lnTo>
                <a:lnTo>
                  <a:pt x="27" y="503"/>
                </a:lnTo>
                <a:lnTo>
                  <a:pt x="32" y="503"/>
                </a:lnTo>
                <a:lnTo>
                  <a:pt x="32" y="498"/>
                </a:lnTo>
                <a:lnTo>
                  <a:pt x="32" y="493"/>
                </a:lnTo>
                <a:lnTo>
                  <a:pt x="37" y="487"/>
                </a:lnTo>
                <a:lnTo>
                  <a:pt x="37" y="482"/>
                </a:lnTo>
                <a:lnTo>
                  <a:pt x="42" y="482"/>
                </a:lnTo>
                <a:lnTo>
                  <a:pt x="42" y="477"/>
                </a:lnTo>
                <a:lnTo>
                  <a:pt x="42" y="472"/>
                </a:lnTo>
                <a:lnTo>
                  <a:pt x="42" y="466"/>
                </a:lnTo>
                <a:lnTo>
                  <a:pt x="42" y="472"/>
                </a:lnTo>
                <a:lnTo>
                  <a:pt x="48" y="472"/>
                </a:lnTo>
                <a:lnTo>
                  <a:pt x="48" y="466"/>
                </a:lnTo>
                <a:lnTo>
                  <a:pt x="48" y="472"/>
                </a:lnTo>
                <a:lnTo>
                  <a:pt x="53" y="472"/>
                </a:lnTo>
                <a:lnTo>
                  <a:pt x="58" y="472"/>
                </a:lnTo>
                <a:lnTo>
                  <a:pt x="58" y="466"/>
                </a:lnTo>
                <a:lnTo>
                  <a:pt x="64" y="466"/>
                </a:lnTo>
                <a:lnTo>
                  <a:pt x="69" y="466"/>
                </a:lnTo>
                <a:lnTo>
                  <a:pt x="74" y="466"/>
                </a:lnTo>
                <a:lnTo>
                  <a:pt x="79" y="466"/>
                </a:lnTo>
                <a:lnTo>
                  <a:pt x="79" y="472"/>
                </a:lnTo>
                <a:lnTo>
                  <a:pt x="85" y="472"/>
                </a:lnTo>
                <a:lnTo>
                  <a:pt x="85" y="466"/>
                </a:lnTo>
                <a:lnTo>
                  <a:pt x="90" y="466"/>
                </a:lnTo>
                <a:lnTo>
                  <a:pt x="90" y="461"/>
                </a:lnTo>
                <a:lnTo>
                  <a:pt x="95" y="461"/>
                </a:lnTo>
                <a:lnTo>
                  <a:pt x="95" y="456"/>
                </a:lnTo>
                <a:lnTo>
                  <a:pt x="95" y="450"/>
                </a:lnTo>
                <a:lnTo>
                  <a:pt x="101" y="450"/>
                </a:lnTo>
                <a:lnTo>
                  <a:pt x="106" y="450"/>
                </a:lnTo>
                <a:lnTo>
                  <a:pt x="111" y="456"/>
                </a:lnTo>
                <a:lnTo>
                  <a:pt x="117" y="456"/>
                </a:lnTo>
                <a:lnTo>
                  <a:pt x="117" y="461"/>
                </a:lnTo>
                <a:lnTo>
                  <a:pt x="122" y="461"/>
                </a:lnTo>
                <a:lnTo>
                  <a:pt x="127" y="461"/>
                </a:lnTo>
                <a:lnTo>
                  <a:pt x="127" y="456"/>
                </a:lnTo>
                <a:lnTo>
                  <a:pt x="132" y="456"/>
                </a:lnTo>
                <a:lnTo>
                  <a:pt x="132" y="450"/>
                </a:lnTo>
                <a:lnTo>
                  <a:pt x="132" y="456"/>
                </a:lnTo>
                <a:lnTo>
                  <a:pt x="138" y="456"/>
                </a:lnTo>
                <a:lnTo>
                  <a:pt x="138" y="450"/>
                </a:lnTo>
                <a:lnTo>
                  <a:pt x="143" y="450"/>
                </a:lnTo>
                <a:lnTo>
                  <a:pt x="143" y="445"/>
                </a:lnTo>
                <a:lnTo>
                  <a:pt x="143" y="440"/>
                </a:lnTo>
                <a:lnTo>
                  <a:pt x="148" y="440"/>
                </a:lnTo>
                <a:lnTo>
                  <a:pt x="148" y="435"/>
                </a:lnTo>
                <a:lnTo>
                  <a:pt x="148" y="429"/>
                </a:lnTo>
                <a:lnTo>
                  <a:pt x="148" y="424"/>
                </a:lnTo>
                <a:lnTo>
                  <a:pt x="148" y="419"/>
                </a:lnTo>
                <a:lnTo>
                  <a:pt x="148" y="413"/>
                </a:lnTo>
                <a:lnTo>
                  <a:pt x="143" y="413"/>
                </a:lnTo>
                <a:lnTo>
                  <a:pt x="143" y="408"/>
                </a:lnTo>
                <a:lnTo>
                  <a:pt x="148" y="408"/>
                </a:lnTo>
                <a:lnTo>
                  <a:pt x="148" y="403"/>
                </a:lnTo>
                <a:lnTo>
                  <a:pt x="143" y="403"/>
                </a:lnTo>
                <a:lnTo>
                  <a:pt x="143" y="397"/>
                </a:lnTo>
                <a:lnTo>
                  <a:pt x="148" y="397"/>
                </a:lnTo>
                <a:lnTo>
                  <a:pt x="148" y="392"/>
                </a:lnTo>
                <a:lnTo>
                  <a:pt x="148" y="387"/>
                </a:lnTo>
                <a:lnTo>
                  <a:pt x="154" y="387"/>
                </a:lnTo>
                <a:lnTo>
                  <a:pt x="154" y="382"/>
                </a:lnTo>
                <a:lnTo>
                  <a:pt x="154" y="376"/>
                </a:lnTo>
                <a:lnTo>
                  <a:pt x="154" y="371"/>
                </a:lnTo>
                <a:lnTo>
                  <a:pt x="159" y="366"/>
                </a:lnTo>
                <a:lnTo>
                  <a:pt x="159" y="360"/>
                </a:lnTo>
                <a:lnTo>
                  <a:pt x="164" y="360"/>
                </a:lnTo>
                <a:lnTo>
                  <a:pt x="164" y="355"/>
                </a:lnTo>
                <a:lnTo>
                  <a:pt x="159" y="355"/>
                </a:lnTo>
                <a:lnTo>
                  <a:pt x="159" y="350"/>
                </a:lnTo>
                <a:lnTo>
                  <a:pt x="154" y="350"/>
                </a:lnTo>
                <a:lnTo>
                  <a:pt x="159" y="345"/>
                </a:lnTo>
                <a:lnTo>
                  <a:pt x="154" y="345"/>
                </a:lnTo>
                <a:lnTo>
                  <a:pt x="154" y="339"/>
                </a:lnTo>
                <a:lnTo>
                  <a:pt x="148" y="339"/>
                </a:lnTo>
                <a:lnTo>
                  <a:pt x="148" y="334"/>
                </a:lnTo>
                <a:lnTo>
                  <a:pt x="143" y="334"/>
                </a:lnTo>
                <a:lnTo>
                  <a:pt x="138" y="334"/>
                </a:lnTo>
                <a:lnTo>
                  <a:pt x="138" y="339"/>
                </a:lnTo>
                <a:lnTo>
                  <a:pt x="138" y="334"/>
                </a:lnTo>
                <a:lnTo>
                  <a:pt x="138" y="329"/>
                </a:lnTo>
                <a:lnTo>
                  <a:pt x="132" y="329"/>
                </a:lnTo>
                <a:lnTo>
                  <a:pt x="138" y="329"/>
                </a:lnTo>
                <a:lnTo>
                  <a:pt x="138" y="323"/>
                </a:lnTo>
                <a:lnTo>
                  <a:pt x="138" y="318"/>
                </a:lnTo>
                <a:lnTo>
                  <a:pt x="138" y="313"/>
                </a:lnTo>
                <a:lnTo>
                  <a:pt x="132" y="313"/>
                </a:lnTo>
                <a:lnTo>
                  <a:pt x="132" y="307"/>
                </a:lnTo>
                <a:lnTo>
                  <a:pt x="127" y="313"/>
                </a:lnTo>
                <a:lnTo>
                  <a:pt x="127" y="307"/>
                </a:lnTo>
                <a:lnTo>
                  <a:pt x="132" y="307"/>
                </a:lnTo>
                <a:lnTo>
                  <a:pt x="132" y="302"/>
                </a:lnTo>
                <a:lnTo>
                  <a:pt x="132" y="297"/>
                </a:lnTo>
                <a:lnTo>
                  <a:pt x="138" y="297"/>
                </a:lnTo>
                <a:lnTo>
                  <a:pt x="138" y="292"/>
                </a:lnTo>
                <a:lnTo>
                  <a:pt x="138" y="286"/>
                </a:lnTo>
                <a:lnTo>
                  <a:pt x="143" y="286"/>
                </a:lnTo>
                <a:lnTo>
                  <a:pt x="143" y="281"/>
                </a:lnTo>
                <a:lnTo>
                  <a:pt x="138" y="281"/>
                </a:lnTo>
                <a:lnTo>
                  <a:pt x="138" y="276"/>
                </a:lnTo>
                <a:lnTo>
                  <a:pt x="138" y="270"/>
                </a:lnTo>
                <a:lnTo>
                  <a:pt x="138" y="265"/>
                </a:lnTo>
                <a:lnTo>
                  <a:pt x="138" y="260"/>
                </a:lnTo>
                <a:lnTo>
                  <a:pt x="138" y="255"/>
                </a:lnTo>
                <a:lnTo>
                  <a:pt x="143" y="255"/>
                </a:lnTo>
                <a:lnTo>
                  <a:pt x="143" y="249"/>
                </a:lnTo>
                <a:lnTo>
                  <a:pt x="138" y="249"/>
                </a:lnTo>
                <a:lnTo>
                  <a:pt x="138" y="244"/>
                </a:lnTo>
                <a:lnTo>
                  <a:pt x="132" y="244"/>
                </a:lnTo>
                <a:lnTo>
                  <a:pt x="138" y="239"/>
                </a:lnTo>
                <a:lnTo>
                  <a:pt x="138" y="233"/>
                </a:lnTo>
                <a:lnTo>
                  <a:pt x="138" y="228"/>
                </a:lnTo>
                <a:lnTo>
                  <a:pt x="138" y="223"/>
                </a:lnTo>
                <a:lnTo>
                  <a:pt x="143" y="223"/>
                </a:lnTo>
                <a:lnTo>
                  <a:pt x="143" y="217"/>
                </a:lnTo>
                <a:lnTo>
                  <a:pt x="143" y="212"/>
                </a:lnTo>
                <a:lnTo>
                  <a:pt x="148" y="212"/>
                </a:lnTo>
                <a:lnTo>
                  <a:pt x="148" y="207"/>
                </a:lnTo>
                <a:lnTo>
                  <a:pt x="143" y="207"/>
                </a:lnTo>
                <a:lnTo>
                  <a:pt x="143" y="202"/>
                </a:lnTo>
                <a:lnTo>
                  <a:pt x="138" y="202"/>
                </a:lnTo>
                <a:lnTo>
                  <a:pt x="132" y="202"/>
                </a:lnTo>
                <a:lnTo>
                  <a:pt x="132" y="196"/>
                </a:lnTo>
                <a:lnTo>
                  <a:pt x="127" y="196"/>
                </a:lnTo>
                <a:lnTo>
                  <a:pt x="122" y="196"/>
                </a:lnTo>
                <a:lnTo>
                  <a:pt x="122" y="191"/>
                </a:lnTo>
                <a:lnTo>
                  <a:pt x="127" y="191"/>
                </a:lnTo>
                <a:lnTo>
                  <a:pt x="127" y="186"/>
                </a:lnTo>
                <a:lnTo>
                  <a:pt x="122" y="186"/>
                </a:lnTo>
                <a:lnTo>
                  <a:pt x="122" y="180"/>
                </a:lnTo>
                <a:lnTo>
                  <a:pt x="122" y="175"/>
                </a:lnTo>
                <a:lnTo>
                  <a:pt x="117" y="175"/>
                </a:lnTo>
                <a:lnTo>
                  <a:pt x="117" y="170"/>
                </a:lnTo>
                <a:lnTo>
                  <a:pt x="111" y="170"/>
                </a:lnTo>
                <a:lnTo>
                  <a:pt x="106" y="170"/>
                </a:lnTo>
                <a:lnTo>
                  <a:pt x="106" y="165"/>
                </a:lnTo>
                <a:lnTo>
                  <a:pt x="106" y="159"/>
                </a:lnTo>
                <a:lnTo>
                  <a:pt x="111" y="159"/>
                </a:lnTo>
                <a:lnTo>
                  <a:pt x="111" y="154"/>
                </a:lnTo>
                <a:lnTo>
                  <a:pt x="111" y="149"/>
                </a:lnTo>
                <a:lnTo>
                  <a:pt x="111" y="143"/>
                </a:lnTo>
                <a:lnTo>
                  <a:pt x="111" y="138"/>
                </a:lnTo>
                <a:lnTo>
                  <a:pt x="111" y="133"/>
                </a:lnTo>
                <a:lnTo>
                  <a:pt x="106" y="133"/>
                </a:lnTo>
                <a:lnTo>
                  <a:pt x="101" y="133"/>
                </a:lnTo>
                <a:lnTo>
                  <a:pt x="95" y="133"/>
                </a:lnTo>
                <a:lnTo>
                  <a:pt x="95" y="127"/>
                </a:lnTo>
                <a:lnTo>
                  <a:pt x="95" y="133"/>
                </a:lnTo>
                <a:lnTo>
                  <a:pt x="90" y="133"/>
                </a:lnTo>
                <a:lnTo>
                  <a:pt x="90" y="127"/>
                </a:lnTo>
                <a:lnTo>
                  <a:pt x="85" y="127"/>
                </a:lnTo>
                <a:lnTo>
                  <a:pt x="79" y="127"/>
                </a:lnTo>
                <a:lnTo>
                  <a:pt x="74" y="127"/>
                </a:lnTo>
                <a:lnTo>
                  <a:pt x="74" y="122"/>
                </a:lnTo>
                <a:lnTo>
                  <a:pt x="69" y="122"/>
                </a:lnTo>
                <a:lnTo>
                  <a:pt x="69" y="117"/>
                </a:lnTo>
                <a:lnTo>
                  <a:pt x="69" y="112"/>
                </a:lnTo>
                <a:lnTo>
                  <a:pt x="64" y="112"/>
                </a:lnTo>
                <a:lnTo>
                  <a:pt x="64" y="117"/>
                </a:lnTo>
                <a:lnTo>
                  <a:pt x="64" y="112"/>
                </a:lnTo>
                <a:lnTo>
                  <a:pt x="58" y="112"/>
                </a:lnTo>
                <a:lnTo>
                  <a:pt x="53" y="112"/>
                </a:lnTo>
                <a:lnTo>
                  <a:pt x="53" y="106"/>
                </a:lnTo>
                <a:lnTo>
                  <a:pt x="53" y="101"/>
                </a:lnTo>
                <a:lnTo>
                  <a:pt x="48" y="101"/>
                </a:lnTo>
                <a:lnTo>
                  <a:pt x="48" y="96"/>
                </a:lnTo>
                <a:lnTo>
                  <a:pt x="53" y="96"/>
                </a:lnTo>
                <a:lnTo>
                  <a:pt x="53" y="90"/>
                </a:lnTo>
                <a:lnTo>
                  <a:pt x="48" y="90"/>
                </a:lnTo>
                <a:lnTo>
                  <a:pt x="48" y="85"/>
                </a:lnTo>
                <a:lnTo>
                  <a:pt x="48" y="80"/>
                </a:lnTo>
                <a:lnTo>
                  <a:pt x="42" y="75"/>
                </a:lnTo>
                <a:lnTo>
                  <a:pt x="42" y="69"/>
                </a:lnTo>
                <a:lnTo>
                  <a:pt x="37" y="69"/>
                </a:lnTo>
                <a:lnTo>
                  <a:pt x="37" y="64"/>
                </a:lnTo>
                <a:lnTo>
                  <a:pt x="37" y="59"/>
                </a:lnTo>
                <a:lnTo>
                  <a:pt x="32" y="59"/>
                </a:lnTo>
                <a:lnTo>
                  <a:pt x="32" y="53"/>
                </a:lnTo>
                <a:lnTo>
                  <a:pt x="27" y="53"/>
                </a:lnTo>
                <a:lnTo>
                  <a:pt x="21" y="53"/>
                </a:lnTo>
                <a:lnTo>
                  <a:pt x="21" y="48"/>
                </a:lnTo>
                <a:lnTo>
                  <a:pt x="21" y="43"/>
                </a:lnTo>
                <a:lnTo>
                  <a:pt x="21" y="37"/>
                </a:lnTo>
                <a:lnTo>
                  <a:pt x="16" y="37"/>
                </a:lnTo>
                <a:lnTo>
                  <a:pt x="16" y="32"/>
                </a:lnTo>
                <a:lnTo>
                  <a:pt x="16" y="27"/>
                </a:lnTo>
                <a:lnTo>
                  <a:pt x="16" y="22"/>
                </a:lnTo>
                <a:lnTo>
                  <a:pt x="21" y="22"/>
                </a:lnTo>
                <a:lnTo>
                  <a:pt x="21" y="16"/>
                </a:lnTo>
                <a:lnTo>
                  <a:pt x="27" y="16"/>
                </a:lnTo>
                <a:lnTo>
                  <a:pt x="32" y="16"/>
                </a:lnTo>
                <a:lnTo>
                  <a:pt x="32" y="22"/>
                </a:lnTo>
                <a:lnTo>
                  <a:pt x="37" y="22"/>
                </a:lnTo>
                <a:lnTo>
                  <a:pt x="42" y="22"/>
                </a:lnTo>
                <a:lnTo>
                  <a:pt x="48" y="22"/>
                </a:lnTo>
                <a:lnTo>
                  <a:pt x="53" y="22"/>
                </a:lnTo>
                <a:lnTo>
                  <a:pt x="53" y="16"/>
                </a:lnTo>
                <a:lnTo>
                  <a:pt x="58" y="16"/>
                </a:lnTo>
                <a:lnTo>
                  <a:pt x="64" y="16"/>
                </a:lnTo>
                <a:lnTo>
                  <a:pt x="64" y="22"/>
                </a:lnTo>
                <a:lnTo>
                  <a:pt x="69" y="22"/>
                </a:lnTo>
                <a:lnTo>
                  <a:pt x="74" y="22"/>
                </a:lnTo>
                <a:lnTo>
                  <a:pt x="79" y="22"/>
                </a:lnTo>
                <a:lnTo>
                  <a:pt x="85" y="22"/>
                </a:lnTo>
                <a:lnTo>
                  <a:pt x="85" y="16"/>
                </a:lnTo>
                <a:lnTo>
                  <a:pt x="85" y="11"/>
                </a:lnTo>
                <a:lnTo>
                  <a:pt x="90" y="11"/>
                </a:lnTo>
                <a:lnTo>
                  <a:pt x="90" y="6"/>
                </a:lnTo>
                <a:lnTo>
                  <a:pt x="95" y="6"/>
                </a:lnTo>
                <a:lnTo>
                  <a:pt x="95" y="0"/>
                </a:lnTo>
                <a:lnTo>
                  <a:pt x="101" y="0"/>
                </a:lnTo>
                <a:lnTo>
                  <a:pt x="106" y="0"/>
                </a:lnTo>
                <a:lnTo>
                  <a:pt x="111" y="0"/>
                </a:lnTo>
                <a:lnTo>
                  <a:pt x="132"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11" name="Freeform 11"/>
          <p:cNvSpPr>
            <a:spLocks noEditPoints="1"/>
          </p:cNvSpPr>
          <p:nvPr/>
        </p:nvSpPr>
        <p:spPr bwMode="auto">
          <a:xfrm>
            <a:off x="1571625" y="1982788"/>
            <a:ext cx="1109662" cy="2093912"/>
          </a:xfrm>
          <a:custGeom>
            <a:avLst/>
            <a:gdLst>
              <a:gd name="T0" fmla="*/ 566 w 699"/>
              <a:gd name="T1" fmla="*/ 64 h 1319"/>
              <a:gd name="T2" fmla="*/ 551 w 699"/>
              <a:gd name="T3" fmla="*/ 96 h 1319"/>
              <a:gd name="T4" fmla="*/ 551 w 699"/>
              <a:gd name="T5" fmla="*/ 127 h 1319"/>
              <a:gd name="T6" fmla="*/ 582 w 699"/>
              <a:gd name="T7" fmla="*/ 127 h 1319"/>
              <a:gd name="T8" fmla="*/ 588 w 699"/>
              <a:gd name="T9" fmla="*/ 170 h 1319"/>
              <a:gd name="T10" fmla="*/ 609 w 699"/>
              <a:gd name="T11" fmla="*/ 207 h 1319"/>
              <a:gd name="T12" fmla="*/ 614 w 699"/>
              <a:gd name="T13" fmla="*/ 244 h 1319"/>
              <a:gd name="T14" fmla="*/ 609 w 699"/>
              <a:gd name="T15" fmla="*/ 281 h 1319"/>
              <a:gd name="T16" fmla="*/ 635 w 699"/>
              <a:gd name="T17" fmla="*/ 302 h 1319"/>
              <a:gd name="T18" fmla="*/ 656 w 699"/>
              <a:gd name="T19" fmla="*/ 334 h 1319"/>
              <a:gd name="T20" fmla="*/ 662 w 699"/>
              <a:gd name="T21" fmla="*/ 381 h 1319"/>
              <a:gd name="T22" fmla="*/ 656 w 699"/>
              <a:gd name="T23" fmla="*/ 419 h 1319"/>
              <a:gd name="T24" fmla="*/ 656 w 699"/>
              <a:gd name="T25" fmla="*/ 461 h 1319"/>
              <a:gd name="T26" fmla="*/ 683 w 699"/>
              <a:gd name="T27" fmla="*/ 498 h 1319"/>
              <a:gd name="T28" fmla="*/ 683 w 699"/>
              <a:gd name="T29" fmla="*/ 535 h 1319"/>
              <a:gd name="T30" fmla="*/ 683 w 699"/>
              <a:gd name="T31" fmla="*/ 577 h 1319"/>
              <a:gd name="T32" fmla="*/ 678 w 699"/>
              <a:gd name="T33" fmla="*/ 604 h 1319"/>
              <a:gd name="T34" fmla="*/ 683 w 699"/>
              <a:gd name="T35" fmla="*/ 625 h 1319"/>
              <a:gd name="T36" fmla="*/ 678 w 699"/>
              <a:gd name="T37" fmla="*/ 651 h 1319"/>
              <a:gd name="T38" fmla="*/ 651 w 699"/>
              <a:gd name="T39" fmla="*/ 657 h 1319"/>
              <a:gd name="T40" fmla="*/ 619 w 699"/>
              <a:gd name="T41" fmla="*/ 667 h 1319"/>
              <a:gd name="T42" fmla="*/ 619 w 699"/>
              <a:gd name="T43" fmla="*/ 726 h 1319"/>
              <a:gd name="T44" fmla="*/ 238 w 699"/>
              <a:gd name="T45" fmla="*/ 874 h 1319"/>
              <a:gd name="T46" fmla="*/ 344 w 699"/>
              <a:gd name="T47" fmla="*/ 1128 h 1319"/>
              <a:gd name="T48" fmla="*/ 339 w 699"/>
              <a:gd name="T49" fmla="*/ 1165 h 1319"/>
              <a:gd name="T50" fmla="*/ 328 w 699"/>
              <a:gd name="T51" fmla="*/ 1197 h 1319"/>
              <a:gd name="T52" fmla="*/ 302 w 699"/>
              <a:gd name="T53" fmla="*/ 1223 h 1319"/>
              <a:gd name="T54" fmla="*/ 201 w 699"/>
              <a:gd name="T55" fmla="*/ 1313 h 1319"/>
              <a:gd name="T56" fmla="*/ 148 w 699"/>
              <a:gd name="T57" fmla="*/ 1281 h 1319"/>
              <a:gd name="T58" fmla="*/ 106 w 699"/>
              <a:gd name="T59" fmla="*/ 1223 h 1319"/>
              <a:gd name="T60" fmla="*/ 48 w 699"/>
              <a:gd name="T61" fmla="*/ 1107 h 1319"/>
              <a:gd name="T62" fmla="*/ 79 w 699"/>
              <a:gd name="T63" fmla="*/ 1006 h 1319"/>
              <a:gd name="T64" fmla="*/ 74 w 699"/>
              <a:gd name="T65" fmla="*/ 884 h 1319"/>
              <a:gd name="T66" fmla="*/ 21 w 699"/>
              <a:gd name="T67" fmla="*/ 747 h 1319"/>
              <a:gd name="T68" fmla="*/ 11 w 699"/>
              <a:gd name="T69" fmla="*/ 620 h 1319"/>
              <a:gd name="T70" fmla="*/ 106 w 699"/>
              <a:gd name="T71" fmla="*/ 540 h 1319"/>
              <a:gd name="T72" fmla="*/ 138 w 699"/>
              <a:gd name="T73" fmla="*/ 524 h 1319"/>
              <a:gd name="T74" fmla="*/ 169 w 699"/>
              <a:gd name="T75" fmla="*/ 514 h 1319"/>
              <a:gd name="T76" fmla="*/ 201 w 699"/>
              <a:gd name="T77" fmla="*/ 493 h 1319"/>
              <a:gd name="T78" fmla="*/ 222 w 699"/>
              <a:gd name="T79" fmla="*/ 471 h 1319"/>
              <a:gd name="T80" fmla="*/ 249 w 699"/>
              <a:gd name="T81" fmla="*/ 440 h 1319"/>
              <a:gd name="T82" fmla="*/ 270 w 699"/>
              <a:gd name="T83" fmla="*/ 419 h 1319"/>
              <a:gd name="T84" fmla="*/ 281 w 699"/>
              <a:gd name="T85" fmla="*/ 387 h 1319"/>
              <a:gd name="T86" fmla="*/ 296 w 699"/>
              <a:gd name="T87" fmla="*/ 350 h 1319"/>
              <a:gd name="T88" fmla="*/ 318 w 699"/>
              <a:gd name="T89" fmla="*/ 318 h 1319"/>
              <a:gd name="T90" fmla="*/ 339 w 699"/>
              <a:gd name="T91" fmla="*/ 286 h 1319"/>
              <a:gd name="T92" fmla="*/ 360 w 699"/>
              <a:gd name="T93" fmla="*/ 254 h 1319"/>
              <a:gd name="T94" fmla="*/ 381 w 699"/>
              <a:gd name="T95" fmla="*/ 228 h 1319"/>
              <a:gd name="T96" fmla="*/ 423 w 699"/>
              <a:gd name="T97" fmla="*/ 207 h 1319"/>
              <a:gd name="T98" fmla="*/ 423 w 699"/>
              <a:gd name="T99" fmla="*/ 175 h 1319"/>
              <a:gd name="T100" fmla="*/ 445 w 699"/>
              <a:gd name="T101" fmla="*/ 154 h 1319"/>
              <a:gd name="T102" fmla="*/ 476 w 699"/>
              <a:gd name="T103" fmla="*/ 143 h 1319"/>
              <a:gd name="T104" fmla="*/ 492 w 699"/>
              <a:gd name="T105" fmla="*/ 117 h 1319"/>
              <a:gd name="T106" fmla="*/ 482 w 699"/>
              <a:gd name="T107" fmla="*/ 85 h 1319"/>
              <a:gd name="T108" fmla="*/ 492 w 699"/>
              <a:gd name="T109" fmla="*/ 48 h 1319"/>
              <a:gd name="T110" fmla="*/ 524 w 699"/>
              <a:gd name="T111" fmla="*/ 16 h 1319"/>
              <a:gd name="T112" fmla="*/ 551 w 699"/>
              <a:gd name="T113" fmla="*/ 11 h 1319"/>
              <a:gd name="T114" fmla="*/ 323 w 699"/>
              <a:gd name="T115" fmla="*/ 318 h 13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99"/>
              <a:gd name="T175" fmla="*/ 0 h 1319"/>
              <a:gd name="T176" fmla="*/ 699 w 699"/>
              <a:gd name="T177" fmla="*/ 1319 h 131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99" h="1319">
                <a:moveTo>
                  <a:pt x="561" y="32"/>
                </a:moveTo>
                <a:lnTo>
                  <a:pt x="561" y="37"/>
                </a:lnTo>
                <a:lnTo>
                  <a:pt x="566" y="37"/>
                </a:lnTo>
                <a:lnTo>
                  <a:pt x="566" y="43"/>
                </a:lnTo>
                <a:lnTo>
                  <a:pt x="566" y="48"/>
                </a:lnTo>
                <a:lnTo>
                  <a:pt x="566" y="53"/>
                </a:lnTo>
                <a:lnTo>
                  <a:pt x="566" y="58"/>
                </a:lnTo>
                <a:lnTo>
                  <a:pt x="561" y="58"/>
                </a:lnTo>
                <a:lnTo>
                  <a:pt x="566" y="58"/>
                </a:lnTo>
                <a:lnTo>
                  <a:pt x="566" y="64"/>
                </a:lnTo>
                <a:lnTo>
                  <a:pt x="566" y="69"/>
                </a:lnTo>
                <a:lnTo>
                  <a:pt x="561" y="69"/>
                </a:lnTo>
                <a:lnTo>
                  <a:pt x="561" y="74"/>
                </a:lnTo>
                <a:lnTo>
                  <a:pt x="556" y="80"/>
                </a:lnTo>
                <a:lnTo>
                  <a:pt x="556" y="85"/>
                </a:lnTo>
                <a:lnTo>
                  <a:pt x="551" y="85"/>
                </a:lnTo>
                <a:lnTo>
                  <a:pt x="551" y="90"/>
                </a:lnTo>
                <a:lnTo>
                  <a:pt x="556" y="90"/>
                </a:lnTo>
                <a:lnTo>
                  <a:pt x="551" y="90"/>
                </a:lnTo>
                <a:lnTo>
                  <a:pt x="551" y="96"/>
                </a:lnTo>
                <a:lnTo>
                  <a:pt x="545" y="96"/>
                </a:lnTo>
                <a:lnTo>
                  <a:pt x="545" y="101"/>
                </a:lnTo>
                <a:lnTo>
                  <a:pt x="545" y="106"/>
                </a:lnTo>
                <a:lnTo>
                  <a:pt x="545" y="111"/>
                </a:lnTo>
                <a:lnTo>
                  <a:pt x="540" y="111"/>
                </a:lnTo>
                <a:lnTo>
                  <a:pt x="540" y="117"/>
                </a:lnTo>
                <a:lnTo>
                  <a:pt x="540" y="122"/>
                </a:lnTo>
                <a:lnTo>
                  <a:pt x="545" y="122"/>
                </a:lnTo>
                <a:lnTo>
                  <a:pt x="545" y="127"/>
                </a:lnTo>
                <a:lnTo>
                  <a:pt x="551" y="127"/>
                </a:lnTo>
                <a:lnTo>
                  <a:pt x="551" y="122"/>
                </a:lnTo>
                <a:lnTo>
                  <a:pt x="551" y="117"/>
                </a:lnTo>
                <a:lnTo>
                  <a:pt x="556" y="117"/>
                </a:lnTo>
                <a:lnTo>
                  <a:pt x="561" y="117"/>
                </a:lnTo>
                <a:lnTo>
                  <a:pt x="566" y="117"/>
                </a:lnTo>
                <a:lnTo>
                  <a:pt x="572" y="117"/>
                </a:lnTo>
                <a:lnTo>
                  <a:pt x="572" y="122"/>
                </a:lnTo>
                <a:lnTo>
                  <a:pt x="577" y="122"/>
                </a:lnTo>
                <a:lnTo>
                  <a:pt x="577" y="127"/>
                </a:lnTo>
                <a:lnTo>
                  <a:pt x="582" y="127"/>
                </a:lnTo>
                <a:lnTo>
                  <a:pt x="582" y="133"/>
                </a:lnTo>
                <a:lnTo>
                  <a:pt x="582" y="138"/>
                </a:lnTo>
                <a:lnTo>
                  <a:pt x="582" y="143"/>
                </a:lnTo>
                <a:lnTo>
                  <a:pt x="577" y="148"/>
                </a:lnTo>
                <a:lnTo>
                  <a:pt x="582" y="148"/>
                </a:lnTo>
                <a:lnTo>
                  <a:pt x="582" y="154"/>
                </a:lnTo>
                <a:lnTo>
                  <a:pt x="582" y="159"/>
                </a:lnTo>
                <a:lnTo>
                  <a:pt x="582" y="164"/>
                </a:lnTo>
                <a:lnTo>
                  <a:pt x="588" y="164"/>
                </a:lnTo>
                <a:lnTo>
                  <a:pt x="588" y="170"/>
                </a:lnTo>
                <a:lnTo>
                  <a:pt x="588" y="175"/>
                </a:lnTo>
                <a:lnTo>
                  <a:pt x="593" y="175"/>
                </a:lnTo>
                <a:lnTo>
                  <a:pt x="593" y="180"/>
                </a:lnTo>
                <a:lnTo>
                  <a:pt x="593" y="186"/>
                </a:lnTo>
                <a:lnTo>
                  <a:pt x="593" y="191"/>
                </a:lnTo>
                <a:lnTo>
                  <a:pt x="598" y="191"/>
                </a:lnTo>
                <a:lnTo>
                  <a:pt x="598" y="196"/>
                </a:lnTo>
                <a:lnTo>
                  <a:pt x="603" y="196"/>
                </a:lnTo>
                <a:lnTo>
                  <a:pt x="609" y="201"/>
                </a:lnTo>
                <a:lnTo>
                  <a:pt x="609" y="207"/>
                </a:lnTo>
                <a:lnTo>
                  <a:pt x="614" y="207"/>
                </a:lnTo>
                <a:lnTo>
                  <a:pt x="614" y="212"/>
                </a:lnTo>
                <a:lnTo>
                  <a:pt x="614" y="217"/>
                </a:lnTo>
                <a:lnTo>
                  <a:pt x="614" y="223"/>
                </a:lnTo>
                <a:lnTo>
                  <a:pt x="609" y="223"/>
                </a:lnTo>
                <a:lnTo>
                  <a:pt x="609" y="228"/>
                </a:lnTo>
                <a:lnTo>
                  <a:pt x="609" y="233"/>
                </a:lnTo>
                <a:lnTo>
                  <a:pt x="614" y="233"/>
                </a:lnTo>
                <a:lnTo>
                  <a:pt x="614" y="239"/>
                </a:lnTo>
                <a:lnTo>
                  <a:pt x="614" y="244"/>
                </a:lnTo>
                <a:lnTo>
                  <a:pt x="614" y="249"/>
                </a:lnTo>
                <a:lnTo>
                  <a:pt x="614" y="254"/>
                </a:lnTo>
                <a:lnTo>
                  <a:pt x="614" y="260"/>
                </a:lnTo>
                <a:lnTo>
                  <a:pt x="614" y="265"/>
                </a:lnTo>
                <a:lnTo>
                  <a:pt x="614" y="270"/>
                </a:lnTo>
                <a:lnTo>
                  <a:pt x="614" y="276"/>
                </a:lnTo>
                <a:lnTo>
                  <a:pt x="614" y="281"/>
                </a:lnTo>
                <a:lnTo>
                  <a:pt x="609" y="281"/>
                </a:lnTo>
                <a:lnTo>
                  <a:pt x="614" y="281"/>
                </a:lnTo>
                <a:lnTo>
                  <a:pt x="609" y="281"/>
                </a:lnTo>
                <a:lnTo>
                  <a:pt x="614" y="286"/>
                </a:lnTo>
                <a:lnTo>
                  <a:pt x="609" y="286"/>
                </a:lnTo>
                <a:lnTo>
                  <a:pt x="609" y="291"/>
                </a:lnTo>
                <a:lnTo>
                  <a:pt x="614" y="291"/>
                </a:lnTo>
                <a:lnTo>
                  <a:pt x="614" y="297"/>
                </a:lnTo>
                <a:lnTo>
                  <a:pt x="619" y="297"/>
                </a:lnTo>
                <a:lnTo>
                  <a:pt x="625" y="297"/>
                </a:lnTo>
                <a:lnTo>
                  <a:pt x="630" y="297"/>
                </a:lnTo>
                <a:lnTo>
                  <a:pt x="630" y="302"/>
                </a:lnTo>
                <a:lnTo>
                  <a:pt x="635" y="302"/>
                </a:lnTo>
                <a:lnTo>
                  <a:pt x="635" y="307"/>
                </a:lnTo>
                <a:lnTo>
                  <a:pt x="641" y="307"/>
                </a:lnTo>
                <a:lnTo>
                  <a:pt x="641" y="313"/>
                </a:lnTo>
                <a:lnTo>
                  <a:pt x="641" y="318"/>
                </a:lnTo>
                <a:lnTo>
                  <a:pt x="646" y="318"/>
                </a:lnTo>
                <a:lnTo>
                  <a:pt x="646" y="323"/>
                </a:lnTo>
                <a:lnTo>
                  <a:pt x="646" y="329"/>
                </a:lnTo>
                <a:lnTo>
                  <a:pt x="651" y="329"/>
                </a:lnTo>
                <a:lnTo>
                  <a:pt x="651" y="334"/>
                </a:lnTo>
                <a:lnTo>
                  <a:pt x="656" y="334"/>
                </a:lnTo>
                <a:lnTo>
                  <a:pt x="656" y="339"/>
                </a:lnTo>
                <a:lnTo>
                  <a:pt x="656" y="344"/>
                </a:lnTo>
                <a:lnTo>
                  <a:pt x="656" y="350"/>
                </a:lnTo>
                <a:lnTo>
                  <a:pt x="656" y="355"/>
                </a:lnTo>
                <a:lnTo>
                  <a:pt x="656" y="360"/>
                </a:lnTo>
                <a:lnTo>
                  <a:pt x="656" y="366"/>
                </a:lnTo>
                <a:lnTo>
                  <a:pt x="656" y="371"/>
                </a:lnTo>
                <a:lnTo>
                  <a:pt x="656" y="376"/>
                </a:lnTo>
                <a:lnTo>
                  <a:pt x="656" y="381"/>
                </a:lnTo>
                <a:lnTo>
                  <a:pt x="662" y="381"/>
                </a:lnTo>
                <a:lnTo>
                  <a:pt x="662" y="387"/>
                </a:lnTo>
                <a:lnTo>
                  <a:pt x="667" y="387"/>
                </a:lnTo>
                <a:lnTo>
                  <a:pt x="667" y="392"/>
                </a:lnTo>
                <a:lnTo>
                  <a:pt x="667" y="397"/>
                </a:lnTo>
                <a:lnTo>
                  <a:pt x="667" y="403"/>
                </a:lnTo>
                <a:lnTo>
                  <a:pt x="662" y="403"/>
                </a:lnTo>
                <a:lnTo>
                  <a:pt x="662" y="408"/>
                </a:lnTo>
                <a:lnTo>
                  <a:pt x="662" y="413"/>
                </a:lnTo>
                <a:lnTo>
                  <a:pt x="662" y="419"/>
                </a:lnTo>
                <a:lnTo>
                  <a:pt x="656" y="419"/>
                </a:lnTo>
                <a:lnTo>
                  <a:pt x="656" y="424"/>
                </a:lnTo>
                <a:lnTo>
                  <a:pt x="656" y="429"/>
                </a:lnTo>
                <a:lnTo>
                  <a:pt x="651" y="429"/>
                </a:lnTo>
                <a:lnTo>
                  <a:pt x="651" y="434"/>
                </a:lnTo>
                <a:lnTo>
                  <a:pt x="651" y="440"/>
                </a:lnTo>
                <a:lnTo>
                  <a:pt x="656" y="440"/>
                </a:lnTo>
                <a:lnTo>
                  <a:pt x="656" y="445"/>
                </a:lnTo>
                <a:lnTo>
                  <a:pt x="656" y="450"/>
                </a:lnTo>
                <a:lnTo>
                  <a:pt x="656" y="456"/>
                </a:lnTo>
                <a:lnTo>
                  <a:pt x="656" y="461"/>
                </a:lnTo>
                <a:lnTo>
                  <a:pt x="656" y="466"/>
                </a:lnTo>
                <a:lnTo>
                  <a:pt x="662" y="471"/>
                </a:lnTo>
                <a:lnTo>
                  <a:pt x="662" y="477"/>
                </a:lnTo>
                <a:lnTo>
                  <a:pt x="667" y="477"/>
                </a:lnTo>
                <a:lnTo>
                  <a:pt x="672" y="482"/>
                </a:lnTo>
                <a:lnTo>
                  <a:pt x="672" y="487"/>
                </a:lnTo>
                <a:lnTo>
                  <a:pt x="672" y="493"/>
                </a:lnTo>
                <a:lnTo>
                  <a:pt x="678" y="493"/>
                </a:lnTo>
                <a:lnTo>
                  <a:pt x="678" y="498"/>
                </a:lnTo>
                <a:lnTo>
                  <a:pt x="683" y="498"/>
                </a:lnTo>
                <a:lnTo>
                  <a:pt x="683" y="503"/>
                </a:lnTo>
                <a:lnTo>
                  <a:pt x="688" y="503"/>
                </a:lnTo>
                <a:lnTo>
                  <a:pt x="683" y="509"/>
                </a:lnTo>
                <a:lnTo>
                  <a:pt x="688" y="509"/>
                </a:lnTo>
                <a:lnTo>
                  <a:pt x="688" y="514"/>
                </a:lnTo>
                <a:lnTo>
                  <a:pt x="688" y="519"/>
                </a:lnTo>
                <a:lnTo>
                  <a:pt x="683" y="519"/>
                </a:lnTo>
                <a:lnTo>
                  <a:pt x="683" y="524"/>
                </a:lnTo>
                <a:lnTo>
                  <a:pt x="683" y="530"/>
                </a:lnTo>
                <a:lnTo>
                  <a:pt x="683" y="535"/>
                </a:lnTo>
                <a:lnTo>
                  <a:pt x="683" y="540"/>
                </a:lnTo>
                <a:lnTo>
                  <a:pt x="683" y="546"/>
                </a:lnTo>
                <a:lnTo>
                  <a:pt x="683" y="551"/>
                </a:lnTo>
                <a:lnTo>
                  <a:pt x="683" y="556"/>
                </a:lnTo>
                <a:lnTo>
                  <a:pt x="688" y="561"/>
                </a:lnTo>
                <a:lnTo>
                  <a:pt x="683" y="561"/>
                </a:lnTo>
                <a:lnTo>
                  <a:pt x="688" y="567"/>
                </a:lnTo>
                <a:lnTo>
                  <a:pt x="683" y="567"/>
                </a:lnTo>
                <a:lnTo>
                  <a:pt x="683" y="572"/>
                </a:lnTo>
                <a:lnTo>
                  <a:pt x="683" y="577"/>
                </a:lnTo>
                <a:lnTo>
                  <a:pt x="683" y="583"/>
                </a:lnTo>
                <a:lnTo>
                  <a:pt x="683" y="588"/>
                </a:lnTo>
                <a:lnTo>
                  <a:pt x="688" y="588"/>
                </a:lnTo>
                <a:lnTo>
                  <a:pt x="683" y="593"/>
                </a:lnTo>
                <a:lnTo>
                  <a:pt x="688" y="593"/>
                </a:lnTo>
                <a:lnTo>
                  <a:pt x="683" y="593"/>
                </a:lnTo>
                <a:lnTo>
                  <a:pt x="688" y="593"/>
                </a:lnTo>
                <a:lnTo>
                  <a:pt x="688" y="599"/>
                </a:lnTo>
                <a:lnTo>
                  <a:pt x="683" y="599"/>
                </a:lnTo>
                <a:lnTo>
                  <a:pt x="678" y="604"/>
                </a:lnTo>
                <a:lnTo>
                  <a:pt x="678" y="609"/>
                </a:lnTo>
                <a:lnTo>
                  <a:pt x="683" y="609"/>
                </a:lnTo>
                <a:lnTo>
                  <a:pt x="688" y="609"/>
                </a:lnTo>
                <a:lnTo>
                  <a:pt x="693" y="609"/>
                </a:lnTo>
                <a:lnTo>
                  <a:pt x="693" y="614"/>
                </a:lnTo>
                <a:lnTo>
                  <a:pt x="699" y="614"/>
                </a:lnTo>
                <a:lnTo>
                  <a:pt x="693" y="614"/>
                </a:lnTo>
                <a:lnTo>
                  <a:pt x="693" y="620"/>
                </a:lnTo>
                <a:lnTo>
                  <a:pt x="688" y="625"/>
                </a:lnTo>
                <a:lnTo>
                  <a:pt x="683" y="625"/>
                </a:lnTo>
                <a:lnTo>
                  <a:pt x="683" y="620"/>
                </a:lnTo>
                <a:lnTo>
                  <a:pt x="678" y="620"/>
                </a:lnTo>
                <a:lnTo>
                  <a:pt x="678" y="625"/>
                </a:lnTo>
                <a:lnTo>
                  <a:pt x="672" y="625"/>
                </a:lnTo>
                <a:lnTo>
                  <a:pt x="672" y="630"/>
                </a:lnTo>
                <a:lnTo>
                  <a:pt x="672" y="636"/>
                </a:lnTo>
                <a:lnTo>
                  <a:pt x="672" y="641"/>
                </a:lnTo>
                <a:lnTo>
                  <a:pt x="678" y="641"/>
                </a:lnTo>
                <a:lnTo>
                  <a:pt x="678" y="646"/>
                </a:lnTo>
                <a:lnTo>
                  <a:pt x="678" y="651"/>
                </a:lnTo>
                <a:lnTo>
                  <a:pt x="672" y="651"/>
                </a:lnTo>
                <a:lnTo>
                  <a:pt x="672" y="657"/>
                </a:lnTo>
                <a:lnTo>
                  <a:pt x="667" y="657"/>
                </a:lnTo>
                <a:lnTo>
                  <a:pt x="667" y="662"/>
                </a:lnTo>
                <a:lnTo>
                  <a:pt x="662" y="662"/>
                </a:lnTo>
                <a:lnTo>
                  <a:pt x="656" y="662"/>
                </a:lnTo>
                <a:lnTo>
                  <a:pt x="656" y="657"/>
                </a:lnTo>
                <a:lnTo>
                  <a:pt x="651" y="657"/>
                </a:lnTo>
                <a:lnTo>
                  <a:pt x="651" y="651"/>
                </a:lnTo>
                <a:lnTo>
                  <a:pt x="651" y="657"/>
                </a:lnTo>
                <a:lnTo>
                  <a:pt x="646" y="657"/>
                </a:lnTo>
                <a:lnTo>
                  <a:pt x="641" y="657"/>
                </a:lnTo>
                <a:lnTo>
                  <a:pt x="641" y="662"/>
                </a:lnTo>
                <a:lnTo>
                  <a:pt x="635" y="662"/>
                </a:lnTo>
                <a:lnTo>
                  <a:pt x="630" y="662"/>
                </a:lnTo>
                <a:lnTo>
                  <a:pt x="635" y="662"/>
                </a:lnTo>
                <a:lnTo>
                  <a:pt x="635" y="667"/>
                </a:lnTo>
                <a:lnTo>
                  <a:pt x="630" y="667"/>
                </a:lnTo>
                <a:lnTo>
                  <a:pt x="625" y="667"/>
                </a:lnTo>
                <a:lnTo>
                  <a:pt x="619" y="667"/>
                </a:lnTo>
                <a:lnTo>
                  <a:pt x="619" y="673"/>
                </a:lnTo>
                <a:lnTo>
                  <a:pt x="619" y="678"/>
                </a:lnTo>
                <a:lnTo>
                  <a:pt x="614" y="678"/>
                </a:lnTo>
                <a:lnTo>
                  <a:pt x="609" y="678"/>
                </a:lnTo>
                <a:lnTo>
                  <a:pt x="609" y="683"/>
                </a:lnTo>
                <a:lnTo>
                  <a:pt x="609" y="678"/>
                </a:lnTo>
                <a:lnTo>
                  <a:pt x="603" y="678"/>
                </a:lnTo>
                <a:lnTo>
                  <a:pt x="603" y="683"/>
                </a:lnTo>
                <a:lnTo>
                  <a:pt x="614" y="704"/>
                </a:lnTo>
                <a:lnTo>
                  <a:pt x="619" y="726"/>
                </a:lnTo>
                <a:lnTo>
                  <a:pt x="598" y="794"/>
                </a:lnTo>
                <a:lnTo>
                  <a:pt x="603" y="879"/>
                </a:lnTo>
                <a:lnTo>
                  <a:pt x="566" y="890"/>
                </a:lnTo>
                <a:lnTo>
                  <a:pt x="561" y="890"/>
                </a:lnTo>
                <a:lnTo>
                  <a:pt x="429" y="816"/>
                </a:lnTo>
                <a:lnTo>
                  <a:pt x="386" y="800"/>
                </a:lnTo>
                <a:lnTo>
                  <a:pt x="339" y="789"/>
                </a:lnTo>
                <a:lnTo>
                  <a:pt x="307" y="826"/>
                </a:lnTo>
                <a:lnTo>
                  <a:pt x="185" y="831"/>
                </a:lnTo>
                <a:lnTo>
                  <a:pt x="238" y="874"/>
                </a:lnTo>
                <a:lnTo>
                  <a:pt x="265" y="1027"/>
                </a:lnTo>
                <a:lnTo>
                  <a:pt x="270" y="1038"/>
                </a:lnTo>
                <a:lnTo>
                  <a:pt x="281" y="1054"/>
                </a:lnTo>
                <a:lnTo>
                  <a:pt x="312" y="1128"/>
                </a:lnTo>
                <a:lnTo>
                  <a:pt x="323" y="1123"/>
                </a:lnTo>
                <a:lnTo>
                  <a:pt x="328" y="1123"/>
                </a:lnTo>
                <a:lnTo>
                  <a:pt x="333" y="1123"/>
                </a:lnTo>
                <a:lnTo>
                  <a:pt x="339" y="1123"/>
                </a:lnTo>
                <a:lnTo>
                  <a:pt x="339" y="1128"/>
                </a:lnTo>
                <a:lnTo>
                  <a:pt x="344" y="1128"/>
                </a:lnTo>
                <a:lnTo>
                  <a:pt x="344" y="1133"/>
                </a:lnTo>
                <a:lnTo>
                  <a:pt x="344" y="1139"/>
                </a:lnTo>
                <a:lnTo>
                  <a:pt x="344" y="1144"/>
                </a:lnTo>
                <a:lnTo>
                  <a:pt x="339" y="1144"/>
                </a:lnTo>
                <a:lnTo>
                  <a:pt x="339" y="1149"/>
                </a:lnTo>
                <a:lnTo>
                  <a:pt x="333" y="1149"/>
                </a:lnTo>
                <a:lnTo>
                  <a:pt x="333" y="1154"/>
                </a:lnTo>
                <a:lnTo>
                  <a:pt x="333" y="1160"/>
                </a:lnTo>
                <a:lnTo>
                  <a:pt x="333" y="1165"/>
                </a:lnTo>
                <a:lnTo>
                  <a:pt x="339" y="1165"/>
                </a:lnTo>
                <a:lnTo>
                  <a:pt x="339" y="1170"/>
                </a:lnTo>
                <a:lnTo>
                  <a:pt x="339" y="1176"/>
                </a:lnTo>
                <a:lnTo>
                  <a:pt x="339" y="1181"/>
                </a:lnTo>
                <a:lnTo>
                  <a:pt x="339" y="1186"/>
                </a:lnTo>
                <a:lnTo>
                  <a:pt x="339" y="1191"/>
                </a:lnTo>
                <a:lnTo>
                  <a:pt x="333" y="1191"/>
                </a:lnTo>
                <a:lnTo>
                  <a:pt x="328" y="1191"/>
                </a:lnTo>
                <a:lnTo>
                  <a:pt x="328" y="1197"/>
                </a:lnTo>
                <a:lnTo>
                  <a:pt x="323" y="1197"/>
                </a:lnTo>
                <a:lnTo>
                  <a:pt x="328" y="1197"/>
                </a:lnTo>
                <a:lnTo>
                  <a:pt x="328" y="1202"/>
                </a:lnTo>
                <a:lnTo>
                  <a:pt x="323" y="1202"/>
                </a:lnTo>
                <a:lnTo>
                  <a:pt x="318" y="1202"/>
                </a:lnTo>
                <a:lnTo>
                  <a:pt x="312" y="1202"/>
                </a:lnTo>
                <a:lnTo>
                  <a:pt x="307" y="1202"/>
                </a:lnTo>
                <a:lnTo>
                  <a:pt x="307" y="1207"/>
                </a:lnTo>
                <a:lnTo>
                  <a:pt x="307" y="1213"/>
                </a:lnTo>
                <a:lnTo>
                  <a:pt x="302" y="1213"/>
                </a:lnTo>
                <a:lnTo>
                  <a:pt x="302" y="1218"/>
                </a:lnTo>
                <a:lnTo>
                  <a:pt x="302" y="1223"/>
                </a:lnTo>
                <a:lnTo>
                  <a:pt x="302" y="1229"/>
                </a:lnTo>
                <a:lnTo>
                  <a:pt x="296" y="1229"/>
                </a:lnTo>
                <a:lnTo>
                  <a:pt x="296" y="1234"/>
                </a:lnTo>
                <a:lnTo>
                  <a:pt x="302" y="1234"/>
                </a:lnTo>
                <a:lnTo>
                  <a:pt x="296" y="1234"/>
                </a:lnTo>
                <a:lnTo>
                  <a:pt x="296" y="1239"/>
                </a:lnTo>
                <a:lnTo>
                  <a:pt x="296" y="1244"/>
                </a:lnTo>
                <a:lnTo>
                  <a:pt x="291" y="1244"/>
                </a:lnTo>
                <a:lnTo>
                  <a:pt x="206" y="1319"/>
                </a:lnTo>
                <a:lnTo>
                  <a:pt x="201" y="1313"/>
                </a:lnTo>
                <a:lnTo>
                  <a:pt x="196" y="1308"/>
                </a:lnTo>
                <a:lnTo>
                  <a:pt x="191" y="1303"/>
                </a:lnTo>
                <a:lnTo>
                  <a:pt x="185" y="1303"/>
                </a:lnTo>
                <a:lnTo>
                  <a:pt x="180" y="1297"/>
                </a:lnTo>
                <a:lnTo>
                  <a:pt x="175" y="1297"/>
                </a:lnTo>
                <a:lnTo>
                  <a:pt x="169" y="1292"/>
                </a:lnTo>
                <a:lnTo>
                  <a:pt x="164" y="1292"/>
                </a:lnTo>
                <a:lnTo>
                  <a:pt x="159" y="1287"/>
                </a:lnTo>
                <a:lnTo>
                  <a:pt x="153" y="1281"/>
                </a:lnTo>
                <a:lnTo>
                  <a:pt x="148" y="1281"/>
                </a:lnTo>
                <a:lnTo>
                  <a:pt x="143" y="1276"/>
                </a:lnTo>
                <a:lnTo>
                  <a:pt x="138" y="1271"/>
                </a:lnTo>
                <a:lnTo>
                  <a:pt x="132" y="1266"/>
                </a:lnTo>
                <a:lnTo>
                  <a:pt x="127" y="1260"/>
                </a:lnTo>
                <a:lnTo>
                  <a:pt x="122" y="1255"/>
                </a:lnTo>
                <a:lnTo>
                  <a:pt x="122" y="1250"/>
                </a:lnTo>
                <a:lnTo>
                  <a:pt x="116" y="1244"/>
                </a:lnTo>
                <a:lnTo>
                  <a:pt x="116" y="1234"/>
                </a:lnTo>
                <a:lnTo>
                  <a:pt x="111" y="1229"/>
                </a:lnTo>
                <a:lnTo>
                  <a:pt x="106" y="1223"/>
                </a:lnTo>
                <a:lnTo>
                  <a:pt x="101" y="1213"/>
                </a:lnTo>
                <a:lnTo>
                  <a:pt x="90" y="1202"/>
                </a:lnTo>
                <a:lnTo>
                  <a:pt x="85" y="1186"/>
                </a:lnTo>
                <a:lnTo>
                  <a:pt x="74" y="1176"/>
                </a:lnTo>
                <a:lnTo>
                  <a:pt x="69" y="1170"/>
                </a:lnTo>
                <a:lnTo>
                  <a:pt x="63" y="1160"/>
                </a:lnTo>
                <a:lnTo>
                  <a:pt x="58" y="1149"/>
                </a:lnTo>
                <a:lnTo>
                  <a:pt x="48" y="1128"/>
                </a:lnTo>
                <a:lnTo>
                  <a:pt x="48" y="1117"/>
                </a:lnTo>
                <a:lnTo>
                  <a:pt x="48" y="1107"/>
                </a:lnTo>
                <a:lnTo>
                  <a:pt x="42" y="1096"/>
                </a:lnTo>
                <a:lnTo>
                  <a:pt x="48" y="1086"/>
                </a:lnTo>
                <a:lnTo>
                  <a:pt x="48" y="1075"/>
                </a:lnTo>
                <a:lnTo>
                  <a:pt x="48" y="1070"/>
                </a:lnTo>
                <a:lnTo>
                  <a:pt x="53" y="1059"/>
                </a:lnTo>
                <a:lnTo>
                  <a:pt x="58" y="1043"/>
                </a:lnTo>
                <a:lnTo>
                  <a:pt x="63" y="1033"/>
                </a:lnTo>
                <a:lnTo>
                  <a:pt x="69" y="1027"/>
                </a:lnTo>
                <a:lnTo>
                  <a:pt x="74" y="1017"/>
                </a:lnTo>
                <a:lnTo>
                  <a:pt x="79" y="1006"/>
                </a:lnTo>
                <a:lnTo>
                  <a:pt x="85" y="996"/>
                </a:lnTo>
                <a:lnTo>
                  <a:pt x="85" y="985"/>
                </a:lnTo>
                <a:lnTo>
                  <a:pt x="85" y="974"/>
                </a:lnTo>
                <a:lnTo>
                  <a:pt x="90" y="964"/>
                </a:lnTo>
                <a:lnTo>
                  <a:pt x="85" y="948"/>
                </a:lnTo>
                <a:lnTo>
                  <a:pt x="85" y="937"/>
                </a:lnTo>
                <a:lnTo>
                  <a:pt x="85" y="921"/>
                </a:lnTo>
                <a:lnTo>
                  <a:pt x="79" y="911"/>
                </a:lnTo>
                <a:lnTo>
                  <a:pt x="79" y="900"/>
                </a:lnTo>
                <a:lnTo>
                  <a:pt x="74" y="884"/>
                </a:lnTo>
                <a:lnTo>
                  <a:pt x="74" y="874"/>
                </a:lnTo>
                <a:lnTo>
                  <a:pt x="63" y="858"/>
                </a:lnTo>
                <a:lnTo>
                  <a:pt x="58" y="847"/>
                </a:lnTo>
                <a:lnTo>
                  <a:pt x="53" y="831"/>
                </a:lnTo>
                <a:lnTo>
                  <a:pt x="48" y="821"/>
                </a:lnTo>
                <a:lnTo>
                  <a:pt x="42" y="805"/>
                </a:lnTo>
                <a:lnTo>
                  <a:pt x="37" y="784"/>
                </a:lnTo>
                <a:lnTo>
                  <a:pt x="32" y="773"/>
                </a:lnTo>
                <a:lnTo>
                  <a:pt x="26" y="757"/>
                </a:lnTo>
                <a:lnTo>
                  <a:pt x="21" y="747"/>
                </a:lnTo>
                <a:lnTo>
                  <a:pt x="16" y="731"/>
                </a:lnTo>
                <a:lnTo>
                  <a:pt x="11" y="720"/>
                </a:lnTo>
                <a:lnTo>
                  <a:pt x="5" y="704"/>
                </a:lnTo>
                <a:lnTo>
                  <a:pt x="0" y="689"/>
                </a:lnTo>
                <a:lnTo>
                  <a:pt x="0" y="678"/>
                </a:lnTo>
                <a:lnTo>
                  <a:pt x="0" y="662"/>
                </a:lnTo>
                <a:lnTo>
                  <a:pt x="0" y="651"/>
                </a:lnTo>
                <a:lnTo>
                  <a:pt x="5" y="641"/>
                </a:lnTo>
                <a:lnTo>
                  <a:pt x="5" y="630"/>
                </a:lnTo>
                <a:lnTo>
                  <a:pt x="11" y="620"/>
                </a:lnTo>
                <a:lnTo>
                  <a:pt x="11" y="604"/>
                </a:lnTo>
                <a:lnTo>
                  <a:pt x="16" y="599"/>
                </a:lnTo>
                <a:lnTo>
                  <a:pt x="21" y="583"/>
                </a:lnTo>
                <a:lnTo>
                  <a:pt x="26" y="567"/>
                </a:lnTo>
                <a:lnTo>
                  <a:pt x="32" y="556"/>
                </a:lnTo>
                <a:lnTo>
                  <a:pt x="37" y="546"/>
                </a:lnTo>
                <a:lnTo>
                  <a:pt x="48" y="535"/>
                </a:lnTo>
                <a:lnTo>
                  <a:pt x="95" y="535"/>
                </a:lnTo>
                <a:lnTo>
                  <a:pt x="101" y="540"/>
                </a:lnTo>
                <a:lnTo>
                  <a:pt x="106" y="540"/>
                </a:lnTo>
                <a:lnTo>
                  <a:pt x="111" y="540"/>
                </a:lnTo>
                <a:lnTo>
                  <a:pt x="116" y="540"/>
                </a:lnTo>
                <a:lnTo>
                  <a:pt x="122" y="540"/>
                </a:lnTo>
                <a:lnTo>
                  <a:pt x="122" y="546"/>
                </a:lnTo>
                <a:lnTo>
                  <a:pt x="127" y="546"/>
                </a:lnTo>
                <a:lnTo>
                  <a:pt x="132" y="540"/>
                </a:lnTo>
                <a:lnTo>
                  <a:pt x="132" y="535"/>
                </a:lnTo>
                <a:lnTo>
                  <a:pt x="132" y="530"/>
                </a:lnTo>
                <a:lnTo>
                  <a:pt x="132" y="524"/>
                </a:lnTo>
                <a:lnTo>
                  <a:pt x="138" y="524"/>
                </a:lnTo>
                <a:lnTo>
                  <a:pt x="143" y="524"/>
                </a:lnTo>
                <a:lnTo>
                  <a:pt x="143" y="519"/>
                </a:lnTo>
                <a:lnTo>
                  <a:pt x="143" y="514"/>
                </a:lnTo>
                <a:lnTo>
                  <a:pt x="148" y="514"/>
                </a:lnTo>
                <a:lnTo>
                  <a:pt x="148" y="509"/>
                </a:lnTo>
                <a:lnTo>
                  <a:pt x="153" y="509"/>
                </a:lnTo>
                <a:lnTo>
                  <a:pt x="159" y="509"/>
                </a:lnTo>
                <a:lnTo>
                  <a:pt x="159" y="514"/>
                </a:lnTo>
                <a:lnTo>
                  <a:pt x="164" y="514"/>
                </a:lnTo>
                <a:lnTo>
                  <a:pt x="169" y="514"/>
                </a:lnTo>
                <a:lnTo>
                  <a:pt x="169" y="509"/>
                </a:lnTo>
                <a:lnTo>
                  <a:pt x="175" y="509"/>
                </a:lnTo>
                <a:lnTo>
                  <a:pt x="175" y="503"/>
                </a:lnTo>
                <a:lnTo>
                  <a:pt x="180" y="503"/>
                </a:lnTo>
                <a:lnTo>
                  <a:pt x="185" y="503"/>
                </a:lnTo>
                <a:lnTo>
                  <a:pt x="191" y="503"/>
                </a:lnTo>
                <a:lnTo>
                  <a:pt x="191" y="498"/>
                </a:lnTo>
                <a:lnTo>
                  <a:pt x="196" y="498"/>
                </a:lnTo>
                <a:lnTo>
                  <a:pt x="196" y="493"/>
                </a:lnTo>
                <a:lnTo>
                  <a:pt x="201" y="493"/>
                </a:lnTo>
                <a:lnTo>
                  <a:pt x="201" y="487"/>
                </a:lnTo>
                <a:lnTo>
                  <a:pt x="206" y="487"/>
                </a:lnTo>
                <a:lnTo>
                  <a:pt x="206" y="482"/>
                </a:lnTo>
                <a:lnTo>
                  <a:pt x="212" y="482"/>
                </a:lnTo>
                <a:lnTo>
                  <a:pt x="206" y="482"/>
                </a:lnTo>
                <a:lnTo>
                  <a:pt x="206" y="477"/>
                </a:lnTo>
                <a:lnTo>
                  <a:pt x="212" y="477"/>
                </a:lnTo>
                <a:lnTo>
                  <a:pt x="217" y="477"/>
                </a:lnTo>
                <a:lnTo>
                  <a:pt x="217" y="471"/>
                </a:lnTo>
                <a:lnTo>
                  <a:pt x="222" y="471"/>
                </a:lnTo>
                <a:lnTo>
                  <a:pt x="228" y="466"/>
                </a:lnTo>
                <a:lnTo>
                  <a:pt x="228" y="461"/>
                </a:lnTo>
                <a:lnTo>
                  <a:pt x="228" y="456"/>
                </a:lnTo>
                <a:lnTo>
                  <a:pt x="233" y="456"/>
                </a:lnTo>
                <a:lnTo>
                  <a:pt x="233" y="450"/>
                </a:lnTo>
                <a:lnTo>
                  <a:pt x="233" y="445"/>
                </a:lnTo>
                <a:lnTo>
                  <a:pt x="238" y="445"/>
                </a:lnTo>
                <a:lnTo>
                  <a:pt x="238" y="440"/>
                </a:lnTo>
                <a:lnTo>
                  <a:pt x="243" y="440"/>
                </a:lnTo>
                <a:lnTo>
                  <a:pt x="249" y="440"/>
                </a:lnTo>
                <a:lnTo>
                  <a:pt x="249" y="434"/>
                </a:lnTo>
                <a:lnTo>
                  <a:pt x="254" y="434"/>
                </a:lnTo>
                <a:lnTo>
                  <a:pt x="254" y="429"/>
                </a:lnTo>
                <a:lnTo>
                  <a:pt x="259" y="429"/>
                </a:lnTo>
                <a:lnTo>
                  <a:pt x="259" y="424"/>
                </a:lnTo>
                <a:lnTo>
                  <a:pt x="265" y="424"/>
                </a:lnTo>
                <a:lnTo>
                  <a:pt x="265" y="419"/>
                </a:lnTo>
                <a:lnTo>
                  <a:pt x="270" y="419"/>
                </a:lnTo>
                <a:lnTo>
                  <a:pt x="270" y="413"/>
                </a:lnTo>
                <a:lnTo>
                  <a:pt x="270" y="419"/>
                </a:lnTo>
                <a:lnTo>
                  <a:pt x="275" y="419"/>
                </a:lnTo>
                <a:lnTo>
                  <a:pt x="270" y="413"/>
                </a:lnTo>
                <a:lnTo>
                  <a:pt x="270" y="408"/>
                </a:lnTo>
                <a:lnTo>
                  <a:pt x="275" y="408"/>
                </a:lnTo>
                <a:lnTo>
                  <a:pt x="275" y="403"/>
                </a:lnTo>
                <a:lnTo>
                  <a:pt x="281" y="403"/>
                </a:lnTo>
                <a:lnTo>
                  <a:pt x="281" y="397"/>
                </a:lnTo>
                <a:lnTo>
                  <a:pt x="286" y="397"/>
                </a:lnTo>
                <a:lnTo>
                  <a:pt x="286" y="392"/>
                </a:lnTo>
                <a:lnTo>
                  <a:pt x="281" y="387"/>
                </a:lnTo>
                <a:lnTo>
                  <a:pt x="281" y="381"/>
                </a:lnTo>
                <a:lnTo>
                  <a:pt x="286" y="381"/>
                </a:lnTo>
                <a:lnTo>
                  <a:pt x="286" y="376"/>
                </a:lnTo>
                <a:lnTo>
                  <a:pt x="286" y="371"/>
                </a:lnTo>
                <a:lnTo>
                  <a:pt x="286" y="366"/>
                </a:lnTo>
                <a:lnTo>
                  <a:pt x="291" y="366"/>
                </a:lnTo>
                <a:lnTo>
                  <a:pt x="291" y="360"/>
                </a:lnTo>
                <a:lnTo>
                  <a:pt x="291" y="355"/>
                </a:lnTo>
                <a:lnTo>
                  <a:pt x="296" y="355"/>
                </a:lnTo>
                <a:lnTo>
                  <a:pt x="296" y="350"/>
                </a:lnTo>
                <a:lnTo>
                  <a:pt x="296" y="344"/>
                </a:lnTo>
                <a:lnTo>
                  <a:pt x="302" y="344"/>
                </a:lnTo>
                <a:lnTo>
                  <a:pt x="307" y="344"/>
                </a:lnTo>
                <a:lnTo>
                  <a:pt x="307" y="339"/>
                </a:lnTo>
                <a:lnTo>
                  <a:pt x="312" y="339"/>
                </a:lnTo>
                <a:lnTo>
                  <a:pt x="312" y="334"/>
                </a:lnTo>
                <a:lnTo>
                  <a:pt x="312" y="329"/>
                </a:lnTo>
                <a:lnTo>
                  <a:pt x="318" y="329"/>
                </a:lnTo>
                <a:lnTo>
                  <a:pt x="318" y="323"/>
                </a:lnTo>
                <a:lnTo>
                  <a:pt x="318" y="318"/>
                </a:lnTo>
                <a:lnTo>
                  <a:pt x="318" y="313"/>
                </a:lnTo>
                <a:lnTo>
                  <a:pt x="323" y="313"/>
                </a:lnTo>
                <a:lnTo>
                  <a:pt x="328" y="313"/>
                </a:lnTo>
                <a:lnTo>
                  <a:pt x="333" y="313"/>
                </a:lnTo>
                <a:lnTo>
                  <a:pt x="339" y="313"/>
                </a:lnTo>
                <a:lnTo>
                  <a:pt x="344" y="302"/>
                </a:lnTo>
                <a:lnTo>
                  <a:pt x="339" y="302"/>
                </a:lnTo>
                <a:lnTo>
                  <a:pt x="339" y="297"/>
                </a:lnTo>
                <a:lnTo>
                  <a:pt x="339" y="291"/>
                </a:lnTo>
                <a:lnTo>
                  <a:pt x="339" y="286"/>
                </a:lnTo>
                <a:lnTo>
                  <a:pt x="344" y="286"/>
                </a:lnTo>
                <a:lnTo>
                  <a:pt x="344" y="281"/>
                </a:lnTo>
                <a:lnTo>
                  <a:pt x="344" y="276"/>
                </a:lnTo>
                <a:lnTo>
                  <a:pt x="349" y="276"/>
                </a:lnTo>
                <a:lnTo>
                  <a:pt x="349" y="270"/>
                </a:lnTo>
                <a:lnTo>
                  <a:pt x="349" y="265"/>
                </a:lnTo>
                <a:lnTo>
                  <a:pt x="355" y="265"/>
                </a:lnTo>
                <a:lnTo>
                  <a:pt x="355" y="260"/>
                </a:lnTo>
                <a:lnTo>
                  <a:pt x="355" y="254"/>
                </a:lnTo>
                <a:lnTo>
                  <a:pt x="360" y="254"/>
                </a:lnTo>
                <a:lnTo>
                  <a:pt x="360" y="249"/>
                </a:lnTo>
                <a:lnTo>
                  <a:pt x="355" y="249"/>
                </a:lnTo>
                <a:lnTo>
                  <a:pt x="355" y="244"/>
                </a:lnTo>
                <a:lnTo>
                  <a:pt x="355" y="239"/>
                </a:lnTo>
                <a:lnTo>
                  <a:pt x="360" y="239"/>
                </a:lnTo>
                <a:lnTo>
                  <a:pt x="365" y="239"/>
                </a:lnTo>
                <a:lnTo>
                  <a:pt x="365" y="233"/>
                </a:lnTo>
                <a:lnTo>
                  <a:pt x="371" y="228"/>
                </a:lnTo>
                <a:lnTo>
                  <a:pt x="376" y="228"/>
                </a:lnTo>
                <a:lnTo>
                  <a:pt x="381" y="228"/>
                </a:lnTo>
                <a:lnTo>
                  <a:pt x="386" y="223"/>
                </a:lnTo>
                <a:lnTo>
                  <a:pt x="392" y="223"/>
                </a:lnTo>
                <a:lnTo>
                  <a:pt x="397" y="217"/>
                </a:lnTo>
                <a:lnTo>
                  <a:pt x="402" y="217"/>
                </a:lnTo>
                <a:lnTo>
                  <a:pt x="402" y="212"/>
                </a:lnTo>
                <a:lnTo>
                  <a:pt x="408" y="212"/>
                </a:lnTo>
                <a:lnTo>
                  <a:pt x="413" y="212"/>
                </a:lnTo>
                <a:lnTo>
                  <a:pt x="413" y="207"/>
                </a:lnTo>
                <a:lnTo>
                  <a:pt x="418" y="207"/>
                </a:lnTo>
                <a:lnTo>
                  <a:pt x="423" y="207"/>
                </a:lnTo>
                <a:lnTo>
                  <a:pt x="423" y="201"/>
                </a:lnTo>
                <a:lnTo>
                  <a:pt x="429" y="201"/>
                </a:lnTo>
                <a:lnTo>
                  <a:pt x="429" y="196"/>
                </a:lnTo>
                <a:lnTo>
                  <a:pt x="434" y="196"/>
                </a:lnTo>
                <a:lnTo>
                  <a:pt x="434" y="191"/>
                </a:lnTo>
                <a:lnTo>
                  <a:pt x="434" y="186"/>
                </a:lnTo>
                <a:lnTo>
                  <a:pt x="429" y="186"/>
                </a:lnTo>
                <a:lnTo>
                  <a:pt x="423" y="186"/>
                </a:lnTo>
                <a:lnTo>
                  <a:pt x="423" y="180"/>
                </a:lnTo>
                <a:lnTo>
                  <a:pt x="423" y="175"/>
                </a:lnTo>
                <a:lnTo>
                  <a:pt x="418" y="175"/>
                </a:lnTo>
                <a:lnTo>
                  <a:pt x="423" y="175"/>
                </a:lnTo>
                <a:lnTo>
                  <a:pt x="423" y="170"/>
                </a:lnTo>
                <a:lnTo>
                  <a:pt x="423" y="164"/>
                </a:lnTo>
                <a:lnTo>
                  <a:pt x="429" y="164"/>
                </a:lnTo>
                <a:lnTo>
                  <a:pt x="434" y="164"/>
                </a:lnTo>
                <a:lnTo>
                  <a:pt x="434" y="159"/>
                </a:lnTo>
                <a:lnTo>
                  <a:pt x="439" y="159"/>
                </a:lnTo>
                <a:lnTo>
                  <a:pt x="445" y="159"/>
                </a:lnTo>
                <a:lnTo>
                  <a:pt x="445" y="154"/>
                </a:lnTo>
                <a:lnTo>
                  <a:pt x="450" y="154"/>
                </a:lnTo>
                <a:lnTo>
                  <a:pt x="455" y="154"/>
                </a:lnTo>
                <a:lnTo>
                  <a:pt x="455" y="148"/>
                </a:lnTo>
                <a:lnTo>
                  <a:pt x="461" y="148"/>
                </a:lnTo>
                <a:lnTo>
                  <a:pt x="461" y="154"/>
                </a:lnTo>
                <a:lnTo>
                  <a:pt x="466" y="154"/>
                </a:lnTo>
                <a:lnTo>
                  <a:pt x="466" y="148"/>
                </a:lnTo>
                <a:lnTo>
                  <a:pt x="471" y="148"/>
                </a:lnTo>
                <a:lnTo>
                  <a:pt x="476" y="148"/>
                </a:lnTo>
                <a:lnTo>
                  <a:pt x="476" y="143"/>
                </a:lnTo>
                <a:lnTo>
                  <a:pt x="482" y="143"/>
                </a:lnTo>
                <a:lnTo>
                  <a:pt x="487" y="143"/>
                </a:lnTo>
                <a:lnTo>
                  <a:pt x="487" y="138"/>
                </a:lnTo>
                <a:lnTo>
                  <a:pt x="482" y="138"/>
                </a:lnTo>
                <a:lnTo>
                  <a:pt x="482" y="133"/>
                </a:lnTo>
                <a:lnTo>
                  <a:pt x="482" y="127"/>
                </a:lnTo>
                <a:lnTo>
                  <a:pt x="487" y="127"/>
                </a:lnTo>
                <a:lnTo>
                  <a:pt x="487" y="122"/>
                </a:lnTo>
                <a:lnTo>
                  <a:pt x="487" y="117"/>
                </a:lnTo>
                <a:lnTo>
                  <a:pt x="492" y="117"/>
                </a:lnTo>
                <a:lnTo>
                  <a:pt x="492" y="111"/>
                </a:lnTo>
                <a:lnTo>
                  <a:pt x="492" y="106"/>
                </a:lnTo>
                <a:lnTo>
                  <a:pt x="487" y="106"/>
                </a:lnTo>
                <a:lnTo>
                  <a:pt x="487" y="101"/>
                </a:lnTo>
                <a:lnTo>
                  <a:pt x="482" y="101"/>
                </a:lnTo>
                <a:lnTo>
                  <a:pt x="482" y="96"/>
                </a:lnTo>
                <a:lnTo>
                  <a:pt x="487" y="96"/>
                </a:lnTo>
                <a:lnTo>
                  <a:pt x="487" y="90"/>
                </a:lnTo>
                <a:lnTo>
                  <a:pt x="487" y="85"/>
                </a:lnTo>
                <a:lnTo>
                  <a:pt x="482" y="85"/>
                </a:lnTo>
                <a:lnTo>
                  <a:pt x="476" y="85"/>
                </a:lnTo>
                <a:lnTo>
                  <a:pt x="476" y="80"/>
                </a:lnTo>
                <a:lnTo>
                  <a:pt x="471" y="74"/>
                </a:lnTo>
                <a:lnTo>
                  <a:pt x="476" y="74"/>
                </a:lnTo>
                <a:lnTo>
                  <a:pt x="476" y="69"/>
                </a:lnTo>
                <a:lnTo>
                  <a:pt x="482" y="64"/>
                </a:lnTo>
                <a:lnTo>
                  <a:pt x="482" y="58"/>
                </a:lnTo>
                <a:lnTo>
                  <a:pt x="487" y="58"/>
                </a:lnTo>
                <a:lnTo>
                  <a:pt x="487" y="53"/>
                </a:lnTo>
                <a:lnTo>
                  <a:pt x="492" y="48"/>
                </a:lnTo>
                <a:lnTo>
                  <a:pt x="492" y="43"/>
                </a:lnTo>
                <a:lnTo>
                  <a:pt x="498" y="43"/>
                </a:lnTo>
                <a:lnTo>
                  <a:pt x="498" y="37"/>
                </a:lnTo>
                <a:lnTo>
                  <a:pt x="503" y="32"/>
                </a:lnTo>
                <a:lnTo>
                  <a:pt x="508" y="27"/>
                </a:lnTo>
                <a:lnTo>
                  <a:pt x="508" y="21"/>
                </a:lnTo>
                <a:lnTo>
                  <a:pt x="513" y="21"/>
                </a:lnTo>
                <a:lnTo>
                  <a:pt x="513" y="16"/>
                </a:lnTo>
                <a:lnTo>
                  <a:pt x="519" y="16"/>
                </a:lnTo>
                <a:lnTo>
                  <a:pt x="524" y="16"/>
                </a:lnTo>
                <a:lnTo>
                  <a:pt x="524" y="11"/>
                </a:lnTo>
                <a:lnTo>
                  <a:pt x="529" y="11"/>
                </a:lnTo>
                <a:lnTo>
                  <a:pt x="529" y="6"/>
                </a:lnTo>
                <a:lnTo>
                  <a:pt x="535" y="6"/>
                </a:lnTo>
                <a:lnTo>
                  <a:pt x="535" y="0"/>
                </a:lnTo>
                <a:lnTo>
                  <a:pt x="540" y="0"/>
                </a:lnTo>
                <a:lnTo>
                  <a:pt x="545" y="0"/>
                </a:lnTo>
                <a:lnTo>
                  <a:pt x="545" y="6"/>
                </a:lnTo>
                <a:lnTo>
                  <a:pt x="551" y="6"/>
                </a:lnTo>
                <a:lnTo>
                  <a:pt x="551" y="11"/>
                </a:lnTo>
                <a:lnTo>
                  <a:pt x="551" y="16"/>
                </a:lnTo>
                <a:lnTo>
                  <a:pt x="556" y="16"/>
                </a:lnTo>
                <a:lnTo>
                  <a:pt x="556" y="21"/>
                </a:lnTo>
                <a:lnTo>
                  <a:pt x="556" y="27"/>
                </a:lnTo>
                <a:lnTo>
                  <a:pt x="556" y="32"/>
                </a:lnTo>
                <a:lnTo>
                  <a:pt x="561" y="32"/>
                </a:lnTo>
                <a:close/>
                <a:moveTo>
                  <a:pt x="323" y="323"/>
                </a:moveTo>
                <a:lnTo>
                  <a:pt x="328" y="334"/>
                </a:lnTo>
                <a:lnTo>
                  <a:pt x="323" y="323"/>
                </a:lnTo>
                <a:lnTo>
                  <a:pt x="323" y="318"/>
                </a:lnTo>
                <a:lnTo>
                  <a:pt x="323" y="323"/>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12" name="Freeform 12"/>
          <p:cNvSpPr>
            <a:spLocks/>
          </p:cNvSpPr>
          <p:nvPr/>
        </p:nvSpPr>
        <p:spPr bwMode="auto">
          <a:xfrm>
            <a:off x="5521325" y="1992313"/>
            <a:ext cx="823912" cy="931862"/>
          </a:xfrm>
          <a:custGeom>
            <a:avLst/>
            <a:gdLst>
              <a:gd name="T0" fmla="*/ 138 w 519"/>
              <a:gd name="T1" fmla="*/ 0 h 587"/>
              <a:gd name="T2" fmla="*/ 133 w 519"/>
              <a:gd name="T3" fmla="*/ 0 h 587"/>
              <a:gd name="T4" fmla="*/ 286 w 519"/>
              <a:gd name="T5" fmla="*/ 153 h 587"/>
              <a:gd name="T6" fmla="*/ 275 w 519"/>
              <a:gd name="T7" fmla="*/ 169 h 587"/>
              <a:gd name="T8" fmla="*/ 244 w 519"/>
              <a:gd name="T9" fmla="*/ 195 h 587"/>
              <a:gd name="T10" fmla="*/ 260 w 519"/>
              <a:gd name="T11" fmla="*/ 206 h 587"/>
              <a:gd name="T12" fmla="*/ 249 w 519"/>
              <a:gd name="T13" fmla="*/ 222 h 587"/>
              <a:gd name="T14" fmla="*/ 265 w 519"/>
              <a:gd name="T15" fmla="*/ 222 h 587"/>
              <a:gd name="T16" fmla="*/ 281 w 519"/>
              <a:gd name="T17" fmla="*/ 222 h 587"/>
              <a:gd name="T18" fmla="*/ 297 w 519"/>
              <a:gd name="T19" fmla="*/ 233 h 587"/>
              <a:gd name="T20" fmla="*/ 302 w 519"/>
              <a:gd name="T21" fmla="*/ 254 h 587"/>
              <a:gd name="T22" fmla="*/ 313 w 519"/>
              <a:gd name="T23" fmla="*/ 275 h 587"/>
              <a:gd name="T24" fmla="*/ 365 w 519"/>
              <a:gd name="T25" fmla="*/ 312 h 587"/>
              <a:gd name="T26" fmla="*/ 413 w 519"/>
              <a:gd name="T27" fmla="*/ 349 h 587"/>
              <a:gd name="T28" fmla="*/ 477 w 519"/>
              <a:gd name="T29" fmla="*/ 487 h 587"/>
              <a:gd name="T30" fmla="*/ 397 w 519"/>
              <a:gd name="T31" fmla="*/ 587 h 587"/>
              <a:gd name="T32" fmla="*/ 371 w 519"/>
              <a:gd name="T33" fmla="*/ 582 h 587"/>
              <a:gd name="T34" fmla="*/ 360 w 519"/>
              <a:gd name="T35" fmla="*/ 577 h 587"/>
              <a:gd name="T36" fmla="*/ 334 w 519"/>
              <a:gd name="T37" fmla="*/ 577 h 587"/>
              <a:gd name="T38" fmla="*/ 323 w 519"/>
              <a:gd name="T39" fmla="*/ 582 h 587"/>
              <a:gd name="T40" fmla="*/ 307 w 519"/>
              <a:gd name="T41" fmla="*/ 582 h 587"/>
              <a:gd name="T42" fmla="*/ 297 w 519"/>
              <a:gd name="T43" fmla="*/ 577 h 587"/>
              <a:gd name="T44" fmla="*/ 281 w 519"/>
              <a:gd name="T45" fmla="*/ 566 h 587"/>
              <a:gd name="T46" fmla="*/ 265 w 519"/>
              <a:gd name="T47" fmla="*/ 555 h 587"/>
              <a:gd name="T48" fmla="*/ 249 w 519"/>
              <a:gd name="T49" fmla="*/ 545 h 587"/>
              <a:gd name="T50" fmla="*/ 233 w 519"/>
              <a:gd name="T51" fmla="*/ 534 h 587"/>
              <a:gd name="T52" fmla="*/ 217 w 519"/>
              <a:gd name="T53" fmla="*/ 518 h 587"/>
              <a:gd name="T54" fmla="*/ 217 w 519"/>
              <a:gd name="T55" fmla="*/ 508 h 587"/>
              <a:gd name="T56" fmla="*/ 217 w 519"/>
              <a:gd name="T57" fmla="*/ 487 h 587"/>
              <a:gd name="T58" fmla="*/ 217 w 519"/>
              <a:gd name="T59" fmla="*/ 465 h 587"/>
              <a:gd name="T60" fmla="*/ 217 w 519"/>
              <a:gd name="T61" fmla="*/ 439 h 587"/>
              <a:gd name="T62" fmla="*/ 223 w 519"/>
              <a:gd name="T63" fmla="*/ 418 h 587"/>
              <a:gd name="T64" fmla="*/ 217 w 519"/>
              <a:gd name="T65" fmla="*/ 407 h 587"/>
              <a:gd name="T66" fmla="*/ 212 w 519"/>
              <a:gd name="T67" fmla="*/ 397 h 587"/>
              <a:gd name="T68" fmla="*/ 207 w 519"/>
              <a:gd name="T69" fmla="*/ 386 h 587"/>
              <a:gd name="T70" fmla="*/ 207 w 519"/>
              <a:gd name="T71" fmla="*/ 370 h 587"/>
              <a:gd name="T72" fmla="*/ 201 w 519"/>
              <a:gd name="T73" fmla="*/ 360 h 587"/>
              <a:gd name="T74" fmla="*/ 207 w 519"/>
              <a:gd name="T75" fmla="*/ 349 h 587"/>
              <a:gd name="T76" fmla="*/ 201 w 519"/>
              <a:gd name="T77" fmla="*/ 333 h 587"/>
              <a:gd name="T78" fmla="*/ 201 w 519"/>
              <a:gd name="T79" fmla="*/ 317 h 587"/>
              <a:gd name="T80" fmla="*/ 191 w 519"/>
              <a:gd name="T81" fmla="*/ 301 h 587"/>
              <a:gd name="T82" fmla="*/ 185 w 519"/>
              <a:gd name="T83" fmla="*/ 280 h 587"/>
              <a:gd name="T84" fmla="*/ 175 w 519"/>
              <a:gd name="T85" fmla="*/ 264 h 587"/>
              <a:gd name="T86" fmla="*/ 159 w 519"/>
              <a:gd name="T87" fmla="*/ 254 h 587"/>
              <a:gd name="T88" fmla="*/ 154 w 519"/>
              <a:gd name="T89" fmla="*/ 233 h 587"/>
              <a:gd name="T90" fmla="*/ 148 w 519"/>
              <a:gd name="T91" fmla="*/ 217 h 587"/>
              <a:gd name="T92" fmla="*/ 127 w 519"/>
              <a:gd name="T93" fmla="*/ 211 h 587"/>
              <a:gd name="T94" fmla="*/ 111 w 519"/>
              <a:gd name="T95" fmla="*/ 201 h 587"/>
              <a:gd name="T96" fmla="*/ 90 w 519"/>
              <a:gd name="T97" fmla="*/ 206 h 587"/>
              <a:gd name="T98" fmla="*/ 80 w 519"/>
              <a:gd name="T99" fmla="*/ 211 h 587"/>
              <a:gd name="T100" fmla="*/ 64 w 519"/>
              <a:gd name="T101" fmla="*/ 137 h 587"/>
              <a:gd name="T102" fmla="*/ 43 w 519"/>
              <a:gd name="T103" fmla="*/ 127 h 587"/>
              <a:gd name="T104" fmla="*/ 27 w 519"/>
              <a:gd name="T105" fmla="*/ 79 h 587"/>
              <a:gd name="T106" fmla="*/ 11 w 519"/>
              <a:gd name="T107" fmla="*/ 68 h 587"/>
              <a:gd name="T108" fmla="*/ 5 w 519"/>
              <a:gd name="T109" fmla="*/ 47 h 587"/>
              <a:gd name="T110" fmla="*/ 16 w 519"/>
              <a:gd name="T111" fmla="*/ 42 h 587"/>
              <a:gd name="T112" fmla="*/ 48 w 519"/>
              <a:gd name="T113" fmla="*/ 37 h 587"/>
              <a:gd name="T114" fmla="*/ 74 w 519"/>
              <a:gd name="T115" fmla="*/ 15 h 587"/>
              <a:gd name="T116" fmla="*/ 90 w 519"/>
              <a:gd name="T117" fmla="*/ 5 h 587"/>
              <a:gd name="T118" fmla="*/ 111 w 519"/>
              <a:gd name="T119" fmla="*/ 0 h 5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19"/>
              <a:gd name="T181" fmla="*/ 0 h 587"/>
              <a:gd name="T182" fmla="*/ 519 w 519"/>
              <a:gd name="T183" fmla="*/ 587 h 58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19" h="587">
                <a:moveTo>
                  <a:pt x="117" y="0"/>
                </a:moveTo>
                <a:lnTo>
                  <a:pt x="122" y="0"/>
                </a:lnTo>
                <a:lnTo>
                  <a:pt x="127" y="0"/>
                </a:lnTo>
                <a:lnTo>
                  <a:pt x="133" y="0"/>
                </a:lnTo>
                <a:lnTo>
                  <a:pt x="138" y="0"/>
                </a:lnTo>
                <a:lnTo>
                  <a:pt x="133" y="0"/>
                </a:lnTo>
                <a:lnTo>
                  <a:pt x="127" y="0"/>
                </a:lnTo>
                <a:lnTo>
                  <a:pt x="122" y="0"/>
                </a:lnTo>
                <a:lnTo>
                  <a:pt x="127" y="0"/>
                </a:lnTo>
                <a:lnTo>
                  <a:pt x="133" y="0"/>
                </a:lnTo>
                <a:lnTo>
                  <a:pt x="138" y="0"/>
                </a:lnTo>
                <a:lnTo>
                  <a:pt x="170" y="10"/>
                </a:lnTo>
                <a:lnTo>
                  <a:pt x="180" y="10"/>
                </a:lnTo>
                <a:lnTo>
                  <a:pt x="275" y="68"/>
                </a:lnTo>
                <a:lnTo>
                  <a:pt x="286" y="153"/>
                </a:lnTo>
                <a:lnTo>
                  <a:pt x="281" y="153"/>
                </a:lnTo>
                <a:lnTo>
                  <a:pt x="281" y="158"/>
                </a:lnTo>
                <a:lnTo>
                  <a:pt x="275" y="158"/>
                </a:lnTo>
                <a:lnTo>
                  <a:pt x="275" y="164"/>
                </a:lnTo>
                <a:lnTo>
                  <a:pt x="275" y="169"/>
                </a:lnTo>
                <a:lnTo>
                  <a:pt x="270" y="169"/>
                </a:lnTo>
                <a:lnTo>
                  <a:pt x="270" y="174"/>
                </a:lnTo>
                <a:lnTo>
                  <a:pt x="254" y="185"/>
                </a:lnTo>
                <a:lnTo>
                  <a:pt x="249" y="195"/>
                </a:lnTo>
                <a:lnTo>
                  <a:pt x="244" y="195"/>
                </a:lnTo>
                <a:lnTo>
                  <a:pt x="244" y="201"/>
                </a:lnTo>
                <a:lnTo>
                  <a:pt x="244" y="206"/>
                </a:lnTo>
                <a:lnTo>
                  <a:pt x="249" y="206"/>
                </a:lnTo>
                <a:lnTo>
                  <a:pt x="254" y="206"/>
                </a:lnTo>
                <a:lnTo>
                  <a:pt x="260" y="206"/>
                </a:lnTo>
                <a:lnTo>
                  <a:pt x="260" y="211"/>
                </a:lnTo>
                <a:lnTo>
                  <a:pt x="254" y="211"/>
                </a:lnTo>
                <a:lnTo>
                  <a:pt x="254" y="217"/>
                </a:lnTo>
                <a:lnTo>
                  <a:pt x="254" y="222"/>
                </a:lnTo>
                <a:lnTo>
                  <a:pt x="249" y="222"/>
                </a:lnTo>
                <a:lnTo>
                  <a:pt x="254" y="222"/>
                </a:lnTo>
                <a:lnTo>
                  <a:pt x="254" y="227"/>
                </a:lnTo>
                <a:lnTo>
                  <a:pt x="260" y="227"/>
                </a:lnTo>
                <a:lnTo>
                  <a:pt x="260" y="222"/>
                </a:lnTo>
                <a:lnTo>
                  <a:pt x="265" y="222"/>
                </a:lnTo>
                <a:lnTo>
                  <a:pt x="270" y="222"/>
                </a:lnTo>
                <a:lnTo>
                  <a:pt x="270" y="217"/>
                </a:lnTo>
                <a:lnTo>
                  <a:pt x="275" y="217"/>
                </a:lnTo>
                <a:lnTo>
                  <a:pt x="275" y="222"/>
                </a:lnTo>
                <a:lnTo>
                  <a:pt x="281" y="222"/>
                </a:lnTo>
                <a:lnTo>
                  <a:pt x="281" y="227"/>
                </a:lnTo>
                <a:lnTo>
                  <a:pt x="286" y="227"/>
                </a:lnTo>
                <a:lnTo>
                  <a:pt x="291" y="227"/>
                </a:lnTo>
                <a:lnTo>
                  <a:pt x="291" y="233"/>
                </a:lnTo>
                <a:lnTo>
                  <a:pt x="297" y="233"/>
                </a:lnTo>
                <a:lnTo>
                  <a:pt x="297" y="238"/>
                </a:lnTo>
                <a:lnTo>
                  <a:pt x="302" y="238"/>
                </a:lnTo>
                <a:lnTo>
                  <a:pt x="302" y="243"/>
                </a:lnTo>
                <a:lnTo>
                  <a:pt x="302" y="248"/>
                </a:lnTo>
                <a:lnTo>
                  <a:pt x="302" y="254"/>
                </a:lnTo>
                <a:lnTo>
                  <a:pt x="302" y="259"/>
                </a:lnTo>
                <a:lnTo>
                  <a:pt x="307" y="259"/>
                </a:lnTo>
                <a:lnTo>
                  <a:pt x="307" y="264"/>
                </a:lnTo>
                <a:lnTo>
                  <a:pt x="307" y="270"/>
                </a:lnTo>
                <a:lnTo>
                  <a:pt x="313" y="275"/>
                </a:lnTo>
                <a:lnTo>
                  <a:pt x="318" y="280"/>
                </a:lnTo>
                <a:lnTo>
                  <a:pt x="334" y="291"/>
                </a:lnTo>
                <a:lnTo>
                  <a:pt x="339" y="296"/>
                </a:lnTo>
                <a:lnTo>
                  <a:pt x="360" y="312"/>
                </a:lnTo>
                <a:lnTo>
                  <a:pt x="365" y="312"/>
                </a:lnTo>
                <a:lnTo>
                  <a:pt x="376" y="317"/>
                </a:lnTo>
                <a:lnTo>
                  <a:pt x="381" y="328"/>
                </a:lnTo>
                <a:lnTo>
                  <a:pt x="387" y="328"/>
                </a:lnTo>
                <a:lnTo>
                  <a:pt x="413" y="344"/>
                </a:lnTo>
                <a:lnTo>
                  <a:pt x="413" y="349"/>
                </a:lnTo>
                <a:lnTo>
                  <a:pt x="450" y="370"/>
                </a:lnTo>
                <a:lnTo>
                  <a:pt x="455" y="375"/>
                </a:lnTo>
                <a:lnTo>
                  <a:pt x="466" y="381"/>
                </a:lnTo>
                <a:lnTo>
                  <a:pt x="519" y="423"/>
                </a:lnTo>
                <a:lnTo>
                  <a:pt x="477" y="487"/>
                </a:lnTo>
                <a:lnTo>
                  <a:pt x="434" y="545"/>
                </a:lnTo>
                <a:lnTo>
                  <a:pt x="413" y="577"/>
                </a:lnTo>
                <a:lnTo>
                  <a:pt x="408" y="587"/>
                </a:lnTo>
                <a:lnTo>
                  <a:pt x="403" y="587"/>
                </a:lnTo>
                <a:lnTo>
                  <a:pt x="397" y="587"/>
                </a:lnTo>
                <a:lnTo>
                  <a:pt x="387" y="587"/>
                </a:lnTo>
                <a:lnTo>
                  <a:pt x="381" y="587"/>
                </a:lnTo>
                <a:lnTo>
                  <a:pt x="381" y="582"/>
                </a:lnTo>
                <a:lnTo>
                  <a:pt x="376" y="582"/>
                </a:lnTo>
                <a:lnTo>
                  <a:pt x="371" y="582"/>
                </a:lnTo>
                <a:lnTo>
                  <a:pt x="365" y="582"/>
                </a:lnTo>
                <a:lnTo>
                  <a:pt x="360" y="582"/>
                </a:lnTo>
                <a:lnTo>
                  <a:pt x="360" y="577"/>
                </a:lnTo>
                <a:lnTo>
                  <a:pt x="365" y="577"/>
                </a:lnTo>
                <a:lnTo>
                  <a:pt x="360" y="577"/>
                </a:lnTo>
                <a:lnTo>
                  <a:pt x="355" y="577"/>
                </a:lnTo>
                <a:lnTo>
                  <a:pt x="350" y="577"/>
                </a:lnTo>
                <a:lnTo>
                  <a:pt x="344" y="577"/>
                </a:lnTo>
                <a:lnTo>
                  <a:pt x="339" y="577"/>
                </a:lnTo>
                <a:lnTo>
                  <a:pt x="334" y="577"/>
                </a:lnTo>
                <a:lnTo>
                  <a:pt x="334" y="571"/>
                </a:lnTo>
                <a:lnTo>
                  <a:pt x="328" y="571"/>
                </a:lnTo>
                <a:lnTo>
                  <a:pt x="328" y="577"/>
                </a:lnTo>
                <a:lnTo>
                  <a:pt x="323" y="577"/>
                </a:lnTo>
                <a:lnTo>
                  <a:pt x="323" y="582"/>
                </a:lnTo>
                <a:lnTo>
                  <a:pt x="318" y="582"/>
                </a:lnTo>
                <a:lnTo>
                  <a:pt x="313" y="582"/>
                </a:lnTo>
                <a:lnTo>
                  <a:pt x="313" y="587"/>
                </a:lnTo>
                <a:lnTo>
                  <a:pt x="313" y="582"/>
                </a:lnTo>
                <a:lnTo>
                  <a:pt x="307" y="582"/>
                </a:lnTo>
                <a:lnTo>
                  <a:pt x="302" y="582"/>
                </a:lnTo>
                <a:lnTo>
                  <a:pt x="302" y="587"/>
                </a:lnTo>
                <a:lnTo>
                  <a:pt x="302" y="582"/>
                </a:lnTo>
                <a:lnTo>
                  <a:pt x="297" y="582"/>
                </a:lnTo>
                <a:lnTo>
                  <a:pt x="297" y="577"/>
                </a:lnTo>
                <a:lnTo>
                  <a:pt x="291" y="577"/>
                </a:lnTo>
                <a:lnTo>
                  <a:pt x="291" y="571"/>
                </a:lnTo>
                <a:lnTo>
                  <a:pt x="286" y="571"/>
                </a:lnTo>
                <a:lnTo>
                  <a:pt x="286" y="566"/>
                </a:lnTo>
                <a:lnTo>
                  <a:pt x="281" y="566"/>
                </a:lnTo>
                <a:lnTo>
                  <a:pt x="281" y="561"/>
                </a:lnTo>
                <a:lnTo>
                  <a:pt x="275" y="561"/>
                </a:lnTo>
                <a:lnTo>
                  <a:pt x="275" y="555"/>
                </a:lnTo>
                <a:lnTo>
                  <a:pt x="270" y="555"/>
                </a:lnTo>
                <a:lnTo>
                  <a:pt x="265" y="555"/>
                </a:lnTo>
                <a:lnTo>
                  <a:pt x="260" y="555"/>
                </a:lnTo>
                <a:lnTo>
                  <a:pt x="254" y="555"/>
                </a:lnTo>
                <a:lnTo>
                  <a:pt x="254" y="550"/>
                </a:lnTo>
                <a:lnTo>
                  <a:pt x="249" y="550"/>
                </a:lnTo>
                <a:lnTo>
                  <a:pt x="249" y="545"/>
                </a:lnTo>
                <a:lnTo>
                  <a:pt x="244" y="545"/>
                </a:lnTo>
                <a:lnTo>
                  <a:pt x="244" y="540"/>
                </a:lnTo>
                <a:lnTo>
                  <a:pt x="238" y="540"/>
                </a:lnTo>
                <a:lnTo>
                  <a:pt x="233" y="540"/>
                </a:lnTo>
                <a:lnTo>
                  <a:pt x="233" y="534"/>
                </a:lnTo>
                <a:lnTo>
                  <a:pt x="228" y="534"/>
                </a:lnTo>
                <a:lnTo>
                  <a:pt x="228" y="529"/>
                </a:lnTo>
                <a:lnTo>
                  <a:pt x="223" y="529"/>
                </a:lnTo>
                <a:lnTo>
                  <a:pt x="223" y="524"/>
                </a:lnTo>
                <a:lnTo>
                  <a:pt x="217" y="518"/>
                </a:lnTo>
                <a:lnTo>
                  <a:pt x="223" y="518"/>
                </a:lnTo>
                <a:lnTo>
                  <a:pt x="217" y="518"/>
                </a:lnTo>
                <a:lnTo>
                  <a:pt x="217" y="513"/>
                </a:lnTo>
                <a:lnTo>
                  <a:pt x="212" y="508"/>
                </a:lnTo>
                <a:lnTo>
                  <a:pt x="217" y="508"/>
                </a:lnTo>
                <a:lnTo>
                  <a:pt x="212" y="503"/>
                </a:lnTo>
                <a:lnTo>
                  <a:pt x="212" y="497"/>
                </a:lnTo>
                <a:lnTo>
                  <a:pt x="217" y="497"/>
                </a:lnTo>
                <a:lnTo>
                  <a:pt x="217" y="492"/>
                </a:lnTo>
                <a:lnTo>
                  <a:pt x="217" y="487"/>
                </a:lnTo>
                <a:lnTo>
                  <a:pt x="217" y="481"/>
                </a:lnTo>
                <a:lnTo>
                  <a:pt x="223" y="481"/>
                </a:lnTo>
                <a:lnTo>
                  <a:pt x="223" y="476"/>
                </a:lnTo>
                <a:lnTo>
                  <a:pt x="217" y="471"/>
                </a:lnTo>
                <a:lnTo>
                  <a:pt x="217" y="465"/>
                </a:lnTo>
                <a:lnTo>
                  <a:pt x="217" y="460"/>
                </a:lnTo>
                <a:lnTo>
                  <a:pt x="217" y="455"/>
                </a:lnTo>
                <a:lnTo>
                  <a:pt x="217" y="450"/>
                </a:lnTo>
                <a:lnTo>
                  <a:pt x="217" y="444"/>
                </a:lnTo>
                <a:lnTo>
                  <a:pt x="217" y="439"/>
                </a:lnTo>
                <a:lnTo>
                  <a:pt x="217" y="434"/>
                </a:lnTo>
                <a:lnTo>
                  <a:pt x="223" y="434"/>
                </a:lnTo>
                <a:lnTo>
                  <a:pt x="223" y="428"/>
                </a:lnTo>
                <a:lnTo>
                  <a:pt x="223" y="423"/>
                </a:lnTo>
                <a:lnTo>
                  <a:pt x="223" y="418"/>
                </a:lnTo>
                <a:lnTo>
                  <a:pt x="217" y="418"/>
                </a:lnTo>
                <a:lnTo>
                  <a:pt x="217" y="413"/>
                </a:lnTo>
                <a:lnTo>
                  <a:pt x="223" y="413"/>
                </a:lnTo>
                <a:lnTo>
                  <a:pt x="217" y="413"/>
                </a:lnTo>
                <a:lnTo>
                  <a:pt x="217" y="407"/>
                </a:lnTo>
                <a:lnTo>
                  <a:pt x="217" y="402"/>
                </a:lnTo>
                <a:lnTo>
                  <a:pt x="212" y="402"/>
                </a:lnTo>
                <a:lnTo>
                  <a:pt x="212" y="397"/>
                </a:lnTo>
                <a:lnTo>
                  <a:pt x="217" y="397"/>
                </a:lnTo>
                <a:lnTo>
                  <a:pt x="212" y="397"/>
                </a:lnTo>
                <a:lnTo>
                  <a:pt x="212" y="391"/>
                </a:lnTo>
                <a:lnTo>
                  <a:pt x="212" y="386"/>
                </a:lnTo>
                <a:lnTo>
                  <a:pt x="212" y="391"/>
                </a:lnTo>
                <a:lnTo>
                  <a:pt x="207" y="391"/>
                </a:lnTo>
                <a:lnTo>
                  <a:pt x="207" y="386"/>
                </a:lnTo>
                <a:lnTo>
                  <a:pt x="207" y="381"/>
                </a:lnTo>
                <a:lnTo>
                  <a:pt x="207" y="375"/>
                </a:lnTo>
                <a:lnTo>
                  <a:pt x="207" y="370"/>
                </a:lnTo>
                <a:lnTo>
                  <a:pt x="201" y="370"/>
                </a:lnTo>
                <a:lnTo>
                  <a:pt x="207" y="370"/>
                </a:lnTo>
                <a:lnTo>
                  <a:pt x="207" y="365"/>
                </a:lnTo>
                <a:lnTo>
                  <a:pt x="201" y="365"/>
                </a:lnTo>
                <a:lnTo>
                  <a:pt x="207" y="365"/>
                </a:lnTo>
                <a:lnTo>
                  <a:pt x="207" y="360"/>
                </a:lnTo>
                <a:lnTo>
                  <a:pt x="201" y="360"/>
                </a:lnTo>
                <a:lnTo>
                  <a:pt x="207" y="360"/>
                </a:lnTo>
                <a:lnTo>
                  <a:pt x="207" y="354"/>
                </a:lnTo>
                <a:lnTo>
                  <a:pt x="201" y="354"/>
                </a:lnTo>
                <a:lnTo>
                  <a:pt x="201" y="349"/>
                </a:lnTo>
                <a:lnTo>
                  <a:pt x="207" y="349"/>
                </a:lnTo>
                <a:lnTo>
                  <a:pt x="201" y="349"/>
                </a:lnTo>
                <a:lnTo>
                  <a:pt x="207" y="349"/>
                </a:lnTo>
                <a:lnTo>
                  <a:pt x="201" y="344"/>
                </a:lnTo>
                <a:lnTo>
                  <a:pt x="201" y="338"/>
                </a:lnTo>
                <a:lnTo>
                  <a:pt x="201" y="333"/>
                </a:lnTo>
                <a:lnTo>
                  <a:pt x="201" y="328"/>
                </a:lnTo>
                <a:lnTo>
                  <a:pt x="207" y="328"/>
                </a:lnTo>
                <a:lnTo>
                  <a:pt x="207" y="323"/>
                </a:lnTo>
                <a:lnTo>
                  <a:pt x="207" y="317"/>
                </a:lnTo>
                <a:lnTo>
                  <a:pt x="201" y="317"/>
                </a:lnTo>
                <a:lnTo>
                  <a:pt x="201" y="312"/>
                </a:lnTo>
                <a:lnTo>
                  <a:pt x="201" y="307"/>
                </a:lnTo>
                <a:lnTo>
                  <a:pt x="196" y="307"/>
                </a:lnTo>
                <a:lnTo>
                  <a:pt x="196" y="301"/>
                </a:lnTo>
                <a:lnTo>
                  <a:pt x="191" y="301"/>
                </a:lnTo>
                <a:lnTo>
                  <a:pt x="191" y="296"/>
                </a:lnTo>
                <a:lnTo>
                  <a:pt x="191" y="291"/>
                </a:lnTo>
                <a:lnTo>
                  <a:pt x="191" y="285"/>
                </a:lnTo>
                <a:lnTo>
                  <a:pt x="185" y="285"/>
                </a:lnTo>
                <a:lnTo>
                  <a:pt x="185" y="280"/>
                </a:lnTo>
                <a:lnTo>
                  <a:pt x="185" y="275"/>
                </a:lnTo>
                <a:lnTo>
                  <a:pt x="180" y="275"/>
                </a:lnTo>
                <a:lnTo>
                  <a:pt x="180" y="270"/>
                </a:lnTo>
                <a:lnTo>
                  <a:pt x="175" y="270"/>
                </a:lnTo>
                <a:lnTo>
                  <a:pt x="175" y="264"/>
                </a:lnTo>
                <a:lnTo>
                  <a:pt x="170" y="264"/>
                </a:lnTo>
                <a:lnTo>
                  <a:pt x="164" y="264"/>
                </a:lnTo>
                <a:lnTo>
                  <a:pt x="164" y="259"/>
                </a:lnTo>
                <a:lnTo>
                  <a:pt x="164" y="254"/>
                </a:lnTo>
                <a:lnTo>
                  <a:pt x="159" y="254"/>
                </a:lnTo>
                <a:lnTo>
                  <a:pt x="159" y="248"/>
                </a:lnTo>
                <a:lnTo>
                  <a:pt x="159" y="243"/>
                </a:lnTo>
                <a:lnTo>
                  <a:pt x="154" y="243"/>
                </a:lnTo>
                <a:lnTo>
                  <a:pt x="154" y="238"/>
                </a:lnTo>
                <a:lnTo>
                  <a:pt x="154" y="233"/>
                </a:lnTo>
                <a:lnTo>
                  <a:pt x="148" y="233"/>
                </a:lnTo>
                <a:lnTo>
                  <a:pt x="148" y="227"/>
                </a:lnTo>
                <a:lnTo>
                  <a:pt x="148" y="222"/>
                </a:lnTo>
                <a:lnTo>
                  <a:pt x="154" y="222"/>
                </a:lnTo>
                <a:lnTo>
                  <a:pt x="148" y="217"/>
                </a:lnTo>
                <a:lnTo>
                  <a:pt x="143" y="217"/>
                </a:lnTo>
                <a:lnTo>
                  <a:pt x="138" y="217"/>
                </a:lnTo>
                <a:lnTo>
                  <a:pt x="133" y="217"/>
                </a:lnTo>
                <a:lnTo>
                  <a:pt x="133" y="211"/>
                </a:lnTo>
                <a:lnTo>
                  <a:pt x="127" y="211"/>
                </a:lnTo>
                <a:lnTo>
                  <a:pt x="122" y="211"/>
                </a:lnTo>
                <a:lnTo>
                  <a:pt x="122" y="206"/>
                </a:lnTo>
                <a:lnTo>
                  <a:pt x="122" y="201"/>
                </a:lnTo>
                <a:lnTo>
                  <a:pt x="117" y="201"/>
                </a:lnTo>
                <a:lnTo>
                  <a:pt x="111" y="201"/>
                </a:lnTo>
                <a:lnTo>
                  <a:pt x="106" y="201"/>
                </a:lnTo>
                <a:lnTo>
                  <a:pt x="106" y="206"/>
                </a:lnTo>
                <a:lnTo>
                  <a:pt x="101" y="206"/>
                </a:lnTo>
                <a:lnTo>
                  <a:pt x="95" y="206"/>
                </a:lnTo>
                <a:lnTo>
                  <a:pt x="90" y="206"/>
                </a:lnTo>
                <a:lnTo>
                  <a:pt x="90" y="211"/>
                </a:lnTo>
                <a:lnTo>
                  <a:pt x="90" y="206"/>
                </a:lnTo>
                <a:lnTo>
                  <a:pt x="85" y="206"/>
                </a:lnTo>
                <a:lnTo>
                  <a:pt x="85" y="211"/>
                </a:lnTo>
                <a:lnTo>
                  <a:pt x="80" y="211"/>
                </a:lnTo>
                <a:lnTo>
                  <a:pt x="80" y="217"/>
                </a:lnTo>
                <a:lnTo>
                  <a:pt x="74" y="217"/>
                </a:lnTo>
                <a:lnTo>
                  <a:pt x="69" y="217"/>
                </a:lnTo>
                <a:lnTo>
                  <a:pt x="69" y="158"/>
                </a:lnTo>
                <a:lnTo>
                  <a:pt x="64" y="137"/>
                </a:lnTo>
                <a:lnTo>
                  <a:pt x="53" y="137"/>
                </a:lnTo>
                <a:lnTo>
                  <a:pt x="48" y="137"/>
                </a:lnTo>
                <a:lnTo>
                  <a:pt x="48" y="132"/>
                </a:lnTo>
                <a:lnTo>
                  <a:pt x="48" y="127"/>
                </a:lnTo>
                <a:lnTo>
                  <a:pt x="43" y="127"/>
                </a:lnTo>
                <a:lnTo>
                  <a:pt x="43" y="121"/>
                </a:lnTo>
                <a:lnTo>
                  <a:pt x="27" y="121"/>
                </a:lnTo>
                <a:lnTo>
                  <a:pt x="27" y="100"/>
                </a:lnTo>
                <a:lnTo>
                  <a:pt x="32" y="100"/>
                </a:lnTo>
                <a:lnTo>
                  <a:pt x="27" y="79"/>
                </a:lnTo>
                <a:lnTo>
                  <a:pt x="11" y="79"/>
                </a:lnTo>
                <a:lnTo>
                  <a:pt x="11" y="74"/>
                </a:lnTo>
                <a:lnTo>
                  <a:pt x="16" y="74"/>
                </a:lnTo>
                <a:lnTo>
                  <a:pt x="16" y="68"/>
                </a:lnTo>
                <a:lnTo>
                  <a:pt x="11" y="68"/>
                </a:lnTo>
                <a:lnTo>
                  <a:pt x="11" y="63"/>
                </a:lnTo>
                <a:lnTo>
                  <a:pt x="5" y="63"/>
                </a:lnTo>
                <a:lnTo>
                  <a:pt x="5" y="58"/>
                </a:lnTo>
                <a:lnTo>
                  <a:pt x="5" y="52"/>
                </a:lnTo>
                <a:lnTo>
                  <a:pt x="5" y="47"/>
                </a:lnTo>
                <a:lnTo>
                  <a:pt x="5" y="42"/>
                </a:lnTo>
                <a:lnTo>
                  <a:pt x="0" y="42"/>
                </a:lnTo>
                <a:lnTo>
                  <a:pt x="5" y="42"/>
                </a:lnTo>
                <a:lnTo>
                  <a:pt x="11" y="42"/>
                </a:lnTo>
                <a:lnTo>
                  <a:pt x="16" y="42"/>
                </a:lnTo>
                <a:lnTo>
                  <a:pt x="21" y="42"/>
                </a:lnTo>
                <a:lnTo>
                  <a:pt x="27" y="42"/>
                </a:lnTo>
                <a:lnTo>
                  <a:pt x="32" y="42"/>
                </a:lnTo>
                <a:lnTo>
                  <a:pt x="37" y="42"/>
                </a:lnTo>
                <a:lnTo>
                  <a:pt x="48" y="37"/>
                </a:lnTo>
                <a:lnTo>
                  <a:pt x="64" y="26"/>
                </a:lnTo>
                <a:lnTo>
                  <a:pt x="64" y="21"/>
                </a:lnTo>
                <a:lnTo>
                  <a:pt x="69" y="21"/>
                </a:lnTo>
                <a:lnTo>
                  <a:pt x="69" y="15"/>
                </a:lnTo>
                <a:lnTo>
                  <a:pt x="74" y="15"/>
                </a:lnTo>
                <a:lnTo>
                  <a:pt x="74" y="10"/>
                </a:lnTo>
                <a:lnTo>
                  <a:pt x="80" y="10"/>
                </a:lnTo>
                <a:lnTo>
                  <a:pt x="85" y="10"/>
                </a:lnTo>
                <a:lnTo>
                  <a:pt x="85" y="5"/>
                </a:lnTo>
                <a:lnTo>
                  <a:pt x="90" y="5"/>
                </a:lnTo>
                <a:lnTo>
                  <a:pt x="90" y="0"/>
                </a:lnTo>
                <a:lnTo>
                  <a:pt x="95" y="0"/>
                </a:lnTo>
                <a:lnTo>
                  <a:pt x="101" y="0"/>
                </a:lnTo>
                <a:lnTo>
                  <a:pt x="106" y="0"/>
                </a:lnTo>
                <a:lnTo>
                  <a:pt x="111" y="0"/>
                </a:lnTo>
                <a:lnTo>
                  <a:pt x="117"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13" name="Freeform 13"/>
          <p:cNvSpPr>
            <a:spLocks noEditPoints="1"/>
          </p:cNvSpPr>
          <p:nvPr/>
        </p:nvSpPr>
        <p:spPr bwMode="auto">
          <a:xfrm>
            <a:off x="5521325" y="4689475"/>
            <a:ext cx="1647825" cy="1512888"/>
          </a:xfrm>
          <a:custGeom>
            <a:avLst/>
            <a:gdLst>
              <a:gd name="T0" fmla="*/ 837 w 1038"/>
              <a:gd name="T1" fmla="*/ 334 h 953"/>
              <a:gd name="T2" fmla="*/ 895 w 1038"/>
              <a:gd name="T3" fmla="*/ 328 h 953"/>
              <a:gd name="T4" fmla="*/ 847 w 1038"/>
              <a:gd name="T5" fmla="*/ 312 h 953"/>
              <a:gd name="T6" fmla="*/ 911 w 1038"/>
              <a:gd name="T7" fmla="*/ 222 h 953"/>
              <a:gd name="T8" fmla="*/ 837 w 1038"/>
              <a:gd name="T9" fmla="*/ 344 h 953"/>
              <a:gd name="T10" fmla="*/ 863 w 1038"/>
              <a:gd name="T11" fmla="*/ 318 h 953"/>
              <a:gd name="T12" fmla="*/ 879 w 1038"/>
              <a:gd name="T13" fmla="*/ 328 h 953"/>
              <a:gd name="T14" fmla="*/ 884 w 1038"/>
              <a:gd name="T15" fmla="*/ 365 h 953"/>
              <a:gd name="T16" fmla="*/ 879 w 1038"/>
              <a:gd name="T17" fmla="*/ 408 h 953"/>
              <a:gd name="T18" fmla="*/ 895 w 1038"/>
              <a:gd name="T19" fmla="*/ 381 h 953"/>
              <a:gd name="T20" fmla="*/ 916 w 1038"/>
              <a:gd name="T21" fmla="*/ 381 h 953"/>
              <a:gd name="T22" fmla="*/ 905 w 1038"/>
              <a:gd name="T23" fmla="*/ 355 h 953"/>
              <a:gd name="T24" fmla="*/ 916 w 1038"/>
              <a:gd name="T25" fmla="*/ 386 h 953"/>
              <a:gd name="T26" fmla="*/ 932 w 1038"/>
              <a:gd name="T27" fmla="*/ 434 h 953"/>
              <a:gd name="T28" fmla="*/ 905 w 1038"/>
              <a:gd name="T29" fmla="*/ 482 h 953"/>
              <a:gd name="T30" fmla="*/ 932 w 1038"/>
              <a:gd name="T31" fmla="*/ 498 h 953"/>
              <a:gd name="T32" fmla="*/ 943 w 1038"/>
              <a:gd name="T33" fmla="*/ 514 h 953"/>
              <a:gd name="T34" fmla="*/ 953 w 1038"/>
              <a:gd name="T35" fmla="*/ 556 h 953"/>
              <a:gd name="T36" fmla="*/ 953 w 1038"/>
              <a:gd name="T37" fmla="*/ 588 h 953"/>
              <a:gd name="T38" fmla="*/ 980 w 1038"/>
              <a:gd name="T39" fmla="*/ 614 h 953"/>
              <a:gd name="T40" fmla="*/ 958 w 1038"/>
              <a:gd name="T41" fmla="*/ 646 h 953"/>
              <a:gd name="T42" fmla="*/ 948 w 1038"/>
              <a:gd name="T43" fmla="*/ 667 h 953"/>
              <a:gd name="T44" fmla="*/ 937 w 1038"/>
              <a:gd name="T45" fmla="*/ 704 h 953"/>
              <a:gd name="T46" fmla="*/ 980 w 1038"/>
              <a:gd name="T47" fmla="*/ 672 h 953"/>
              <a:gd name="T48" fmla="*/ 1027 w 1038"/>
              <a:gd name="T49" fmla="*/ 704 h 953"/>
              <a:gd name="T50" fmla="*/ 943 w 1038"/>
              <a:gd name="T51" fmla="*/ 805 h 953"/>
              <a:gd name="T52" fmla="*/ 937 w 1038"/>
              <a:gd name="T53" fmla="*/ 863 h 953"/>
              <a:gd name="T54" fmla="*/ 890 w 1038"/>
              <a:gd name="T55" fmla="*/ 831 h 953"/>
              <a:gd name="T56" fmla="*/ 847 w 1038"/>
              <a:gd name="T57" fmla="*/ 794 h 953"/>
              <a:gd name="T58" fmla="*/ 789 w 1038"/>
              <a:gd name="T59" fmla="*/ 831 h 953"/>
              <a:gd name="T60" fmla="*/ 747 w 1038"/>
              <a:gd name="T61" fmla="*/ 826 h 953"/>
              <a:gd name="T62" fmla="*/ 694 w 1038"/>
              <a:gd name="T63" fmla="*/ 847 h 953"/>
              <a:gd name="T64" fmla="*/ 635 w 1038"/>
              <a:gd name="T65" fmla="*/ 863 h 953"/>
              <a:gd name="T66" fmla="*/ 445 w 1038"/>
              <a:gd name="T67" fmla="*/ 948 h 953"/>
              <a:gd name="T68" fmla="*/ 355 w 1038"/>
              <a:gd name="T69" fmla="*/ 911 h 953"/>
              <a:gd name="T70" fmla="*/ 339 w 1038"/>
              <a:gd name="T71" fmla="*/ 863 h 953"/>
              <a:gd name="T72" fmla="*/ 291 w 1038"/>
              <a:gd name="T73" fmla="*/ 847 h 953"/>
              <a:gd name="T74" fmla="*/ 5 w 1038"/>
              <a:gd name="T75" fmla="*/ 725 h 953"/>
              <a:gd name="T76" fmla="*/ 11 w 1038"/>
              <a:gd name="T77" fmla="*/ 678 h 953"/>
              <a:gd name="T78" fmla="*/ 32 w 1038"/>
              <a:gd name="T79" fmla="*/ 635 h 953"/>
              <a:gd name="T80" fmla="*/ 58 w 1038"/>
              <a:gd name="T81" fmla="*/ 609 h 953"/>
              <a:gd name="T82" fmla="*/ 90 w 1038"/>
              <a:gd name="T83" fmla="*/ 566 h 953"/>
              <a:gd name="T84" fmla="*/ 111 w 1038"/>
              <a:gd name="T85" fmla="*/ 503 h 953"/>
              <a:gd name="T86" fmla="*/ 127 w 1038"/>
              <a:gd name="T87" fmla="*/ 445 h 953"/>
              <a:gd name="T88" fmla="*/ 148 w 1038"/>
              <a:gd name="T89" fmla="*/ 397 h 953"/>
              <a:gd name="T90" fmla="*/ 164 w 1038"/>
              <a:gd name="T91" fmla="*/ 360 h 953"/>
              <a:gd name="T92" fmla="*/ 148 w 1038"/>
              <a:gd name="T93" fmla="*/ 307 h 953"/>
              <a:gd name="T94" fmla="*/ 164 w 1038"/>
              <a:gd name="T95" fmla="*/ 238 h 953"/>
              <a:gd name="T96" fmla="*/ 175 w 1038"/>
              <a:gd name="T97" fmla="*/ 180 h 953"/>
              <a:gd name="T98" fmla="*/ 217 w 1038"/>
              <a:gd name="T99" fmla="*/ 132 h 953"/>
              <a:gd name="T100" fmla="*/ 270 w 1038"/>
              <a:gd name="T101" fmla="*/ 58 h 953"/>
              <a:gd name="T102" fmla="*/ 313 w 1038"/>
              <a:gd name="T103" fmla="*/ 0 h 953"/>
              <a:gd name="T104" fmla="*/ 598 w 1038"/>
              <a:gd name="T105" fmla="*/ 143 h 953"/>
              <a:gd name="T106" fmla="*/ 699 w 1038"/>
              <a:gd name="T107" fmla="*/ 122 h 953"/>
              <a:gd name="T108" fmla="*/ 821 w 1038"/>
              <a:gd name="T109" fmla="*/ 138 h 953"/>
              <a:gd name="T110" fmla="*/ 810 w 1038"/>
              <a:gd name="T111" fmla="*/ 180 h 953"/>
              <a:gd name="T112" fmla="*/ 826 w 1038"/>
              <a:gd name="T113" fmla="*/ 206 h 953"/>
              <a:gd name="T114" fmla="*/ 837 w 1038"/>
              <a:gd name="T115" fmla="*/ 249 h 953"/>
              <a:gd name="T116" fmla="*/ 863 w 1038"/>
              <a:gd name="T117" fmla="*/ 275 h 953"/>
              <a:gd name="T118" fmla="*/ 884 w 1038"/>
              <a:gd name="T119" fmla="*/ 307 h 953"/>
              <a:gd name="T120" fmla="*/ 911 w 1038"/>
              <a:gd name="T121" fmla="*/ 318 h 953"/>
              <a:gd name="T122" fmla="*/ 879 w 1038"/>
              <a:gd name="T123" fmla="*/ 318 h 953"/>
              <a:gd name="T124" fmla="*/ 847 w 1038"/>
              <a:gd name="T125" fmla="*/ 312 h 9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8"/>
              <a:gd name="T190" fmla="*/ 0 h 953"/>
              <a:gd name="T191" fmla="*/ 1038 w 1038"/>
              <a:gd name="T192" fmla="*/ 953 h 9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8" h="953">
                <a:moveTo>
                  <a:pt x="884" y="397"/>
                </a:moveTo>
                <a:lnTo>
                  <a:pt x="884" y="402"/>
                </a:lnTo>
                <a:lnTo>
                  <a:pt x="884" y="397"/>
                </a:lnTo>
                <a:close/>
                <a:moveTo>
                  <a:pt x="890" y="365"/>
                </a:moveTo>
                <a:lnTo>
                  <a:pt x="890" y="360"/>
                </a:lnTo>
                <a:lnTo>
                  <a:pt x="895" y="360"/>
                </a:lnTo>
                <a:lnTo>
                  <a:pt x="895" y="365"/>
                </a:lnTo>
                <a:lnTo>
                  <a:pt x="890" y="365"/>
                </a:lnTo>
                <a:close/>
                <a:moveTo>
                  <a:pt x="831" y="334"/>
                </a:moveTo>
                <a:lnTo>
                  <a:pt x="837" y="334"/>
                </a:lnTo>
                <a:lnTo>
                  <a:pt x="831" y="334"/>
                </a:lnTo>
                <a:lnTo>
                  <a:pt x="837" y="334"/>
                </a:lnTo>
                <a:lnTo>
                  <a:pt x="837" y="328"/>
                </a:lnTo>
                <a:lnTo>
                  <a:pt x="837" y="334"/>
                </a:lnTo>
                <a:lnTo>
                  <a:pt x="837" y="339"/>
                </a:lnTo>
                <a:lnTo>
                  <a:pt x="831" y="339"/>
                </a:lnTo>
                <a:lnTo>
                  <a:pt x="831" y="334"/>
                </a:lnTo>
                <a:close/>
                <a:moveTo>
                  <a:pt x="895" y="349"/>
                </a:moveTo>
                <a:lnTo>
                  <a:pt x="890" y="349"/>
                </a:lnTo>
                <a:lnTo>
                  <a:pt x="884" y="349"/>
                </a:lnTo>
                <a:lnTo>
                  <a:pt x="884" y="344"/>
                </a:lnTo>
                <a:lnTo>
                  <a:pt x="884" y="339"/>
                </a:lnTo>
                <a:lnTo>
                  <a:pt x="879" y="339"/>
                </a:lnTo>
                <a:lnTo>
                  <a:pt x="879" y="334"/>
                </a:lnTo>
                <a:lnTo>
                  <a:pt x="884" y="334"/>
                </a:lnTo>
                <a:lnTo>
                  <a:pt x="890" y="334"/>
                </a:lnTo>
                <a:lnTo>
                  <a:pt x="890" y="328"/>
                </a:lnTo>
                <a:lnTo>
                  <a:pt x="895" y="328"/>
                </a:lnTo>
                <a:lnTo>
                  <a:pt x="895" y="334"/>
                </a:lnTo>
                <a:lnTo>
                  <a:pt x="890" y="334"/>
                </a:lnTo>
                <a:lnTo>
                  <a:pt x="890" y="339"/>
                </a:lnTo>
                <a:lnTo>
                  <a:pt x="890" y="344"/>
                </a:lnTo>
                <a:lnTo>
                  <a:pt x="895" y="344"/>
                </a:lnTo>
                <a:lnTo>
                  <a:pt x="895" y="349"/>
                </a:lnTo>
                <a:close/>
                <a:moveTo>
                  <a:pt x="858" y="307"/>
                </a:moveTo>
                <a:lnTo>
                  <a:pt x="858" y="312"/>
                </a:lnTo>
                <a:lnTo>
                  <a:pt x="863" y="312"/>
                </a:lnTo>
                <a:lnTo>
                  <a:pt x="858" y="312"/>
                </a:lnTo>
                <a:lnTo>
                  <a:pt x="853" y="312"/>
                </a:lnTo>
                <a:lnTo>
                  <a:pt x="853" y="318"/>
                </a:lnTo>
                <a:lnTo>
                  <a:pt x="847" y="318"/>
                </a:lnTo>
                <a:lnTo>
                  <a:pt x="847" y="312"/>
                </a:lnTo>
                <a:lnTo>
                  <a:pt x="853" y="312"/>
                </a:lnTo>
                <a:lnTo>
                  <a:pt x="853" y="307"/>
                </a:lnTo>
                <a:lnTo>
                  <a:pt x="858" y="307"/>
                </a:lnTo>
                <a:close/>
                <a:moveTo>
                  <a:pt x="863" y="307"/>
                </a:moveTo>
                <a:lnTo>
                  <a:pt x="863" y="312"/>
                </a:lnTo>
                <a:lnTo>
                  <a:pt x="863" y="307"/>
                </a:lnTo>
                <a:lnTo>
                  <a:pt x="858" y="307"/>
                </a:lnTo>
                <a:lnTo>
                  <a:pt x="863" y="307"/>
                </a:lnTo>
                <a:close/>
                <a:moveTo>
                  <a:pt x="863" y="228"/>
                </a:moveTo>
                <a:lnTo>
                  <a:pt x="858" y="228"/>
                </a:lnTo>
                <a:lnTo>
                  <a:pt x="863" y="228"/>
                </a:lnTo>
                <a:close/>
                <a:moveTo>
                  <a:pt x="911" y="212"/>
                </a:moveTo>
                <a:lnTo>
                  <a:pt x="911" y="217"/>
                </a:lnTo>
                <a:lnTo>
                  <a:pt x="911" y="222"/>
                </a:lnTo>
                <a:lnTo>
                  <a:pt x="905" y="222"/>
                </a:lnTo>
                <a:lnTo>
                  <a:pt x="905" y="217"/>
                </a:lnTo>
                <a:lnTo>
                  <a:pt x="911" y="217"/>
                </a:lnTo>
                <a:lnTo>
                  <a:pt x="911" y="212"/>
                </a:lnTo>
                <a:lnTo>
                  <a:pt x="905" y="212"/>
                </a:lnTo>
                <a:lnTo>
                  <a:pt x="911" y="212"/>
                </a:lnTo>
                <a:close/>
                <a:moveTo>
                  <a:pt x="911" y="212"/>
                </a:moveTo>
                <a:lnTo>
                  <a:pt x="905" y="212"/>
                </a:lnTo>
                <a:lnTo>
                  <a:pt x="905" y="206"/>
                </a:lnTo>
                <a:lnTo>
                  <a:pt x="911" y="212"/>
                </a:lnTo>
                <a:close/>
                <a:moveTo>
                  <a:pt x="831" y="334"/>
                </a:moveTo>
                <a:lnTo>
                  <a:pt x="831" y="339"/>
                </a:lnTo>
                <a:lnTo>
                  <a:pt x="837" y="339"/>
                </a:lnTo>
                <a:lnTo>
                  <a:pt x="837" y="344"/>
                </a:lnTo>
                <a:lnTo>
                  <a:pt x="837" y="339"/>
                </a:lnTo>
                <a:lnTo>
                  <a:pt x="837" y="344"/>
                </a:lnTo>
                <a:lnTo>
                  <a:pt x="837" y="339"/>
                </a:lnTo>
                <a:lnTo>
                  <a:pt x="837" y="334"/>
                </a:lnTo>
                <a:lnTo>
                  <a:pt x="842" y="334"/>
                </a:lnTo>
                <a:lnTo>
                  <a:pt x="842" y="328"/>
                </a:lnTo>
                <a:lnTo>
                  <a:pt x="837" y="328"/>
                </a:lnTo>
                <a:lnTo>
                  <a:pt x="842" y="328"/>
                </a:lnTo>
                <a:lnTo>
                  <a:pt x="842" y="323"/>
                </a:lnTo>
                <a:lnTo>
                  <a:pt x="847" y="318"/>
                </a:lnTo>
                <a:lnTo>
                  <a:pt x="853" y="318"/>
                </a:lnTo>
                <a:lnTo>
                  <a:pt x="858" y="312"/>
                </a:lnTo>
                <a:lnTo>
                  <a:pt x="863" y="312"/>
                </a:lnTo>
                <a:lnTo>
                  <a:pt x="863" y="318"/>
                </a:lnTo>
                <a:lnTo>
                  <a:pt x="868" y="318"/>
                </a:lnTo>
                <a:lnTo>
                  <a:pt x="874" y="318"/>
                </a:lnTo>
                <a:lnTo>
                  <a:pt x="868" y="323"/>
                </a:lnTo>
                <a:lnTo>
                  <a:pt x="868" y="318"/>
                </a:lnTo>
                <a:lnTo>
                  <a:pt x="868" y="323"/>
                </a:lnTo>
                <a:lnTo>
                  <a:pt x="874" y="323"/>
                </a:lnTo>
                <a:lnTo>
                  <a:pt x="868" y="323"/>
                </a:lnTo>
                <a:lnTo>
                  <a:pt x="874" y="323"/>
                </a:lnTo>
                <a:lnTo>
                  <a:pt x="868" y="323"/>
                </a:lnTo>
                <a:lnTo>
                  <a:pt x="868" y="328"/>
                </a:lnTo>
                <a:lnTo>
                  <a:pt x="874" y="328"/>
                </a:lnTo>
                <a:lnTo>
                  <a:pt x="874" y="323"/>
                </a:lnTo>
                <a:lnTo>
                  <a:pt x="879" y="323"/>
                </a:lnTo>
                <a:lnTo>
                  <a:pt x="879" y="328"/>
                </a:lnTo>
                <a:lnTo>
                  <a:pt x="879" y="334"/>
                </a:lnTo>
                <a:lnTo>
                  <a:pt x="874" y="334"/>
                </a:lnTo>
                <a:lnTo>
                  <a:pt x="874" y="339"/>
                </a:lnTo>
                <a:lnTo>
                  <a:pt x="874" y="344"/>
                </a:lnTo>
                <a:lnTo>
                  <a:pt x="879" y="344"/>
                </a:lnTo>
                <a:lnTo>
                  <a:pt x="879" y="349"/>
                </a:lnTo>
                <a:lnTo>
                  <a:pt x="884" y="349"/>
                </a:lnTo>
                <a:lnTo>
                  <a:pt x="879" y="349"/>
                </a:lnTo>
                <a:lnTo>
                  <a:pt x="879" y="355"/>
                </a:lnTo>
                <a:lnTo>
                  <a:pt x="884" y="355"/>
                </a:lnTo>
                <a:lnTo>
                  <a:pt x="884" y="360"/>
                </a:lnTo>
                <a:lnTo>
                  <a:pt x="879" y="360"/>
                </a:lnTo>
                <a:lnTo>
                  <a:pt x="879" y="365"/>
                </a:lnTo>
                <a:lnTo>
                  <a:pt x="884" y="365"/>
                </a:lnTo>
                <a:lnTo>
                  <a:pt x="884" y="371"/>
                </a:lnTo>
                <a:lnTo>
                  <a:pt x="879" y="371"/>
                </a:lnTo>
                <a:lnTo>
                  <a:pt x="879" y="376"/>
                </a:lnTo>
                <a:lnTo>
                  <a:pt x="874" y="376"/>
                </a:lnTo>
                <a:lnTo>
                  <a:pt x="874" y="381"/>
                </a:lnTo>
                <a:lnTo>
                  <a:pt x="879" y="381"/>
                </a:lnTo>
                <a:lnTo>
                  <a:pt x="884" y="381"/>
                </a:lnTo>
                <a:lnTo>
                  <a:pt x="884" y="386"/>
                </a:lnTo>
                <a:lnTo>
                  <a:pt x="884" y="392"/>
                </a:lnTo>
                <a:lnTo>
                  <a:pt x="884" y="397"/>
                </a:lnTo>
                <a:lnTo>
                  <a:pt x="884" y="402"/>
                </a:lnTo>
                <a:lnTo>
                  <a:pt x="884" y="408"/>
                </a:lnTo>
                <a:lnTo>
                  <a:pt x="879" y="402"/>
                </a:lnTo>
                <a:lnTo>
                  <a:pt x="879" y="408"/>
                </a:lnTo>
                <a:lnTo>
                  <a:pt x="884" y="408"/>
                </a:lnTo>
                <a:lnTo>
                  <a:pt x="879" y="408"/>
                </a:lnTo>
                <a:lnTo>
                  <a:pt x="879" y="413"/>
                </a:lnTo>
                <a:lnTo>
                  <a:pt x="884" y="408"/>
                </a:lnTo>
                <a:lnTo>
                  <a:pt x="884" y="402"/>
                </a:lnTo>
                <a:lnTo>
                  <a:pt x="890" y="402"/>
                </a:lnTo>
                <a:lnTo>
                  <a:pt x="890" y="397"/>
                </a:lnTo>
                <a:lnTo>
                  <a:pt x="884" y="397"/>
                </a:lnTo>
                <a:lnTo>
                  <a:pt x="890" y="397"/>
                </a:lnTo>
                <a:lnTo>
                  <a:pt x="884" y="392"/>
                </a:lnTo>
                <a:lnTo>
                  <a:pt x="884" y="386"/>
                </a:lnTo>
                <a:lnTo>
                  <a:pt x="890" y="386"/>
                </a:lnTo>
                <a:lnTo>
                  <a:pt x="890" y="381"/>
                </a:lnTo>
                <a:lnTo>
                  <a:pt x="895" y="381"/>
                </a:lnTo>
                <a:lnTo>
                  <a:pt x="895" y="376"/>
                </a:lnTo>
                <a:lnTo>
                  <a:pt x="900" y="376"/>
                </a:lnTo>
                <a:lnTo>
                  <a:pt x="905" y="376"/>
                </a:lnTo>
                <a:lnTo>
                  <a:pt x="905" y="381"/>
                </a:lnTo>
                <a:lnTo>
                  <a:pt x="911" y="381"/>
                </a:lnTo>
                <a:lnTo>
                  <a:pt x="911" y="386"/>
                </a:lnTo>
                <a:lnTo>
                  <a:pt x="911" y="392"/>
                </a:lnTo>
                <a:lnTo>
                  <a:pt x="916" y="392"/>
                </a:lnTo>
                <a:lnTo>
                  <a:pt x="916" y="397"/>
                </a:lnTo>
                <a:lnTo>
                  <a:pt x="916" y="392"/>
                </a:lnTo>
                <a:lnTo>
                  <a:pt x="911" y="392"/>
                </a:lnTo>
                <a:lnTo>
                  <a:pt x="911" y="386"/>
                </a:lnTo>
                <a:lnTo>
                  <a:pt x="916" y="386"/>
                </a:lnTo>
                <a:lnTo>
                  <a:pt x="916" y="381"/>
                </a:lnTo>
                <a:lnTo>
                  <a:pt x="911" y="381"/>
                </a:lnTo>
                <a:lnTo>
                  <a:pt x="911" y="376"/>
                </a:lnTo>
                <a:lnTo>
                  <a:pt x="911" y="381"/>
                </a:lnTo>
                <a:lnTo>
                  <a:pt x="905" y="376"/>
                </a:lnTo>
                <a:lnTo>
                  <a:pt x="900" y="376"/>
                </a:lnTo>
                <a:lnTo>
                  <a:pt x="900" y="371"/>
                </a:lnTo>
                <a:lnTo>
                  <a:pt x="900" y="365"/>
                </a:lnTo>
                <a:lnTo>
                  <a:pt x="900" y="360"/>
                </a:lnTo>
                <a:lnTo>
                  <a:pt x="895" y="360"/>
                </a:lnTo>
                <a:lnTo>
                  <a:pt x="895" y="355"/>
                </a:lnTo>
                <a:lnTo>
                  <a:pt x="900" y="355"/>
                </a:lnTo>
                <a:lnTo>
                  <a:pt x="900" y="360"/>
                </a:lnTo>
                <a:lnTo>
                  <a:pt x="905" y="360"/>
                </a:lnTo>
                <a:lnTo>
                  <a:pt x="905" y="355"/>
                </a:lnTo>
                <a:lnTo>
                  <a:pt x="900" y="355"/>
                </a:lnTo>
                <a:lnTo>
                  <a:pt x="905" y="355"/>
                </a:lnTo>
                <a:lnTo>
                  <a:pt x="905" y="360"/>
                </a:lnTo>
                <a:lnTo>
                  <a:pt x="911" y="360"/>
                </a:lnTo>
                <a:lnTo>
                  <a:pt x="916" y="360"/>
                </a:lnTo>
                <a:lnTo>
                  <a:pt x="916" y="365"/>
                </a:lnTo>
                <a:lnTo>
                  <a:pt x="921" y="365"/>
                </a:lnTo>
                <a:lnTo>
                  <a:pt x="927" y="365"/>
                </a:lnTo>
                <a:lnTo>
                  <a:pt x="927" y="371"/>
                </a:lnTo>
                <a:lnTo>
                  <a:pt x="921" y="371"/>
                </a:lnTo>
                <a:lnTo>
                  <a:pt x="921" y="376"/>
                </a:lnTo>
                <a:lnTo>
                  <a:pt x="921" y="381"/>
                </a:lnTo>
                <a:lnTo>
                  <a:pt x="921" y="386"/>
                </a:lnTo>
                <a:lnTo>
                  <a:pt x="916" y="386"/>
                </a:lnTo>
                <a:lnTo>
                  <a:pt x="916" y="392"/>
                </a:lnTo>
                <a:lnTo>
                  <a:pt x="921" y="397"/>
                </a:lnTo>
                <a:lnTo>
                  <a:pt x="921" y="402"/>
                </a:lnTo>
                <a:lnTo>
                  <a:pt x="927" y="402"/>
                </a:lnTo>
                <a:lnTo>
                  <a:pt x="927" y="408"/>
                </a:lnTo>
                <a:lnTo>
                  <a:pt x="927" y="413"/>
                </a:lnTo>
                <a:lnTo>
                  <a:pt x="932" y="413"/>
                </a:lnTo>
                <a:lnTo>
                  <a:pt x="927" y="413"/>
                </a:lnTo>
                <a:lnTo>
                  <a:pt x="927" y="418"/>
                </a:lnTo>
                <a:lnTo>
                  <a:pt x="932" y="418"/>
                </a:lnTo>
                <a:lnTo>
                  <a:pt x="932" y="424"/>
                </a:lnTo>
                <a:lnTo>
                  <a:pt x="927" y="429"/>
                </a:lnTo>
                <a:lnTo>
                  <a:pt x="927" y="434"/>
                </a:lnTo>
                <a:lnTo>
                  <a:pt x="932" y="434"/>
                </a:lnTo>
                <a:lnTo>
                  <a:pt x="932" y="439"/>
                </a:lnTo>
                <a:lnTo>
                  <a:pt x="932" y="445"/>
                </a:lnTo>
                <a:lnTo>
                  <a:pt x="932" y="450"/>
                </a:lnTo>
                <a:lnTo>
                  <a:pt x="932" y="455"/>
                </a:lnTo>
                <a:lnTo>
                  <a:pt x="932" y="461"/>
                </a:lnTo>
                <a:lnTo>
                  <a:pt x="932" y="466"/>
                </a:lnTo>
                <a:lnTo>
                  <a:pt x="932" y="471"/>
                </a:lnTo>
                <a:lnTo>
                  <a:pt x="927" y="471"/>
                </a:lnTo>
                <a:lnTo>
                  <a:pt x="927" y="476"/>
                </a:lnTo>
                <a:lnTo>
                  <a:pt x="921" y="476"/>
                </a:lnTo>
                <a:lnTo>
                  <a:pt x="921" y="482"/>
                </a:lnTo>
                <a:lnTo>
                  <a:pt x="916" y="482"/>
                </a:lnTo>
                <a:lnTo>
                  <a:pt x="911" y="482"/>
                </a:lnTo>
                <a:lnTo>
                  <a:pt x="905" y="482"/>
                </a:lnTo>
                <a:lnTo>
                  <a:pt x="905" y="476"/>
                </a:lnTo>
                <a:lnTo>
                  <a:pt x="900" y="476"/>
                </a:lnTo>
                <a:lnTo>
                  <a:pt x="905" y="476"/>
                </a:lnTo>
                <a:lnTo>
                  <a:pt x="905" y="482"/>
                </a:lnTo>
                <a:lnTo>
                  <a:pt x="900" y="482"/>
                </a:lnTo>
                <a:lnTo>
                  <a:pt x="900" y="487"/>
                </a:lnTo>
                <a:lnTo>
                  <a:pt x="905" y="492"/>
                </a:lnTo>
                <a:lnTo>
                  <a:pt x="911" y="492"/>
                </a:lnTo>
                <a:lnTo>
                  <a:pt x="916" y="487"/>
                </a:lnTo>
                <a:lnTo>
                  <a:pt x="921" y="487"/>
                </a:lnTo>
                <a:lnTo>
                  <a:pt x="927" y="487"/>
                </a:lnTo>
                <a:lnTo>
                  <a:pt x="927" y="492"/>
                </a:lnTo>
                <a:lnTo>
                  <a:pt x="932" y="492"/>
                </a:lnTo>
                <a:lnTo>
                  <a:pt x="932" y="498"/>
                </a:lnTo>
                <a:lnTo>
                  <a:pt x="932" y="503"/>
                </a:lnTo>
                <a:lnTo>
                  <a:pt x="932" y="508"/>
                </a:lnTo>
                <a:lnTo>
                  <a:pt x="932" y="503"/>
                </a:lnTo>
                <a:lnTo>
                  <a:pt x="927" y="508"/>
                </a:lnTo>
                <a:lnTo>
                  <a:pt x="921" y="508"/>
                </a:lnTo>
                <a:lnTo>
                  <a:pt x="921" y="514"/>
                </a:lnTo>
                <a:lnTo>
                  <a:pt x="921" y="519"/>
                </a:lnTo>
                <a:lnTo>
                  <a:pt x="921" y="514"/>
                </a:lnTo>
                <a:lnTo>
                  <a:pt x="927" y="514"/>
                </a:lnTo>
                <a:lnTo>
                  <a:pt x="927" y="508"/>
                </a:lnTo>
                <a:lnTo>
                  <a:pt x="932" y="508"/>
                </a:lnTo>
                <a:lnTo>
                  <a:pt x="937" y="508"/>
                </a:lnTo>
                <a:lnTo>
                  <a:pt x="937" y="514"/>
                </a:lnTo>
                <a:lnTo>
                  <a:pt x="943" y="514"/>
                </a:lnTo>
                <a:lnTo>
                  <a:pt x="943" y="508"/>
                </a:lnTo>
                <a:lnTo>
                  <a:pt x="943" y="514"/>
                </a:lnTo>
                <a:lnTo>
                  <a:pt x="948" y="514"/>
                </a:lnTo>
                <a:lnTo>
                  <a:pt x="948" y="519"/>
                </a:lnTo>
                <a:lnTo>
                  <a:pt x="948" y="524"/>
                </a:lnTo>
                <a:lnTo>
                  <a:pt x="948" y="529"/>
                </a:lnTo>
                <a:lnTo>
                  <a:pt x="953" y="529"/>
                </a:lnTo>
                <a:lnTo>
                  <a:pt x="953" y="535"/>
                </a:lnTo>
                <a:lnTo>
                  <a:pt x="953" y="540"/>
                </a:lnTo>
                <a:lnTo>
                  <a:pt x="958" y="540"/>
                </a:lnTo>
                <a:lnTo>
                  <a:pt x="958" y="545"/>
                </a:lnTo>
                <a:lnTo>
                  <a:pt x="958" y="551"/>
                </a:lnTo>
                <a:lnTo>
                  <a:pt x="958" y="556"/>
                </a:lnTo>
                <a:lnTo>
                  <a:pt x="953" y="556"/>
                </a:lnTo>
                <a:lnTo>
                  <a:pt x="958" y="556"/>
                </a:lnTo>
                <a:lnTo>
                  <a:pt x="958" y="561"/>
                </a:lnTo>
                <a:lnTo>
                  <a:pt x="964" y="561"/>
                </a:lnTo>
                <a:lnTo>
                  <a:pt x="964" y="566"/>
                </a:lnTo>
                <a:lnTo>
                  <a:pt x="964" y="572"/>
                </a:lnTo>
                <a:lnTo>
                  <a:pt x="964" y="577"/>
                </a:lnTo>
                <a:lnTo>
                  <a:pt x="964" y="572"/>
                </a:lnTo>
                <a:lnTo>
                  <a:pt x="958" y="572"/>
                </a:lnTo>
                <a:lnTo>
                  <a:pt x="958" y="577"/>
                </a:lnTo>
                <a:lnTo>
                  <a:pt x="964" y="577"/>
                </a:lnTo>
                <a:lnTo>
                  <a:pt x="964" y="582"/>
                </a:lnTo>
                <a:lnTo>
                  <a:pt x="964" y="588"/>
                </a:lnTo>
                <a:lnTo>
                  <a:pt x="958" y="588"/>
                </a:lnTo>
                <a:lnTo>
                  <a:pt x="953" y="588"/>
                </a:lnTo>
                <a:lnTo>
                  <a:pt x="953" y="593"/>
                </a:lnTo>
                <a:lnTo>
                  <a:pt x="958" y="593"/>
                </a:lnTo>
                <a:lnTo>
                  <a:pt x="958" y="598"/>
                </a:lnTo>
                <a:lnTo>
                  <a:pt x="958" y="593"/>
                </a:lnTo>
                <a:lnTo>
                  <a:pt x="964" y="593"/>
                </a:lnTo>
                <a:lnTo>
                  <a:pt x="964" y="598"/>
                </a:lnTo>
                <a:lnTo>
                  <a:pt x="969" y="598"/>
                </a:lnTo>
                <a:lnTo>
                  <a:pt x="969" y="604"/>
                </a:lnTo>
                <a:lnTo>
                  <a:pt x="964" y="604"/>
                </a:lnTo>
                <a:lnTo>
                  <a:pt x="969" y="604"/>
                </a:lnTo>
                <a:lnTo>
                  <a:pt x="969" y="609"/>
                </a:lnTo>
                <a:lnTo>
                  <a:pt x="974" y="609"/>
                </a:lnTo>
                <a:lnTo>
                  <a:pt x="980" y="609"/>
                </a:lnTo>
                <a:lnTo>
                  <a:pt x="980" y="614"/>
                </a:lnTo>
                <a:lnTo>
                  <a:pt x="985" y="619"/>
                </a:lnTo>
                <a:lnTo>
                  <a:pt x="985" y="625"/>
                </a:lnTo>
                <a:lnTo>
                  <a:pt x="985" y="630"/>
                </a:lnTo>
                <a:lnTo>
                  <a:pt x="985" y="635"/>
                </a:lnTo>
                <a:lnTo>
                  <a:pt x="985" y="641"/>
                </a:lnTo>
                <a:lnTo>
                  <a:pt x="980" y="641"/>
                </a:lnTo>
                <a:lnTo>
                  <a:pt x="980" y="646"/>
                </a:lnTo>
                <a:lnTo>
                  <a:pt x="980" y="641"/>
                </a:lnTo>
                <a:lnTo>
                  <a:pt x="974" y="641"/>
                </a:lnTo>
                <a:lnTo>
                  <a:pt x="974" y="646"/>
                </a:lnTo>
                <a:lnTo>
                  <a:pt x="969" y="646"/>
                </a:lnTo>
                <a:lnTo>
                  <a:pt x="969" y="641"/>
                </a:lnTo>
                <a:lnTo>
                  <a:pt x="964" y="641"/>
                </a:lnTo>
                <a:lnTo>
                  <a:pt x="958" y="646"/>
                </a:lnTo>
                <a:lnTo>
                  <a:pt x="964" y="646"/>
                </a:lnTo>
                <a:lnTo>
                  <a:pt x="969" y="646"/>
                </a:lnTo>
                <a:lnTo>
                  <a:pt x="974" y="646"/>
                </a:lnTo>
                <a:lnTo>
                  <a:pt x="974" y="651"/>
                </a:lnTo>
                <a:lnTo>
                  <a:pt x="980" y="651"/>
                </a:lnTo>
                <a:lnTo>
                  <a:pt x="980" y="656"/>
                </a:lnTo>
                <a:lnTo>
                  <a:pt x="974" y="656"/>
                </a:lnTo>
                <a:lnTo>
                  <a:pt x="969" y="656"/>
                </a:lnTo>
                <a:lnTo>
                  <a:pt x="964" y="656"/>
                </a:lnTo>
                <a:lnTo>
                  <a:pt x="964" y="662"/>
                </a:lnTo>
                <a:lnTo>
                  <a:pt x="958" y="662"/>
                </a:lnTo>
                <a:lnTo>
                  <a:pt x="953" y="662"/>
                </a:lnTo>
                <a:lnTo>
                  <a:pt x="953" y="667"/>
                </a:lnTo>
                <a:lnTo>
                  <a:pt x="948" y="667"/>
                </a:lnTo>
                <a:lnTo>
                  <a:pt x="948" y="672"/>
                </a:lnTo>
                <a:lnTo>
                  <a:pt x="953" y="672"/>
                </a:lnTo>
                <a:lnTo>
                  <a:pt x="953" y="678"/>
                </a:lnTo>
                <a:lnTo>
                  <a:pt x="953" y="683"/>
                </a:lnTo>
                <a:lnTo>
                  <a:pt x="953" y="688"/>
                </a:lnTo>
                <a:lnTo>
                  <a:pt x="948" y="688"/>
                </a:lnTo>
                <a:lnTo>
                  <a:pt x="948" y="694"/>
                </a:lnTo>
                <a:lnTo>
                  <a:pt x="943" y="694"/>
                </a:lnTo>
                <a:lnTo>
                  <a:pt x="943" y="699"/>
                </a:lnTo>
                <a:lnTo>
                  <a:pt x="937" y="699"/>
                </a:lnTo>
                <a:lnTo>
                  <a:pt x="937" y="704"/>
                </a:lnTo>
                <a:lnTo>
                  <a:pt x="937" y="699"/>
                </a:lnTo>
                <a:lnTo>
                  <a:pt x="943" y="699"/>
                </a:lnTo>
                <a:lnTo>
                  <a:pt x="937" y="704"/>
                </a:lnTo>
                <a:lnTo>
                  <a:pt x="943" y="704"/>
                </a:lnTo>
                <a:lnTo>
                  <a:pt x="943" y="699"/>
                </a:lnTo>
                <a:lnTo>
                  <a:pt x="948" y="699"/>
                </a:lnTo>
                <a:lnTo>
                  <a:pt x="948" y="694"/>
                </a:lnTo>
                <a:lnTo>
                  <a:pt x="953" y="694"/>
                </a:lnTo>
                <a:lnTo>
                  <a:pt x="953" y="688"/>
                </a:lnTo>
                <a:lnTo>
                  <a:pt x="958" y="688"/>
                </a:lnTo>
                <a:lnTo>
                  <a:pt x="958" y="683"/>
                </a:lnTo>
                <a:lnTo>
                  <a:pt x="958" y="678"/>
                </a:lnTo>
                <a:lnTo>
                  <a:pt x="958" y="672"/>
                </a:lnTo>
                <a:lnTo>
                  <a:pt x="964" y="672"/>
                </a:lnTo>
                <a:lnTo>
                  <a:pt x="969" y="672"/>
                </a:lnTo>
                <a:lnTo>
                  <a:pt x="974" y="672"/>
                </a:lnTo>
                <a:lnTo>
                  <a:pt x="980" y="672"/>
                </a:lnTo>
                <a:lnTo>
                  <a:pt x="985" y="672"/>
                </a:lnTo>
                <a:lnTo>
                  <a:pt x="990" y="672"/>
                </a:lnTo>
                <a:lnTo>
                  <a:pt x="990" y="678"/>
                </a:lnTo>
                <a:lnTo>
                  <a:pt x="990" y="683"/>
                </a:lnTo>
                <a:lnTo>
                  <a:pt x="995" y="683"/>
                </a:lnTo>
                <a:lnTo>
                  <a:pt x="1001" y="683"/>
                </a:lnTo>
                <a:lnTo>
                  <a:pt x="1006" y="683"/>
                </a:lnTo>
                <a:lnTo>
                  <a:pt x="1011" y="688"/>
                </a:lnTo>
                <a:lnTo>
                  <a:pt x="1017" y="688"/>
                </a:lnTo>
                <a:lnTo>
                  <a:pt x="1017" y="694"/>
                </a:lnTo>
                <a:lnTo>
                  <a:pt x="1022" y="694"/>
                </a:lnTo>
                <a:lnTo>
                  <a:pt x="1022" y="699"/>
                </a:lnTo>
                <a:lnTo>
                  <a:pt x="1022" y="704"/>
                </a:lnTo>
                <a:lnTo>
                  <a:pt x="1027" y="704"/>
                </a:lnTo>
                <a:lnTo>
                  <a:pt x="1027" y="709"/>
                </a:lnTo>
                <a:lnTo>
                  <a:pt x="1033" y="709"/>
                </a:lnTo>
                <a:lnTo>
                  <a:pt x="1033" y="715"/>
                </a:lnTo>
                <a:lnTo>
                  <a:pt x="1033" y="720"/>
                </a:lnTo>
                <a:lnTo>
                  <a:pt x="1038" y="720"/>
                </a:lnTo>
                <a:lnTo>
                  <a:pt x="1038" y="725"/>
                </a:lnTo>
                <a:lnTo>
                  <a:pt x="1038" y="731"/>
                </a:lnTo>
                <a:lnTo>
                  <a:pt x="1038" y="736"/>
                </a:lnTo>
                <a:lnTo>
                  <a:pt x="1033" y="736"/>
                </a:lnTo>
                <a:lnTo>
                  <a:pt x="1027" y="736"/>
                </a:lnTo>
                <a:lnTo>
                  <a:pt x="990" y="773"/>
                </a:lnTo>
                <a:lnTo>
                  <a:pt x="953" y="784"/>
                </a:lnTo>
                <a:lnTo>
                  <a:pt x="937" y="805"/>
                </a:lnTo>
                <a:lnTo>
                  <a:pt x="943" y="805"/>
                </a:lnTo>
                <a:lnTo>
                  <a:pt x="943" y="810"/>
                </a:lnTo>
                <a:lnTo>
                  <a:pt x="948" y="815"/>
                </a:lnTo>
                <a:lnTo>
                  <a:pt x="948" y="821"/>
                </a:lnTo>
                <a:lnTo>
                  <a:pt x="948" y="826"/>
                </a:lnTo>
                <a:lnTo>
                  <a:pt x="943" y="826"/>
                </a:lnTo>
                <a:lnTo>
                  <a:pt x="943" y="831"/>
                </a:lnTo>
                <a:lnTo>
                  <a:pt x="937" y="831"/>
                </a:lnTo>
                <a:lnTo>
                  <a:pt x="937" y="836"/>
                </a:lnTo>
                <a:lnTo>
                  <a:pt x="932" y="842"/>
                </a:lnTo>
                <a:lnTo>
                  <a:pt x="932" y="847"/>
                </a:lnTo>
                <a:lnTo>
                  <a:pt x="937" y="847"/>
                </a:lnTo>
                <a:lnTo>
                  <a:pt x="937" y="852"/>
                </a:lnTo>
                <a:lnTo>
                  <a:pt x="937" y="858"/>
                </a:lnTo>
                <a:lnTo>
                  <a:pt x="937" y="863"/>
                </a:lnTo>
                <a:lnTo>
                  <a:pt x="937" y="868"/>
                </a:lnTo>
                <a:lnTo>
                  <a:pt x="937" y="874"/>
                </a:lnTo>
                <a:lnTo>
                  <a:pt x="937" y="879"/>
                </a:lnTo>
                <a:lnTo>
                  <a:pt x="932" y="879"/>
                </a:lnTo>
                <a:lnTo>
                  <a:pt x="927" y="879"/>
                </a:lnTo>
                <a:lnTo>
                  <a:pt x="921" y="879"/>
                </a:lnTo>
                <a:lnTo>
                  <a:pt x="905" y="847"/>
                </a:lnTo>
                <a:lnTo>
                  <a:pt x="900" y="852"/>
                </a:lnTo>
                <a:lnTo>
                  <a:pt x="900" y="847"/>
                </a:lnTo>
                <a:lnTo>
                  <a:pt x="900" y="842"/>
                </a:lnTo>
                <a:lnTo>
                  <a:pt x="895" y="842"/>
                </a:lnTo>
                <a:lnTo>
                  <a:pt x="895" y="836"/>
                </a:lnTo>
                <a:lnTo>
                  <a:pt x="890" y="836"/>
                </a:lnTo>
                <a:lnTo>
                  <a:pt x="890" y="831"/>
                </a:lnTo>
                <a:lnTo>
                  <a:pt x="890" y="826"/>
                </a:lnTo>
                <a:lnTo>
                  <a:pt x="884" y="826"/>
                </a:lnTo>
                <a:lnTo>
                  <a:pt x="884" y="821"/>
                </a:lnTo>
                <a:lnTo>
                  <a:pt x="884" y="815"/>
                </a:lnTo>
                <a:lnTo>
                  <a:pt x="884" y="810"/>
                </a:lnTo>
                <a:lnTo>
                  <a:pt x="879" y="805"/>
                </a:lnTo>
                <a:lnTo>
                  <a:pt x="874" y="805"/>
                </a:lnTo>
                <a:lnTo>
                  <a:pt x="874" y="799"/>
                </a:lnTo>
                <a:lnTo>
                  <a:pt x="874" y="794"/>
                </a:lnTo>
                <a:lnTo>
                  <a:pt x="868" y="794"/>
                </a:lnTo>
                <a:lnTo>
                  <a:pt x="863" y="794"/>
                </a:lnTo>
                <a:lnTo>
                  <a:pt x="858" y="794"/>
                </a:lnTo>
                <a:lnTo>
                  <a:pt x="853" y="794"/>
                </a:lnTo>
                <a:lnTo>
                  <a:pt x="847" y="794"/>
                </a:lnTo>
                <a:lnTo>
                  <a:pt x="842" y="794"/>
                </a:lnTo>
                <a:lnTo>
                  <a:pt x="837" y="794"/>
                </a:lnTo>
                <a:lnTo>
                  <a:pt x="831" y="799"/>
                </a:lnTo>
                <a:lnTo>
                  <a:pt x="826" y="799"/>
                </a:lnTo>
                <a:lnTo>
                  <a:pt x="821" y="805"/>
                </a:lnTo>
                <a:lnTo>
                  <a:pt x="810" y="805"/>
                </a:lnTo>
                <a:lnTo>
                  <a:pt x="805" y="815"/>
                </a:lnTo>
                <a:lnTo>
                  <a:pt x="800" y="815"/>
                </a:lnTo>
                <a:lnTo>
                  <a:pt x="800" y="821"/>
                </a:lnTo>
                <a:lnTo>
                  <a:pt x="794" y="821"/>
                </a:lnTo>
                <a:lnTo>
                  <a:pt x="794" y="826"/>
                </a:lnTo>
                <a:lnTo>
                  <a:pt x="784" y="836"/>
                </a:lnTo>
                <a:lnTo>
                  <a:pt x="784" y="831"/>
                </a:lnTo>
                <a:lnTo>
                  <a:pt x="789" y="831"/>
                </a:lnTo>
                <a:lnTo>
                  <a:pt x="789" y="826"/>
                </a:lnTo>
                <a:lnTo>
                  <a:pt x="784" y="826"/>
                </a:lnTo>
                <a:lnTo>
                  <a:pt x="784" y="821"/>
                </a:lnTo>
                <a:lnTo>
                  <a:pt x="784" y="815"/>
                </a:lnTo>
                <a:lnTo>
                  <a:pt x="784" y="810"/>
                </a:lnTo>
                <a:lnTo>
                  <a:pt x="778" y="810"/>
                </a:lnTo>
                <a:lnTo>
                  <a:pt x="773" y="810"/>
                </a:lnTo>
                <a:lnTo>
                  <a:pt x="768" y="810"/>
                </a:lnTo>
                <a:lnTo>
                  <a:pt x="768" y="815"/>
                </a:lnTo>
                <a:lnTo>
                  <a:pt x="763" y="815"/>
                </a:lnTo>
                <a:lnTo>
                  <a:pt x="757" y="815"/>
                </a:lnTo>
                <a:lnTo>
                  <a:pt x="752" y="821"/>
                </a:lnTo>
                <a:lnTo>
                  <a:pt x="747" y="821"/>
                </a:lnTo>
                <a:lnTo>
                  <a:pt x="747" y="826"/>
                </a:lnTo>
                <a:lnTo>
                  <a:pt x="741" y="826"/>
                </a:lnTo>
                <a:lnTo>
                  <a:pt x="736" y="826"/>
                </a:lnTo>
                <a:lnTo>
                  <a:pt x="736" y="831"/>
                </a:lnTo>
                <a:lnTo>
                  <a:pt x="731" y="831"/>
                </a:lnTo>
                <a:lnTo>
                  <a:pt x="725" y="831"/>
                </a:lnTo>
                <a:lnTo>
                  <a:pt x="725" y="836"/>
                </a:lnTo>
                <a:lnTo>
                  <a:pt x="720" y="836"/>
                </a:lnTo>
                <a:lnTo>
                  <a:pt x="715" y="836"/>
                </a:lnTo>
                <a:lnTo>
                  <a:pt x="710" y="836"/>
                </a:lnTo>
                <a:lnTo>
                  <a:pt x="710" y="842"/>
                </a:lnTo>
                <a:lnTo>
                  <a:pt x="704" y="842"/>
                </a:lnTo>
                <a:lnTo>
                  <a:pt x="699" y="842"/>
                </a:lnTo>
                <a:lnTo>
                  <a:pt x="699" y="847"/>
                </a:lnTo>
                <a:lnTo>
                  <a:pt x="694" y="847"/>
                </a:lnTo>
                <a:lnTo>
                  <a:pt x="688" y="847"/>
                </a:lnTo>
                <a:lnTo>
                  <a:pt x="683" y="847"/>
                </a:lnTo>
                <a:lnTo>
                  <a:pt x="683" y="852"/>
                </a:lnTo>
                <a:lnTo>
                  <a:pt x="678" y="852"/>
                </a:lnTo>
                <a:lnTo>
                  <a:pt x="678" y="858"/>
                </a:lnTo>
                <a:lnTo>
                  <a:pt x="678" y="863"/>
                </a:lnTo>
                <a:lnTo>
                  <a:pt x="673" y="863"/>
                </a:lnTo>
                <a:lnTo>
                  <a:pt x="667" y="863"/>
                </a:lnTo>
                <a:lnTo>
                  <a:pt x="662" y="863"/>
                </a:lnTo>
                <a:lnTo>
                  <a:pt x="657" y="863"/>
                </a:lnTo>
                <a:lnTo>
                  <a:pt x="651" y="863"/>
                </a:lnTo>
                <a:lnTo>
                  <a:pt x="646" y="863"/>
                </a:lnTo>
                <a:lnTo>
                  <a:pt x="641" y="863"/>
                </a:lnTo>
                <a:lnTo>
                  <a:pt x="635" y="863"/>
                </a:lnTo>
                <a:lnTo>
                  <a:pt x="635" y="858"/>
                </a:lnTo>
                <a:lnTo>
                  <a:pt x="630" y="858"/>
                </a:lnTo>
                <a:lnTo>
                  <a:pt x="630" y="852"/>
                </a:lnTo>
                <a:lnTo>
                  <a:pt x="625" y="852"/>
                </a:lnTo>
                <a:lnTo>
                  <a:pt x="620" y="852"/>
                </a:lnTo>
                <a:lnTo>
                  <a:pt x="614" y="852"/>
                </a:lnTo>
                <a:lnTo>
                  <a:pt x="614" y="858"/>
                </a:lnTo>
                <a:lnTo>
                  <a:pt x="609" y="858"/>
                </a:lnTo>
                <a:lnTo>
                  <a:pt x="604" y="858"/>
                </a:lnTo>
                <a:lnTo>
                  <a:pt x="598" y="858"/>
                </a:lnTo>
                <a:lnTo>
                  <a:pt x="593" y="858"/>
                </a:lnTo>
                <a:lnTo>
                  <a:pt x="593" y="863"/>
                </a:lnTo>
                <a:lnTo>
                  <a:pt x="498" y="895"/>
                </a:lnTo>
                <a:lnTo>
                  <a:pt x="445" y="948"/>
                </a:lnTo>
                <a:lnTo>
                  <a:pt x="381" y="953"/>
                </a:lnTo>
                <a:lnTo>
                  <a:pt x="376" y="953"/>
                </a:lnTo>
                <a:lnTo>
                  <a:pt x="376" y="948"/>
                </a:lnTo>
                <a:lnTo>
                  <a:pt x="376" y="942"/>
                </a:lnTo>
                <a:lnTo>
                  <a:pt x="371" y="937"/>
                </a:lnTo>
                <a:lnTo>
                  <a:pt x="376" y="937"/>
                </a:lnTo>
                <a:lnTo>
                  <a:pt x="371" y="937"/>
                </a:lnTo>
                <a:lnTo>
                  <a:pt x="371" y="932"/>
                </a:lnTo>
                <a:lnTo>
                  <a:pt x="365" y="926"/>
                </a:lnTo>
                <a:lnTo>
                  <a:pt x="365" y="921"/>
                </a:lnTo>
                <a:lnTo>
                  <a:pt x="360" y="921"/>
                </a:lnTo>
                <a:lnTo>
                  <a:pt x="360" y="916"/>
                </a:lnTo>
                <a:lnTo>
                  <a:pt x="360" y="911"/>
                </a:lnTo>
                <a:lnTo>
                  <a:pt x="355" y="911"/>
                </a:lnTo>
                <a:lnTo>
                  <a:pt x="350" y="911"/>
                </a:lnTo>
                <a:lnTo>
                  <a:pt x="350" y="905"/>
                </a:lnTo>
                <a:lnTo>
                  <a:pt x="350" y="900"/>
                </a:lnTo>
                <a:lnTo>
                  <a:pt x="355" y="895"/>
                </a:lnTo>
                <a:lnTo>
                  <a:pt x="350" y="895"/>
                </a:lnTo>
                <a:lnTo>
                  <a:pt x="350" y="889"/>
                </a:lnTo>
                <a:lnTo>
                  <a:pt x="344" y="889"/>
                </a:lnTo>
                <a:lnTo>
                  <a:pt x="339" y="889"/>
                </a:lnTo>
                <a:lnTo>
                  <a:pt x="339" y="884"/>
                </a:lnTo>
                <a:lnTo>
                  <a:pt x="339" y="879"/>
                </a:lnTo>
                <a:lnTo>
                  <a:pt x="339" y="874"/>
                </a:lnTo>
                <a:lnTo>
                  <a:pt x="334" y="868"/>
                </a:lnTo>
                <a:lnTo>
                  <a:pt x="339" y="868"/>
                </a:lnTo>
                <a:lnTo>
                  <a:pt x="339" y="863"/>
                </a:lnTo>
                <a:lnTo>
                  <a:pt x="334" y="863"/>
                </a:lnTo>
                <a:lnTo>
                  <a:pt x="328" y="863"/>
                </a:lnTo>
                <a:lnTo>
                  <a:pt x="323" y="863"/>
                </a:lnTo>
                <a:lnTo>
                  <a:pt x="318" y="863"/>
                </a:lnTo>
                <a:lnTo>
                  <a:pt x="313" y="863"/>
                </a:lnTo>
                <a:lnTo>
                  <a:pt x="313" y="858"/>
                </a:lnTo>
                <a:lnTo>
                  <a:pt x="307" y="858"/>
                </a:lnTo>
                <a:lnTo>
                  <a:pt x="307" y="852"/>
                </a:lnTo>
                <a:lnTo>
                  <a:pt x="302" y="852"/>
                </a:lnTo>
                <a:lnTo>
                  <a:pt x="297" y="852"/>
                </a:lnTo>
                <a:lnTo>
                  <a:pt x="297" y="847"/>
                </a:lnTo>
                <a:lnTo>
                  <a:pt x="297" y="852"/>
                </a:lnTo>
                <a:lnTo>
                  <a:pt x="291" y="852"/>
                </a:lnTo>
                <a:lnTo>
                  <a:pt x="291" y="847"/>
                </a:lnTo>
                <a:lnTo>
                  <a:pt x="291" y="852"/>
                </a:lnTo>
                <a:lnTo>
                  <a:pt x="291" y="847"/>
                </a:lnTo>
                <a:lnTo>
                  <a:pt x="286" y="847"/>
                </a:lnTo>
                <a:lnTo>
                  <a:pt x="281" y="847"/>
                </a:lnTo>
                <a:lnTo>
                  <a:pt x="275" y="847"/>
                </a:lnTo>
                <a:lnTo>
                  <a:pt x="270" y="847"/>
                </a:lnTo>
                <a:lnTo>
                  <a:pt x="217" y="831"/>
                </a:lnTo>
                <a:lnTo>
                  <a:pt x="0" y="752"/>
                </a:lnTo>
                <a:lnTo>
                  <a:pt x="0" y="746"/>
                </a:lnTo>
                <a:lnTo>
                  <a:pt x="5" y="746"/>
                </a:lnTo>
                <a:lnTo>
                  <a:pt x="5" y="741"/>
                </a:lnTo>
                <a:lnTo>
                  <a:pt x="5" y="736"/>
                </a:lnTo>
                <a:lnTo>
                  <a:pt x="5" y="731"/>
                </a:lnTo>
                <a:lnTo>
                  <a:pt x="5" y="725"/>
                </a:lnTo>
                <a:lnTo>
                  <a:pt x="11" y="725"/>
                </a:lnTo>
                <a:lnTo>
                  <a:pt x="11" y="720"/>
                </a:lnTo>
                <a:lnTo>
                  <a:pt x="11" y="715"/>
                </a:lnTo>
                <a:lnTo>
                  <a:pt x="5" y="715"/>
                </a:lnTo>
                <a:lnTo>
                  <a:pt x="5" y="709"/>
                </a:lnTo>
                <a:lnTo>
                  <a:pt x="5" y="704"/>
                </a:lnTo>
                <a:lnTo>
                  <a:pt x="5" y="699"/>
                </a:lnTo>
                <a:lnTo>
                  <a:pt x="0" y="699"/>
                </a:lnTo>
                <a:lnTo>
                  <a:pt x="5" y="699"/>
                </a:lnTo>
                <a:lnTo>
                  <a:pt x="5" y="694"/>
                </a:lnTo>
                <a:lnTo>
                  <a:pt x="11" y="694"/>
                </a:lnTo>
                <a:lnTo>
                  <a:pt x="11" y="688"/>
                </a:lnTo>
                <a:lnTo>
                  <a:pt x="11" y="683"/>
                </a:lnTo>
                <a:lnTo>
                  <a:pt x="11" y="678"/>
                </a:lnTo>
                <a:lnTo>
                  <a:pt x="5" y="678"/>
                </a:lnTo>
                <a:lnTo>
                  <a:pt x="5" y="672"/>
                </a:lnTo>
                <a:lnTo>
                  <a:pt x="5" y="667"/>
                </a:lnTo>
                <a:lnTo>
                  <a:pt x="11" y="662"/>
                </a:lnTo>
                <a:lnTo>
                  <a:pt x="5" y="662"/>
                </a:lnTo>
                <a:lnTo>
                  <a:pt x="5" y="656"/>
                </a:lnTo>
                <a:lnTo>
                  <a:pt x="11" y="656"/>
                </a:lnTo>
                <a:lnTo>
                  <a:pt x="11" y="651"/>
                </a:lnTo>
                <a:lnTo>
                  <a:pt x="11" y="646"/>
                </a:lnTo>
                <a:lnTo>
                  <a:pt x="16" y="646"/>
                </a:lnTo>
                <a:lnTo>
                  <a:pt x="16" y="651"/>
                </a:lnTo>
                <a:lnTo>
                  <a:pt x="16" y="646"/>
                </a:lnTo>
                <a:lnTo>
                  <a:pt x="21" y="641"/>
                </a:lnTo>
                <a:lnTo>
                  <a:pt x="32" y="635"/>
                </a:lnTo>
                <a:lnTo>
                  <a:pt x="37" y="635"/>
                </a:lnTo>
                <a:lnTo>
                  <a:pt x="37" y="630"/>
                </a:lnTo>
                <a:lnTo>
                  <a:pt x="43" y="630"/>
                </a:lnTo>
                <a:lnTo>
                  <a:pt x="43" y="635"/>
                </a:lnTo>
                <a:lnTo>
                  <a:pt x="43" y="630"/>
                </a:lnTo>
                <a:lnTo>
                  <a:pt x="43" y="625"/>
                </a:lnTo>
                <a:lnTo>
                  <a:pt x="43" y="619"/>
                </a:lnTo>
                <a:lnTo>
                  <a:pt x="48" y="619"/>
                </a:lnTo>
                <a:lnTo>
                  <a:pt x="48" y="625"/>
                </a:lnTo>
                <a:lnTo>
                  <a:pt x="53" y="625"/>
                </a:lnTo>
                <a:lnTo>
                  <a:pt x="53" y="619"/>
                </a:lnTo>
                <a:lnTo>
                  <a:pt x="53" y="614"/>
                </a:lnTo>
                <a:lnTo>
                  <a:pt x="58" y="614"/>
                </a:lnTo>
                <a:lnTo>
                  <a:pt x="58" y="609"/>
                </a:lnTo>
                <a:lnTo>
                  <a:pt x="64" y="609"/>
                </a:lnTo>
                <a:lnTo>
                  <a:pt x="64" y="604"/>
                </a:lnTo>
                <a:lnTo>
                  <a:pt x="64" y="598"/>
                </a:lnTo>
                <a:lnTo>
                  <a:pt x="69" y="598"/>
                </a:lnTo>
                <a:lnTo>
                  <a:pt x="69" y="593"/>
                </a:lnTo>
                <a:lnTo>
                  <a:pt x="74" y="593"/>
                </a:lnTo>
                <a:lnTo>
                  <a:pt x="74" y="588"/>
                </a:lnTo>
                <a:lnTo>
                  <a:pt x="80" y="588"/>
                </a:lnTo>
                <a:lnTo>
                  <a:pt x="80" y="582"/>
                </a:lnTo>
                <a:lnTo>
                  <a:pt x="80" y="577"/>
                </a:lnTo>
                <a:lnTo>
                  <a:pt x="85" y="577"/>
                </a:lnTo>
                <a:lnTo>
                  <a:pt x="85" y="572"/>
                </a:lnTo>
                <a:lnTo>
                  <a:pt x="85" y="566"/>
                </a:lnTo>
                <a:lnTo>
                  <a:pt x="90" y="566"/>
                </a:lnTo>
                <a:lnTo>
                  <a:pt x="90" y="561"/>
                </a:lnTo>
                <a:lnTo>
                  <a:pt x="90" y="556"/>
                </a:lnTo>
                <a:lnTo>
                  <a:pt x="90" y="551"/>
                </a:lnTo>
                <a:lnTo>
                  <a:pt x="95" y="545"/>
                </a:lnTo>
                <a:lnTo>
                  <a:pt x="95" y="540"/>
                </a:lnTo>
                <a:lnTo>
                  <a:pt x="95" y="535"/>
                </a:lnTo>
                <a:lnTo>
                  <a:pt x="101" y="535"/>
                </a:lnTo>
                <a:lnTo>
                  <a:pt x="101" y="529"/>
                </a:lnTo>
                <a:lnTo>
                  <a:pt x="101" y="524"/>
                </a:lnTo>
                <a:lnTo>
                  <a:pt x="101" y="519"/>
                </a:lnTo>
                <a:lnTo>
                  <a:pt x="106" y="514"/>
                </a:lnTo>
                <a:lnTo>
                  <a:pt x="106" y="508"/>
                </a:lnTo>
                <a:lnTo>
                  <a:pt x="111" y="508"/>
                </a:lnTo>
                <a:lnTo>
                  <a:pt x="111" y="503"/>
                </a:lnTo>
                <a:lnTo>
                  <a:pt x="111" y="498"/>
                </a:lnTo>
                <a:lnTo>
                  <a:pt x="106" y="498"/>
                </a:lnTo>
                <a:lnTo>
                  <a:pt x="111" y="492"/>
                </a:lnTo>
                <a:lnTo>
                  <a:pt x="111" y="487"/>
                </a:lnTo>
                <a:lnTo>
                  <a:pt x="117" y="482"/>
                </a:lnTo>
                <a:lnTo>
                  <a:pt x="117" y="476"/>
                </a:lnTo>
                <a:lnTo>
                  <a:pt x="117" y="471"/>
                </a:lnTo>
                <a:lnTo>
                  <a:pt x="117" y="466"/>
                </a:lnTo>
                <a:lnTo>
                  <a:pt x="117" y="461"/>
                </a:lnTo>
                <a:lnTo>
                  <a:pt x="122" y="461"/>
                </a:lnTo>
                <a:lnTo>
                  <a:pt x="122" y="455"/>
                </a:lnTo>
                <a:lnTo>
                  <a:pt x="127" y="455"/>
                </a:lnTo>
                <a:lnTo>
                  <a:pt x="127" y="450"/>
                </a:lnTo>
                <a:lnTo>
                  <a:pt x="127" y="445"/>
                </a:lnTo>
                <a:lnTo>
                  <a:pt x="133" y="439"/>
                </a:lnTo>
                <a:lnTo>
                  <a:pt x="133" y="434"/>
                </a:lnTo>
                <a:lnTo>
                  <a:pt x="133" y="429"/>
                </a:lnTo>
                <a:lnTo>
                  <a:pt x="138" y="429"/>
                </a:lnTo>
                <a:lnTo>
                  <a:pt x="143" y="424"/>
                </a:lnTo>
                <a:lnTo>
                  <a:pt x="138" y="418"/>
                </a:lnTo>
                <a:lnTo>
                  <a:pt x="133" y="413"/>
                </a:lnTo>
                <a:lnTo>
                  <a:pt x="138" y="413"/>
                </a:lnTo>
                <a:lnTo>
                  <a:pt x="143" y="418"/>
                </a:lnTo>
                <a:lnTo>
                  <a:pt x="143" y="413"/>
                </a:lnTo>
                <a:lnTo>
                  <a:pt x="148" y="413"/>
                </a:lnTo>
                <a:lnTo>
                  <a:pt x="148" y="408"/>
                </a:lnTo>
                <a:lnTo>
                  <a:pt x="148" y="402"/>
                </a:lnTo>
                <a:lnTo>
                  <a:pt x="148" y="397"/>
                </a:lnTo>
                <a:lnTo>
                  <a:pt x="154" y="397"/>
                </a:lnTo>
                <a:lnTo>
                  <a:pt x="159" y="397"/>
                </a:lnTo>
                <a:lnTo>
                  <a:pt x="164" y="397"/>
                </a:lnTo>
                <a:lnTo>
                  <a:pt x="170" y="397"/>
                </a:lnTo>
                <a:lnTo>
                  <a:pt x="170" y="392"/>
                </a:lnTo>
                <a:lnTo>
                  <a:pt x="175" y="392"/>
                </a:lnTo>
                <a:lnTo>
                  <a:pt x="175" y="386"/>
                </a:lnTo>
                <a:lnTo>
                  <a:pt x="170" y="381"/>
                </a:lnTo>
                <a:lnTo>
                  <a:pt x="164" y="376"/>
                </a:lnTo>
                <a:lnTo>
                  <a:pt x="159" y="376"/>
                </a:lnTo>
                <a:lnTo>
                  <a:pt x="159" y="371"/>
                </a:lnTo>
                <a:lnTo>
                  <a:pt x="159" y="365"/>
                </a:lnTo>
                <a:lnTo>
                  <a:pt x="164" y="365"/>
                </a:lnTo>
                <a:lnTo>
                  <a:pt x="164" y="360"/>
                </a:lnTo>
                <a:lnTo>
                  <a:pt x="164" y="355"/>
                </a:lnTo>
                <a:lnTo>
                  <a:pt x="159" y="355"/>
                </a:lnTo>
                <a:lnTo>
                  <a:pt x="164" y="349"/>
                </a:lnTo>
                <a:lnTo>
                  <a:pt x="170" y="349"/>
                </a:lnTo>
                <a:lnTo>
                  <a:pt x="164" y="344"/>
                </a:lnTo>
                <a:lnTo>
                  <a:pt x="159" y="339"/>
                </a:lnTo>
                <a:lnTo>
                  <a:pt x="154" y="339"/>
                </a:lnTo>
                <a:lnTo>
                  <a:pt x="154" y="334"/>
                </a:lnTo>
                <a:lnTo>
                  <a:pt x="154" y="328"/>
                </a:lnTo>
                <a:lnTo>
                  <a:pt x="159" y="323"/>
                </a:lnTo>
                <a:lnTo>
                  <a:pt x="154" y="318"/>
                </a:lnTo>
                <a:lnTo>
                  <a:pt x="154" y="312"/>
                </a:lnTo>
                <a:lnTo>
                  <a:pt x="148" y="312"/>
                </a:lnTo>
                <a:lnTo>
                  <a:pt x="148" y="307"/>
                </a:lnTo>
                <a:lnTo>
                  <a:pt x="148" y="302"/>
                </a:lnTo>
                <a:lnTo>
                  <a:pt x="143" y="302"/>
                </a:lnTo>
                <a:lnTo>
                  <a:pt x="148" y="296"/>
                </a:lnTo>
                <a:lnTo>
                  <a:pt x="148" y="291"/>
                </a:lnTo>
                <a:lnTo>
                  <a:pt x="148" y="286"/>
                </a:lnTo>
                <a:lnTo>
                  <a:pt x="154" y="281"/>
                </a:lnTo>
                <a:lnTo>
                  <a:pt x="154" y="275"/>
                </a:lnTo>
                <a:lnTo>
                  <a:pt x="154" y="270"/>
                </a:lnTo>
                <a:lnTo>
                  <a:pt x="159" y="265"/>
                </a:lnTo>
                <a:lnTo>
                  <a:pt x="159" y="259"/>
                </a:lnTo>
                <a:lnTo>
                  <a:pt x="164" y="254"/>
                </a:lnTo>
                <a:lnTo>
                  <a:pt x="164" y="249"/>
                </a:lnTo>
                <a:lnTo>
                  <a:pt x="164" y="244"/>
                </a:lnTo>
                <a:lnTo>
                  <a:pt x="164" y="238"/>
                </a:lnTo>
                <a:lnTo>
                  <a:pt x="170" y="233"/>
                </a:lnTo>
                <a:lnTo>
                  <a:pt x="175" y="233"/>
                </a:lnTo>
                <a:lnTo>
                  <a:pt x="175" y="228"/>
                </a:lnTo>
                <a:lnTo>
                  <a:pt x="175" y="222"/>
                </a:lnTo>
                <a:lnTo>
                  <a:pt x="175" y="217"/>
                </a:lnTo>
                <a:lnTo>
                  <a:pt x="170" y="212"/>
                </a:lnTo>
                <a:lnTo>
                  <a:pt x="175" y="212"/>
                </a:lnTo>
                <a:lnTo>
                  <a:pt x="170" y="206"/>
                </a:lnTo>
                <a:lnTo>
                  <a:pt x="170" y="201"/>
                </a:lnTo>
                <a:lnTo>
                  <a:pt x="170" y="196"/>
                </a:lnTo>
                <a:lnTo>
                  <a:pt x="164" y="191"/>
                </a:lnTo>
                <a:lnTo>
                  <a:pt x="164" y="185"/>
                </a:lnTo>
                <a:lnTo>
                  <a:pt x="170" y="180"/>
                </a:lnTo>
                <a:lnTo>
                  <a:pt x="175" y="180"/>
                </a:lnTo>
                <a:lnTo>
                  <a:pt x="175" y="175"/>
                </a:lnTo>
                <a:lnTo>
                  <a:pt x="180" y="175"/>
                </a:lnTo>
                <a:lnTo>
                  <a:pt x="180" y="169"/>
                </a:lnTo>
                <a:lnTo>
                  <a:pt x="185" y="169"/>
                </a:lnTo>
                <a:lnTo>
                  <a:pt x="185" y="164"/>
                </a:lnTo>
                <a:lnTo>
                  <a:pt x="191" y="164"/>
                </a:lnTo>
                <a:lnTo>
                  <a:pt x="191" y="159"/>
                </a:lnTo>
                <a:lnTo>
                  <a:pt x="191" y="154"/>
                </a:lnTo>
                <a:lnTo>
                  <a:pt x="196" y="148"/>
                </a:lnTo>
                <a:lnTo>
                  <a:pt x="201" y="143"/>
                </a:lnTo>
                <a:lnTo>
                  <a:pt x="201" y="138"/>
                </a:lnTo>
                <a:lnTo>
                  <a:pt x="207" y="138"/>
                </a:lnTo>
                <a:lnTo>
                  <a:pt x="212" y="132"/>
                </a:lnTo>
                <a:lnTo>
                  <a:pt x="217" y="132"/>
                </a:lnTo>
                <a:lnTo>
                  <a:pt x="217" y="127"/>
                </a:lnTo>
                <a:lnTo>
                  <a:pt x="217" y="122"/>
                </a:lnTo>
                <a:lnTo>
                  <a:pt x="223" y="122"/>
                </a:lnTo>
                <a:lnTo>
                  <a:pt x="223" y="116"/>
                </a:lnTo>
                <a:lnTo>
                  <a:pt x="228" y="111"/>
                </a:lnTo>
                <a:lnTo>
                  <a:pt x="228" y="106"/>
                </a:lnTo>
                <a:lnTo>
                  <a:pt x="228" y="101"/>
                </a:lnTo>
                <a:lnTo>
                  <a:pt x="233" y="95"/>
                </a:lnTo>
                <a:lnTo>
                  <a:pt x="238" y="95"/>
                </a:lnTo>
                <a:lnTo>
                  <a:pt x="244" y="85"/>
                </a:lnTo>
                <a:lnTo>
                  <a:pt x="260" y="79"/>
                </a:lnTo>
                <a:lnTo>
                  <a:pt x="260" y="74"/>
                </a:lnTo>
                <a:lnTo>
                  <a:pt x="265" y="64"/>
                </a:lnTo>
                <a:lnTo>
                  <a:pt x="270" y="58"/>
                </a:lnTo>
                <a:lnTo>
                  <a:pt x="270" y="53"/>
                </a:lnTo>
                <a:lnTo>
                  <a:pt x="275" y="48"/>
                </a:lnTo>
                <a:lnTo>
                  <a:pt x="275" y="42"/>
                </a:lnTo>
                <a:lnTo>
                  <a:pt x="281" y="37"/>
                </a:lnTo>
                <a:lnTo>
                  <a:pt x="286" y="32"/>
                </a:lnTo>
                <a:lnTo>
                  <a:pt x="286" y="26"/>
                </a:lnTo>
                <a:lnTo>
                  <a:pt x="291" y="26"/>
                </a:lnTo>
                <a:lnTo>
                  <a:pt x="291" y="21"/>
                </a:lnTo>
                <a:lnTo>
                  <a:pt x="302" y="16"/>
                </a:lnTo>
                <a:lnTo>
                  <a:pt x="302" y="11"/>
                </a:lnTo>
                <a:lnTo>
                  <a:pt x="307" y="11"/>
                </a:lnTo>
                <a:lnTo>
                  <a:pt x="313" y="11"/>
                </a:lnTo>
                <a:lnTo>
                  <a:pt x="313" y="5"/>
                </a:lnTo>
                <a:lnTo>
                  <a:pt x="313" y="0"/>
                </a:lnTo>
                <a:lnTo>
                  <a:pt x="318" y="0"/>
                </a:lnTo>
                <a:lnTo>
                  <a:pt x="328" y="0"/>
                </a:lnTo>
                <a:lnTo>
                  <a:pt x="334" y="11"/>
                </a:lnTo>
                <a:lnTo>
                  <a:pt x="344" y="16"/>
                </a:lnTo>
                <a:lnTo>
                  <a:pt x="355" y="26"/>
                </a:lnTo>
                <a:lnTo>
                  <a:pt x="360" y="32"/>
                </a:lnTo>
                <a:lnTo>
                  <a:pt x="371" y="42"/>
                </a:lnTo>
                <a:lnTo>
                  <a:pt x="376" y="48"/>
                </a:lnTo>
                <a:lnTo>
                  <a:pt x="381" y="53"/>
                </a:lnTo>
                <a:lnTo>
                  <a:pt x="588" y="143"/>
                </a:lnTo>
                <a:lnTo>
                  <a:pt x="593" y="143"/>
                </a:lnTo>
                <a:lnTo>
                  <a:pt x="593" y="148"/>
                </a:lnTo>
                <a:lnTo>
                  <a:pt x="598" y="148"/>
                </a:lnTo>
                <a:lnTo>
                  <a:pt x="598" y="143"/>
                </a:lnTo>
                <a:lnTo>
                  <a:pt x="604" y="143"/>
                </a:lnTo>
                <a:lnTo>
                  <a:pt x="604" y="138"/>
                </a:lnTo>
                <a:lnTo>
                  <a:pt x="614" y="138"/>
                </a:lnTo>
                <a:lnTo>
                  <a:pt x="620" y="138"/>
                </a:lnTo>
                <a:lnTo>
                  <a:pt x="625" y="138"/>
                </a:lnTo>
                <a:lnTo>
                  <a:pt x="625" y="132"/>
                </a:lnTo>
                <a:lnTo>
                  <a:pt x="630" y="132"/>
                </a:lnTo>
                <a:lnTo>
                  <a:pt x="635" y="132"/>
                </a:lnTo>
                <a:lnTo>
                  <a:pt x="641" y="132"/>
                </a:lnTo>
                <a:lnTo>
                  <a:pt x="646" y="138"/>
                </a:lnTo>
                <a:lnTo>
                  <a:pt x="651" y="138"/>
                </a:lnTo>
                <a:lnTo>
                  <a:pt x="694" y="127"/>
                </a:lnTo>
                <a:lnTo>
                  <a:pt x="699" y="127"/>
                </a:lnTo>
                <a:lnTo>
                  <a:pt x="699" y="122"/>
                </a:lnTo>
                <a:lnTo>
                  <a:pt x="704" y="122"/>
                </a:lnTo>
                <a:lnTo>
                  <a:pt x="710" y="122"/>
                </a:lnTo>
                <a:lnTo>
                  <a:pt x="715" y="122"/>
                </a:lnTo>
                <a:lnTo>
                  <a:pt x="800" y="106"/>
                </a:lnTo>
                <a:lnTo>
                  <a:pt x="800" y="111"/>
                </a:lnTo>
                <a:lnTo>
                  <a:pt x="800" y="116"/>
                </a:lnTo>
                <a:lnTo>
                  <a:pt x="805" y="116"/>
                </a:lnTo>
                <a:lnTo>
                  <a:pt x="805" y="122"/>
                </a:lnTo>
                <a:lnTo>
                  <a:pt x="805" y="127"/>
                </a:lnTo>
                <a:lnTo>
                  <a:pt x="810" y="127"/>
                </a:lnTo>
                <a:lnTo>
                  <a:pt x="810" y="132"/>
                </a:lnTo>
                <a:lnTo>
                  <a:pt x="810" y="138"/>
                </a:lnTo>
                <a:lnTo>
                  <a:pt x="815" y="138"/>
                </a:lnTo>
                <a:lnTo>
                  <a:pt x="821" y="138"/>
                </a:lnTo>
                <a:lnTo>
                  <a:pt x="815" y="138"/>
                </a:lnTo>
                <a:lnTo>
                  <a:pt x="815" y="143"/>
                </a:lnTo>
                <a:lnTo>
                  <a:pt x="815" y="148"/>
                </a:lnTo>
                <a:lnTo>
                  <a:pt x="815" y="154"/>
                </a:lnTo>
                <a:lnTo>
                  <a:pt x="815" y="159"/>
                </a:lnTo>
                <a:lnTo>
                  <a:pt x="810" y="164"/>
                </a:lnTo>
                <a:lnTo>
                  <a:pt x="810" y="169"/>
                </a:lnTo>
                <a:lnTo>
                  <a:pt x="815" y="169"/>
                </a:lnTo>
                <a:lnTo>
                  <a:pt x="810" y="169"/>
                </a:lnTo>
                <a:lnTo>
                  <a:pt x="815" y="175"/>
                </a:lnTo>
                <a:lnTo>
                  <a:pt x="810" y="175"/>
                </a:lnTo>
                <a:lnTo>
                  <a:pt x="815" y="175"/>
                </a:lnTo>
                <a:lnTo>
                  <a:pt x="815" y="180"/>
                </a:lnTo>
                <a:lnTo>
                  <a:pt x="810" y="180"/>
                </a:lnTo>
                <a:lnTo>
                  <a:pt x="810" y="185"/>
                </a:lnTo>
                <a:lnTo>
                  <a:pt x="815" y="185"/>
                </a:lnTo>
                <a:lnTo>
                  <a:pt x="815" y="191"/>
                </a:lnTo>
                <a:lnTo>
                  <a:pt x="815" y="196"/>
                </a:lnTo>
                <a:lnTo>
                  <a:pt x="821" y="196"/>
                </a:lnTo>
                <a:lnTo>
                  <a:pt x="821" y="191"/>
                </a:lnTo>
                <a:lnTo>
                  <a:pt x="821" y="196"/>
                </a:lnTo>
                <a:lnTo>
                  <a:pt x="826" y="196"/>
                </a:lnTo>
                <a:lnTo>
                  <a:pt x="826" y="201"/>
                </a:lnTo>
                <a:lnTo>
                  <a:pt x="831" y="201"/>
                </a:lnTo>
                <a:lnTo>
                  <a:pt x="826" y="201"/>
                </a:lnTo>
                <a:lnTo>
                  <a:pt x="831" y="201"/>
                </a:lnTo>
                <a:lnTo>
                  <a:pt x="831" y="206"/>
                </a:lnTo>
                <a:lnTo>
                  <a:pt x="826" y="206"/>
                </a:lnTo>
                <a:lnTo>
                  <a:pt x="831" y="206"/>
                </a:lnTo>
                <a:lnTo>
                  <a:pt x="831" y="212"/>
                </a:lnTo>
                <a:lnTo>
                  <a:pt x="831" y="217"/>
                </a:lnTo>
                <a:lnTo>
                  <a:pt x="837" y="217"/>
                </a:lnTo>
                <a:lnTo>
                  <a:pt x="837" y="222"/>
                </a:lnTo>
                <a:lnTo>
                  <a:pt x="837" y="228"/>
                </a:lnTo>
                <a:lnTo>
                  <a:pt x="837" y="233"/>
                </a:lnTo>
                <a:lnTo>
                  <a:pt x="831" y="233"/>
                </a:lnTo>
                <a:lnTo>
                  <a:pt x="831" y="238"/>
                </a:lnTo>
                <a:lnTo>
                  <a:pt x="837" y="238"/>
                </a:lnTo>
                <a:lnTo>
                  <a:pt x="837" y="244"/>
                </a:lnTo>
                <a:lnTo>
                  <a:pt x="837" y="249"/>
                </a:lnTo>
                <a:lnTo>
                  <a:pt x="837" y="254"/>
                </a:lnTo>
                <a:lnTo>
                  <a:pt x="837" y="249"/>
                </a:lnTo>
                <a:lnTo>
                  <a:pt x="837" y="254"/>
                </a:lnTo>
                <a:lnTo>
                  <a:pt x="831" y="254"/>
                </a:lnTo>
                <a:lnTo>
                  <a:pt x="837" y="254"/>
                </a:lnTo>
                <a:lnTo>
                  <a:pt x="842" y="254"/>
                </a:lnTo>
                <a:lnTo>
                  <a:pt x="847" y="254"/>
                </a:lnTo>
                <a:lnTo>
                  <a:pt x="847" y="259"/>
                </a:lnTo>
                <a:lnTo>
                  <a:pt x="853" y="259"/>
                </a:lnTo>
                <a:lnTo>
                  <a:pt x="853" y="265"/>
                </a:lnTo>
                <a:lnTo>
                  <a:pt x="853" y="259"/>
                </a:lnTo>
                <a:lnTo>
                  <a:pt x="858" y="259"/>
                </a:lnTo>
                <a:lnTo>
                  <a:pt x="858" y="265"/>
                </a:lnTo>
                <a:lnTo>
                  <a:pt x="863" y="265"/>
                </a:lnTo>
                <a:lnTo>
                  <a:pt x="863" y="270"/>
                </a:lnTo>
                <a:lnTo>
                  <a:pt x="863" y="275"/>
                </a:lnTo>
                <a:lnTo>
                  <a:pt x="863" y="281"/>
                </a:lnTo>
                <a:lnTo>
                  <a:pt x="868" y="281"/>
                </a:lnTo>
                <a:lnTo>
                  <a:pt x="868" y="286"/>
                </a:lnTo>
                <a:lnTo>
                  <a:pt x="874" y="286"/>
                </a:lnTo>
                <a:lnTo>
                  <a:pt x="874" y="291"/>
                </a:lnTo>
                <a:lnTo>
                  <a:pt x="879" y="291"/>
                </a:lnTo>
                <a:lnTo>
                  <a:pt x="879" y="286"/>
                </a:lnTo>
                <a:lnTo>
                  <a:pt x="884" y="286"/>
                </a:lnTo>
                <a:lnTo>
                  <a:pt x="884" y="291"/>
                </a:lnTo>
                <a:lnTo>
                  <a:pt x="879" y="291"/>
                </a:lnTo>
                <a:lnTo>
                  <a:pt x="884" y="291"/>
                </a:lnTo>
                <a:lnTo>
                  <a:pt x="884" y="296"/>
                </a:lnTo>
                <a:lnTo>
                  <a:pt x="884" y="302"/>
                </a:lnTo>
                <a:lnTo>
                  <a:pt x="884" y="307"/>
                </a:lnTo>
                <a:lnTo>
                  <a:pt x="884" y="312"/>
                </a:lnTo>
                <a:lnTo>
                  <a:pt x="890" y="312"/>
                </a:lnTo>
                <a:lnTo>
                  <a:pt x="890" y="318"/>
                </a:lnTo>
                <a:lnTo>
                  <a:pt x="895" y="318"/>
                </a:lnTo>
                <a:lnTo>
                  <a:pt x="900" y="318"/>
                </a:lnTo>
                <a:lnTo>
                  <a:pt x="900" y="323"/>
                </a:lnTo>
                <a:lnTo>
                  <a:pt x="905" y="318"/>
                </a:lnTo>
                <a:lnTo>
                  <a:pt x="911" y="318"/>
                </a:lnTo>
                <a:lnTo>
                  <a:pt x="911" y="312"/>
                </a:lnTo>
                <a:lnTo>
                  <a:pt x="916" y="312"/>
                </a:lnTo>
                <a:lnTo>
                  <a:pt x="916" y="307"/>
                </a:lnTo>
                <a:lnTo>
                  <a:pt x="916" y="312"/>
                </a:lnTo>
                <a:lnTo>
                  <a:pt x="916" y="318"/>
                </a:lnTo>
                <a:lnTo>
                  <a:pt x="911" y="318"/>
                </a:lnTo>
                <a:lnTo>
                  <a:pt x="911" y="323"/>
                </a:lnTo>
                <a:lnTo>
                  <a:pt x="905" y="323"/>
                </a:lnTo>
                <a:lnTo>
                  <a:pt x="900" y="323"/>
                </a:lnTo>
                <a:lnTo>
                  <a:pt x="900" y="328"/>
                </a:lnTo>
                <a:lnTo>
                  <a:pt x="895" y="328"/>
                </a:lnTo>
                <a:lnTo>
                  <a:pt x="895" y="323"/>
                </a:lnTo>
                <a:lnTo>
                  <a:pt x="890" y="323"/>
                </a:lnTo>
                <a:lnTo>
                  <a:pt x="884" y="323"/>
                </a:lnTo>
                <a:lnTo>
                  <a:pt x="884" y="328"/>
                </a:lnTo>
                <a:lnTo>
                  <a:pt x="890" y="328"/>
                </a:lnTo>
                <a:lnTo>
                  <a:pt x="884" y="328"/>
                </a:lnTo>
                <a:lnTo>
                  <a:pt x="884" y="323"/>
                </a:lnTo>
                <a:lnTo>
                  <a:pt x="879" y="323"/>
                </a:lnTo>
                <a:lnTo>
                  <a:pt x="879" y="318"/>
                </a:lnTo>
                <a:lnTo>
                  <a:pt x="874" y="312"/>
                </a:lnTo>
                <a:lnTo>
                  <a:pt x="879" y="312"/>
                </a:lnTo>
                <a:lnTo>
                  <a:pt x="874" y="312"/>
                </a:lnTo>
                <a:lnTo>
                  <a:pt x="874" y="307"/>
                </a:lnTo>
                <a:lnTo>
                  <a:pt x="868" y="307"/>
                </a:lnTo>
                <a:lnTo>
                  <a:pt x="868" y="302"/>
                </a:lnTo>
                <a:lnTo>
                  <a:pt x="863" y="302"/>
                </a:lnTo>
                <a:lnTo>
                  <a:pt x="858" y="302"/>
                </a:lnTo>
                <a:lnTo>
                  <a:pt x="853" y="302"/>
                </a:lnTo>
                <a:lnTo>
                  <a:pt x="853" y="307"/>
                </a:lnTo>
                <a:lnTo>
                  <a:pt x="847" y="307"/>
                </a:lnTo>
                <a:lnTo>
                  <a:pt x="847" y="302"/>
                </a:lnTo>
                <a:lnTo>
                  <a:pt x="847" y="307"/>
                </a:lnTo>
                <a:lnTo>
                  <a:pt x="847" y="312"/>
                </a:lnTo>
                <a:lnTo>
                  <a:pt x="847" y="318"/>
                </a:lnTo>
                <a:lnTo>
                  <a:pt x="842" y="318"/>
                </a:lnTo>
                <a:lnTo>
                  <a:pt x="842" y="323"/>
                </a:lnTo>
                <a:lnTo>
                  <a:pt x="842" y="328"/>
                </a:lnTo>
                <a:lnTo>
                  <a:pt x="837" y="328"/>
                </a:lnTo>
                <a:lnTo>
                  <a:pt x="831" y="328"/>
                </a:lnTo>
                <a:lnTo>
                  <a:pt x="826" y="328"/>
                </a:lnTo>
                <a:lnTo>
                  <a:pt x="826" y="334"/>
                </a:lnTo>
                <a:lnTo>
                  <a:pt x="831" y="334"/>
                </a:lnTo>
                <a:lnTo>
                  <a:pt x="831" y="328"/>
                </a:lnTo>
                <a:lnTo>
                  <a:pt x="831" y="334"/>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14" name="Freeform 14"/>
          <p:cNvSpPr>
            <a:spLocks/>
          </p:cNvSpPr>
          <p:nvPr/>
        </p:nvSpPr>
        <p:spPr bwMode="auto">
          <a:xfrm>
            <a:off x="4446587" y="2293938"/>
            <a:ext cx="1689100" cy="1336675"/>
          </a:xfrm>
          <a:custGeom>
            <a:avLst/>
            <a:gdLst>
              <a:gd name="T0" fmla="*/ 349 w 1064"/>
              <a:gd name="T1" fmla="*/ 11 h 842"/>
              <a:gd name="T2" fmla="*/ 354 w 1064"/>
              <a:gd name="T3" fmla="*/ 48 h 842"/>
              <a:gd name="T4" fmla="*/ 360 w 1064"/>
              <a:gd name="T5" fmla="*/ 80 h 842"/>
              <a:gd name="T6" fmla="*/ 397 w 1064"/>
              <a:gd name="T7" fmla="*/ 69 h 842"/>
              <a:gd name="T8" fmla="*/ 460 w 1064"/>
              <a:gd name="T9" fmla="*/ 69 h 842"/>
              <a:gd name="T10" fmla="*/ 529 w 1064"/>
              <a:gd name="T11" fmla="*/ 106 h 842"/>
              <a:gd name="T12" fmla="*/ 561 w 1064"/>
              <a:gd name="T13" fmla="*/ 90 h 842"/>
              <a:gd name="T14" fmla="*/ 592 w 1064"/>
              <a:gd name="T15" fmla="*/ 80 h 842"/>
              <a:gd name="T16" fmla="*/ 614 w 1064"/>
              <a:gd name="T17" fmla="*/ 64 h 842"/>
              <a:gd name="T18" fmla="*/ 656 w 1064"/>
              <a:gd name="T19" fmla="*/ 48 h 842"/>
              <a:gd name="T20" fmla="*/ 688 w 1064"/>
              <a:gd name="T21" fmla="*/ 53 h 842"/>
              <a:gd name="T22" fmla="*/ 725 w 1064"/>
              <a:gd name="T23" fmla="*/ 37 h 842"/>
              <a:gd name="T24" fmla="*/ 757 w 1064"/>
              <a:gd name="T25" fmla="*/ 21 h 842"/>
              <a:gd name="T26" fmla="*/ 783 w 1064"/>
              <a:gd name="T27" fmla="*/ 11 h 842"/>
              <a:gd name="T28" fmla="*/ 815 w 1064"/>
              <a:gd name="T29" fmla="*/ 27 h 842"/>
              <a:gd name="T30" fmla="*/ 831 w 1064"/>
              <a:gd name="T31" fmla="*/ 53 h 842"/>
              <a:gd name="T32" fmla="*/ 852 w 1064"/>
              <a:gd name="T33" fmla="*/ 80 h 842"/>
              <a:gd name="T34" fmla="*/ 868 w 1064"/>
              <a:gd name="T35" fmla="*/ 111 h 842"/>
              <a:gd name="T36" fmla="*/ 878 w 1064"/>
              <a:gd name="T37" fmla="*/ 138 h 842"/>
              <a:gd name="T38" fmla="*/ 884 w 1064"/>
              <a:gd name="T39" fmla="*/ 164 h 842"/>
              <a:gd name="T40" fmla="*/ 884 w 1064"/>
              <a:gd name="T41" fmla="*/ 180 h 842"/>
              <a:gd name="T42" fmla="*/ 894 w 1064"/>
              <a:gd name="T43" fmla="*/ 207 h 842"/>
              <a:gd name="T44" fmla="*/ 900 w 1064"/>
              <a:gd name="T45" fmla="*/ 228 h 842"/>
              <a:gd name="T46" fmla="*/ 894 w 1064"/>
              <a:gd name="T47" fmla="*/ 270 h 842"/>
              <a:gd name="T48" fmla="*/ 889 w 1064"/>
              <a:gd name="T49" fmla="*/ 307 h 842"/>
              <a:gd name="T50" fmla="*/ 900 w 1064"/>
              <a:gd name="T51" fmla="*/ 339 h 842"/>
              <a:gd name="T52" fmla="*/ 926 w 1064"/>
              <a:gd name="T53" fmla="*/ 360 h 842"/>
              <a:gd name="T54" fmla="*/ 958 w 1064"/>
              <a:gd name="T55" fmla="*/ 376 h 842"/>
              <a:gd name="T56" fmla="*/ 979 w 1064"/>
              <a:gd name="T57" fmla="*/ 392 h 842"/>
              <a:gd name="T58" fmla="*/ 1005 w 1064"/>
              <a:gd name="T59" fmla="*/ 381 h 842"/>
              <a:gd name="T60" fmla="*/ 1037 w 1064"/>
              <a:gd name="T61" fmla="*/ 387 h 842"/>
              <a:gd name="T62" fmla="*/ 1058 w 1064"/>
              <a:gd name="T63" fmla="*/ 403 h 842"/>
              <a:gd name="T64" fmla="*/ 1058 w 1064"/>
              <a:gd name="T65" fmla="*/ 445 h 842"/>
              <a:gd name="T66" fmla="*/ 1058 w 1064"/>
              <a:gd name="T67" fmla="*/ 482 h 842"/>
              <a:gd name="T68" fmla="*/ 1032 w 1064"/>
              <a:gd name="T69" fmla="*/ 514 h 842"/>
              <a:gd name="T70" fmla="*/ 942 w 1064"/>
              <a:gd name="T71" fmla="*/ 524 h 842"/>
              <a:gd name="T72" fmla="*/ 815 w 1064"/>
              <a:gd name="T73" fmla="*/ 704 h 842"/>
              <a:gd name="T74" fmla="*/ 640 w 1064"/>
              <a:gd name="T75" fmla="*/ 842 h 842"/>
              <a:gd name="T76" fmla="*/ 487 w 1064"/>
              <a:gd name="T77" fmla="*/ 673 h 842"/>
              <a:gd name="T78" fmla="*/ 492 w 1064"/>
              <a:gd name="T79" fmla="*/ 254 h 842"/>
              <a:gd name="T80" fmla="*/ 338 w 1064"/>
              <a:gd name="T81" fmla="*/ 297 h 842"/>
              <a:gd name="T82" fmla="*/ 307 w 1064"/>
              <a:gd name="T83" fmla="*/ 339 h 842"/>
              <a:gd name="T84" fmla="*/ 280 w 1064"/>
              <a:gd name="T85" fmla="*/ 365 h 842"/>
              <a:gd name="T86" fmla="*/ 227 w 1064"/>
              <a:gd name="T87" fmla="*/ 477 h 842"/>
              <a:gd name="T88" fmla="*/ 190 w 1064"/>
              <a:gd name="T89" fmla="*/ 482 h 842"/>
              <a:gd name="T90" fmla="*/ 111 w 1064"/>
              <a:gd name="T91" fmla="*/ 429 h 842"/>
              <a:gd name="T92" fmla="*/ 10 w 1064"/>
              <a:gd name="T93" fmla="*/ 328 h 842"/>
              <a:gd name="T94" fmla="*/ 21 w 1064"/>
              <a:gd name="T95" fmla="*/ 154 h 842"/>
              <a:gd name="T96" fmla="*/ 74 w 1064"/>
              <a:gd name="T97" fmla="*/ 175 h 842"/>
              <a:gd name="T98" fmla="*/ 137 w 1064"/>
              <a:gd name="T99" fmla="*/ 143 h 842"/>
              <a:gd name="T100" fmla="*/ 169 w 1064"/>
              <a:gd name="T101" fmla="*/ 101 h 842"/>
              <a:gd name="T102" fmla="*/ 232 w 1064"/>
              <a:gd name="T103" fmla="*/ 69 h 842"/>
              <a:gd name="T104" fmla="*/ 270 w 1064"/>
              <a:gd name="T105" fmla="*/ 85 h 842"/>
              <a:gd name="T106" fmla="*/ 285 w 1064"/>
              <a:gd name="T107" fmla="*/ 138 h 842"/>
              <a:gd name="T108" fmla="*/ 312 w 1064"/>
              <a:gd name="T109" fmla="*/ 95 h 842"/>
              <a:gd name="T110" fmla="*/ 307 w 1064"/>
              <a:gd name="T111" fmla="*/ 64 h 842"/>
              <a:gd name="T112" fmla="*/ 317 w 1064"/>
              <a:gd name="T113" fmla="*/ 32 h 842"/>
              <a:gd name="T114" fmla="*/ 338 w 1064"/>
              <a:gd name="T115" fmla="*/ 5 h 84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64"/>
              <a:gd name="T175" fmla="*/ 0 h 842"/>
              <a:gd name="T176" fmla="*/ 1064 w 1064"/>
              <a:gd name="T177" fmla="*/ 842 h 84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64" h="842">
                <a:moveTo>
                  <a:pt x="338" y="0"/>
                </a:moveTo>
                <a:lnTo>
                  <a:pt x="338" y="5"/>
                </a:lnTo>
                <a:lnTo>
                  <a:pt x="344" y="5"/>
                </a:lnTo>
                <a:lnTo>
                  <a:pt x="344" y="0"/>
                </a:lnTo>
                <a:lnTo>
                  <a:pt x="349" y="0"/>
                </a:lnTo>
                <a:lnTo>
                  <a:pt x="349" y="5"/>
                </a:lnTo>
                <a:lnTo>
                  <a:pt x="354" y="5"/>
                </a:lnTo>
                <a:lnTo>
                  <a:pt x="354" y="11"/>
                </a:lnTo>
                <a:lnTo>
                  <a:pt x="349" y="11"/>
                </a:lnTo>
                <a:lnTo>
                  <a:pt x="354" y="16"/>
                </a:lnTo>
                <a:lnTo>
                  <a:pt x="349" y="16"/>
                </a:lnTo>
                <a:lnTo>
                  <a:pt x="349" y="21"/>
                </a:lnTo>
                <a:lnTo>
                  <a:pt x="354" y="21"/>
                </a:lnTo>
                <a:lnTo>
                  <a:pt x="354" y="27"/>
                </a:lnTo>
                <a:lnTo>
                  <a:pt x="354" y="32"/>
                </a:lnTo>
                <a:lnTo>
                  <a:pt x="354" y="37"/>
                </a:lnTo>
                <a:lnTo>
                  <a:pt x="354" y="43"/>
                </a:lnTo>
                <a:lnTo>
                  <a:pt x="354" y="48"/>
                </a:lnTo>
                <a:lnTo>
                  <a:pt x="349" y="48"/>
                </a:lnTo>
                <a:lnTo>
                  <a:pt x="349" y="53"/>
                </a:lnTo>
                <a:lnTo>
                  <a:pt x="349" y="58"/>
                </a:lnTo>
                <a:lnTo>
                  <a:pt x="349" y="64"/>
                </a:lnTo>
                <a:lnTo>
                  <a:pt x="349" y="69"/>
                </a:lnTo>
                <a:lnTo>
                  <a:pt x="349" y="74"/>
                </a:lnTo>
                <a:lnTo>
                  <a:pt x="349" y="80"/>
                </a:lnTo>
                <a:lnTo>
                  <a:pt x="354" y="80"/>
                </a:lnTo>
                <a:lnTo>
                  <a:pt x="360" y="80"/>
                </a:lnTo>
                <a:lnTo>
                  <a:pt x="360" y="74"/>
                </a:lnTo>
                <a:lnTo>
                  <a:pt x="365" y="74"/>
                </a:lnTo>
                <a:lnTo>
                  <a:pt x="365" y="69"/>
                </a:lnTo>
                <a:lnTo>
                  <a:pt x="370" y="69"/>
                </a:lnTo>
                <a:lnTo>
                  <a:pt x="370" y="80"/>
                </a:lnTo>
                <a:lnTo>
                  <a:pt x="375" y="90"/>
                </a:lnTo>
                <a:lnTo>
                  <a:pt x="381" y="80"/>
                </a:lnTo>
                <a:lnTo>
                  <a:pt x="391" y="74"/>
                </a:lnTo>
                <a:lnTo>
                  <a:pt x="397" y="69"/>
                </a:lnTo>
                <a:lnTo>
                  <a:pt x="407" y="64"/>
                </a:lnTo>
                <a:lnTo>
                  <a:pt x="412" y="53"/>
                </a:lnTo>
                <a:lnTo>
                  <a:pt x="418" y="48"/>
                </a:lnTo>
                <a:lnTo>
                  <a:pt x="423" y="43"/>
                </a:lnTo>
                <a:lnTo>
                  <a:pt x="434" y="48"/>
                </a:lnTo>
                <a:lnTo>
                  <a:pt x="439" y="53"/>
                </a:lnTo>
                <a:lnTo>
                  <a:pt x="450" y="58"/>
                </a:lnTo>
                <a:lnTo>
                  <a:pt x="455" y="64"/>
                </a:lnTo>
                <a:lnTo>
                  <a:pt x="460" y="69"/>
                </a:lnTo>
                <a:lnTo>
                  <a:pt x="471" y="69"/>
                </a:lnTo>
                <a:lnTo>
                  <a:pt x="476" y="74"/>
                </a:lnTo>
                <a:lnTo>
                  <a:pt x="492" y="80"/>
                </a:lnTo>
                <a:lnTo>
                  <a:pt x="497" y="85"/>
                </a:lnTo>
                <a:lnTo>
                  <a:pt x="502" y="85"/>
                </a:lnTo>
                <a:lnTo>
                  <a:pt x="508" y="90"/>
                </a:lnTo>
                <a:lnTo>
                  <a:pt x="518" y="101"/>
                </a:lnTo>
                <a:lnTo>
                  <a:pt x="524" y="101"/>
                </a:lnTo>
                <a:lnTo>
                  <a:pt x="529" y="106"/>
                </a:lnTo>
                <a:lnTo>
                  <a:pt x="529" y="101"/>
                </a:lnTo>
                <a:lnTo>
                  <a:pt x="534" y="101"/>
                </a:lnTo>
                <a:lnTo>
                  <a:pt x="540" y="101"/>
                </a:lnTo>
                <a:lnTo>
                  <a:pt x="540" y="95"/>
                </a:lnTo>
                <a:lnTo>
                  <a:pt x="545" y="95"/>
                </a:lnTo>
                <a:lnTo>
                  <a:pt x="550" y="95"/>
                </a:lnTo>
                <a:lnTo>
                  <a:pt x="555" y="95"/>
                </a:lnTo>
                <a:lnTo>
                  <a:pt x="561" y="95"/>
                </a:lnTo>
                <a:lnTo>
                  <a:pt x="561" y="90"/>
                </a:lnTo>
                <a:lnTo>
                  <a:pt x="566" y="85"/>
                </a:lnTo>
                <a:lnTo>
                  <a:pt x="571" y="85"/>
                </a:lnTo>
                <a:lnTo>
                  <a:pt x="571" y="80"/>
                </a:lnTo>
                <a:lnTo>
                  <a:pt x="577" y="80"/>
                </a:lnTo>
                <a:lnTo>
                  <a:pt x="577" y="74"/>
                </a:lnTo>
                <a:lnTo>
                  <a:pt x="577" y="80"/>
                </a:lnTo>
                <a:lnTo>
                  <a:pt x="582" y="80"/>
                </a:lnTo>
                <a:lnTo>
                  <a:pt x="587" y="80"/>
                </a:lnTo>
                <a:lnTo>
                  <a:pt x="592" y="80"/>
                </a:lnTo>
                <a:lnTo>
                  <a:pt x="598" y="80"/>
                </a:lnTo>
                <a:lnTo>
                  <a:pt x="598" y="74"/>
                </a:lnTo>
                <a:lnTo>
                  <a:pt x="603" y="74"/>
                </a:lnTo>
                <a:lnTo>
                  <a:pt x="608" y="74"/>
                </a:lnTo>
                <a:lnTo>
                  <a:pt x="608" y="69"/>
                </a:lnTo>
                <a:lnTo>
                  <a:pt x="608" y="74"/>
                </a:lnTo>
                <a:lnTo>
                  <a:pt x="608" y="69"/>
                </a:lnTo>
                <a:lnTo>
                  <a:pt x="614" y="69"/>
                </a:lnTo>
                <a:lnTo>
                  <a:pt x="614" y="64"/>
                </a:lnTo>
                <a:lnTo>
                  <a:pt x="619" y="64"/>
                </a:lnTo>
                <a:lnTo>
                  <a:pt x="624" y="64"/>
                </a:lnTo>
                <a:lnTo>
                  <a:pt x="630" y="64"/>
                </a:lnTo>
                <a:lnTo>
                  <a:pt x="635" y="53"/>
                </a:lnTo>
                <a:lnTo>
                  <a:pt x="640" y="53"/>
                </a:lnTo>
                <a:lnTo>
                  <a:pt x="645" y="53"/>
                </a:lnTo>
                <a:lnTo>
                  <a:pt x="651" y="53"/>
                </a:lnTo>
                <a:lnTo>
                  <a:pt x="656" y="53"/>
                </a:lnTo>
                <a:lnTo>
                  <a:pt x="656" y="48"/>
                </a:lnTo>
                <a:lnTo>
                  <a:pt x="667" y="48"/>
                </a:lnTo>
                <a:lnTo>
                  <a:pt x="661" y="58"/>
                </a:lnTo>
                <a:lnTo>
                  <a:pt x="656" y="64"/>
                </a:lnTo>
                <a:lnTo>
                  <a:pt x="667" y="74"/>
                </a:lnTo>
                <a:lnTo>
                  <a:pt x="672" y="64"/>
                </a:lnTo>
                <a:lnTo>
                  <a:pt x="672" y="58"/>
                </a:lnTo>
                <a:lnTo>
                  <a:pt x="677" y="53"/>
                </a:lnTo>
                <a:lnTo>
                  <a:pt x="688" y="58"/>
                </a:lnTo>
                <a:lnTo>
                  <a:pt x="688" y="53"/>
                </a:lnTo>
                <a:lnTo>
                  <a:pt x="698" y="58"/>
                </a:lnTo>
                <a:lnTo>
                  <a:pt x="704" y="48"/>
                </a:lnTo>
                <a:lnTo>
                  <a:pt x="709" y="53"/>
                </a:lnTo>
                <a:lnTo>
                  <a:pt x="714" y="53"/>
                </a:lnTo>
                <a:lnTo>
                  <a:pt x="714" y="48"/>
                </a:lnTo>
                <a:lnTo>
                  <a:pt x="720" y="48"/>
                </a:lnTo>
                <a:lnTo>
                  <a:pt x="720" y="43"/>
                </a:lnTo>
                <a:lnTo>
                  <a:pt x="720" y="37"/>
                </a:lnTo>
                <a:lnTo>
                  <a:pt x="725" y="37"/>
                </a:lnTo>
                <a:lnTo>
                  <a:pt x="725" y="32"/>
                </a:lnTo>
                <a:lnTo>
                  <a:pt x="730" y="32"/>
                </a:lnTo>
                <a:lnTo>
                  <a:pt x="735" y="32"/>
                </a:lnTo>
                <a:lnTo>
                  <a:pt x="735" y="27"/>
                </a:lnTo>
                <a:lnTo>
                  <a:pt x="741" y="27"/>
                </a:lnTo>
                <a:lnTo>
                  <a:pt x="746" y="27"/>
                </a:lnTo>
                <a:lnTo>
                  <a:pt x="751" y="27"/>
                </a:lnTo>
                <a:lnTo>
                  <a:pt x="757" y="27"/>
                </a:lnTo>
                <a:lnTo>
                  <a:pt x="757" y="21"/>
                </a:lnTo>
                <a:lnTo>
                  <a:pt x="762" y="21"/>
                </a:lnTo>
                <a:lnTo>
                  <a:pt x="762" y="16"/>
                </a:lnTo>
                <a:lnTo>
                  <a:pt x="767" y="16"/>
                </a:lnTo>
                <a:lnTo>
                  <a:pt x="767" y="21"/>
                </a:lnTo>
                <a:lnTo>
                  <a:pt x="767" y="16"/>
                </a:lnTo>
                <a:lnTo>
                  <a:pt x="772" y="16"/>
                </a:lnTo>
                <a:lnTo>
                  <a:pt x="778" y="16"/>
                </a:lnTo>
                <a:lnTo>
                  <a:pt x="783" y="16"/>
                </a:lnTo>
                <a:lnTo>
                  <a:pt x="783" y="11"/>
                </a:lnTo>
                <a:lnTo>
                  <a:pt x="788" y="11"/>
                </a:lnTo>
                <a:lnTo>
                  <a:pt x="794" y="11"/>
                </a:lnTo>
                <a:lnTo>
                  <a:pt x="799" y="11"/>
                </a:lnTo>
                <a:lnTo>
                  <a:pt x="799" y="16"/>
                </a:lnTo>
                <a:lnTo>
                  <a:pt x="799" y="21"/>
                </a:lnTo>
                <a:lnTo>
                  <a:pt x="804" y="21"/>
                </a:lnTo>
                <a:lnTo>
                  <a:pt x="810" y="21"/>
                </a:lnTo>
                <a:lnTo>
                  <a:pt x="810" y="27"/>
                </a:lnTo>
                <a:lnTo>
                  <a:pt x="815" y="27"/>
                </a:lnTo>
                <a:lnTo>
                  <a:pt x="820" y="27"/>
                </a:lnTo>
                <a:lnTo>
                  <a:pt x="825" y="27"/>
                </a:lnTo>
                <a:lnTo>
                  <a:pt x="831" y="32"/>
                </a:lnTo>
                <a:lnTo>
                  <a:pt x="825" y="32"/>
                </a:lnTo>
                <a:lnTo>
                  <a:pt x="825" y="37"/>
                </a:lnTo>
                <a:lnTo>
                  <a:pt x="825" y="43"/>
                </a:lnTo>
                <a:lnTo>
                  <a:pt x="831" y="43"/>
                </a:lnTo>
                <a:lnTo>
                  <a:pt x="831" y="48"/>
                </a:lnTo>
                <a:lnTo>
                  <a:pt x="831" y="53"/>
                </a:lnTo>
                <a:lnTo>
                  <a:pt x="836" y="53"/>
                </a:lnTo>
                <a:lnTo>
                  <a:pt x="836" y="58"/>
                </a:lnTo>
                <a:lnTo>
                  <a:pt x="836" y="64"/>
                </a:lnTo>
                <a:lnTo>
                  <a:pt x="841" y="64"/>
                </a:lnTo>
                <a:lnTo>
                  <a:pt x="841" y="69"/>
                </a:lnTo>
                <a:lnTo>
                  <a:pt x="841" y="74"/>
                </a:lnTo>
                <a:lnTo>
                  <a:pt x="847" y="74"/>
                </a:lnTo>
                <a:lnTo>
                  <a:pt x="852" y="74"/>
                </a:lnTo>
                <a:lnTo>
                  <a:pt x="852" y="80"/>
                </a:lnTo>
                <a:lnTo>
                  <a:pt x="857" y="80"/>
                </a:lnTo>
                <a:lnTo>
                  <a:pt x="857" y="85"/>
                </a:lnTo>
                <a:lnTo>
                  <a:pt x="862" y="85"/>
                </a:lnTo>
                <a:lnTo>
                  <a:pt x="862" y="90"/>
                </a:lnTo>
                <a:lnTo>
                  <a:pt x="862" y="95"/>
                </a:lnTo>
                <a:lnTo>
                  <a:pt x="868" y="95"/>
                </a:lnTo>
                <a:lnTo>
                  <a:pt x="868" y="101"/>
                </a:lnTo>
                <a:lnTo>
                  <a:pt x="868" y="106"/>
                </a:lnTo>
                <a:lnTo>
                  <a:pt x="868" y="111"/>
                </a:lnTo>
                <a:lnTo>
                  <a:pt x="873" y="111"/>
                </a:lnTo>
                <a:lnTo>
                  <a:pt x="873" y="117"/>
                </a:lnTo>
                <a:lnTo>
                  <a:pt x="878" y="117"/>
                </a:lnTo>
                <a:lnTo>
                  <a:pt x="878" y="122"/>
                </a:lnTo>
                <a:lnTo>
                  <a:pt x="878" y="127"/>
                </a:lnTo>
                <a:lnTo>
                  <a:pt x="884" y="127"/>
                </a:lnTo>
                <a:lnTo>
                  <a:pt x="884" y="133"/>
                </a:lnTo>
                <a:lnTo>
                  <a:pt x="884" y="138"/>
                </a:lnTo>
                <a:lnTo>
                  <a:pt x="878" y="138"/>
                </a:lnTo>
                <a:lnTo>
                  <a:pt x="878" y="143"/>
                </a:lnTo>
                <a:lnTo>
                  <a:pt x="878" y="148"/>
                </a:lnTo>
                <a:lnTo>
                  <a:pt x="878" y="154"/>
                </a:lnTo>
                <a:lnTo>
                  <a:pt x="884" y="159"/>
                </a:lnTo>
                <a:lnTo>
                  <a:pt x="878" y="159"/>
                </a:lnTo>
                <a:lnTo>
                  <a:pt x="884" y="159"/>
                </a:lnTo>
                <a:lnTo>
                  <a:pt x="878" y="159"/>
                </a:lnTo>
                <a:lnTo>
                  <a:pt x="878" y="164"/>
                </a:lnTo>
                <a:lnTo>
                  <a:pt x="884" y="164"/>
                </a:lnTo>
                <a:lnTo>
                  <a:pt x="884" y="170"/>
                </a:lnTo>
                <a:lnTo>
                  <a:pt x="878" y="170"/>
                </a:lnTo>
                <a:lnTo>
                  <a:pt x="884" y="170"/>
                </a:lnTo>
                <a:lnTo>
                  <a:pt x="884" y="175"/>
                </a:lnTo>
                <a:lnTo>
                  <a:pt x="878" y="175"/>
                </a:lnTo>
                <a:lnTo>
                  <a:pt x="884" y="175"/>
                </a:lnTo>
                <a:lnTo>
                  <a:pt x="884" y="180"/>
                </a:lnTo>
                <a:lnTo>
                  <a:pt x="878" y="180"/>
                </a:lnTo>
                <a:lnTo>
                  <a:pt x="884" y="180"/>
                </a:lnTo>
                <a:lnTo>
                  <a:pt x="884" y="185"/>
                </a:lnTo>
                <a:lnTo>
                  <a:pt x="884" y="191"/>
                </a:lnTo>
                <a:lnTo>
                  <a:pt x="884" y="196"/>
                </a:lnTo>
                <a:lnTo>
                  <a:pt x="884" y="201"/>
                </a:lnTo>
                <a:lnTo>
                  <a:pt x="889" y="201"/>
                </a:lnTo>
                <a:lnTo>
                  <a:pt x="889" y="196"/>
                </a:lnTo>
                <a:lnTo>
                  <a:pt x="889" y="201"/>
                </a:lnTo>
                <a:lnTo>
                  <a:pt x="889" y="207"/>
                </a:lnTo>
                <a:lnTo>
                  <a:pt x="894" y="207"/>
                </a:lnTo>
                <a:lnTo>
                  <a:pt x="889" y="207"/>
                </a:lnTo>
                <a:lnTo>
                  <a:pt x="889" y="212"/>
                </a:lnTo>
                <a:lnTo>
                  <a:pt x="894" y="212"/>
                </a:lnTo>
                <a:lnTo>
                  <a:pt x="894" y="217"/>
                </a:lnTo>
                <a:lnTo>
                  <a:pt x="894" y="223"/>
                </a:lnTo>
                <a:lnTo>
                  <a:pt x="900" y="223"/>
                </a:lnTo>
                <a:lnTo>
                  <a:pt x="894" y="223"/>
                </a:lnTo>
                <a:lnTo>
                  <a:pt x="894" y="228"/>
                </a:lnTo>
                <a:lnTo>
                  <a:pt x="900" y="228"/>
                </a:lnTo>
                <a:lnTo>
                  <a:pt x="900" y="233"/>
                </a:lnTo>
                <a:lnTo>
                  <a:pt x="900" y="238"/>
                </a:lnTo>
                <a:lnTo>
                  <a:pt x="900" y="244"/>
                </a:lnTo>
                <a:lnTo>
                  <a:pt x="894" y="244"/>
                </a:lnTo>
                <a:lnTo>
                  <a:pt x="894" y="249"/>
                </a:lnTo>
                <a:lnTo>
                  <a:pt x="894" y="254"/>
                </a:lnTo>
                <a:lnTo>
                  <a:pt x="894" y="260"/>
                </a:lnTo>
                <a:lnTo>
                  <a:pt x="894" y="265"/>
                </a:lnTo>
                <a:lnTo>
                  <a:pt x="894" y="270"/>
                </a:lnTo>
                <a:lnTo>
                  <a:pt x="894" y="275"/>
                </a:lnTo>
                <a:lnTo>
                  <a:pt x="894" y="281"/>
                </a:lnTo>
                <a:lnTo>
                  <a:pt x="900" y="286"/>
                </a:lnTo>
                <a:lnTo>
                  <a:pt x="900" y="291"/>
                </a:lnTo>
                <a:lnTo>
                  <a:pt x="894" y="291"/>
                </a:lnTo>
                <a:lnTo>
                  <a:pt x="894" y="297"/>
                </a:lnTo>
                <a:lnTo>
                  <a:pt x="894" y="302"/>
                </a:lnTo>
                <a:lnTo>
                  <a:pt x="894" y="307"/>
                </a:lnTo>
                <a:lnTo>
                  <a:pt x="889" y="307"/>
                </a:lnTo>
                <a:lnTo>
                  <a:pt x="889" y="313"/>
                </a:lnTo>
                <a:lnTo>
                  <a:pt x="894" y="318"/>
                </a:lnTo>
                <a:lnTo>
                  <a:pt x="889" y="318"/>
                </a:lnTo>
                <a:lnTo>
                  <a:pt x="894" y="323"/>
                </a:lnTo>
                <a:lnTo>
                  <a:pt x="894" y="328"/>
                </a:lnTo>
                <a:lnTo>
                  <a:pt x="900" y="328"/>
                </a:lnTo>
                <a:lnTo>
                  <a:pt x="894" y="328"/>
                </a:lnTo>
                <a:lnTo>
                  <a:pt x="900" y="334"/>
                </a:lnTo>
                <a:lnTo>
                  <a:pt x="900" y="339"/>
                </a:lnTo>
                <a:lnTo>
                  <a:pt x="905" y="339"/>
                </a:lnTo>
                <a:lnTo>
                  <a:pt x="905" y="344"/>
                </a:lnTo>
                <a:lnTo>
                  <a:pt x="910" y="344"/>
                </a:lnTo>
                <a:lnTo>
                  <a:pt x="910" y="350"/>
                </a:lnTo>
                <a:lnTo>
                  <a:pt x="915" y="350"/>
                </a:lnTo>
                <a:lnTo>
                  <a:pt x="921" y="350"/>
                </a:lnTo>
                <a:lnTo>
                  <a:pt x="921" y="355"/>
                </a:lnTo>
                <a:lnTo>
                  <a:pt x="926" y="355"/>
                </a:lnTo>
                <a:lnTo>
                  <a:pt x="926" y="360"/>
                </a:lnTo>
                <a:lnTo>
                  <a:pt x="931" y="360"/>
                </a:lnTo>
                <a:lnTo>
                  <a:pt x="931" y="365"/>
                </a:lnTo>
                <a:lnTo>
                  <a:pt x="937" y="365"/>
                </a:lnTo>
                <a:lnTo>
                  <a:pt x="942" y="365"/>
                </a:lnTo>
                <a:lnTo>
                  <a:pt x="947" y="365"/>
                </a:lnTo>
                <a:lnTo>
                  <a:pt x="952" y="365"/>
                </a:lnTo>
                <a:lnTo>
                  <a:pt x="952" y="371"/>
                </a:lnTo>
                <a:lnTo>
                  <a:pt x="958" y="371"/>
                </a:lnTo>
                <a:lnTo>
                  <a:pt x="958" y="376"/>
                </a:lnTo>
                <a:lnTo>
                  <a:pt x="963" y="376"/>
                </a:lnTo>
                <a:lnTo>
                  <a:pt x="963" y="381"/>
                </a:lnTo>
                <a:lnTo>
                  <a:pt x="968" y="381"/>
                </a:lnTo>
                <a:lnTo>
                  <a:pt x="968" y="387"/>
                </a:lnTo>
                <a:lnTo>
                  <a:pt x="974" y="387"/>
                </a:lnTo>
                <a:lnTo>
                  <a:pt x="974" y="392"/>
                </a:lnTo>
                <a:lnTo>
                  <a:pt x="979" y="392"/>
                </a:lnTo>
                <a:lnTo>
                  <a:pt x="979" y="397"/>
                </a:lnTo>
                <a:lnTo>
                  <a:pt x="979" y="392"/>
                </a:lnTo>
                <a:lnTo>
                  <a:pt x="984" y="392"/>
                </a:lnTo>
                <a:lnTo>
                  <a:pt x="990" y="392"/>
                </a:lnTo>
                <a:lnTo>
                  <a:pt x="990" y="397"/>
                </a:lnTo>
                <a:lnTo>
                  <a:pt x="990" y="392"/>
                </a:lnTo>
                <a:lnTo>
                  <a:pt x="995" y="392"/>
                </a:lnTo>
                <a:lnTo>
                  <a:pt x="1000" y="392"/>
                </a:lnTo>
                <a:lnTo>
                  <a:pt x="1000" y="387"/>
                </a:lnTo>
                <a:lnTo>
                  <a:pt x="1005" y="387"/>
                </a:lnTo>
                <a:lnTo>
                  <a:pt x="1005" y="381"/>
                </a:lnTo>
                <a:lnTo>
                  <a:pt x="1011" y="381"/>
                </a:lnTo>
                <a:lnTo>
                  <a:pt x="1011" y="387"/>
                </a:lnTo>
                <a:lnTo>
                  <a:pt x="1016" y="387"/>
                </a:lnTo>
                <a:lnTo>
                  <a:pt x="1021" y="387"/>
                </a:lnTo>
                <a:lnTo>
                  <a:pt x="1027" y="387"/>
                </a:lnTo>
                <a:lnTo>
                  <a:pt x="1032" y="387"/>
                </a:lnTo>
                <a:lnTo>
                  <a:pt x="1037" y="387"/>
                </a:lnTo>
                <a:lnTo>
                  <a:pt x="1042" y="387"/>
                </a:lnTo>
                <a:lnTo>
                  <a:pt x="1037" y="387"/>
                </a:lnTo>
                <a:lnTo>
                  <a:pt x="1037" y="392"/>
                </a:lnTo>
                <a:lnTo>
                  <a:pt x="1042" y="392"/>
                </a:lnTo>
                <a:lnTo>
                  <a:pt x="1048" y="392"/>
                </a:lnTo>
                <a:lnTo>
                  <a:pt x="1053" y="392"/>
                </a:lnTo>
                <a:lnTo>
                  <a:pt x="1058" y="392"/>
                </a:lnTo>
                <a:lnTo>
                  <a:pt x="1058" y="397"/>
                </a:lnTo>
                <a:lnTo>
                  <a:pt x="1064" y="397"/>
                </a:lnTo>
                <a:lnTo>
                  <a:pt x="1064" y="403"/>
                </a:lnTo>
                <a:lnTo>
                  <a:pt x="1058" y="403"/>
                </a:lnTo>
                <a:lnTo>
                  <a:pt x="1058" y="408"/>
                </a:lnTo>
                <a:lnTo>
                  <a:pt x="1058" y="413"/>
                </a:lnTo>
                <a:lnTo>
                  <a:pt x="1053" y="418"/>
                </a:lnTo>
                <a:lnTo>
                  <a:pt x="1053" y="424"/>
                </a:lnTo>
                <a:lnTo>
                  <a:pt x="1053" y="429"/>
                </a:lnTo>
                <a:lnTo>
                  <a:pt x="1053" y="434"/>
                </a:lnTo>
                <a:lnTo>
                  <a:pt x="1053" y="440"/>
                </a:lnTo>
                <a:lnTo>
                  <a:pt x="1053" y="445"/>
                </a:lnTo>
                <a:lnTo>
                  <a:pt x="1058" y="445"/>
                </a:lnTo>
                <a:lnTo>
                  <a:pt x="1058" y="450"/>
                </a:lnTo>
                <a:lnTo>
                  <a:pt x="1053" y="450"/>
                </a:lnTo>
                <a:lnTo>
                  <a:pt x="1053" y="455"/>
                </a:lnTo>
                <a:lnTo>
                  <a:pt x="1053" y="461"/>
                </a:lnTo>
                <a:lnTo>
                  <a:pt x="1053" y="466"/>
                </a:lnTo>
                <a:lnTo>
                  <a:pt x="1058" y="466"/>
                </a:lnTo>
                <a:lnTo>
                  <a:pt x="1058" y="471"/>
                </a:lnTo>
                <a:lnTo>
                  <a:pt x="1058" y="477"/>
                </a:lnTo>
                <a:lnTo>
                  <a:pt x="1058" y="482"/>
                </a:lnTo>
                <a:lnTo>
                  <a:pt x="1058" y="487"/>
                </a:lnTo>
                <a:lnTo>
                  <a:pt x="1064" y="487"/>
                </a:lnTo>
                <a:lnTo>
                  <a:pt x="1064" y="493"/>
                </a:lnTo>
                <a:lnTo>
                  <a:pt x="1064" y="498"/>
                </a:lnTo>
                <a:lnTo>
                  <a:pt x="1064" y="503"/>
                </a:lnTo>
                <a:lnTo>
                  <a:pt x="1064" y="508"/>
                </a:lnTo>
                <a:lnTo>
                  <a:pt x="1042" y="514"/>
                </a:lnTo>
                <a:lnTo>
                  <a:pt x="1037" y="514"/>
                </a:lnTo>
                <a:lnTo>
                  <a:pt x="1032" y="514"/>
                </a:lnTo>
                <a:lnTo>
                  <a:pt x="1027" y="514"/>
                </a:lnTo>
                <a:lnTo>
                  <a:pt x="1027" y="519"/>
                </a:lnTo>
                <a:lnTo>
                  <a:pt x="1021" y="519"/>
                </a:lnTo>
                <a:lnTo>
                  <a:pt x="1016" y="519"/>
                </a:lnTo>
                <a:lnTo>
                  <a:pt x="1011" y="519"/>
                </a:lnTo>
                <a:lnTo>
                  <a:pt x="1005" y="519"/>
                </a:lnTo>
                <a:lnTo>
                  <a:pt x="984" y="524"/>
                </a:lnTo>
                <a:lnTo>
                  <a:pt x="963" y="530"/>
                </a:lnTo>
                <a:lnTo>
                  <a:pt x="942" y="524"/>
                </a:lnTo>
                <a:lnTo>
                  <a:pt x="926" y="524"/>
                </a:lnTo>
                <a:lnTo>
                  <a:pt x="894" y="561"/>
                </a:lnTo>
                <a:lnTo>
                  <a:pt x="878" y="583"/>
                </a:lnTo>
                <a:lnTo>
                  <a:pt x="852" y="609"/>
                </a:lnTo>
                <a:lnTo>
                  <a:pt x="831" y="662"/>
                </a:lnTo>
                <a:lnTo>
                  <a:pt x="820" y="694"/>
                </a:lnTo>
                <a:lnTo>
                  <a:pt x="810" y="699"/>
                </a:lnTo>
                <a:lnTo>
                  <a:pt x="810" y="704"/>
                </a:lnTo>
                <a:lnTo>
                  <a:pt x="815" y="704"/>
                </a:lnTo>
                <a:lnTo>
                  <a:pt x="815" y="710"/>
                </a:lnTo>
                <a:lnTo>
                  <a:pt x="788" y="736"/>
                </a:lnTo>
                <a:lnTo>
                  <a:pt x="778" y="757"/>
                </a:lnTo>
                <a:lnTo>
                  <a:pt x="794" y="784"/>
                </a:lnTo>
                <a:lnTo>
                  <a:pt x="746" y="842"/>
                </a:lnTo>
                <a:lnTo>
                  <a:pt x="741" y="842"/>
                </a:lnTo>
                <a:lnTo>
                  <a:pt x="667" y="842"/>
                </a:lnTo>
                <a:lnTo>
                  <a:pt x="661" y="842"/>
                </a:lnTo>
                <a:lnTo>
                  <a:pt x="640" y="842"/>
                </a:lnTo>
                <a:lnTo>
                  <a:pt x="630" y="842"/>
                </a:lnTo>
                <a:lnTo>
                  <a:pt x="587" y="773"/>
                </a:lnTo>
                <a:lnTo>
                  <a:pt x="561" y="757"/>
                </a:lnTo>
                <a:lnTo>
                  <a:pt x="540" y="736"/>
                </a:lnTo>
                <a:lnTo>
                  <a:pt x="529" y="720"/>
                </a:lnTo>
                <a:lnTo>
                  <a:pt x="487" y="688"/>
                </a:lnTo>
                <a:lnTo>
                  <a:pt x="481" y="683"/>
                </a:lnTo>
                <a:lnTo>
                  <a:pt x="487" y="678"/>
                </a:lnTo>
                <a:lnTo>
                  <a:pt x="487" y="673"/>
                </a:lnTo>
                <a:lnTo>
                  <a:pt x="492" y="667"/>
                </a:lnTo>
                <a:lnTo>
                  <a:pt x="497" y="646"/>
                </a:lnTo>
                <a:lnTo>
                  <a:pt x="492" y="620"/>
                </a:lnTo>
                <a:lnTo>
                  <a:pt x="476" y="620"/>
                </a:lnTo>
                <a:lnTo>
                  <a:pt x="497" y="524"/>
                </a:lnTo>
                <a:lnTo>
                  <a:pt x="524" y="424"/>
                </a:lnTo>
                <a:lnTo>
                  <a:pt x="497" y="360"/>
                </a:lnTo>
                <a:lnTo>
                  <a:pt x="497" y="334"/>
                </a:lnTo>
                <a:lnTo>
                  <a:pt x="492" y="254"/>
                </a:lnTo>
                <a:lnTo>
                  <a:pt x="397" y="297"/>
                </a:lnTo>
                <a:lnTo>
                  <a:pt x="375" y="307"/>
                </a:lnTo>
                <a:lnTo>
                  <a:pt x="370" y="307"/>
                </a:lnTo>
                <a:lnTo>
                  <a:pt x="365" y="302"/>
                </a:lnTo>
                <a:lnTo>
                  <a:pt x="360" y="302"/>
                </a:lnTo>
                <a:lnTo>
                  <a:pt x="354" y="302"/>
                </a:lnTo>
                <a:lnTo>
                  <a:pt x="349" y="302"/>
                </a:lnTo>
                <a:lnTo>
                  <a:pt x="344" y="302"/>
                </a:lnTo>
                <a:lnTo>
                  <a:pt x="338" y="297"/>
                </a:lnTo>
                <a:lnTo>
                  <a:pt x="328" y="318"/>
                </a:lnTo>
                <a:lnTo>
                  <a:pt x="328" y="323"/>
                </a:lnTo>
                <a:lnTo>
                  <a:pt x="322" y="323"/>
                </a:lnTo>
                <a:lnTo>
                  <a:pt x="317" y="323"/>
                </a:lnTo>
                <a:lnTo>
                  <a:pt x="317" y="328"/>
                </a:lnTo>
                <a:lnTo>
                  <a:pt x="317" y="334"/>
                </a:lnTo>
                <a:lnTo>
                  <a:pt x="312" y="334"/>
                </a:lnTo>
                <a:lnTo>
                  <a:pt x="312" y="339"/>
                </a:lnTo>
                <a:lnTo>
                  <a:pt x="307" y="339"/>
                </a:lnTo>
                <a:lnTo>
                  <a:pt x="301" y="339"/>
                </a:lnTo>
                <a:lnTo>
                  <a:pt x="301" y="344"/>
                </a:lnTo>
                <a:lnTo>
                  <a:pt x="296" y="344"/>
                </a:lnTo>
                <a:lnTo>
                  <a:pt x="296" y="350"/>
                </a:lnTo>
                <a:lnTo>
                  <a:pt x="291" y="350"/>
                </a:lnTo>
                <a:lnTo>
                  <a:pt x="285" y="355"/>
                </a:lnTo>
                <a:lnTo>
                  <a:pt x="280" y="355"/>
                </a:lnTo>
                <a:lnTo>
                  <a:pt x="280" y="360"/>
                </a:lnTo>
                <a:lnTo>
                  <a:pt x="280" y="365"/>
                </a:lnTo>
                <a:lnTo>
                  <a:pt x="280" y="371"/>
                </a:lnTo>
                <a:lnTo>
                  <a:pt x="280" y="376"/>
                </a:lnTo>
                <a:lnTo>
                  <a:pt x="275" y="392"/>
                </a:lnTo>
                <a:lnTo>
                  <a:pt x="275" y="403"/>
                </a:lnTo>
                <a:lnTo>
                  <a:pt x="264" y="418"/>
                </a:lnTo>
                <a:lnTo>
                  <a:pt x="243" y="477"/>
                </a:lnTo>
                <a:lnTo>
                  <a:pt x="238" y="477"/>
                </a:lnTo>
                <a:lnTo>
                  <a:pt x="232" y="477"/>
                </a:lnTo>
                <a:lnTo>
                  <a:pt x="227" y="477"/>
                </a:lnTo>
                <a:lnTo>
                  <a:pt x="227" y="482"/>
                </a:lnTo>
                <a:lnTo>
                  <a:pt x="222" y="482"/>
                </a:lnTo>
                <a:lnTo>
                  <a:pt x="217" y="477"/>
                </a:lnTo>
                <a:lnTo>
                  <a:pt x="211" y="477"/>
                </a:lnTo>
                <a:lnTo>
                  <a:pt x="206" y="477"/>
                </a:lnTo>
                <a:lnTo>
                  <a:pt x="201" y="477"/>
                </a:lnTo>
                <a:lnTo>
                  <a:pt x="201" y="482"/>
                </a:lnTo>
                <a:lnTo>
                  <a:pt x="195" y="482"/>
                </a:lnTo>
                <a:lnTo>
                  <a:pt x="190" y="482"/>
                </a:lnTo>
                <a:lnTo>
                  <a:pt x="185" y="482"/>
                </a:lnTo>
                <a:lnTo>
                  <a:pt x="185" y="477"/>
                </a:lnTo>
                <a:lnTo>
                  <a:pt x="180" y="477"/>
                </a:lnTo>
                <a:lnTo>
                  <a:pt x="174" y="477"/>
                </a:lnTo>
                <a:lnTo>
                  <a:pt x="116" y="445"/>
                </a:lnTo>
                <a:lnTo>
                  <a:pt x="116" y="440"/>
                </a:lnTo>
                <a:lnTo>
                  <a:pt x="116" y="434"/>
                </a:lnTo>
                <a:lnTo>
                  <a:pt x="116" y="429"/>
                </a:lnTo>
                <a:lnTo>
                  <a:pt x="111" y="429"/>
                </a:lnTo>
                <a:lnTo>
                  <a:pt x="111" y="424"/>
                </a:lnTo>
                <a:lnTo>
                  <a:pt x="111" y="418"/>
                </a:lnTo>
                <a:lnTo>
                  <a:pt x="111" y="413"/>
                </a:lnTo>
                <a:lnTo>
                  <a:pt x="111" y="408"/>
                </a:lnTo>
                <a:lnTo>
                  <a:pt x="105" y="408"/>
                </a:lnTo>
                <a:lnTo>
                  <a:pt x="90" y="408"/>
                </a:lnTo>
                <a:lnTo>
                  <a:pt x="58" y="355"/>
                </a:lnTo>
                <a:lnTo>
                  <a:pt x="0" y="350"/>
                </a:lnTo>
                <a:lnTo>
                  <a:pt x="10" y="328"/>
                </a:lnTo>
                <a:lnTo>
                  <a:pt x="31" y="291"/>
                </a:lnTo>
                <a:lnTo>
                  <a:pt x="37" y="275"/>
                </a:lnTo>
                <a:lnTo>
                  <a:pt x="52" y="244"/>
                </a:lnTo>
                <a:lnTo>
                  <a:pt x="79" y="212"/>
                </a:lnTo>
                <a:lnTo>
                  <a:pt x="58" y="191"/>
                </a:lnTo>
                <a:lnTo>
                  <a:pt x="10" y="148"/>
                </a:lnTo>
                <a:lnTo>
                  <a:pt x="15" y="148"/>
                </a:lnTo>
                <a:lnTo>
                  <a:pt x="21" y="148"/>
                </a:lnTo>
                <a:lnTo>
                  <a:pt x="21" y="154"/>
                </a:lnTo>
                <a:lnTo>
                  <a:pt x="26" y="154"/>
                </a:lnTo>
                <a:lnTo>
                  <a:pt x="31" y="154"/>
                </a:lnTo>
                <a:lnTo>
                  <a:pt x="37" y="159"/>
                </a:lnTo>
                <a:lnTo>
                  <a:pt x="42" y="159"/>
                </a:lnTo>
                <a:lnTo>
                  <a:pt x="47" y="159"/>
                </a:lnTo>
                <a:lnTo>
                  <a:pt x="52" y="164"/>
                </a:lnTo>
                <a:lnTo>
                  <a:pt x="58" y="170"/>
                </a:lnTo>
                <a:lnTo>
                  <a:pt x="63" y="170"/>
                </a:lnTo>
                <a:lnTo>
                  <a:pt x="74" y="175"/>
                </a:lnTo>
                <a:lnTo>
                  <a:pt x="79" y="175"/>
                </a:lnTo>
                <a:lnTo>
                  <a:pt x="84" y="175"/>
                </a:lnTo>
                <a:lnTo>
                  <a:pt x="90" y="175"/>
                </a:lnTo>
                <a:lnTo>
                  <a:pt x="100" y="175"/>
                </a:lnTo>
                <a:lnTo>
                  <a:pt x="105" y="175"/>
                </a:lnTo>
                <a:lnTo>
                  <a:pt x="116" y="164"/>
                </a:lnTo>
                <a:lnTo>
                  <a:pt x="121" y="154"/>
                </a:lnTo>
                <a:lnTo>
                  <a:pt x="127" y="148"/>
                </a:lnTo>
                <a:lnTo>
                  <a:pt x="137" y="143"/>
                </a:lnTo>
                <a:lnTo>
                  <a:pt x="137" y="138"/>
                </a:lnTo>
                <a:lnTo>
                  <a:pt x="142" y="138"/>
                </a:lnTo>
                <a:lnTo>
                  <a:pt x="148" y="133"/>
                </a:lnTo>
                <a:lnTo>
                  <a:pt x="148" y="122"/>
                </a:lnTo>
                <a:lnTo>
                  <a:pt x="153" y="117"/>
                </a:lnTo>
                <a:lnTo>
                  <a:pt x="153" y="111"/>
                </a:lnTo>
                <a:lnTo>
                  <a:pt x="158" y="106"/>
                </a:lnTo>
                <a:lnTo>
                  <a:pt x="164" y="101"/>
                </a:lnTo>
                <a:lnTo>
                  <a:pt x="169" y="101"/>
                </a:lnTo>
                <a:lnTo>
                  <a:pt x="174" y="101"/>
                </a:lnTo>
                <a:lnTo>
                  <a:pt x="174" y="85"/>
                </a:lnTo>
                <a:lnTo>
                  <a:pt x="190" y="74"/>
                </a:lnTo>
                <a:lnTo>
                  <a:pt x="201" y="74"/>
                </a:lnTo>
                <a:lnTo>
                  <a:pt x="206" y="74"/>
                </a:lnTo>
                <a:lnTo>
                  <a:pt x="206" y="69"/>
                </a:lnTo>
                <a:lnTo>
                  <a:pt x="217" y="69"/>
                </a:lnTo>
                <a:lnTo>
                  <a:pt x="227" y="69"/>
                </a:lnTo>
                <a:lnTo>
                  <a:pt x="232" y="69"/>
                </a:lnTo>
                <a:lnTo>
                  <a:pt x="238" y="64"/>
                </a:lnTo>
                <a:lnTo>
                  <a:pt x="243" y="64"/>
                </a:lnTo>
                <a:lnTo>
                  <a:pt x="259" y="58"/>
                </a:lnTo>
                <a:lnTo>
                  <a:pt x="270" y="58"/>
                </a:lnTo>
                <a:lnTo>
                  <a:pt x="275" y="58"/>
                </a:lnTo>
                <a:lnTo>
                  <a:pt x="275" y="69"/>
                </a:lnTo>
                <a:lnTo>
                  <a:pt x="275" y="74"/>
                </a:lnTo>
                <a:lnTo>
                  <a:pt x="275" y="80"/>
                </a:lnTo>
                <a:lnTo>
                  <a:pt x="270" y="85"/>
                </a:lnTo>
                <a:lnTo>
                  <a:pt x="275" y="95"/>
                </a:lnTo>
                <a:lnTo>
                  <a:pt x="275" y="101"/>
                </a:lnTo>
                <a:lnTo>
                  <a:pt x="270" y="111"/>
                </a:lnTo>
                <a:lnTo>
                  <a:pt x="270" y="117"/>
                </a:lnTo>
                <a:lnTo>
                  <a:pt x="264" y="122"/>
                </a:lnTo>
                <a:lnTo>
                  <a:pt x="264" y="127"/>
                </a:lnTo>
                <a:lnTo>
                  <a:pt x="275" y="138"/>
                </a:lnTo>
                <a:lnTo>
                  <a:pt x="280" y="138"/>
                </a:lnTo>
                <a:lnTo>
                  <a:pt x="285" y="138"/>
                </a:lnTo>
                <a:lnTo>
                  <a:pt x="296" y="127"/>
                </a:lnTo>
                <a:lnTo>
                  <a:pt x="301" y="127"/>
                </a:lnTo>
                <a:lnTo>
                  <a:pt x="312" y="122"/>
                </a:lnTo>
                <a:lnTo>
                  <a:pt x="307" y="117"/>
                </a:lnTo>
                <a:lnTo>
                  <a:pt x="307" y="111"/>
                </a:lnTo>
                <a:lnTo>
                  <a:pt x="307" y="106"/>
                </a:lnTo>
                <a:lnTo>
                  <a:pt x="307" y="101"/>
                </a:lnTo>
                <a:lnTo>
                  <a:pt x="312" y="101"/>
                </a:lnTo>
                <a:lnTo>
                  <a:pt x="312" y="95"/>
                </a:lnTo>
                <a:lnTo>
                  <a:pt x="312" y="90"/>
                </a:lnTo>
                <a:lnTo>
                  <a:pt x="307" y="90"/>
                </a:lnTo>
                <a:lnTo>
                  <a:pt x="312" y="90"/>
                </a:lnTo>
                <a:lnTo>
                  <a:pt x="312" y="85"/>
                </a:lnTo>
                <a:lnTo>
                  <a:pt x="312" y="80"/>
                </a:lnTo>
                <a:lnTo>
                  <a:pt x="312" y="74"/>
                </a:lnTo>
                <a:lnTo>
                  <a:pt x="312" y="69"/>
                </a:lnTo>
                <a:lnTo>
                  <a:pt x="307" y="69"/>
                </a:lnTo>
                <a:lnTo>
                  <a:pt x="307" y="64"/>
                </a:lnTo>
                <a:lnTo>
                  <a:pt x="307" y="58"/>
                </a:lnTo>
                <a:lnTo>
                  <a:pt x="312" y="58"/>
                </a:lnTo>
                <a:lnTo>
                  <a:pt x="312" y="53"/>
                </a:lnTo>
                <a:lnTo>
                  <a:pt x="317" y="53"/>
                </a:lnTo>
                <a:lnTo>
                  <a:pt x="322" y="48"/>
                </a:lnTo>
                <a:lnTo>
                  <a:pt x="322" y="43"/>
                </a:lnTo>
                <a:lnTo>
                  <a:pt x="317" y="43"/>
                </a:lnTo>
                <a:lnTo>
                  <a:pt x="317" y="37"/>
                </a:lnTo>
                <a:lnTo>
                  <a:pt x="317" y="32"/>
                </a:lnTo>
                <a:lnTo>
                  <a:pt x="322" y="32"/>
                </a:lnTo>
                <a:lnTo>
                  <a:pt x="322" y="27"/>
                </a:lnTo>
                <a:lnTo>
                  <a:pt x="328" y="27"/>
                </a:lnTo>
                <a:lnTo>
                  <a:pt x="328" y="21"/>
                </a:lnTo>
                <a:lnTo>
                  <a:pt x="328" y="16"/>
                </a:lnTo>
                <a:lnTo>
                  <a:pt x="328" y="11"/>
                </a:lnTo>
                <a:lnTo>
                  <a:pt x="333" y="11"/>
                </a:lnTo>
                <a:lnTo>
                  <a:pt x="333" y="5"/>
                </a:lnTo>
                <a:lnTo>
                  <a:pt x="338" y="5"/>
                </a:lnTo>
                <a:lnTo>
                  <a:pt x="333" y="5"/>
                </a:lnTo>
                <a:lnTo>
                  <a:pt x="333" y="0"/>
                </a:lnTo>
                <a:lnTo>
                  <a:pt x="338" y="0"/>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15" name="Freeform 15"/>
          <p:cNvSpPr>
            <a:spLocks/>
          </p:cNvSpPr>
          <p:nvPr/>
        </p:nvSpPr>
        <p:spPr bwMode="auto">
          <a:xfrm>
            <a:off x="3352800" y="1016000"/>
            <a:ext cx="1354137" cy="815975"/>
          </a:xfrm>
          <a:custGeom>
            <a:avLst/>
            <a:gdLst>
              <a:gd name="T0" fmla="*/ 424 w 853"/>
              <a:gd name="T1" fmla="*/ 6 h 514"/>
              <a:gd name="T2" fmla="*/ 429 w 853"/>
              <a:gd name="T3" fmla="*/ 16 h 514"/>
              <a:gd name="T4" fmla="*/ 715 w 853"/>
              <a:gd name="T5" fmla="*/ 159 h 514"/>
              <a:gd name="T6" fmla="*/ 853 w 853"/>
              <a:gd name="T7" fmla="*/ 233 h 514"/>
              <a:gd name="T8" fmla="*/ 821 w 853"/>
              <a:gd name="T9" fmla="*/ 355 h 514"/>
              <a:gd name="T10" fmla="*/ 837 w 853"/>
              <a:gd name="T11" fmla="*/ 408 h 514"/>
              <a:gd name="T12" fmla="*/ 837 w 853"/>
              <a:gd name="T13" fmla="*/ 424 h 514"/>
              <a:gd name="T14" fmla="*/ 837 w 853"/>
              <a:gd name="T15" fmla="*/ 440 h 514"/>
              <a:gd name="T16" fmla="*/ 826 w 853"/>
              <a:gd name="T17" fmla="*/ 503 h 514"/>
              <a:gd name="T18" fmla="*/ 636 w 853"/>
              <a:gd name="T19" fmla="*/ 514 h 514"/>
              <a:gd name="T20" fmla="*/ 625 w 853"/>
              <a:gd name="T21" fmla="*/ 509 h 514"/>
              <a:gd name="T22" fmla="*/ 614 w 853"/>
              <a:gd name="T23" fmla="*/ 503 h 514"/>
              <a:gd name="T24" fmla="*/ 604 w 853"/>
              <a:gd name="T25" fmla="*/ 498 h 514"/>
              <a:gd name="T26" fmla="*/ 593 w 853"/>
              <a:gd name="T27" fmla="*/ 493 h 514"/>
              <a:gd name="T28" fmla="*/ 588 w 853"/>
              <a:gd name="T29" fmla="*/ 493 h 514"/>
              <a:gd name="T30" fmla="*/ 583 w 853"/>
              <a:gd name="T31" fmla="*/ 493 h 514"/>
              <a:gd name="T32" fmla="*/ 572 w 853"/>
              <a:gd name="T33" fmla="*/ 487 h 514"/>
              <a:gd name="T34" fmla="*/ 561 w 853"/>
              <a:gd name="T35" fmla="*/ 477 h 514"/>
              <a:gd name="T36" fmla="*/ 556 w 853"/>
              <a:gd name="T37" fmla="*/ 466 h 514"/>
              <a:gd name="T38" fmla="*/ 546 w 853"/>
              <a:gd name="T39" fmla="*/ 461 h 514"/>
              <a:gd name="T40" fmla="*/ 530 w 853"/>
              <a:gd name="T41" fmla="*/ 461 h 514"/>
              <a:gd name="T42" fmla="*/ 524 w 853"/>
              <a:gd name="T43" fmla="*/ 450 h 514"/>
              <a:gd name="T44" fmla="*/ 514 w 853"/>
              <a:gd name="T45" fmla="*/ 440 h 514"/>
              <a:gd name="T46" fmla="*/ 503 w 853"/>
              <a:gd name="T47" fmla="*/ 435 h 514"/>
              <a:gd name="T48" fmla="*/ 487 w 853"/>
              <a:gd name="T49" fmla="*/ 429 h 514"/>
              <a:gd name="T50" fmla="*/ 477 w 853"/>
              <a:gd name="T51" fmla="*/ 424 h 514"/>
              <a:gd name="T52" fmla="*/ 466 w 853"/>
              <a:gd name="T53" fmla="*/ 419 h 514"/>
              <a:gd name="T54" fmla="*/ 450 w 853"/>
              <a:gd name="T55" fmla="*/ 419 h 514"/>
              <a:gd name="T56" fmla="*/ 440 w 853"/>
              <a:gd name="T57" fmla="*/ 413 h 514"/>
              <a:gd name="T58" fmla="*/ 434 w 853"/>
              <a:gd name="T59" fmla="*/ 403 h 514"/>
              <a:gd name="T60" fmla="*/ 424 w 853"/>
              <a:gd name="T61" fmla="*/ 397 h 514"/>
              <a:gd name="T62" fmla="*/ 413 w 853"/>
              <a:gd name="T63" fmla="*/ 392 h 514"/>
              <a:gd name="T64" fmla="*/ 403 w 853"/>
              <a:gd name="T65" fmla="*/ 397 h 514"/>
              <a:gd name="T66" fmla="*/ 392 w 853"/>
              <a:gd name="T67" fmla="*/ 392 h 514"/>
              <a:gd name="T68" fmla="*/ 381 w 853"/>
              <a:gd name="T69" fmla="*/ 397 h 514"/>
              <a:gd name="T70" fmla="*/ 366 w 853"/>
              <a:gd name="T71" fmla="*/ 397 h 514"/>
              <a:gd name="T72" fmla="*/ 350 w 853"/>
              <a:gd name="T73" fmla="*/ 392 h 514"/>
              <a:gd name="T74" fmla="*/ 334 w 853"/>
              <a:gd name="T75" fmla="*/ 371 h 514"/>
              <a:gd name="T76" fmla="*/ 323 w 853"/>
              <a:gd name="T77" fmla="*/ 392 h 514"/>
              <a:gd name="T78" fmla="*/ 149 w 853"/>
              <a:gd name="T79" fmla="*/ 403 h 514"/>
              <a:gd name="T80" fmla="*/ 149 w 853"/>
              <a:gd name="T81" fmla="*/ 392 h 514"/>
              <a:gd name="T82" fmla="*/ 154 w 853"/>
              <a:gd name="T83" fmla="*/ 382 h 514"/>
              <a:gd name="T84" fmla="*/ 149 w 853"/>
              <a:gd name="T85" fmla="*/ 334 h 514"/>
              <a:gd name="T86" fmla="*/ 191 w 853"/>
              <a:gd name="T87" fmla="*/ 281 h 514"/>
              <a:gd name="T88" fmla="*/ 201 w 853"/>
              <a:gd name="T89" fmla="*/ 276 h 514"/>
              <a:gd name="T90" fmla="*/ 207 w 853"/>
              <a:gd name="T91" fmla="*/ 265 h 514"/>
              <a:gd name="T92" fmla="*/ 223 w 853"/>
              <a:gd name="T93" fmla="*/ 265 h 514"/>
              <a:gd name="T94" fmla="*/ 228 w 853"/>
              <a:gd name="T95" fmla="*/ 265 h 514"/>
              <a:gd name="T96" fmla="*/ 233 w 853"/>
              <a:gd name="T97" fmla="*/ 265 h 514"/>
              <a:gd name="T98" fmla="*/ 233 w 853"/>
              <a:gd name="T99" fmla="*/ 281 h 514"/>
              <a:gd name="T100" fmla="*/ 249 w 853"/>
              <a:gd name="T101" fmla="*/ 281 h 514"/>
              <a:gd name="T102" fmla="*/ 85 w 853"/>
              <a:gd name="T103" fmla="*/ 154 h 514"/>
              <a:gd name="T104" fmla="*/ 0 w 853"/>
              <a:gd name="T105" fmla="*/ 149 h 514"/>
              <a:gd name="T106" fmla="*/ 0 w 853"/>
              <a:gd name="T107" fmla="*/ 0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53"/>
              <a:gd name="T163" fmla="*/ 0 h 514"/>
              <a:gd name="T164" fmla="*/ 853 w 853"/>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53" h="514">
                <a:moveTo>
                  <a:pt x="254" y="0"/>
                </a:moveTo>
                <a:lnTo>
                  <a:pt x="424" y="0"/>
                </a:lnTo>
                <a:lnTo>
                  <a:pt x="424" y="6"/>
                </a:lnTo>
                <a:lnTo>
                  <a:pt x="429" y="6"/>
                </a:lnTo>
                <a:lnTo>
                  <a:pt x="429" y="11"/>
                </a:lnTo>
                <a:lnTo>
                  <a:pt x="429" y="16"/>
                </a:lnTo>
                <a:lnTo>
                  <a:pt x="445" y="6"/>
                </a:lnTo>
                <a:lnTo>
                  <a:pt x="583" y="85"/>
                </a:lnTo>
                <a:lnTo>
                  <a:pt x="715" y="159"/>
                </a:lnTo>
                <a:lnTo>
                  <a:pt x="757" y="180"/>
                </a:lnTo>
                <a:lnTo>
                  <a:pt x="763" y="186"/>
                </a:lnTo>
                <a:lnTo>
                  <a:pt x="853" y="233"/>
                </a:lnTo>
                <a:lnTo>
                  <a:pt x="853" y="239"/>
                </a:lnTo>
                <a:lnTo>
                  <a:pt x="826" y="334"/>
                </a:lnTo>
                <a:lnTo>
                  <a:pt x="821" y="355"/>
                </a:lnTo>
                <a:lnTo>
                  <a:pt x="831" y="397"/>
                </a:lnTo>
                <a:lnTo>
                  <a:pt x="831" y="403"/>
                </a:lnTo>
                <a:lnTo>
                  <a:pt x="837" y="408"/>
                </a:lnTo>
                <a:lnTo>
                  <a:pt x="837" y="413"/>
                </a:lnTo>
                <a:lnTo>
                  <a:pt x="837" y="419"/>
                </a:lnTo>
                <a:lnTo>
                  <a:pt x="837" y="424"/>
                </a:lnTo>
                <a:lnTo>
                  <a:pt x="837" y="429"/>
                </a:lnTo>
                <a:lnTo>
                  <a:pt x="837" y="435"/>
                </a:lnTo>
                <a:lnTo>
                  <a:pt x="837" y="440"/>
                </a:lnTo>
                <a:lnTo>
                  <a:pt x="837" y="445"/>
                </a:lnTo>
                <a:lnTo>
                  <a:pt x="837" y="450"/>
                </a:lnTo>
                <a:lnTo>
                  <a:pt x="826" y="503"/>
                </a:lnTo>
                <a:lnTo>
                  <a:pt x="821" y="514"/>
                </a:lnTo>
                <a:lnTo>
                  <a:pt x="641" y="514"/>
                </a:lnTo>
                <a:lnTo>
                  <a:pt x="636" y="514"/>
                </a:lnTo>
                <a:lnTo>
                  <a:pt x="630" y="514"/>
                </a:lnTo>
                <a:lnTo>
                  <a:pt x="625" y="514"/>
                </a:lnTo>
                <a:lnTo>
                  <a:pt x="625" y="509"/>
                </a:lnTo>
                <a:lnTo>
                  <a:pt x="620" y="509"/>
                </a:lnTo>
                <a:lnTo>
                  <a:pt x="614" y="509"/>
                </a:lnTo>
                <a:lnTo>
                  <a:pt x="614" y="503"/>
                </a:lnTo>
                <a:lnTo>
                  <a:pt x="609" y="503"/>
                </a:lnTo>
                <a:lnTo>
                  <a:pt x="609" y="498"/>
                </a:lnTo>
                <a:lnTo>
                  <a:pt x="604" y="498"/>
                </a:lnTo>
                <a:lnTo>
                  <a:pt x="604" y="493"/>
                </a:lnTo>
                <a:lnTo>
                  <a:pt x="599" y="493"/>
                </a:lnTo>
                <a:lnTo>
                  <a:pt x="593" y="493"/>
                </a:lnTo>
                <a:lnTo>
                  <a:pt x="588" y="493"/>
                </a:lnTo>
                <a:lnTo>
                  <a:pt x="588" y="498"/>
                </a:lnTo>
                <a:lnTo>
                  <a:pt x="588" y="493"/>
                </a:lnTo>
                <a:lnTo>
                  <a:pt x="583" y="493"/>
                </a:lnTo>
                <a:lnTo>
                  <a:pt x="583" y="498"/>
                </a:lnTo>
                <a:lnTo>
                  <a:pt x="583" y="493"/>
                </a:lnTo>
                <a:lnTo>
                  <a:pt x="577" y="493"/>
                </a:lnTo>
                <a:lnTo>
                  <a:pt x="577" y="487"/>
                </a:lnTo>
                <a:lnTo>
                  <a:pt x="572" y="487"/>
                </a:lnTo>
                <a:lnTo>
                  <a:pt x="572" y="482"/>
                </a:lnTo>
                <a:lnTo>
                  <a:pt x="567" y="482"/>
                </a:lnTo>
                <a:lnTo>
                  <a:pt x="561" y="477"/>
                </a:lnTo>
                <a:lnTo>
                  <a:pt x="556" y="477"/>
                </a:lnTo>
                <a:lnTo>
                  <a:pt x="556" y="472"/>
                </a:lnTo>
                <a:lnTo>
                  <a:pt x="556" y="466"/>
                </a:lnTo>
                <a:lnTo>
                  <a:pt x="551" y="466"/>
                </a:lnTo>
                <a:lnTo>
                  <a:pt x="546" y="466"/>
                </a:lnTo>
                <a:lnTo>
                  <a:pt x="546" y="461"/>
                </a:lnTo>
                <a:lnTo>
                  <a:pt x="540" y="461"/>
                </a:lnTo>
                <a:lnTo>
                  <a:pt x="535" y="461"/>
                </a:lnTo>
                <a:lnTo>
                  <a:pt x="530" y="461"/>
                </a:lnTo>
                <a:lnTo>
                  <a:pt x="530" y="456"/>
                </a:lnTo>
                <a:lnTo>
                  <a:pt x="524" y="456"/>
                </a:lnTo>
                <a:lnTo>
                  <a:pt x="524" y="450"/>
                </a:lnTo>
                <a:lnTo>
                  <a:pt x="519" y="445"/>
                </a:lnTo>
                <a:lnTo>
                  <a:pt x="519" y="440"/>
                </a:lnTo>
                <a:lnTo>
                  <a:pt x="514" y="440"/>
                </a:lnTo>
                <a:lnTo>
                  <a:pt x="514" y="435"/>
                </a:lnTo>
                <a:lnTo>
                  <a:pt x="509" y="435"/>
                </a:lnTo>
                <a:lnTo>
                  <a:pt x="503" y="435"/>
                </a:lnTo>
                <a:lnTo>
                  <a:pt x="498" y="435"/>
                </a:lnTo>
                <a:lnTo>
                  <a:pt x="493" y="435"/>
                </a:lnTo>
                <a:lnTo>
                  <a:pt x="487" y="429"/>
                </a:lnTo>
                <a:lnTo>
                  <a:pt x="482" y="429"/>
                </a:lnTo>
                <a:lnTo>
                  <a:pt x="482" y="424"/>
                </a:lnTo>
                <a:lnTo>
                  <a:pt x="477" y="424"/>
                </a:lnTo>
                <a:lnTo>
                  <a:pt x="477" y="419"/>
                </a:lnTo>
                <a:lnTo>
                  <a:pt x="471" y="419"/>
                </a:lnTo>
                <a:lnTo>
                  <a:pt x="466" y="419"/>
                </a:lnTo>
                <a:lnTo>
                  <a:pt x="461" y="419"/>
                </a:lnTo>
                <a:lnTo>
                  <a:pt x="456" y="419"/>
                </a:lnTo>
                <a:lnTo>
                  <a:pt x="450" y="419"/>
                </a:lnTo>
                <a:lnTo>
                  <a:pt x="445" y="419"/>
                </a:lnTo>
                <a:lnTo>
                  <a:pt x="445" y="413"/>
                </a:lnTo>
                <a:lnTo>
                  <a:pt x="440" y="413"/>
                </a:lnTo>
                <a:lnTo>
                  <a:pt x="440" y="408"/>
                </a:lnTo>
                <a:lnTo>
                  <a:pt x="434" y="408"/>
                </a:lnTo>
                <a:lnTo>
                  <a:pt x="434" y="403"/>
                </a:lnTo>
                <a:lnTo>
                  <a:pt x="429" y="403"/>
                </a:lnTo>
                <a:lnTo>
                  <a:pt x="424" y="403"/>
                </a:lnTo>
                <a:lnTo>
                  <a:pt x="424" y="397"/>
                </a:lnTo>
                <a:lnTo>
                  <a:pt x="419" y="397"/>
                </a:lnTo>
                <a:lnTo>
                  <a:pt x="419" y="392"/>
                </a:lnTo>
                <a:lnTo>
                  <a:pt x="413" y="392"/>
                </a:lnTo>
                <a:lnTo>
                  <a:pt x="408" y="392"/>
                </a:lnTo>
                <a:lnTo>
                  <a:pt x="408" y="397"/>
                </a:lnTo>
                <a:lnTo>
                  <a:pt x="403" y="397"/>
                </a:lnTo>
                <a:lnTo>
                  <a:pt x="397" y="397"/>
                </a:lnTo>
                <a:lnTo>
                  <a:pt x="397" y="392"/>
                </a:lnTo>
                <a:lnTo>
                  <a:pt x="392" y="392"/>
                </a:lnTo>
                <a:lnTo>
                  <a:pt x="387" y="392"/>
                </a:lnTo>
                <a:lnTo>
                  <a:pt x="381" y="392"/>
                </a:lnTo>
                <a:lnTo>
                  <a:pt x="381" y="397"/>
                </a:lnTo>
                <a:lnTo>
                  <a:pt x="376" y="397"/>
                </a:lnTo>
                <a:lnTo>
                  <a:pt x="371" y="397"/>
                </a:lnTo>
                <a:lnTo>
                  <a:pt x="366" y="397"/>
                </a:lnTo>
                <a:lnTo>
                  <a:pt x="360" y="397"/>
                </a:lnTo>
                <a:lnTo>
                  <a:pt x="355" y="397"/>
                </a:lnTo>
                <a:lnTo>
                  <a:pt x="350" y="392"/>
                </a:lnTo>
                <a:lnTo>
                  <a:pt x="339" y="382"/>
                </a:lnTo>
                <a:lnTo>
                  <a:pt x="339" y="376"/>
                </a:lnTo>
                <a:lnTo>
                  <a:pt x="334" y="371"/>
                </a:lnTo>
                <a:lnTo>
                  <a:pt x="329" y="371"/>
                </a:lnTo>
                <a:lnTo>
                  <a:pt x="323" y="366"/>
                </a:lnTo>
                <a:lnTo>
                  <a:pt x="323" y="392"/>
                </a:lnTo>
                <a:lnTo>
                  <a:pt x="201" y="445"/>
                </a:lnTo>
                <a:lnTo>
                  <a:pt x="149" y="424"/>
                </a:lnTo>
                <a:lnTo>
                  <a:pt x="149" y="403"/>
                </a:lnTo>
                <a:lnTo>
                  <a:pt x="143" y="403"/>
                </a:lnTo>
                <a:lnTo>
                  <a:pt x="143" y="392"/>
                </a:lnTo>
                <a:lnTo>
                  <a:pt x="149" y="392"/>
                </a:lnTo>
                <a:lnTo>
                  <a:pt x="154" y="392"/>
                </a:lnTo>
                <a:lnTo>
                  <a:pt x="149" y="387"/>
                </a:lnTo>
                <a:lnTo>
                  <a:pt x="154" y="382"/>
                </a:lnTo>
                <a:lnTo>
                  <a:pt x="154" y="366"/>
                </a:lnTo>
                <a:lnTo>
                  <a:pt x="149" y="350"/>
                </a:lnTo>
                <a:lnTo>
                  <a:pt x="149" y="334"/>
                </a:lnTo>
                <a:lnTo>
                  <a:pt x="154" y="334"/>
                </a:lnTo>
                <a:lnTo>
                  <a:pt x="170" y="307"/>
                </a:lnTo>
                <a:lnTo>
                  <a:pt x="191" y="281"/>
                </a:lnTo>
                <a:lnTo>
                  <a:pt x="196" y="281"/>
                </a:lnTo>
                <a:lnTo>
                  <a:pt x="196" y="276"/>
                </a:lnTo>
                <a:lnTo>
                  <a:pt x="201" y="276"/>
                </a:lnTo>
                <a:lnTo>
                  <a:pt x="201" y="270"/>
                </a:lnTo>
                <a:lnTo>
                  <a:pt x="207" y="270"/>
                </a:lnTo>
                <a:lnTo>
                  <a:pt x="207" y="265"/>
                </a:lnTo>
                <a:lnTo>
                  <a:pt x="212" y="265"/>
                </a:lnTo>
                <a:lnTo>
                  <a:pt x="217" y="265"/>
                </a:lnTo>
                <a:lnTo>
                  <a:pt x="223" y="265"/>
                </a:lnTo>
                <a:lnTo>
                  <a:pt x="223" y="270"/>
                </a:lnTo>
                <a:lnTo>
                  <a:pt x="228" y="270"/>
                </a:lnTo>
                <a:lnTo>
                  <a:pt x="228" y="265"/>
                </a:lnTo>
                <a:lnTo>
                  <a:pt x="233" y="265"/>
                </a:lnTo>
                <a:lnTo>
                  <a:pt x="233" y="260"/>
                </a:lnTo>
                <a:lnTo>
                  <a:pt x="233" y="265"/>
                </a:lnTo>
                <a:lnTo>
                  <a:pt x="233" y="270"/>
                </a:lnTo>
                <a:lnTo>
                  <a:pt x="233" y="276"/>
                </a:lnTo>
                <a:lnTo>
                  <a:pt x="233" y="281"/>
                </a:lnTo>
                <a:lnTo>
                  <a:pt x="239" y="281"/>
                </a:lnTo>
                <a:lnTo>
                  <a:pt x="244" y="281"/>
                </a:lnTo>
                <a:lnTo>
                  <a:pt x="249" y="281"/>
                </a:lnTo>
                <a:lnTo>
                  <a:pt x="249" y="154"/>
                </a:lnTo>
                <a:lnTo>
                  <a:pt x="244" y="154"/>
                </a:lnTo>
                <a:lnTo>
                  <a:pt x="85" y="154"/>
                </a:lnTo>
                <a:lnTo>
                  <a:pt x="6" y="154"/>
                </a:lnTo>
                <a:lnTo>
                  <a:pt x="0" y="154"/>
                </a:lnTo>
                <a:lnTo>
                  <a:pt x="0" y="149"/>
                </a:lnTo>
                <a:lnTo>
                  <a:pt x="0" y="143"/>
                </a:lnTo>
                <a:lnTo>
                  <a:pt x="0" y="6"/>
                </a:lnTo>
                <a:lnTo>
                  <a:pt x="0" y="0"/>
                </a:lnTo>
                <a:lnTo>
                  <a:pt x="85" y="0"/>
                </a:lnTo>
                <a:lnTo>
                  <a:pt x="254"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16" name="Freeform 16"/>
          <p:cNvSpPr>
            <a:spLocks/>
          </p:cNvSpPr>
          <p:nvPr/>
        </p:nvSpPr>
        <p:spPr bwMode="auto">
          <a:xfrm>
            <a:off x="2949575" y="4110038"/>
            <a:ext cx="1597025" cy="1512887"/>
          </a:xfrm>
          <a:custGeom>
            <a:avLst/>
            <a:gdLst>
              <a:gd name="T0" fmla="*/ 408 w 1006"/>
              <a:gd name="T1" fmla="*/ 31 h 953"/>
              <a:gd name="T2" fmla="*/ 450 w 1006"/>
              <a:gd name="T3" fmla="*/ 37 h 953"/>
              <a:gd name="T4" fmla="*/ 498 w 1006"/>
              <a:gd name="T5" fmla="*/ 42 h 953"/>
              <a:gd name="T6" fmla="*/ 545 w 1006"/>
              <a:gd name="T7" fmla="*/ 53 h 953"/>
              <a:gd name="T8" fmla="*/ 577 w 1006"/>
              <a:gd name="T9" fmla="*/ 90 h 953"/>
              <a:gd name="T10" fmla="*/ 598 w 1006"/>
              <a:gd name="T11" fmla="*/ 132 h 953"/>
              <a:gd name="T12" fmla="*/ 598 w 1006"/>
              <a:gd name="T13" fmla="*/ 196 h 953"/>
              <a:gd name="T14" fmla="*/ 731 w 1006"/>
              <a:gd name="T15" fmla="*/ 174 h 953"/>
              <a:gd name="T16" fmla="*/ 768 w 1006"/>
              <a:gd name="T17" fmla="*/ 159 h 953"/>
              <a:gd name="T18" fmla="*/ 784 w 1006"/>
              <a:gd name="T19" fmla="*/ 185 h 953"/>
              <a:gd name="T20" fmla="*/ 794 w 1006"/>
              <a:gd name="T21" fmla="*/ 227 h 953"/>
              <a:gd name="T22" fmla="*/ 837 w 1006"/>
              <a:gd name="T23" fmla="*/ 264 h 953"/>
              <a:gd name="T24" fmla="*/ 879 w 1006"/>
              <a:gd name="T25" fmla="*/ 275 h 953"/>
              <a:gd name="T26" fmla="*/ 953 w 1006"/>
              <a:gd name="T27" fmla="*/ 323 h 953"/>
              <a:gd name="T28" fmla="*/ 980 w 1006"/>
              <a:gd name="T29" fmla="*/ 354 h 953"/>
              <a:gd name="T30" fmla="*/ 1001 w 1006"/>
              <a:gd name="T31" fmla="*/ 381 h 953"/>
              <a:gd name="T32" fmla="*/ 932 w 1006"/>
              <a:gd name="T33" fmla="*/ 481 h 953"/>
              <a:gd name="T34" fmla="*/ 911 w 1006"/>
              <a:gd name="T35" fmla="*/ 556 h 953"/>
              <a:gd name="T36" fmla="*/ 794 w 1006"/>
              <a:gd name="T37" fmla="*/ 656 h 953"/>
              <a:gd name="T38" fmla="*/ 704 w 1006"/>
              <a:gd name="T39" fmla="*/ 656 h 953"/>
              <a:gd name="T40" fmla="*/ 641 w 1006"/>
              <a:gd name="T41" fmla="*/ 677 h 953"/>
              <a:gd name="T42" fmla="*/ 604 w 1006"/>
              <a:gd name="T43" fmla="*/ 720 h 953"/>
              <a:gd name="T44" fmla="*/ 646 w 1006"/>
              <a:gd name="T45" fmla="*/ 767 h 953"/>
              <a:gd name="T46" fmla="*/ 667 w 1006"/>
              <a:gd name="T47" fmla="*/ 804 h 953"/>
              <a:gd name="T48" fmla="*/ 678 w 1006"/>
              <a:gd name="T49" fmla="*/ 836 h 953"/>
              <a:gd name="T50" fmla="*/ 704 w 1006"/>
              <a:gd name="T51" fmla="*/ 868 h 953"/>
              <a:gd name="T52" fmla="*/ 678 w 1006"/>
              <a:gd name="T53" fmla="*/ 953 h 953"/>
              <a:gd name="T54" fmla="*/ 635 w 1006"/>
              <a:gd name="T55" fmla="*/ 942 h 953"/>
              <a:gd name="T56" fmla="*/ 609 w 1006"/>
              <a:gd name="T57" fmla="*/ 921 h 953"/>
              <a:gd name="T58" fmla="*/ 577 w 1006"/>
              <a:gd name="T59" fmla="*/ 910 h 953"/>
              <a:gd name="T60" fmla="*/ 535 w 1006"/>
              <a:gd name="T61" fmla="*/ 910 h 953"/>
              <a:gd name="T62" fmla="*/ 514 w 1006"/>
              <a:gd name="T63" fmla="*/ 921 h 953"/>
              <a:gd name="T64" fmla="*/ 487 w 1006"/>
              <a:gd name="T65" fmla="*/ 916 h 953"/>
              <a:gd name="T66" fmla="*/ 471 w 1006"/>
              <a:gd name="T67" fmla="*/ 889 h 953"/>
              <a:gd name="T68" fmla="*/ 440 w 1006"/>
              <a:gd name="T69" fmla="*/ 873 h 953"/>
              <a:gd name="T70" fmla="*/ 408 w 1006"/>
              <a:gd name="T71" fmla="*/ 884 h 953"/>
              <a:gd name="T72" fmla="*/ 376 w 1006"/>
              <a:gd name="T73" fmla="*/ 863 h 953"/>
              <a:gd name="T74" fmla="*/ 344 w 1006"/>
              <a:gd name="T75" fmla="*/ 841 h 953"/>
              <a:gd name="T76" fmla="*/ 302 w 1006"/>
              <a:gd name="T77" fmla="*/ 836 h 953"/>
              <a:gd name="T78" fmla="*/ 196 w 1006"/>
              <a:gd name="T79" fmla="*/ 794 h 953"/>
              <a:gd name="T80" fmla="*/ 64 w 1006"/>
              <a:gd name="T81" fmla="*/ 736 h 953"/>
              <a:gd name="T82" fmla="*/ 58 w 1006"/>
              <a:gd name="T83" fmla="*/ 699 h 953"/>
              <a:gd name="T84" fmla="*/ 27 w 1006"/>
              <a:gd name="T85" fmla="*/ 672 h 953"/>
              <a:gd name="T86" fmla="*/ 48 w 1006"/>
              <a:gd name="T87" fmla="*/ 640 h 953"/>
              <a:gd name="T88" fmla="*/ 48 w 1006"/>
              <a:gd name="T89" fmla="*/ 603 h 953"/>
              <a:gd name="T90" fmla="*/ 80 w 1006"/>
              <a:gd name="T91" fmla="*/ 593 h 953"/>
              <a:gd name="T92" fmla="*/ 106 w 1006"/>
              <a:gd name="T93" fmla="*/ 561 h 953"/>
              <a:gd name="T94" fmla="*/ 101 w 1006"/>
              <a:gd name="T95" fmla="*/ 534 h 953"/>
              <a:gd name="T96" fmla="*/ 101 w 1006"/>
              <a:gd name="T97" fmla="*/ 513 h 953"/>
              <a:gd name="T98" fmla="*/ 101 w 1006"/>
              <a:gd name="T99" fmla="*/ 497 h 953"/>
              <a:gd name="T100" fmla="*/ 122 w 1006"/>
              <a:gd name="T101" fmla="*/ 481 h 953"/>
              <a:gd name="T102" fmla="*/ 148 w 1006"/>
              <a:gd name="T103" fmla="*/ 466 h 953"/>
              <a:gd name="T104" fmla="*/ 170 w 1006"/>
              <a:gd name="T105" fmla="*/ 439 h 953"/>
              <a:gd name="T106" fmla="*/ 159 w 1006"/>
              <a:gd name="T107" fmla="*/ 397 h 953"/>
              <a:gd name="T108" fmla="*/ 48 w 1006"/>
              <a:gd name="T109" fmla="*/ 227 h 953"/>
              <a:gd name="T110" fmla="*/ 101 w 1006"/>
              <a:gd name="T111" fmla="*/ 121 h 953"/>
              <a:gd name="T112" fmla="*/ 196 w 1006"/>
              <a:gd name="T113" fmla="*/ 69 h 953"/>
              <a:gd name="T114" fmla="*/ 244 w 1006"/>
              <a:gd name="T115" fmla="*/ 47 h 953"/>
              <a:gd name="T116" fmla="*/ 275 w 1006"/>
              <a:gd name="T117" fmla="*/ 26 h 953"/>
              <a:gd name="T118" fmla="*/ 313 w 1006"/>
              <a:gd name="T119" fmla="*/ 16 h 953"/>
              <a:gd name="T120" fmla="*/ 355 w 1006"/>
              <a:gd name="T121" fmla="*/ 0 h 9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6"/>
              <a:gd name="T184" fmla="*/ 0 h 953"/>
              <a:gd name="T185" fmla="*/ 1006 w 1006"/>
              <a:gd name="T186" fmla="*/ 953 h 9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6" h="953">
                <a:moveTo>
                  <a:pt x="365" y="5"/>
                </a:moveTo>
                <a:lnTo>
                  <a:pt x="371" y="5"/>
                </a:lnTo>
                <a:lnTo>
                  <a:pt x="376" y="5"/>
                </a:lnTo>
                <a:lnTo>
                  <a:pt x="381" y="5"/>
                </a:lnTo>
                <a:lnTo>
                  <a:pt x="381" y="10"/>
                </a:lnTo>
                <a:lnTo>
                  <a:pt x="387" y="10"/>
                </a:lnTo>
                <a:lnTo>
                  <a:pt x="392" y="16"/>
                </a:lnTo>
                <a:lnTo>
                  <a:pt x="397" y="21"/>
                </a:lnTo>
                <a:lnTo>
                  <a:pt x="403" y="26"/>
                </a:lnTo>
                <a:lnTo>
                  <a:pt x="408" y="31"/>
                </a:lnTo>
                <a:lnTo>
                  <a:pt x="413" y="31"/>
                </a:lnTo>
                <a:lnTo>
                  <a:pt x="413" y="37"/>
                </a:lnTo>
                <a:lnTo>
                  <a:pt x="418" y="37"/>
                </a:lnTo>
                <a:lnTo>
                  <a:pt x="424" y="37"/>
                </a:lnTo>
                <a:lnTo>
                  <a:pt x="429" y="42"/>
                </a:lnTo>
                <a:lnTo>
                  <a:pt x="434" y="42"/>
                </a:lnTo>
                <a:lnTo>
                  <a:pt x="440" y="42"/>
                </a:lnTo>
                <a:lnTo>
                  <a:pt x="440" y="37"/>
                </a:lnTo>
                <a:lnTo>
                  <a:pt x="445" y="37"/>
                </a:lnTo>
                <a:lnTo>
                  <a:pt x="450" y="37"/>
                </a:lnTo>
                <a:lnTo>
                  <a:pt x="455" y="37"/>
                </a:lnTo>
                <a:lnTo>
                  <a:pt x="461" y="31"/>
                </a:lnTo>
                <a:lnTo>
                  <a:pt x="466" y="31"/>
                </a:lnTo>
                <a:lnTo>
                  <a:pt x="471" y="31"/>
                </a:lnTo>
                <a:lnTo>
                  <a:pt x="477" y="31"/>
                </a:lnTo>
                <a:lnTo>
                  <a:pt x="482" y="31"/>
                </a:lnTo>
                <a:lnTo>
                  <a:pt x="482" y="37"/>
                </a:lnTo>
                <a:lnTo>
                  <a:pt x="487" y="37"/>
                </a:lnTo>
                <a:lnTo>
                  <a:pt x="493" y="37"/>
                </a:lnTo>
                <a:lnTo>
                  <a:pt x="498" y="42"/>
                </a:lnTo>
                <a:lnTo>
                  <a:pt x="503" y="42"/>
                </a:lnTo>
                <a:lnTo>
                  <a:pt x="508" y="42"/>
                </a:lnTo>
                <a:lnTo>
                  <a:pt x="514" y="42"/>
                </a:lnTo>
                <a:lnTo>
                  <a:pt x="519" y="42"/>
                </a:lnTo>
                <a:lnTo>
                  <a:pt x="524" y="47"/>
                </a:lnTo>
                <a:lnTo>
                  <a:pt x="530" y="47"/>
                </a:lnTo>
                <a:lnTo>
                  <a:pt x="535" y="47"/>
                </a:lnTo>
                <a:lnTo>
                  <a:pt x="540" y="47"/>
                </a:lnTo>
                <a:lnTo>
                  <a:pt x="545" y="47"/>
                </a:lnTo>
                <a:lnTo>
                  <a:pt x="545" y="53"/>
                </a:lnTo>
                <a:lnTo>
                  <a:pt x="551" y="53"/>
                </a:lnTo>
                <a:lnTo>
                  <a:pt x="556" y="53"/>
                </a:lnTo>
                <a:lnTo>
                  <a:pt x="556" y="58"/>
                </a:lnTo>
                <a:lnTo>
                  <a:pt x="561" y="58"/>
                </a:lnTo>
                <a:lnTo>
                  <a:pt x="567" y="63"/>
                </a:lnTo>
                <a:lnTo>
                  <a:pt x="572" y="69"/>
                </a:lnTo>
                <a:lnTo>
                  <a:pt x="572" y="74"/>
                </a:lnTo>
                <a:lnTo>
                  <a:pt x="577" y="79"/>
                </a:lnTo>
                <a:lnTo>
                  <a:pt x="577" y="84"/>
                </a:lnTo>
                <a:lnTo>
                  <a:pt x="577" y="90"/>
                </a:lnTo>
                <a:lnTo>
                  <a:pt x="583" y="95"/>
                </a:lnTo>
                <a:lnTo>
                  <a:pt x="588" y="100"/>
                </a:lnTo>
                <a:lnTo>
                  <a:pt x="593" y="100"/>
                </a:lnTo>
                <a:lnTo>
                  <a:pt x="593" y="106"/>
                </a:lnTo>
                <a:lnTo>
                  <a:pt x="598" y="106"/>
                </a:lnTo>
                <a:lnTo>
                  <a:pt x="598" y="111"/>
                </a:lnTo>
                <a:lnTo>
                  <a:pt x="598" y="116"/>
                </a:lnTo>
                <a:lnTo>
                  <a:pt x="598" y="121"/>
                </a:lnTo>
                <a:lnTo>
                  <a:pt x="598" y="127"/>
                </a:lnTo>
                <a:lnTo>
                  <a:pt x="598" y="132"/>
                </a:lnTo>
                <a:lnTo>
                  <a:pt x="598" y="137"/>
                </a:lnTo>
                <a:lnTo>
                  <a:pt x="598" y="148"/>
                </a:lnTo>
                <a:lnTo>
                  <a:pt x="598" y="153"/>
                </a:lnTo>
                <a:lnTo>
                  <a:pt x="598" y="159"/>
                </a:lnTo>
                <a:lnTo>
                  <a:pt x="598" y="169"/>
                </a:lnTo>
                <a:lnTo>
                  <a:pt x="598" y="174"/>
                </a:lnTo>
                <a:lnTo>
                  <a:pt x="598" y="180"/>
                </a:lnTo>
                <a:lnTo>
                  <a:pt x="598" y="185"/>
                </a:lnTo>
                <a:lnTo>
                  <a:pt x="598" y="190"/>
                </a:lnTo>
                <a:lnTo>
                  <a:pt x="598" y="196"/>
                </a:lnTo>
                <a:lnTo>
                  <a:pt x="688" y="180"/>
                </a:lnTo>
                <a:lnTo>
                  <a:pt x="694" y="180"/>
                </a:lnTo>
                <a:lnTo>
                  <a:pt x="699" y="180"/>
                </a:lnTo>
                <a:lnTo>
                  <a:pt x="704" y="180"/>
                </a:lnTo>
                <a:lnTo>
                  <a:pt x="710" y="180"/>
                </a:lnTo>
                <a:lnTo>
                  <a:pt x="710" y="174"/>
                </a:lnTo>
                <a:lnTo>
                  <a:pt x="715" y="174"/>
                </a:lnTo>
                <a:lnTo>
                  <a:pt x="720" y="174"/>
                </a:lnTo>
                <a:lnTo>
                  <a:pt x="725" y="174"/>
                </a:lnTo>
                <a:lnTo>
                  <a:pt x="731" y="174"/>
                </a:lnTo>
                <a:lnTo>
                  <a:pt x="736" y="174"/>
                </a:lnTo>
                <a:lnTo>
                  <a:pt x="736" y="169"/>
                </a:lnTo>
                <a:lnTo>
                  <a:pt x="741" y="169"/>
                </a:lnTo>
                <a:lnTo>
                  <a:pt x="741" y="164"/>
                </a:lnTo>
                <a:lnTo>
                  <a:pt x="747" y="164"/>
                </a:lnTo>
                <a:lnTo>
                  <a:pt x="747" y="159"/>
                </a:lnTo>
                <a:lnTo>
                  <a:pt x="752" y="159"/>
                </a:lnTo>
                <a:lnTo>
                  <a:pt x="757" y="159"/>
                </a:lnTo>
                <a:lnTo>
                  <a:pt x="763" y="159"/>
                </a:lnTo>
                <a:lnTo>
                  <a:pt x="768" y="159"/>
                </a:lnTo>
                <a:lnTo>
                  <a:pt x="773" y="153"/>
                </a:lnTo>
                <a:lnTo>
                  <a:pt x="773" y="159"/>
                </a:lnTo>
                <a:lnTo>
                  <a:pt x="773" y="164"/>
                </a:lnTo>
                <a:lnTo>
                  <a:pt x="768" y="164"/>
                </a:lnTo>
                <a:lnTo>
                  <a:pt x="768" y="169"/>
                </a:lnTo>
                <a:lnTo>
                  <a:pt x="768" y="174"/>
                </a:lnTo>
                <a:lnTo>
                  <a:pt x="773" y="174"/>
                </a:lnTo>
                <a:lnTo>
                  <a:pt x="773" y="180"/>
                </a:lnTo>
                <a:lnTo>
                  <a:pt x="778" y="185"/>
                </a:lnTo>
                <a:lnTo>
                  <a:pt x="784" y="185"/>
                </a:lnTo>
                <a:lnTo>
                  <a:pt x="784" y="190"/>
                </a:lnTo>
                <a:lnTo>
                  <a:pt x="784" y="196"/>
                </a:lnTo>
                <a:lnTo>
                  <a:pt x="784" y="201"/>
                </a:lnTo>
                <a:lnTo>
                  <a:pt x="784" y="206"/>
                </a:lnTo>
                <a:lnTo>
                  <a:pt x="784" y="211"/>
                </a:lnTo>
                <a:lnTo>
                  <a:pt x="784" y="217"/>
                </a:lnTo>
                <a:lnTo>
                  <a:pt x="789" y="217"/>
                </a:lnTo>
                <a:lnTo>
                  <a:pt x="789" y="222"/>
                </a:lnTo>
                <a:lnTo>
                  <a:pt x="789" y="227"/>
                </a:lnTo>
                <a:lnTo>
                  <a:pt x="794" y="227"/>
                </a:lnTo>
                <a:lnTo>
                  <a:pt x="794" y="233"/>
                </a:lnTo>
                <a:lnTo>
                  <a:pt x="794" y="238"/>
                </a:lnTo>
                <a:lnTo>
                  <a:pt x="794" y="243"/>
                </a:lnTo>
                <a:lnTo>
                  <a:pt x="800" y="243"/>
                </a:lnTo>
                <a:lnTo>
                  <a:pt x="800" y="249"/>
                </a:lnTo>
                <a:lnTo>
                  <a:pt x="800" y="254"/>
                </a:lnTo>
                <a:lnTo>
                  <a:pt x="805" y="254"/>
                </a:lnTo>
                <a:lnTo>
                  <a:pt x="810" y="259"/>
                </a:lnTo>
                <a:lnTo>
                  <a:pt x="810" y="264"/>
                </a:lnTo>
                <a:lnTo>
                  <a:pt x="837" y="264"/>
                </a:lnTo>
                <a:lnTo>
                  <a:pt x="842" y="264"/>
                </a:lnTo>
                <a:lnTo>
                  <a:pt x="847" y="259"/>
                </a:lnTo>
                <a:lnTo>
                  <a:pt x="853" y="259"/>
                </a:lnTo>
                <a:lnTo>
                  <a:pt x="858" y="259"/>
                </a:lnTo>
                <a:lnTo>
                  <a:pt x="863" y="259"/>
                </a:lnTo>
                <a:lnTo>
                  <a:pt x="863" y="264"/>
                </a:lnTo>
                <a:lnTo>
                  <a:pt x="868" y="264"/>
                </a:lnTo>
                <a:lnTo>
                  <a:pt x="874" y="264"/>
                </a:lnTo>
                <a:lnTo>
                  <a:pt x="879" y="270"/>
                </a:lnTo>
                <a:lnTo>
                  <a:pt x="879" y="275"/>
                </a:lnTo>
                <a:lnTo>
                  <a:pt x="884" y="275"/>
                </a:lnTo>
                <a:lnTo>
                  <a:pt x="884" y="280"/>
                </a:lnTo>
                <a:lnTo>
                  <a:pt x="890" y="280"/>
                </a:lnTo>
                <a:lnTo>
                  <a:pt x="895" y="280"/>
                </a:lnTo>
                <a:lnTo>
                  <a:pt x="911" y="291"/>
                </a:lnTo>
                <a:lnTo>
                  <a:pt x="958" y="307"/>
                </a:lnTo>
                <a:lnTo>
                  <a:pt x="953" y="307"/>
                </a:lnTo>
                <a:lnTo>
                  <a:pt x="953" y="312"/>
                </a:lnTo>
                <a:lnTo>
                  <a:pt x="953" y="317"/>
                </a:lnTo>
                <a:lnTo>
                  <a:pt x="953" y="323"/>
                </a:lnTo>
                <a:lnTo>
                  <a:pt x="953" y="328"/>
                </a:lnTo>
                <a:lnTo>
                  <a:pt x="953" y="333"/>
                </a:lnTo>
                <a:lnTo>
                  <a:pt x="958" y="333"/>
                </a:lnTo>
                <a:lnTo>
                  <a:pt x="958" y="339"/>
                </a:lnTo>
                <a:lnTo>
                  <a:pt x="964" y="339"/>
                </a:lnTo>
                <a:lnTo>
                  <a:pt x="964" y="344"/>
                </a:lnTo>
                <a:lnTo>
                  <a:pt x="969" y="344"/>
                </a:lnTo>
                <a:lnTo>
                  <a:pt x="969" y="349"/>
                </a:lnTo>
                <a:lnTo>
                  <a:pt x="974" y="349"/>
                </a:lnTo>
                <a:lnTo>
                  <a:pt x="980" y="354"/>
                </a:lnTo>
                <a:lnTo>
                  <a:pt x="985" y="354"/>
                </a:lnTo>
                <a:lnTo>
                  <a:pt x="990" y="354"/>
                </a:lnTo>
                <a:lnTo>
                  <a:pt x="995" y="354"/>
                </a:lnTo>
                <a:lnTo>
                  <a:pt x="995" y="360"/>
                </a:lnTo>
                <a:lnTo>
                  <a:pt x="1001" y="360"/>
                </a:lnTo>
                <a:lnTo>
                  <a:pt x="1001" y="365"/>
                </a:lnTo>
                <a:lnTo>
                  <a:pt x="1006" y="365"/>
                </a:lnTo>
                <a:lnTo>
                  <a:pt x="1006" y="370"/>
                </a:lnTo>
                <a:lnTo>
                  <a:pt x="1006" y="376"/>
                </a:lnTo>
                <a:lnTo>
                  <a:pt x="1001" y="381"/>
                </a:lnTo>
                <a:lnTo>
                  <a:pt x="1001" y="386"/>
                </a:lnTo>
                <a:lnTo>
                  <a:pt x="995" y="391"/>
                </a:lnTo>
                <a:lnTo>
                  <a:pt x="958" y="466"/>
                </a:lnTo>
                <a:lnTo>
                  <a:pt x="953" y="471"/>
                </a:lnTo>
                <a:lnTo>
                  <a:pt x="953" y="476"/>
                </a:lnTo>
                <a:lnTo>
                  <a:pt x="948" y="476"/>
                </a:lnTo>
                <a:lnTo>
                  <a:pt x="948" y="481"/>
                </a:lnTo>
                <a:lnTo>
                  <a:pt x="943" y="481"/>
                </a:lnTo>
                <a:lnTo>
                  <a:pt x="937" y="481"/>
                </a:lnTo>
                <a:lnTo>
                  <a:pt x="932" y="481"/>
                </a:lnTo>
                <a:lnTo>
                  <a:pt x="927" y="481"/>
                </a:lnTo>
                <a:lnTo>
                  <a:pt x="927" y="487"/>
                </a:lnTo>
                <a:lnTo>
                  <a:pt x="921" y="487"/>
                </a:lnTo>
                <a:lnTo>
                  <a:pt x="921" y="492"/>
                </a:lnTo>
                <a:lnTo>
                  <a:pt x="916" y="497"/>
                </a:lnTo>
                <a:lnTo>
                  <a:pt x="911" y="503"/>
                </a:lnTo>
                <a:lnTo>
                  <a:pt x="905" y="503"/>
                </a:lnTo>
                <a:lnTo>
                  <a:pt x="884" y="524"/>
                </a:lnTo>
                <a:lnTo>
                  <a:pt x="884" y="534"/>
                </a:lnTo>
                <a:lnTo>
                  <a:pt x="911" y="556"/>
                </a:lnTo>
                <a:lnTo>
                  <a:pt x="895" y="577"/>
                </a:lnTo>
                <a:lnTo>
                  <a:pt x="874" y="603"/>
                </a:lnTo>
                <a:lnTo>
                  <a:pt x="853" y="635"/>
                </a:lnTo>
                <a:lnTo>
                  <a:pt x="847" y="640"/>
                </a:lnTo>
                <a:lnTo>
                  <a:pt x="837" y="646"/>
                </a:lnTo>
                <a:lnTo>
                  <a:pt x="826" y="661"/>
                </a:lnTo>
                <a:lnTo>
                  <a:pt x="815" y="661"/>
                </a:lnTo>
                <a:lnTo>
                  <a:pt x="800" y="656"/>
                </a:lnTo>
                <a:lnTo>
                  <a:pt x="800" y="651"/>
                </a:lnTo>
                <a:lnTo>
                  <a:pt x="794" y="656"/>
                </a:lnTo>
                <a:lnTo>
                  <a:pt x="789" y="661"/>
                </a:lnTo>
                <a:lnTo>
                  <a:pt x="784" y="667"/>
                </a:lnTo>
                <a:lnTo>
                  <a:pt x="784" y="672"/>
                </a:lnTo>
                <a:lnTo>
                  <a:pt x="778" y="672"/>
                </a:lnTo>
                <a:lnTo>
                  <a:pt x="773" y="672"/>
                </a:lnTo>
                <a:lnTo>
                  <a:pt x="768" y="672"/>
                </a:lnTo>
                <a:lnTo>
                  <a:pt x="768" y="677"/>
                </a:lnTo>
                <a:lnTo>
                  <a:pt x="763" y="677"/>
                </a:lnTo>
                <a:lnTo>
                  <a:pt x="731" y="656"/>
                </a:lnTo>
                <a:lnTo>
                  <a:pt x="704" y="656"/>
                </a:lnTo>
                <a:lnTo>
                  <a:pt x="688" y="667"/>
                </a:lnTo>
                <a:lnTo>
                  <a:pt x="678" y="677"/>
                </a:lnTo>
                <a:lnTo>
                  <a:pt x="673" y="677"/>
                </a:lnTo>
                <a:lnTo>
                  <a:pt x="673" y="683"/>
                </a:lnTo>
                <a:lnTo>
                  <a:pt x="667" y="683"/>
                </a:lnTo>
                <a:lnTo>
                  <a:pt x="662" y="683"/>
                </a:lnTo>
                <a:lnTo>
                  <a:pt x="657" y="683"/>
                </a:lnTo>
                <a:lnTo>
                  <a:pt x="651" y="683"/>
                </a:lnTo>
                <a:lnTo>
                  <a:pt x="646" y="677"/>
                </a:lnTo>
                <a:lnTo>
                  <a:pt x="641" y="677"/>
                </a:lnTo>
                <a:lnTo>
                  <a:pt x="635" y="677"/>
                </a:lnTo>
                <a:lnTo>
                  <a:pt x="620" y="683"/>
                </a:lnTo>
                <a:lnTo>
                  <a:pt x="620" y="688"/>
                </a:lnTo>
                <a:lnTo>
                  <a:pt x="614" y="693"/>
                </a:lnTo>
                <a:lnTo>
                  <a:pt x="614" y="699"/>
                </a:lnTo>
                <a:lnTo>
                  <a:pt x="609" y="699"/>
                </a:lnTo>
                <a:lnTo>
                  <a:pt x="609" y="704"/>
                </a:lnTo>
                <a:lnTo>
                  <a:pt x="604" y="709"/>
                </a:lnTo>
                <a:lnTo>
                  <a:pt x="604" y="714"/>
                </a:lnTo>
                <a:lnTo>
                  <a:pt x="604" y="720"/>
                </a:lnTo>
                <a:lnTo>
                  <a:pt x="598" y="720"/>
                </a:lnTo>
                <a:lnTo>
                  <a:pt x="577" y="736"/>
                </a:lnTo>
                <a:lnTo>
                  <a:pt x="630" y="746"/>
                </a:lnTo>
                <a:lnTo>
                  <a:pt x="635" y="746"/>
                </a:lnTo>
                <a:lnTo>
                  <a:pt x="635" y="751"/>
                </a:lnTo>
                <a:lnTo>
                  <a:pt x="641" y="751"/>
                </a:lnTo>
                <a:lnTo>
                  <a:pt x="646" y="751"/>
                </a:lnTo>
                <a:lnTo>
                  <a:pt x="646" y="757"/>
                </a:lnTo>
                <a:lnTo>
                  <a:pt x="646" y="762"/>
                </a:lnTo>
                <a:lnTo>
                  <a:pt x="646" y="767"/>
                </a:lnTo>
                <a:lnTo>
                  <a:pt x="646" y="773"/>
                </a:lnTo>
                <a:lnTo>
                  <a:pt x="651" y="773"/>
                </a:lnTo>
                <a:lnTo>
                  <a:pt x="651" y="778"/>
                </a:lnTo>
                <a:lnTo>
                  <a:pt x="651" y="783"/>
                </a:lnTo>
                <a:lnTo>
                  <a:pt x="657" y="783"/>
                </a:lnTo>
                <a:lnTo>
                  <a:pt x="662" y="789"/>
                </a:lnTo>
                <a:lnTo>
                  <a:pt x="662" y="794"/>
                </a:lnTo>
                <a:lnTo>
                  <a:pt x="667" y="794"/>
                </a:lnTo>
                <a:lnTo>
                  <a:pt x="667" y="799"/>
                </a:lnTo>
                <a:lnTo>
                  <a:pt x="667" y="804"/>
                </a:lnTo>
                <a:lnTo>
                  <a:pt x="667" y="810"/>
                </a:lnTo>
                <a:lnTo>
                  <a:pt x="662" y="810"/>
                </a:lnTo>
                <a:lnTo>
                  <a:pt x="662" y="815"/>
                </a:lnTo>
                <a:lnTo>
                  <a:pt x="667" y="815"/>
                </a:lnTo>
                <a:lnTo>
                  <a:pt x="667" y="820"/>
                </a:lnTo>
                <a:lnTo>
                  <a:pt x="667" y="826"/>
                </a:lnTo>
                <a:lnTo>
                  <a:pt x="673" y="826"/>
                </a:lnTo>
                <a:lnTo>
                  <a:pt x="673" y="831"/>
                </a:lnTo>
                <a:lnTo>
                  <a:pt x="678" y="831"/>
                </a:lnTo>
                <a:lnTo>
                  <a:pt x="678" y="836"/>
                </a:lnTo>
                <a:lnTo>
                  <a:pt x="678" y="841"/>
                </a:lnTo>
                <a:lnTo>
                  <a:pt x="683" y="841"/>
                </a:lnTo>
                <a:lnTo>
                  <a:pt x="683" y="847"/>
                </a:lnTo>
                <a:lnTo>
                  <a:pt x="688" y="847"/>
                </a:lnTo>
                <a:lnTo>
                  <a:pt x="688" y="852"/>
                </a:lnTo>
                <a:lnTo>
                  <a:pt x="694" y="852"/>
                </a:lnTo>
                <a:lnTo>
                  <a:pt x="694" y="857"/>
                </a:lnTo>
                <a:lnTo>
                  <a:pt x="699" y="857"/>
                </a:lnTo>
                <a:lnTo>
                  <a:pt x="699" y="863"/>
                </a:lnTo>
                <a:lnTo>
                  <a:pt x="704" y="868"/>
                </a:lnTo>
                <a:lnTo>
                  <a:pt x="704" y="873"/>
                </a:lnTo>
                <a:lnTo>
                  <a:pt x="710" y="873"/>
                </a:lnTo>
                <a:lnTo>
                  <a:pt x="710" y="879"/>
                </a:lnTo>
                <a:lnTo>
                  <a:pt x="710" y="884"/>
                </a:lnTo>
                <a:lnTo>
                  <a:pt x="715" y="884"/>
                </a:lnTo>
                <a:lnTo>
                  <a:pt x="725" y="900"/>
                </a:lnTo>
                <a:lnTo>
                  <a:pt x="725" y="905"/>
                </a:lnTo>
                <a:lnTo>
                  <a:pt x="720" y="905"/>
                </a:lnTo>
                <a:lnTo>
                  <a:pt x="720" y="910"/>
                </a:lnTo>
                <a:lnTo>
                  <a:pt x="678" y="953"/>
                </a:lnTo>
                <a:lnTo>
                  <a:pt x="673" y="953"/>
                </a:lnTo>
                <a:lnTo>
                  <a:pt x="667" y="953"/>
                </a:lnTo>
                <a:lnTo>
                  <a:pt x="662" y="953"/>
                </a:lnTo>
                <a:lnTo>
                  <a:pt x="657" y="953"/>
                </a:lnTo>
                <a:lnTo>
                  <a:pt x="651" y="953"/>
                </a:lnTo>
                <a:lnTo>
                  <a:pt x="651" y="947"/>
                </a:lnTo>
                <a:lnTo>
                  <a:pt x="646" y="947"/>
                </a:lnTo>
                <a:lnTo>
                  <a:pt x="641" y="947"/>
                </a:lnTo>
                <a:lnTo>
                  <a:pt x="641" y="942"/>
                </a:lnTo>
                <a:lnTo>
                  <a:pt x="635" y="942"/>
                </a:lnTo>
                <a:lnTo>
                  <a:pt x="635" y="937"/>
                </a:lnTo>
                <a:lnTo>
                  <a:pt x="630" y="937"/>
                </a:lnTo>
                <a:lnTo>
                  <a:pt x="630" y="942"/>
                </a:lnTo>
                <a:lnTo>
                  <a:pt x="630" y="937"/>
                </a:lnTo>
                <a:lnTo>
                  <a:pt x="630" y="931"/>
                </a:lnTo>
                <a:lnTo>
                  <a:pt x="625" y="931"/>
                </a:lnTo>
                <a:lnTo>
                  <a:pt x="620" y="931"/>
                </a:lnTo>
                <a:lnTo>
                  <a:pt x="620" y="926"/>
                </a:lnTo>
                <a:lnTo>
                  <a:pt x="614" y="926"/>
                </a:lnTo>
                <a:lnTo>
                  <a:pt x="609" y="921"/>
                </a:lnTo>
                <a:lnTo>
                  <a:pt x="609" y="916"/>
                </a:lnTo>
                <a:lnTo>
                  <a:pt x="604" y="916"/>
                </a:lnTo>
                <a:lnTo>
                  <a:pt x="598" y="916"/>
                </a:lnTo>
                <a:lnTo>
                  <a:pt x="598" y="910"/>
                </a:lnTo>
                <a:lnTo>
                  <a:pt x="598" y="905"/>
                </a:lnTo>
                <a:lnTo>
                  <a:pt x="593" y="905"/>
                </a:lnTo>
                <a:lnTo>
                  <a:pt x="588" y="905"/>
                </a:lnTo>
                <a:lnTo>
                  <a:pt x="583" y="905"/>
                </a:lnTo>
                <a:lnTo>
                  <a:pt x="577" y="905"/>
                </a:lnTo>
                <a:lnTo>
                  <a:pt x="577" y="910"/>
                </a:lnTo>
                <a:lnTo>
                  <a:pt x="577" y="916"/>
                </a:lnTo>
                <a:lnTo>
                  <a:pt x="572" y="916"/>
                </a:lnTo>
                <a:lnTo>
                  <a:pt x="567" y="916"/>
                </a:lnTo>
                <a:lnTo>
                  <a:pt x="561" y="916"/>
                </a:lnTo>
                <a:lnTo>
                  <a:pt x="556" y="916"/>
                </a:lnTo>
                <a:lnTo>
                  <a:pt x="556" y="910"/>
                </a:lnTo>
                <a:lnTo>
                  <a:pt x="551" y="910"/>
                </a:lnTo>
                <a:lnTo>
                  <a:pt x="545" y="910"/>
                </a:lnTo>
                <a:lnTo>
                  <a:pt x="540" y="910"/>
                </a:lnTo>
                <a:lnTo>
                  <a:pt x="535" y="910"/>
                </a:lnTo>
                <a:lnTo>
                  <a:pt x="535" y="905"/>
                </a:lnTo>
                <a:lnTo>
                  <a:pt x="530" y="905"/>
                </a:lnTo>
                <a:lnTo>
                  <a:pt x="530" y="910"/>
                </a:lnTo>
                <a:lnTo>
                  <a:pt x="524" y="910"/>
                </a:lnTo>
                <a:lnTo>
                  <a:pt x="524" y="905"/>
                </a:lnTo>
                <a:lnTo>
                  <a:pt x="524" y="910"/>
                </a:lnTo>
                <a:lnTo>
                  <a:pt x="519" y="910"/>
                </a:lnTo>
                <a:lnTo>
                  <a:pt x="519" y="916"/>
                </a:lnTo>
                <a:lnTo>
                  <a:pt x="514" y="916"/>
                </a:lnTo>
                <a:lnTo>
                  <a:pt x="514" y="921"/>
                </a:lnTo>
                <a:lnTo>
                  <a:pt x="508" y="921"/>
                </a:lnTo>
                <a:lnTo>
                  <a:pt x="503" y="921"/>
                </a:lnTo>
                <a:lnTo>
                  <a:pt x="503" y="916"/>
                </a:lnTo>
                <a:lnTo>
                  <a:pt x="503" y="921"/>
                </a:lnTo>
                <a:lnTo>
                  <a:pt x="498" y="921"/>
                </a:lnTo>
                <a:lnTo>
                  <a:pt x="498" y="916"/>
                </a:lnTo>
                <a:lnTo>
                  <a:pt x="498" y="921"/>
                </a:lnTo>
                <a:lnTo>
                  <a:pt x="493" y="921"/>
                </a:lnTo>
                <a:lnTo>
                  <a:pt x="493" y="916"/>
                </a:lnTo>
                <a:lnTo>
                  <a:pt x="487" y="916"/>
                </a:lnTo>
                <a:lnTo>
                  <a:pt x="482" y="916"/>
                </a:lnTo>
                <a:lnTo>
                  <a:pt x="482" y="910"/>
                </a:lnTo>
                <a:lnTo>
                  <a:pt x="477" y="910"/>
                </a:lnTo>
                <a:lnTo>
                  <a:pt x="477" y="905"/>
                </a:lnTo>
                <a:lnTo>
                  <a:pt x="482" y="905"/>
                </a:lnTo>
                <a:lnTo>
                  <a:pt x="477" y="905"/>
                </a:lnTo>
                <a:lnTo>
                  <a:pt x="477" y="900"/>
                </a:lnTo>
                <a:lnTo>
                  <a:pt x="477" y="894"/>
                </a:lnTo>
                <a:lnTo>
                  <a:pt x="471" y="894"/>
                </a:lnTo>
                <a:lnTo>
                  <a:pt x="471" y="889"/>
                </a:lnTo>
                <a:lnTo>
                  <a:pt x="466" y="889"/>
                </a:lnTo>
                <a:lnTo>
                  <a:pt x="461" y="884"/>
                </a:lnTo>
                <a:lnTo>
                  <a:pt x="461" y="889"/>
                </a:lnTo>
                <a:lnTo>
                  <a:pt x="461" y="884"/>
                </a:lnTo>
                <a:lnTo>
                  <a:pt x="455" y="884"/>
                </a:lnTo>
                <a:lnTo>
                  <a:pt x="455" y="879"/>
                </a:lnTo>
                <a:lnTo>
                  <a:pt x="450" y="879"/>
                </a:lnTo>
                <a:lnTo>
                  <a:pt x="450" y="873"/>
                </a:lnTo>
                <a:lnTo>
                  <a:pt x="445" y="873"/>
                </a:lnTo>
                <a:lnTo>
                  <a:pt x="440" y="873"/>
                </a:lnTo>
                <a:lnTo>
                  <a:pt x="434" y="873"/>
                </a:lnTo>
                <a:lnTo>
                  <a:pt x="434" y="879"/>
                </a:lnTo>
                <a:lnTo>
                  <a:pt x="429" y="879"/>
                </a:lnTo>
                <a:lnTo>
                  <a:pt x="424" y="879"/>
                </a:lnTo>
                <a:lnTo>
                  <a:pt x="424" y="873"/>
                </a:lnTo>
                <a:lnTo>
                  <a:pt x="418" y="873"/>
                </a:lnTo>
                <a:lnTo>
                  <a:pt x="418" y="879"/>
                </a:lnTo>
                <a:lnTo>
                  <a:pt x="413" y="879"/>
                </a:lnTo>
                <a:lnTo>
                  <a:pt x="408" y="879"/>
                </a:lnTo>
                <a:lnTo>
                  <a:pt x="408" y="884"/>
                </a:lnTo>
                <a:lnTo>
                  <a:pt x="408" y="879"/>
                </a:lnTo>
                <a:lnTo>
                  <a:pt x="403" y="879"/>
                </a:lnTo>
                <a:lnTo>
                  <a:pt x="397" y="879"/>
                </a:lnTo>
                <a:lnTo>
                  <a:pt x="392" y="879"/>
                </a:lnTo>
                <a:lnTo>
                  <a:pt x="387" y="879"/>
                </a:lnTo>
                <a:lnTo>
                  <a:pt x="387" y="873"/>
                </a:lnTo>
                <a:lnTo>
                  <a:pt x="381" y="873"/>
                </a:lnTo>
                <a:lnTo>
                  <a:pt x="381" y="868"/>
                </a:lnTo>
                <a:lnTo>
                  <a:pt x="376" y="868"/>
                </a:lnTo>
                <a:lnTo>
                  <a:pt x="376" y="863"/>
                </a:lnTo>
                <a:lnTo>
                  <a:pt x="371" y="863"/>
                </a:lnTo>
                <a:lnTo>
                  <a:pt x="365" y="863"/>
                </a:lnTo>
                <a:lnTo>
                  <a:pt x="365" y="857"/>
                </a:lnTo>
                <a:lnTo>
                  <a:pt x="360" y="857"/>
                </a:lnTo>
                <a:lnTo>
                  <a:pt x="360" y="852"/>
                </a:lnTo>
                <a:lnTo>
                  <a:pt x="355" y="852"/>
                </a:lnTo>
                <a:lnTo>
                  <a:pt x="350" y="852"/>
                </a:lnTo>
                <a:lnTo>
                  <a:pt x="350" y="847"/>
                </a:lnTo>
                <a:lnTo>
                  <a:pt x="350" y="841"/>
                </a:lnTo>
                <a:lnTo>
                  <a:pt x="344" y="841"/>
                </a:lnTo>
                <a:lnTo>
                  <a:pt x="344" y="836"/>
                </a:lnTo>
                <a:lnTo>
                  <a:pt x="339" y="836"/>
                </a:lnTo>
                <a:lnTo>
                  <a:pt x="339" y="831"/>
                </a:lnTo>
                <a:lnTo>
                  <a:pt x="339" y="836"/>
                </a:lnTo>
                <a:lnTo>
                  <a:pt x="323" y="847"/>
                </a:lnTo>
                <a:lnTo>
                  <a:pt x="313" y="847"/>
                </a:lnTo>
                <a:lnTo>
                  <a:pt x="307" y="836"/>
                </a:lnTo>
                <a:lnTo>
                  <a:pt x="307" y="841"/>
                </a:lnTo>
                <a:lnTo>
                  <a:pt x="302" y="841"/>
                </a:lnTo>
                <a:lnTo>
                  <a:pt x="302" y="836"/>
                </a:lnTo>
                <a:lnTo>
                  <a:pt x="291" y="836"/>
                </a:lnTo>
                <a:lnTo>
                  <a:pt x="275" y="826"/>
                </a:lnTo>
                <a:lnTo>
                  <a:pt x="270" y="820"/>
                </a:lnTo>
                <a:lnTo>
                  <a:pt x="265" y="820"/>
                </a:lnTo>
                <a:lnTo>
                  <a:pt x="260" y="820"/>
                </a:lnTo>
                <a:lnTo>
                  <a:pt x="254" y="804"/>
                </a:lnTo>
                <a:lnTo>
                  <a:pt x="244" y="804"/>
                </a:lnTo>
                <a:lnTo>
                  <a:pt x="223" y="804"/>
                </a:lnTo>
                <a:lnTo>
                  <a:pt x="212" y="799"/>
                </a:lnTo>
                <a:lnTo>
                  <a:pt x="196" y="794"/>
                </a:lnTo>
                <a:lnTo>
                  <a:pt x="185" y="799"/>
                </a:lnTo>
                <a:lnTo>
                  <a:pt x="170" y="773"/>
                </a:lnTo>
                <a:lnTo>
                  <a:pt x="170" y="762"/>
                </a:lnTo>
                <a:lnTo>
                  <a:pt x="159" y="757"/>
                </a:lnTo>
                <a:lnTo>
                  <a:pt x="154" y="757"/>
                </a:lnTo>
                <a:lnTo>
                  <a:pt x="154" y="751"/>
                </a:lnTo>
                <a:lnTo>
                  <a:pt x="127" y="757"/>
                </a:lnTo>
                <a:lnTo>
                  <a:pt x="90" y="757"/>
                </a:lnTo>
                <a:lnTo>
                  <a:pt x="69" y="741"/>
                </a:lnTo>
                <a:lnTo>
                  <a:pt x="64" y="736"/>
                </a:lnTo>
                <a:lnTo>
                  <a:pt x="58" y="730"/>
                </a:lnTo>
                <a:lnTo>
                  <a:pt x="48" y="725"/>
                </a:lnTo>
                <a:lnTo>
                  <a:pt x="48" y="714"/>
                </a:lnTo>
                <a:lnTo>
                  <a:pt x="53" y="714"/>
                </a:lnTo>
                <a:lnTo>
                  <a:pt x="53" y="709"/>
                </a:lnTo>
                <a:lnTo>
                  <a:pt x="58" y="709"/>
                </a:lnTo>
                <a:lnTo>
                  <a:pt x="64" y="709"/>
                </a:lnTo>
                <a:lnTo>
                  <a:pt x="64" y="704"/>
                </a:lnTo>
                <a:lnTo>
                  <a:pt x="58" y="704"/>
                </a:lnTo>
                <a:lnTo>
                  <a:pt x="58" y="699"/>
                </a:lnTo>
                <a:lnTo>
                  <a:pt x="53" y="699"/>
                </a:lnTo>
                <a:lnTo>
                  <a:pt x="53" y="693"/>
                </a:lnTo>
                <a:lnTo>
                  <a:pt x="48" y="688"/>
                </a:lnTo>
                <a:lnTo>
                  <a:pt x="43" y="688"/>
                </a:lnTo>
                <a:lnTo>
                  <a:pt x="43" y="683"/>
                </a:lnTo>
                <a:lnTo>
                  <a:pt x="37" y="683"/>
                </a:lnTo>
                <a:lnTo>
                  <a:pt x="37" y="677"/>
                </a:lnTo>
                <a:lnTo>
                  <a:pt x="32" y="677"/>
                </a:lnTo>
                <a:lnTo>
                  <a:pt x="32" y="672"/>
                </a:lnTo>
                <a:lnTo>
                  <a:pt x="27" y="672"/>
                </a:lnTo>
                <a:lnTo>
                  <a:pt x="27" y="667"/>
                </a:lnTo>
                <a:lnTo>
                  <a:pt x="32" y="667"/>
                </a:lnTo>
                <a:lnTo>
                  <a:pt x="32" y="661"/>
                </a:lnTo>
                <a:lnTo>
                  <a:pt x="37" y="661"/>
                </a:lnTo>
                <a:lnTo>
                  <a:pt x="37" y="656"/>
                </a:lnTo>
                <a:lnTo>
                  <a:pt x="43" y="656"/>
                </a:lnTo>
                <a:lnTo>
                  <a:pt x="43" y="651"/>
                </a:lnTo>
                <a:lnTo>
                  <a:pt x="48" y="651"/>
                </a:lnTo>
                <a:lnTo>
                  <a:pt x="48" y="646"/>
                </a:lnTo>
                <a:lnTo>
                  <a:pt x="48" y="640"/>
                </a:lnTo>
                <a:lnTo>
                  <a:pt x="48" y="635"/>
                </a:lnTo>
                <a:lnTo>
                  <a:pt x="43" y="630"/>
                </a:lnTo>
                <a:lnTo>
                  <a:pt x="43" y="624"/>
                </a:lnTo>
                <a:lnTo>
                  <a:pt x="43" y="619"/>
                </a:lnTo>
                <a:lnTo>
                  <a:pt x="48" y="619"/>
                </a:lnTo>
                <a:lnTo>
                  <a:pt x="43" y="619"/>
                </a:lnTo>
                <a:lnTo>
                  <a:pt x="43" y="614"/>
                </a:lnTo>
                <a:lnTo>
                  <a:pt x="43" y="609"/>
                </a:lnTo>
                <a:lnTo>
                  <a:pt x="48" y="609"/>
                </a:lnTo>
                <a:lnTo>
                  <a:pt x="48" y="603"/>
                </a:lnTo>
                <a:lnTo>
                  <a:pt x="53" y="603"/>
                </a:lnTo>
                <a:lnTo>
                  <a:pt x="53" y="609"/>
                </a:lnTo>
                <a:lnTo>
                  <a:pt x="53" y="603"/>
                </a:lnTo>
                <a:lnTo>
                  <a:pt x="58" y="603"/>
                </a:lnTo>
                <a:lnTo>
                  <a:pt x="64" y="603"/>
                </a:lnTo>
                <a:lnTo>
                  <a:pt x="69" y="603"/>
                </a:lnTo>
                <a:lnTo>
                  <a:pt x="74" y="603"/>
                </a:lnTo>
                <a:lnTo>
                  <a:pt x="74" y="598"/>
                </a:lnTo>
                <a:lnTo>
                  <a:pt x="80" y="598"/>
                </a:lnTo>
                <a:lnTo>
                  <a:pt x="80" y="593"/>
                </a:lnTo>
                <a:lnTo>
                  <a:pt x="85" y="593"/>
                </a:lnTo>
                <a:lnTo>
                  <a:pt x="85" y="587"/>
                </a:lnTo>
                <a:lnTo>
                  <a:pt x="90" y="587"/>
                </a:lnTo>
                <a:lnTo>
                  <a:pt x="90" y="582"/>
                </a:lnTo>
                <a:lnTo>
                  <a:pt x="95" y="582"/>
                </a:lnTo>
                <a:lnTo>
                  <a:pt x="95" y="577"/>
                </a:lnTo>
                <a:lnTo>
                  <a:pt x="101" y="577"/>
                </a:lnTo>
                <a:lnTo>
                  <a:pt x="101" y="571"/>
                </a:lnTo>
                <a:lnTo>
                  <a:pt x="101" y="566"/>
                </a:lnTo>
                <a:lnTo>
                  <a:pt x="106" y="561"/>
                </a:lnTo>
                <a:lnTo>
                  <a:pt x="106" y="556"/>
                </a:lnTo>
                <a:lnTo>
                  <a:pt x="106" y="550"/>
                </a:lnTo>
                <a:lnTo>
                  <a:pt x="111" y="550"/>
                </a:lnTo>
                <a:lnTo>
                  <a:pt x="106" y="550"/>
                </a:lnTo>
                <a:lnTo>
                  <a:pt x="106" y="545"/>
                </a:lnTo>
                <a:lnTo>
                  <a:pt x="106" y="540"/>
                </a:lnTo>
                <a:lnTo>
                  <a:pt x="101" y="540"/>
                </a:lnTo>
                <a:lnTo>
                  <a:pt x="106" y="540"/>
                </a:lnTo>
                <a:lnTo>
                  <a:pt x="106" y="534"/>
                </a:lnTo>
                <a:lnTo>
                  <a:pt x="101" y="534"/>
                </a:lnTo>
                <a:lnTo>
                  <a:pt x="95" y="534"/>
                </a:lnTo>
                <a:lnTo>
                  <a:pt x="95" y="529"/>
                </a:lnTo>
                <a:lnTo>
                  <a:pt x="101" y="529"/>
                </a:lnTo>
                <a:lnTo>
                  <a:pt x="101" y="524"/>
                </a:lnTo>
                <a:lnTo>
                  <a:pt x="95" y="524"/>
                </a:lnTo>
                <a:lnTo>
                  <a:pt x="95" y="529"/>
                </a:lnTo>
                <a:lnTo>
                  <a:pt x="95" y="524"/>
                </a:lnTo>
                <a:lnTo>
                  <a:pt x="101" y="524"/>
                </a:lnTo>
                <a:lnTo>
                  <a:pt x="101" y="519"/>
                </a:lnTo>
                <a:lnTo>
                  <a:pt x="101" y="513"/>
                </a:lnTo>
                <a:lnTo>
                  <a:pt x="95" y="513"/>
                </a:lnTo>
                <a:lnTo>
                  <a:pt x="95" y="508"/>
                </a:lnTo>
                <a:lnTo>
                  <a:pt x="95" y="513"/>
                </a:lnTo>
                <a:lnTo>
                  <a:pt x="95" y="508"/>
                </a:lnTo>
                <a:lnTo>
                  <a:pt x="95" y="503"/>
                </a:lnTo>
                <a:lnTo>
                  <a:pt x="101" y="503"/>
                </a:lnTo>
                <a:lnTo>
                  <a:pt x="101" y="497"/>
                </a:lnTo>
                <a:lnTo>
                  <a:pt x="101" y="503"/>
                </a:lnTo>
                <a:lnTo>
                  <a:pt x="106" y="497"/>
                </a:lnTo>
                <a:lnTo>
                  <a:pt x="101" y="497"/>
                </a:lnTo>
                <a:lnTo>
                  <a:pt x="106" y="497"/>
                </a:lnTo>
                <a:lnTo>
                  <a:pt x="101" y="492"/>
                </a:lnTo>
                <a:lnTo>
                  <a:pt x="106" y="492"/>
                </a:lnTo>
                <a:lnTo>
                  <a:pt x="106" y="487"/>
                </a:lnTo>
                <a:lnTo>
                  <a:pt x="111" y="487"/>
                </a:lnTo>
                <a:lnTo>
                  <a:pt x="106" y="487"/>
                </a:lnTo>
                <a:lnTo>
                  <a:pt x="111" y="487"/>
                </a:lnTo>
                <a:lnTo>
                  <a:pt x="111" y="481"/>
                </a:lnTo>
                <a:lnTo>
                  <a:pt x="117" y="481"/>
                </a:lnTo>
                <a:lnTo>
                  <a:pt x="122" y="481"/>
                </a:lnTo>
                <a:lnTo>
                  <a:pt x="127" y="481"/>
                </a:lnTo>
                <a:lnTo>
                  <a:pt x="127" y="487"/>
                </a:lnTo>
                <a:lnTo>
                  <a:pt x="133" y="487"/>
                </a:lnTo>
                <a:lnTo>
                  <a:pt x="133" y="481"/>
                </a:lnTo>
                <a:lnTo>
                  <a:pt x="138" y="481"/>
                </a:lnTo>
                <a:lnTo>
                  <a:pt x="138" y="476"/>
                </a:lnTo>
                <a:lnTo>
                  <a:pt x="143" y="476"/>
                </a:lnTo>
                <a:lnTo>
                  <a:pt x="143" y="471"/>
                </a:lnTo>
                <a:lnTo>
                  <a:pt x="148" y="471"/>
                </a:lnTo>
                <a:lnTo>
                  <a:pt x="148" y="466"/>
                </a:lnTo>
                <a:lnTo>
                  <a:pt x="154" y="466"/>
                </a:lnTo>
                <a:lnTo>
                  <a:pt x="159" y="466"/>
                </a:lnTo>
                <a:lnTo>
                  <a:pt x="159" y="460"/>
                </a:lnTo>
                <a:lnTo>
                  <a:pt x="164" y="460"/>
                </a:lnTo>
                <a:lnTo>
                  <a:pt x="164" y="455"/>
                </a:lnTo>
                <a:lnTo>
                  <a:pt x="170" y="455"/>
                </a:lnTo>
                <a:lnTo>
                  <a:pt x="170" y="450"/>
                </a:lnTo>
                <a:lnTo>
                  <a:pt x="164" y="450"/>
                </a:lnTo>
                <a:lnTo>
                  <a:pt x="164" y="444"/>
                </a:lnTo>
                <a:lnTo>
                  <a:pt x="170" y="439"/>
                </a:lnTo>
                <a:lnTo>
                  <a:pt x="164" y="439"/>
                </a:lnTo>
                <a:lnTo>
                  <a:pt x="164" y="434"/>
                </a:lnTo>
                <a:lnTo>
                  <a:pt x="164" y="429"/>
                </a:lnTo>
                <a:lnTo>
                  <a:pt x="164" y="423"/>
                </a:lnTo>
                <a:lnTo>
                  <a:pt x="164" y="418"/>
                </a:lnTo>
                <a:lnTo>
                  <a:pt x="164" y="413"/>
                </a:lnTo>
                <a:lnTo>
                  <a:pt x="164" y="407"/>
                </a:lnTo>
                <a:lnTo>
                  <a:pt x="170" y="407"/>
                </a:lnTo>
                <a:lnTo>
                  <a:pt x="170" y="402"/>
                </a:lnTo>
                <a:lnTo>
                  <a:pt x="159" y="397"/>
                </a:lnTo>
                <a:lnTo>
                  <a:pt x="80" y="344"/>
                </a:lnTo>
                <a:lnTo>
                  <a:pt x="0" y="307"/>
                </a:lnTo>
                <a:lnTo>
                  <a:pt x="5" y="296"/>
                </a:lnTo>
                <a:lnTo>
                  <a:pt x="11" y="275"/>
                </a:lnTo>
                <a:lnTo>
                  <a:pt x="16" y="270"/>
                </a:lnTo>
                <a:lnTo>
                  <a:pt x="21" y="249"/>
                </a:lnTo>
                <a:lnTo>
                  <a:pt x="32" y="233"/>
                </a:lnTo>
                <a:lnTo>
                  <a:pt x="32" y="222"/>
                </a:lnTo>
                <a:lnTo>
                  <a:pt x="37" y="217"/>
                </a:lnTo>
                <a:lnTo>
                  <a:pt x="48" y="227"/>
                </a:lnTo>
                <a:lnTo>
                  <a:pt x="53" y="217"/>
                </a:lnTo>
                <a:lnTo>
                  <a:pt x="64" y="217"/>
                </a:lnTo>
                <a:lnTo>
                  <a:pt x="69" y="217"/>
                </a:lnTo>
                <a:lnTo>
                  <a:pt x="90" y="190"/>
                </a:lnTo>
                <a:lnTo>
                  <a:pt x="95" y="174"/>
                </a:lnTo>
                <a:lnTo>
                  <a:pt x="101" y="164"/>
                </a:lnTo>
                <a:lnTo>
                  <a:pt x="106" y="153"/>
                </a:lnTo>
                <a:lnTo>
                  <a:pt x="111" y="148"/>
                </a:lnTo>
                <a:lnTo>
                  <a:pt x="95" y="127"/>
                </a:lnTo>
                <a:lnTo>
                  <a:pt x="101" y="121"/>
                </a:lnTo>
                <a:lnTo>
                  <a:pt x="117" y="111"/>
                </a:lnTo>
                <a:lnTo>
                  <a:pt x="138" y="100"/>
                </a:lnTo>
                <a:lnTo>
                  <a:pt x="143" y="106"/>
                </a:lnTo>
                <a:lnTo>
                  <a:pt x="143" y="100"/>
                </a:lnTo>
                <a:lnTo>
                  <a:pt x="154" y="100"/>
                </a:lnTo>
                <a:lnTo>
                  <a:pt x="154" y="90"/>
                </a:lnTo>
                <a:lnTo>
                  <a:pt x="170" y="95"/>
                </a:lnTo>
                <a:lnTo>
                  <a:pt x="175" y="90"/>
                </a:lnTo>
                <a:lnTo>
                  <a:pt x="185" y="79"/>
                </a:lnTo>
                <a:lnTo>
                  <a:pt x="196" y="69"/>
                </a:lnTo>
                <a:lnTo>
                  <a:pt x="196" y="47"/>
                </a:lnTo>
                <a:lnTo>
                  <a:pt x="201" y="47"/>
                </a:lnTo>
                <a:lnTo>
                  <a:pt x="207" y="47"/>
                </a:lnTo>
                <a:lnTo>
                  <a:pt x="212" y="47"/>
                </a:lnTo>
                <a:lnTo>
                  <a:pt x="217" y="47"/>
                </a:lnTo>
                <a:lnTo>
                  <a:pt x="223" y="47"/>
                </a:lnTo>
                <a:lnTo>
                  <a:pt x="228" y="47"/>
                </a:lnTo>
                <a:lnTo>
                  <a:pt x="233" y="47"/>
                </a:lnTo>
                <a:lnTo>
                  <a:pt x="238" y="47"/>
                </a:lnTo>
                <a:lnTo>
                  <a:pt x="244" y="47"/>
                </a:lnTo>
                <a:lnTo>
                  <a:pt x="249" y="47"/>
                </a:lnTo>
                <a:lnTo>
                  <a:pt x="254" y="47"/>
                </a:lnTo>
                <a:lnTo>
                  <a:pt x="260" y="47"/>
                </a:lnTo>
                <a:lnTo>
                  <a:pt x="260" y="42"/>
                </a:lnTo>
                <a:lnTo>
                  <a:pt x="265" y="42"/>
                </a:lnTo>
                <a:lnTo>
                  <a:pt x="265" y="37"/>
                </a:lnTo>
                <a:lnTo>
                  <a:pt x="270" y="37"/>
                </a:lnTo>
                <a:lnTo>
                  <a:pt x="270" y="31"/>
                </a:lnTo>
                <a:lnTo>
                  <a:pt x="270" y="26"/>
                </a:lnTo>
                <a:lnTo>
                  <a:pt x="275" y="26"/>
                </a:lnTo>
                <a:lnTo>
                  <a:pt x="281" y="26"/>
                </a:lnTo>
                <a:lnTo>
                  <a:pt x="286" y="26"/>
                </a:lnTo>
                <a:lnTo>
                  <a:pt x="286" y="21"/>
                </a:lnTo>
                <a:lnTo>
                  <a:pt x="291" y="26"/>
                </a:lnTo>
                <a:lnTo>
                  <a:pt x="297" y="26"/>
                </a:lnTo>
                <a:lnTo>
                  <a:pt x="302" y="26"/>
                </a:lnTo>
                <a:lnTo>
                  <a:pt x="302" y="21"/>
                </a:lnTo>
                <a:lnTo>
                  <a:pt x="307" y="21"/>
                </a:lnTo>
                <a:lnTo>
                  <a:pt x="307" y="16"/>
                </a:lnTo>
                <a:lnTo>
                  <a:pt x="313" y="16"/>
                </a:lnTo>
                <a:lnTo>
                  <a:pt x="313" y="10"/>
                </a:lnTo>
                <a:lnTo>
                  <a:pt x="318" y="10"/>
                </a:lnTo>
                <a:lnTo>
                  <a:pt x="323" y="10"/>
                </a:lnTo>
                <a:lnTo>
                  <a:pt x="328" y="5"/>
                </a:lnTo>
                <a:lnTo>
                  <a:pt x="334" y="5"/>
                </a:lnTo>
                <a:lnTo>
                  <a:pt x="339" y="5"/>
                </a:lnTo>
                <a:lnTo>
                  <a:pt x="344" y="5"/>
                </a:lnTo>
                <a:lnTo>
                  <a:pt x="350" y="5"/>
                </a:lnTo>
                <a:lnTo>
                  <a:pt x="355" y="5"/>
                </a:lnTo>
                <a:lnTo>
                  <a:pt x="355" y="0"/>
                </a:lnTo>
                <a:lnTo>
                  <a:pt x="360" y="5"/>
                </a:lnTo>
                <a:lnTo>
                  <a:pt x="365" y="5"/>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17" name="Freeform 17"/>
          <p:cNvSpPr>
            <a:spLocks/>
          </p:cNvSpPr>
          <p:nvPr/>
        </p:nvSpPr>
        <p:spPr bwMode="auto">
          <a:xfrm>
            <a:off x="4714875" y="3554413"/>
            <a:ext cx="1697037" cy="2201862"/>
          </a:xfrm>
          <a:custGeom>
            <a:avLst/>
            <a:gdLst>
              <a:gd name="T0" fmla="*/ 794 w 1069"/>
              <a:gd name="T1" fmla="*/ 21 h 1387"/>
              <a:gd name="T2" fmla="*/ 847 w 1069"/>
              <a:gd name="T3" fmla="*/ 48 h 1387"/>
              <a:gd name="T4" fmla="*/ 863 w 1069"/>
              <a:gd name="T5" fmla="*/ 96 h 1387"/>
              <a:gd name="T6" fmla="*/ 900 w 1069"/>
              <a:gd name="T7" fmla="*/ 122 h 1387"/>
              <a:gd name="T8" fmla="*/ 905 w 1069"/>
              <a:gd name="T9" fmla="*/ 276 h 1387"/>
              <a:gd name="T10" fmla="*/ 963 w 1069"/>
              <a:gd name="T11" fmla="*/ 302 h 1387"/>
              <a:gd name="T12" fmla="*/ 995 w 1069"/>
              <a:gd name="T13" fmla="*/ 339 h 1387"/>
              <a:gd name="T14" fmla="*/ 1011 w 1069"/>
              <a:gd name="T15" fmla="*/ 403 h 1387"/>
              <a:gd name="T16" fmla="*/ 1069 w 1069"/>
              <a:gd name="T17" fmla="*/ 408 h 1387"/>
              <a:gd name="T18" fmla="*/ 1053 w 1069"/>
              <a:gd name="T19" fmla="*/ 429 h 1387"/>
              <a:gd name="T20" fmla="*/ 1022 w 1069"/>
              <a:gd name="T21" fmla="*/ 461 h 1387"/>
              <a:gd name="T22" fmla="*/ 995 w 1069"/>
              <a:gd name="T23" fmla="*/ 551 h 1387"/>
              <a:gd name="T24" fmla="*/ 831 w 1069"/>
              <a:gd name="T25" fmla="*/ 614 h 1387"/>
              <a:gd name="T26" fmla="*/ 821 w 1069"/>
              <a:gd name="T27" fmla="*/ 715 h 1387"/>
              <a:gd name="T28" fmla="*/ 768 w 1069"/>
              <a:gd name="T29" fmla="*/ 789 h 1387"/>
              <a:gd name="T30" fmla="*/ 709 w 1069"/>
              <a:gd name="T31" fmla="*/ 858 h 1387"/>
              <a:gd name="T32" fmla="*/ 678 w 1069"/>
              <a:gd name="T33" fmla="*/ 921 h 1387"/>
              <a:gd name="T34" fmla="*/ 662 w 1069"/>
              <a:gd name="T35" fmla="*/ 996 h 1387"/>
              <a:gd name="T36" fmla="*/ 678 w 1069"/>
              <a:gd name="T37" fmla="*/ 1064 h 1387"/>
              <a:gd name="T38" fmla="*/ 667 w 1069"/>
              <a:gd name="T39" fmla="*/ 1112 h 1387"/>
              <a:gd name="T40" fmla="*/ 635 w 1069"/>
              <a:gd name="T41" fmla="*/ 1160 h 1387"/>
              <a:gd name="T42" fmla="*/ 614 w 1069"/>
              <a:gd name="T43" fmla="*/ 1223 h 1387"/>
              <a:gd name="T44" fmla="*/ 561 w 1069"/>
              <a:gd name="T45" fmla="*/ 1271 h 1387"/>
              <a:gd name="T46" fmla="*/ 492 w 1069"/>
              <a:gd name="T47" fmla="*/ 1319 h 1387"/>
              <a:gd name="T48" fmla="*/ 439 w 1069"/>
              <a:gd name="T49" fmla="*/ 1366 h 1387"/>
              <a:gd name="T50" fmla="*/ 381 w 1069"/>
              <a:gd name="T51" fmla="*/ 1371 h 1387"/>
              <a:gd name="T52" fmla="*/ 413 w 1069"/>
              <a:gd name="T53" fmla="*/ 1308 h 1387"/>
              <a:gd name="T54" fmla="*/ 386 w 1069"/>
              <a:gd name="T55" fmla="*/ 1244 h 1387"/>
              <a:gd name="T56" fmla="*/ 371 w 1069"/>
              <a:gd name="T57" fmla="*/ 1281 h 1387"/>
              <a:gd name="T58" fmla="*/ 339 w 1069"/>
              <a:gd name="T59" fmla="*/ 1303 h 1387"/>
              <a:gd name="T60" fmla="*/ 275 w 1069"/>
              <a:gd name="T61" fmla="*/ 1313 h 1387"/>
              <a:gd name="T62" fmla="*/ 233 w 1069"/>
              <a:gd name="T63" fmla="*/ 1308 h 1387"/>
              <a:gd name="T64" fmla="*/ 180 w 1069"/>
              <a:gd name="T65" fmla="*/ 1345 h 1387"/>
              <a:gd name="T66" fmla="*/ 132 w 1069"/>
              <a:gd name="T67" fmla="*/ 1345 h 1387"/>
              <a:gd name="T68" fmla="*/ 132 w 1069"/>
              <a:gd name="T69" fmla="*/ 1313 h 1387"/>
              <a:gd name="T70" fmla="*/ 164 w 1069"/>
              <a:gd name="T71" fmla="*/ 1276 h 1387"/>
              <a:gd name="T72" fmla="*/ 180 w 1069"/>
              <a:gd name="T73" fmla="*/ 1229 h 1387"/>
              <a:gd name="T74" fmla="*/ 201 w 1069"/>
              <a:gd name="T75" fmla="*/ 1186 h 1387"/>
              <a:gd name="T76" fmla="*/ 196 w 1069"/>
              <a:gd name="T77" fmla="*/ 1128 h 1387"/>
              <a:gd name="T78" fmla="*/ 164 w 1069"/>
              <a:gd name="T79" fmla="*/ 1160 h 1387"/>
              <a:gd name="T80" fmla="*/ 127 w 1069"/>
              <a:gd name="T81" fmla="*/ 1181 h 1387"/>
              <a:gd name="T82" fmla="*/ 0 w 1069"/>
              <a:gd name="T83" fmla="*/ 1017 h 1387"/>
              <a:gd name="T84" fmla="*/ 11 w 1069"/>
              <a:gd name="T85" fmla="*/ 953 h 1387"/>
              <a:gd name="T86" fmla="*/ 106 w 1069"/>
              <a:gd name="T87" fmla="*/ 1017 h 1387"/>
              <a:gd name="T88" fmla="*/ 127 w 1069"/>
              <a:gd name="T89" fmla="*/ 959 h 1387"/>
              <a:gd name="T90" fmla="*/ 296 w 1069"/>
              <a:gd name="T91" fmla="*/ 794 h 1387"/>
              <a:gd name="T92" fmla="*/ 328 w 1069"/>
              <a:gd name="T93" fmla="*/ 768 h 1387"/>
              <a:gd name="T94" fmla="*/ 376 w 1069"/>
              <a:gd name="T95" fmla="*/ 710 h 1387"/>
              <a:gd name="T96" fmla="*/ 482 w 1069"/>
              <a:gd name="T97" fmla="*/ 710 h 1387"/>
              <a:gd name="T98" fmla="*/ 551 w 1069"/>
              <a:gd name="T99" fmla="*/ 614 h 1387"/>
              <a:gd name="T100" fmla="*/ 492 w 1069"/>
              <a:gd name="T101" fmla="*/ 614 h 1387"/>
              <a:gd name="T102" fmla="*/ 455 w 1069"/>
              <a:gd name="T103" fmla="*/ 583 h 1387"/>
              <a:gd name="T104" fmla="*/ 408 w 1069"/>
              <a:gd name="T105" fmla="*/ 567 h 1387"/>
              <a:gd name="T106" fmla="*/ 392 w 1069"/>
              <a:gd name="T107" fmla="*/ 514 h 1387"/>
              <a:gd name="T108" fmla="*/ 397 w 1069"/>
              <a:gd name="T109" fmla="*/ 440 h 1387"/>
              <a:gd name="T110" fmla="*/ 439 w 1069"/>
              <a:gd name="T111" fmla="*/ 397 h 1387"/>
              <a:gd name="T112" fmla="*/ 439 w 1069"/>
              <a:gd name="T113" fmla="*/ 313 h 1387"/>
              <a:gd name="T114" fmla="*/ 482 w 1069"/>
              <a:gd name="T115" fmla="*/ 212 h 1387"/>
              <a:gd name="T116" fmla="*/ 609 w 1069"/>
              <a:gd name="T117" fmla="*/ 69 h 1387"/>
              <a:gd name="T118" fmla="*/ 709 w 1069"/>
              <a:gd name="T119" fmla="*/ 0 h 13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69"/>
              <a:gd name="T181" fmla="*/ 0 h 1387"/>
              <a:gd name="T182" fmla="*/ 1069 w 1069"/>
              <a:gd name="T183" fmla="*/ 1387 h 138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69" h="1387">
                <a:moveTo>
                  <a:pt x="715" y="6"/>
                </a:moveTo>
                <a:lnTo>
                  <a:pt x="720" y="6"/>
                </a:lnTo>
                <a:lnTo>
                  <a:pt x="725" y="6"/>
                </a:lnTo>
                <a:lnTo>
                  <a:pt x="725" y="0"/>
                </a:lnTo>
                <a:lnTo>
                  <a:pt x="736" y="0"/>
                </a:lnTo>
                <a:lnTo>
                  <a:pt x="741" y="6"/>
                </a:lnTo>
                <a:lnTo>
                  <a:pt x="746" y="11"/>
                </a:lnTo>
                <a:lnTo>
                  <a:pt x="752" y="11"/>
                </a:lnTo>
                <a:lnTo>
                  <a:pt x="757" y="16"/>
                </a:lnTo>
                <a:lnTo>
                  <a:pt x="762" y="16"/>
                </a:lnTo>
                <a:lnTo>
                  <a:pt x="768" y="16"/>
                </a:lnTo>
                <a:lnTo>
                  <a:pt x="773" y="16"/>
                </a:lnTo>
                <a:lnTo>
                  <a:pt x="778" y="21"/>
                </a:lnTo>
                <a:lnTo>
                  <a:pt x="783" y="21"/>
                </a:lnTo>
                <a:lnTo>
                  <a:pt x="789" y="21"/>
                </a:lnTo>
                <a:lnTo>
                  <a:pt x="794" y="21"/>
                </a:lnTo>
                <a:lnTo>
                  <a:pt x="805" y="21"/>
                </a:lnTo>
                <a:lnTo>
                  <a:pt x="810" y="21"/>
                </a:lnTo>
                <a:lnTo>
                  <a:pt x="810" y="27"/>
                </a:lnTo>
                <a:lnTo>
                  <a:pt x="815" y="27"/>
                </a:lnTo>
                <a:lnTo>
                  <a:pt x="821" y="27"/>
                </a:lnTo>
                <a:lnTo>
                  <a:pt x="821" y="32"/>
                </a:lnTo>
                <a:lnTo>
                  <a:pt x="821" y="27"/>
                </a:lnTo>
                <a:lnTo>
                  <a:pt x="826" y="27"/>
                </a:lnTo>
                <a:lnTo>
                  <a:pt x="826" y="32"/>
                </a:lnTo>
                <a:lnTo>
                  <a:pt x="831" y="32"/>
                </a:lnTo>
                <a:lnTo>
                  <a:pt x="831" y="37"/>
                </a:lnTo>
                <a:lnTo>
                  <a:pt x="836" y="37"/>
                </a:lnTo>
                <a:lnTo>
                  <a:pt x="836" y="43"/>
                </a:lnTo>
                <a:lnTo>
                  <a:pt x="842" y="43"/>
                </a:lnTo>
                <a:lnTo>
                  <a:pt x="842" y="48"/>
                </a:lnTo>
                <a:lnTo>
                  <a:pt x="847" y="48"/>
                </a:lnTo>
                <a:lnTo>
                  <a:pt x="847" y="53"/>
                </a:lnTo>
                <a:lnTo>
                  <a:pt x="842" y="53"/>
                </a:lnTo>
                <a:lnTo>
                  <a:pt x="842" y="59"/>
                </a:lnTo>
                <a:lnTo>
                  <a:pt x="836" y="59"/>
                </a:lnTo>
                <a:lnTo>
                  <a:pt x="836" y="64"/>
                </a:lnTo>
                <a:lnTo>
                  <a:pt x="842" y="64"/>
                </a:lnTo>
                <a:lnTo>
                  <a:pt x="847" y="64"/>
                </a:lnTo>
                <a:lnTo>
                  <a:pt x="847" y="69"/>
                </a:lnTo>
                <a:lnTo>
                  <a:pt x="847" y="74"/>
                </a:lnTo>
                <a:lnTo>
                  <a:pt x="847" y="80"/>
                </a:lnTo>
                <a:lnTo>
                  <a:pt x="847" y="85"/>
                </a:lnTo>
                <a:lnTo>
                  <a:pt x="852" y="85"/>
                </a:lnTo>
                <a:lnTo>
                  <a:pt x="852" y="90"/>
                </a:lnTo>
                <a:lnTo>
                  <a:pt x="852" y="96"/>
                </a:lnTo>
                <a:lnTo>
                  <a:pt x="858" y="96"/>
                </a:lnTo>
                <a:lnTo>
                  <a:pt x="863" y="96"/>
                </a:lnTo>
                <a:lnTo>
                  <a:pt x="863" y="101"/>
                </a:lnTo>
                <a:lnTo>
                  <a:pt x="868" y="101"/>
                </a:lnTo>
                <a:lnTo>
                  <a:pt x="873" y="101"/>
                </a:lnTo>
                <a:lnTo>
                  <a:pt x="873" y="106"/>
                </a:lnTo>
                <a:lnTo>
                  <a:pt x="879" y="106"/>
                </a:lnTo>
                <a:lnTo>
                  <a:pt x="879" y="111"/>
                </a:lnTo>
                <a:lnTo>
                  <a:pt x="884" y="111"/>
                </a:lnTo>
                <a:lnTo>
                  <a:pt x="884" y="117"/>
                </a:lnTo>
                <a:lnTo>
                  <a:pt x="879" y="117"/>
                </a:lnTo>
                <a:lnTo>
                  <a:pt x="879" y="122"/>
                </a:lnTo>
                <a:lnTo>
                  <a:pt x="879" y="117"/>
                </a:lnTo>
                <a:lnTo>
                  <a:pt x="884" y="117"/>
                </a:lnTo>
                <a:lnTo>
                  <a:pt x="884" y="122"/>
                </a:lnTo>
                <a:lnTo>
                  <a:pt x="889" y="122"/>
                </a:lnTo>
                <a:lnTo>
                  <a:pt x="895" y="122"/>
                </a:lnTo>
                <a:lnTo>
                  <a:pt x="900" y="122"/>
                </a:lnTo>
                <a:lnTo>
                  <a:pt x="900" y="127"/>
                </a:lnTo>
                <a:lnTo>
                  <a:pt x="905" y="127"/>
                </a:lnTo>
                <a:lnTo>
                  <a:pt x="911" y="127"/>
                </a:lnTo>
                <a:lnTo>
                  <a:pt x="916" y="127"/>
                </a:lnTo>
                <a:lnTo>
                  <a:pt x="916" y="133"/>
                </a:lnTo>
                <a:lnTo>
                  <a:pt x="916" y="138"/>
                </a:lnTo>
                <a:lnTo>
                  <a:pt x="916" y="133"/>
                </a:lnTo>
                <a:lnTo>
                  <a:pt x="911" y="133"/>
                </a:lnTo>
                <a:lnTo>
                  <a:pt x="905" y="133"/>
                </a:lnTo>
                <a:lnTo>
                  <a:pt x="900" y="138"/>
                </a:lnTo>
                <a:lnTo>
                  <a:pt x="895" y="138"/>
                </a:lnTo>
                <a:lnTo>
                  <a:pt x="895" y="186"/>
                </a:lnTo>
                <a:lnTo>
                  <a:pt x="895" y="270"/>
                </a:lnTo>
                <a:lnTo>
                  <a:pt x="900" y="270"/>
                </a:lnTo>
                <a:lnTo>
                  <a:pt x="900" y="276"/>
                </a:lnTo>
                <a:lnTo>
                  <a:pt x="905" y="276"/>
                </a:lnTo>
                <a:lnTo>
                  <a:pt x="911" y="276"/>
                </a:lnTo>
                <a:lnTo>
                  <a:pt x="916" y="276"/>
                </a:lnTo>
                <a:lnTo>
                  <a:pt x="921" y="276"/>
                </a:lnTo>
                <a:lnTo>
                  <a:pt x="921" y="281"/>
                </a:lnTo>
                <a:lnTo>
                  <a:pt x="926" y="281"/>
                </a:lnTo>
                <a:lnTo>
                  <a:pt x="926" y="286"/>
                </a:lnTo>
                <a:lnTo>
                  <a:pt x="932" y="286"/>
                </a:lnTo>
                <a:lnTo>
                  <a:pt x="937" y="286"/>
                </a:lnTo>
                <a:lnTo>
                  <a:pt x="942" y="286"/>
                </a:lnTo>
                <a:lnTo>
                  <a:pt x="942" y="291"/>
                </a:lnTo>
                <a:lnTo>
                  <a:pt x="948" y="291"/>
                </a:lnTo>
                <a:lnTo>
                  <a:pt x="948" y="297"/>
                </a:lnTo>
                <a:lnTo>
                  <a:pt x="953" y="297"/>
                </a:lnTo>
                <a:lnTo>
                  <a:pt x="958" y="297"/>
                </a:lnTo>
                <a:lnTo>
                  <a:pt x="963" y="297"/>
                </a:lnTo>
                <a:lnTo>
                  <a:pt x="963" y="302"/>
                </a:lnTo>
                <a:lnTo>
                  <a:pt x="963" y="297"/>
                </a:lnTo>
                <a:lnTo>
                  <a:pt x="969" y="297"/>
                </a:lnTo>
                <a:lnTo>
                  <a:pt x="974" y="297"/>
                </a:lnTo>
                <a:lnTo>
                  <a:pt x="979" y="297"/>
                </a:lnTo>
                <a:lnTo>
                  <a:pt x="979" y="291"/>
                </a:lnTo>
                <a:lnTo>
                  <a:pt x="985" y="291"/>
                </a:lnTo>
                <a:lnTo>
                  <a:pt x="990" y="291"/>
                </a:lnTo>
                <a:lnTo>
                  <a:pt x="995" y="297"/>
                </a:lnTo>
                <a:lnTo>
                  <a:pt x="1022" y="339"/>
                </a:lnTo>
                <a:lnTo>
                  <a:pt x="1016" y="334"/>
                </a:lnTo>
                <a:lnTo>
                  <a:pt x="1011" y="339"/>
                </a:lnTo>
                <a:lnTo>
                  <a:pt x="1006" y="339"/>
                </a:lnTo>
                <a:lnTo>
                  <a:pt x="1001" y="339"/>
                </a:lnTo>
                <a:lnTo>
                  <a:pt x="1001" y="334"/>
                </a:lnTo>
                <a:lnTo>
                  <a:pt x="995" y="334"/>
                </a:lnTo>
                <a:lnTo>
                  <a:pt x="995" y="339"/>
                </a:lnTo>
                <a:lnTo>
                  <a:pt x="990" y="339"/>
                </a:lnTo>
                <a:lnTo>
                  <a:pt x="995" y="344"/>
                </a:lnTo>
                <a:lnTo>
                  <a:pt x="990" y="355"/>
                </a:lnTo>
                <a:lnTo>
                  <a:pt x="990" y="360"/>
                </a:lnTo>
                <a:lnTo>
                  <a:pt x="990" y="366"/>
                </a:lnTo>
                <a:lnTo>
                  <a:pt x="990" y="371"/>
                </a:lnTo>
                <a:lnTo>
                  <a:pt x="990" y="376"/>
                </a:lnTo>
                <a:lnTo>
                  <a:pt x="995" y="376"/>
                </a:lnTo>
                <a:lnTo>
                  <a:pt x="995" y="381"/>
                </a:lnTo>
                <a:lnTo>
                  <a:pt x="995" y="387"/>
                </a:lnTo>
                <a:lnTo>
                  <a:pt x="995" y="392"/>
                </a:lnTo>
                <a:lnTo>
                  <a:pt x="995" y="397"/>
                </a:lnTo>
                <a:lnTo>
                  <a:pt x="995" y="403"/>
                </a:lnTo>
                <a:lnTo>
                  <a:pt x="1001" y="403"/>
                </a:lnTo>
                <a:lnTo>
                  <a:pt x="1006" y="403"/>
                </a:lnTo>
                <a:lnTo>
                  <a:pt x="1011" y="403"/>
                </a:lnTo>
                <a:lnTo>
                  <a:pt x="1016" y="403"/>
                </a:lnTo>
                <a:lnTo>
                  <a:pt x="1022" y="403"/>
                </a:lnTo>
                <a:lnTo>
                  <a:pt x="1027" y="403"/>
                </a:lnTo>
                <a:lnTo>
                  <a:pt x="1027" y="408"/>
                </a:lnTo>
                <a:lnTo>
                  <a:pt x="1032" y="408"/>
                </a:lnTo>
                <a:lnTo>
                  <a:pt x="1032" y="403"/>
                </a:lnTo>
                <a:lnTo>
                  <a:pt x="1032" y="408"/>
                </a:lnTo>
                <a:lnTo>
                  <a:pt x="1038" y="408"/>
                </a:lnTo>
                <a:lnTo>
                  <a:pt x="1038" y="403"/>
                </a:lnTo>
                <a:lnTo>
                  <a:pt x="1043" y="403"/>
                </a:lnTo>
                <a:lnTo>
                  <a:pt x="1043" y="408"/>
                </a:lnTo>
                <a:lnTo>
                  <a:pt x="1048" y="408"/>
                </a:lnTo>
                <a:lnTo>
                  <a:pt x="1053" y="408"/>
                </a:lnTo>
                <a:lnTo>
                  <a:pt x="1059" y="408"/>
                </a:lnTo>
                <a:lnTo>
                  <a:pt x="1064" y="408"/>
                </a:lnTo>
                <a:lnTo>
                  <a:pt x="1069" y="408"/>
                </a:lnTo>
                <a:lnTo>
                  <a:pt x="1069" y="413"/>
                </a:lnTo>
                <a:lnTo>
                  <a:pt x="1064" y="413"/>
                </a:lnTo>
                <a:lnTo>
                  <a:pt x="1059" y="413"/>
                </a:lnTo>
                <a:lnTo>
                  <a:pt x="1059" y="419"/>
                </a:lnTo>
                <a:lnTo>
                  <a:pt x="1059" y="413"/>
                </a:lnTo>
                <a:lnTo>
                  <a:pt x="1059" y="419"/>
                </a:lnTo>
                <a:lnTo>
                  <a:pt x="1053" y="419"/>
                </a:lnTo>
                <a:lnTo>
                  <a:pt x="1059" y="419"/>
                </a:lnTo>
                <a:lnTo>
                  <a:pt x="1053" y="424"/>
                </a:lnTo>
                <a:lnTo>
                  <a:pt x="1053" y="429"/>
                </a:lnTo>
                <a:lnTo>
                  <a:pt x="1053" y="424"/>
                </a:lnTo>
                <a:lnTo>
                  <a:pt x="1053" y="429"/>
                </a:lnTo>
                <a:lnTo>
                  <a:pt x="1053" y="424"/>
                </a:lnTo>
                <a:lnTo>
                  <a:pt x="1053" y="429"/>
                </a:lnTo>
                <a:lnTo>
                  <a:pt x="1048" y="429"/>
                </a:lnTo>
                <a:lnTo>
                  <a:pt x="1053" y="429"/>
                </a:lnTo>
                <a:lnTo>
                  <a:pt x="1048" y="429"/>
                </a:lnTo>
                <a:lnTo>
                  <a:pt x="1053" y="429"/>
                </a:lnTo>
                <a:lnTo>
                  <a:pt x="1053" y="434"/>
                </a:lnTo>
                <a:lnTo>
                  <a:pt x="1048" y="434"/>
                </a:lnTo>
                <a:lnTo>
                  <a:pt x="1048" y="440"/>
                </a:lnTo>
                <a:lnTo>
                  <a:pt x="1043" y="440"/>
                </a:lnTo>
                <a:lnTo>
                  <a:pt x="1043" y="445"/>
                </a:lnTo>
                <a:lnTo>
                  <a:pt x="1038" y="445"/>
                </a:lnTo>
                <a:lnTo>
                  <a:pt x="1043" y="445"/>
                </a:lnTo>
                <a:lnTo>
                  <a:pt x="1038" y="445"/>
                </a:lnTo>
                <a:lnTo>
                  <a:pt x="1038" y="450"/>
                </a:lnTo>
                <a:lnTo>
                  <a:pt x="1038" y="456"/>
                </a:lnTo>
                <a:lnTo>
                  <a:pt x="1038" y="461"/>
                </a:lnTo>
                <a:lnTo>
                  <a:pt x="1032" y="461"/>
                </a:lnTo>
                <a:lnTo>
                  <a:pt x="1027" y="461"/>
                </a:lnTo>
                <a:lnTo>
                  <a:pt x="1022" y="461"/>
                </a:lnTo>
                <a:lnTo>
                  <a:pt x="1022" y="456"/>
                </a:lnTo>
                <a:lnTo>
                  <a:pt x="1022" y="461"/>
                </a:lnTo>
                <a:lnTo>
                  <a:pt x="1022" y="456"/>
                </a:lnTo>
                <a:lnTo>
                  <a:pt x="1016" y="456"/>
                </a:lnTo>
                <a:lnTo>
                  <a:pt x="1016" y="461"/>
                </a:lnTo>
                <a:lnTo>
                  <a:pt x="1011" y="461"/>
                </a:lnTo>
                <a:lnTo>
                  <a:pt x="1016" y="461"/>
                </a:lnTo>
                <a:lnTo>
                  <a:pt x="1011" y="466"/>
                </a:lnTo>
                <a:lnTo>
                  <a:pt x="1006" y="466"/>
                </a:lnTo>
                <a:lnTo>
                  <a:pt x="1006" y="471"/>
                </a:lnTo>
                <a:lnTo>
                  <a:pt x="1001" y="471"/>
                </a:lnTo>
                <a:lnTo>
                  <a:pt x="1001" y="477"/>
                </a:lnTo>
                <a:lnTo>
                  <a:pt x="1001" y="482"/>
                </a:lnTo>
                <a:lnTo>
                  <a:pt x="995" y="482"/>
                </a:lnTo>
                <a:lnTo>
                  <a:pt x="995" y="487"/>
                </a:lnTo>
                <a:lnTo>
                  <a:pt x="995" y="551"/>
                </a:lnTo>
                <a:lnTo>
                  <a:pt x="995" y="593"/>
                </a:lnTo>
                <a:lnTo>
                  <a:pt x="969" y="604"/>
                </a:lnTo>
                <a:lnTo>
                  <a:pt x="900" y="604"/>
                </a:lnTo>
                <a:lnTo>
                  <a:pt x="895" y="604"/>
                </a:lnTo>
                <a:lnTo>
                  <a:pt x="889" y="604"/>
                </a:lnTo>
                <a:lnTo>
                  <a:pt x="884" y="599"/>
                </a:lnTo>
                <a:lnTo>
                  <a:pt x="879" y="599"/>
                </a:lnTo>
                <a:lnTo>
                  <a:pt x="873" y="599"/>
                </a:lnTo>
                <a:lnTo>
                  <a:pt x="868" y="599"/>
                </a:lnTo>
                <a:lnTo>
                  <a:pt x="868" y="593"/>
                </a:lnTo>
                <a:lnTo>
                  <a:pt x="863" y="593"/>
                </a:lnTo>
                <a:lnTo>
                  <a:pt x="858" y="593"/>
                </a:lnTo>
                <a:lnTo>
                  <a:pt x="852" y="593"/>
                </a:lnTo>
                <a:lnTo>
                  <a:pt x="847" y="593"/>
                </a:lnTo>
                <a:lnTo>
                  <a:pt x="842" y="593"/>
                </a:lnTo>
                <a:lnTo>
                  <a:pt x="831" y="614"/>
                </a:lnTo>
                <a:lnTo>
                  <a:pt x="831" y="651"/>
                </a:lnTo>
                <a:lnTo>
                  <a:pt x="831" y="662"/>
                </a:lnTo>
                <a:lnTo>
                  <a:pt x="831" y="667"/>
                </a:lnTo>
                <a:lnTo>
                  <a:pt x="831" y="673"/>
                </a:lnTo>
                <a:lnTo>
                  <a:pt x="836" y="673"/>
                </a:lnTo>
                <a:lnTo>
                  <a:pt x="836" y="678"/>
                </a:lnTo>
                <a:lnTo>
                  <a:pt x="836" y="683"/>
                </a:lnTo>
                <a:lnTo>
                  <a:pt x="836" y="689"/>
                </a:lnTo>
                <a:lnTo>
                  <a:pt x="831" y="694"/>
                </a:lnTo>
                <a:lnTo>
                  <a:pt x="826" y="694"/>
                </a:lnTo>
                <a:lnTo>
                  <a:pt x="821" y="699"/>
                </a:lnTo>
                <a:lnTo>
                  <a:pt x="821" y="704"/>
                </a:lnTo>
                <a:lnTo>
                  <a:pt x="821" y="710"/>
                </a:lnTo>
                <a:lnTo>
                  <a:pt x="826" y="710"/>
                </a:lnTo>
                <a:lnTo>
                  <a:pt x="826" y="715"/>
                </a:lnTo>
                <a:lnTo>
                  <a:pt x="821" y="715"/>
                </a:lnTo>
                <a:lnTo>
                  <a:pt x="821" y="720"/>
                </a:lnTo>
                <a:lnTo>
                  <a:pt x="821" y="726"/>
                </a:lnTo>
                <a:lnTo>
                  <a:pt x="815" y="726"/>
                </a:lnTo>
                <a:lnTo>
                  <a:pt x="810" y="726"/>
                </a:lnTo>
                <a:lnTo>
                  <a:pt x="810" y="731"/>
                </a:lnTo>
                <a:lnTo>
                  <a:pt x="799" y="736"/>
                </a:lnTo>
                <a:lnTo>
                  <a:pt x="799" y="741"/>
                </a:lnTo>
                <a:lnTo>
                  <a:pt x="794" y="741"/>
                </a:lnTo>
                <a:lnTo>
                  <a:pt x="794" y="747"/>
                </a:lnTo>
                <a:lnTo>
                  <a:pt x="789" y="752"/>
                </a:lnTo>
                <a:lnTo>
                  <a:pt x="783" y="757"/>
                </a:lnTo>
                <a:lnTo>
                  <a:pt x="783" y="763"/>
                </a:lnTo>
                <a:lnTo>
                  <a:pt x="778" y="768"/>
                </a:lnTo>
                <a:lnTo>
                  <a:pt x="778" y="773"/>
                </a:lnTo>
                <a:lnTo>
                  <a:pt x="773" y="779"/>
                </a:lnTo>
                <a:lnTo>
                  <a:pt x="768" y="789"/>
                </a:lnTo>
                <a:lnTo>
                  <a:pt x="768" y="794"/>
                </a:lnTo>
                <a:lnTo>
                  <a:pt x="752" y="800"/>
                </a:lnTo>
                <a:lnTo>
                  <a:pt x="746" y="810"/>
                </a:lnTo>
                <a:lnTo>
                  <a:pt x="741" y="810"/>
                </a:lnTo>
                <a:lnTo>
                  <a:pt x="736" y="816"/>
                </a:lnTo>
                <a:lnTo>
                  <a:pt x="736" y="821"/>
                </a:lnTo>
                <a:lnTo>
                  <a:pt x="736" y="826"/>
                </a:lnTo>
                <a:lnTo>
                  <a:pt x="731" y="831"/>
                </a:lnTo>
                <a:lnTo>
                  <a:pt x="731" y="837"/>
                </a:lnTo>
                <a:lnTo>
                  <a:pt x="725" y="837"/>
                </a:lnTo>
                <a:lnTo>
                  <a:pt x="725" y="842"/>
                </a:lnTo>
                <a:lnTo>
                  <a:pt x="725" y="847"/>
                </a:lnTo>
                <a:lnTo>
                  <a:pt x="720" y="847"/>
                </a:lnTo>
                <a:lnTo>
                  <a:pt x="715" y="853"/>
                </a:lnTo>
                <a:lnTo>
                  <a:pt x="709" y="853"/>
                </a:lnTo>
                <a:lnTo>
                  <a:pt x="709" y="858"/>
                </a:lnTo>
                <a:lnTo>
                  <a:pt x="704" y="863"/>
                </a:lnTo>
                <a:lnTo>
                  <a:pt x="699" y="869"/>
                </a:lnTo>
                <a:lnTo>
                  <a:pt x="699" y="874"/>
                </a:lnTo>
                <a:lnTo>
                  <a:pt x="699" y="879"/>
                </a:lnTo>
                <a:lnTo>
                  <a:pt x="693" y="879"/>
                </a:lnTo>
                <a:lnTo>
                  <a:pt x="693" y="884"/>
                </a:lnTo>
                <a:lnTo>
                  <a:pt x="688" y="884"/>
                </a:lnTo>
                <a:lnTo>
                  <a:pt x="688" y="890"/>
                </a:lnTo>
                <a:lnTo>
                  <a:pt x="683" y="890"/>
                </a:lnTo>
                <a:lnTo>
                  <a:pt x="683" y="895"/>
                </a:lnTo>
                <a:lnTo>
                  <a:pt x="678" y="895"/>
                </a:lnTo>
                <a:lnTo>
                  <a:pt x="672" y="900"/>
                </a:lnTo>
                <a:lnTo>
                  <a:pt x="672" y="906"/>
                </a:lnTo>
                <a:lnTo>
                  <a:pt x="678" y="911"/>
                </a:lnTo>
                <a:lnTo>
                  <a:pt x="678" y="916"/>
                </a:lnTo>
                <a:lnTo>
                  <a:pt x="678" y="921"/>
                </a:lnTo>
                <a:lnTo>
                  <a:pt x="683" y="927"/>
                </a:lnTo>
                <a:lnTo>
                  <a:pt x="678" y="927"/>
                </a:lnTo>
                <a:lnTo>
                  <a:pt x="683" y="932"/>
                </a:lnTo>
                <a:lnTo>
                  <a:pt x="683" y="937"/>
                </a:lnTo>
                <a:lnTo>
                  <a:pt x="683" y="943"/>
                </a:lnTo>
                <a:lnTo>
                  <a:pt x="683" y="948"/>
                </a:lnTo>
                <a:lnTo>
                  <a:pt x="678" y="948"/>
                </a:lnTo>
                <a:lnTo>
                  <a:pt x="672" y="953"/>
                </a:lnTo>
                <a:lnTo>
                  <a:pt x="672" y="959"/>
                </a:lnTo>
                <a:lnTo>
                  <a:pt x="672" y="964"/>
                </a:lnTo>
                <a:lnTo>
                  <a:pt x="672" y="969"/>
                </a:lnTo>
                <a:lnTo>
                  <a:pt x="667" y="974"/>
                </a:lnTo>
                <a:lnTo>
                  <a:pt x="667" y="980"/>
                </a:lnTo>
                <a:lnTo>
                  <a:pt x="662" y="985"/>
                </a:lnTo>
                <a:lnTo>
                  <a:pt x="662" y="990"/>
                </a:lnTo>
                <a:lnTo>
                  <a:pt x="662" y="996"/>
                </a:lnTo>
                <a:lnTo>
                  <a:pt x="656" y="1001"/>
                </a:lnTo>
                <a:lnTo>
                  <a:pt x="656" y="1006"/>
                </a:lnTo>
                <a:lnTo>
                  <a:pt x="656" y="1011"/>
                </a:lnTo>
                <a:lnTo>
                  <a:pt x="651" y="1017"/>
                </a:lnTo>
                <a:lnTo>
                  <a:pt x="656" y="1017"/>
                </a:lnTo>
                <a:lnTo>
                  <a:pt x="656" y="1022"/>
                </a:lnTo>
                <a:lnTo>
                  <a:pt x="656" y="1027"/>
                </a:lnTo>
                <a:lnTo>
                  <a:pt x="662" y="1027"/>
                </a:lnTo>
                <a:lnTo>
                  <a:pt x="662" y="1033"/>
                </a:lnTo>
                <a:lnTo>
                  <a:pt x="667" y="1038"/>
                </a:lnTo>
                <a:lnTo>
                  <a:pt x="662" y="1043"/>
                </a:lnTo>
                <a:lnTo>
                  <a:pt x="662" y="1049"/>
                </a:lnTo>
                <a:lnTo>
                  <a:pt x="662" y="1054"/>
                </a:lnTo>
                <a:lnTo>
                  <a:pt x="667" y="1054"/>
                </a:lnTo>
                <a:lnTo>
                  <a:pt x="672" y="1059"/>
                </a:lnTo>
                <a:lnTo>
                  <a:pt x="678" y="1064"/>
                </a:lnTo>
                <a:lnTo>
                  <a:pt x="672" y="1064"/>
                </a:lnTo>
                <a:lnTo>
                  <a:pt x="667" y="1070"/>
                </a:lnTo>
                <a:lnTo>
                  <a:pt x="672" y="1070"/>
                </a:lnTo>
                <a:lnTo>
                  <a:pt x="672" y="1075"/>
                </a:lnTo>
                <a:lnTo>
                  <a:pt x="672" y="1080"/>
                </a:lnTo>
                <a:lnTo>
                  <a:pt x="667" y="1080"/>
                </a:lnTo>
                <a:lnTo>
                  <a:pt x="667" y="1086"/>
                </a:lnTo>
                <a:lnTo>
                  <a:pt x="667" y="1091"/>
                </a:lnTo>
                <a:lnTo>
                  <a:pt x="672" y="1091"/>
                </a:lnTo>
                <a:lnTo>
                  <a:pt x="678" y="1096"/>
                </a:lnTo>
                <a:lnTo>
                  <a:pt x="683" y="1101"/>
                </a:lnTo>
                <a:lnTo>
                  <a:pt x="683" y="1107"/>
                </a:lnTo>
                <a:lnTo>
                  <a:pt x="678" y="1107"/>
                </a:lnTo>
                <a:lnTo>
                  <a:pt x="678" y="1112"/>
                </a:lnTo>
                <a:lnTo>
                  <a:pt x="672" y="1112"/>
                </a:lnTo>
                <a:lnTo>
                  <a:pt x="667" y="1112"/>
                </a:lnTo>
                <a:lnTo>
                  <a:pt x="662" y="1112"/>
                </a:lnTo>
                <a:lnTo>
                  <a:pt x="656" y="1112"/>
                </a:lnTo>
                <a:lnTo>
                  <a:pt x="656" y="1117"/>
                </a:lnTo>
                <a:lnTo>
                  <a:pt x="656" y="1123"/>
                </a:lnTo>
                <a:lnTo>
                  <a:pt x="656" y="1128"/>
                </a:lnTo>
                <a:lnTo>
                  <a:pt x="651" y="1128"/>
                </a:lnTo>
                <a:lnTo>
                  <a:pt x="651" y="1133"/>
                </a:lnTo>
                <a:lnTo>
                  <a:pt x="646" y="1128"/>
                </a:lnTo>
                <a:lnTo>
                  <a:pt x="641" y="1128"/>
                </a:lnTo>
                <a:lnTo>
                  <a:pt x="646" y="1133"/>
                </a:lnTo>
                <a:lnTo>
                  <a:pt x="651" y="1139"/>
                </a:lnTo>
                <a:lnTo>
                  <a:pt x="646" y="1144"/>
                </a:lnTo>
                <a:lnTo>
                  <a:pt x="641" y="1144"/>
                </a:lnTo>
                <a:lnTo>
                  <a:pt x="641" y="1149"/>
                </a:lnTo>
                <a:lnTo>
                  <a:pt x="641" y="1154"/>
                </a:lnTo>
                <a:lnTo>
                  <a:pt x="635" y="1160"/>
                </a:lnTo>
                <a:lnTo>
                  <a:pt x="635" y="1165"/>
                </a:lnTo>
                <a:lnTo>
                  <a:pt x="635" y="1170"/>
                </a:lnTo>
                <a:lnTo>
                  <a:pt x="630" y="1170"/>
                </a:lnTo>
                <a:lnTo>
                  <a:pt x="630" y="1176"/>
                </a:lnTo>
                <a:lnTo>
                  <a:pt x="625" y="1176"/>
                </a:lnTo>
                <a:lnTo>
                  <a:pt x="625" y="1181"/>
                </a:lnTo>
                <a:lnTo>
                  <a:pt x="625" y="1186"/>
                </a:lnTo>
                <a:lnTo>
                  <a:pt x="625" y="1191"/>
                </a:lnTo>
                <a:lnTo>
                  <a:pt x="625" y="1197"/>
                </a:lnTo>
                <a:lnTo>
                  <a:pt x="619" y="1202"/>
                </a:lnTo>
                <a:lnTo>
                  <a:pt x="619" y="1207"/>
                </a:lnTo>
                <a:lnTo>
                  <a:pt x="614" y="1213"/>
                </a:lnTo>
                <a:lnTo>
                  <a:pt x="619" y="1213"/>
                </a:lnTo>
                <a:lnTo>
                  <a:pt x="619" y="1218"/>
                </a:lnTo>
                <a:lnTo>
                  <a:pt x="619" y="1223"/>
                </a:lnTo>
                <a:lnTo>
                  <a:pt x="614" y="1223"/>
                </a:lnTo>
                <a:lnTo>
                  <a:pt x="614" y="1229"/>
                </a:lnTo>
                <a:lnTo>
                  <a:pt x="609" y="1234"/>
                </a:lnTo>
                <a:lnTo>
                  <a:pt x="609" y="1239"/>
                </a:lnTo>
                <a:lnTo>
                  <a:pt x="609" y="1244"/>
                </a:lnTo>
                <a:lnTo>
                  <a:pt x="609" y="1250"/>
                </a:lnTo>
                <a:lnTo>
                  <a:pt x="603" y="1250"/>
                </a:lnTo>
                <a:lnTo>
                  <a:pt x="598" y="1250"/>
                </a:lnTo>
                <a:lnTo>
                  <a:pt x="593" y="1255"/>
                </a:lnTo>
                <a:lnTo>
                  <a:pt x="588" y="1255"/>
                </a:lnTo>
                <a:lnTo>
                  <a:pt x="582" y="1255"/>
                </a:lnTo>
                <a:lnTo>
                  <a:pt x="582" y="1260"/>
                </a:lnTo>
                <a:lnTo>
                  <a:pt x="577" y="1260"/>
                </a:lnTo>
                <a:lnTo>
                  <a:pt x="572" y="1260"/>
                </a:lnTo>
                <a:lnTo>
                  <a:pt x="566" y="1266"/>
                </a:lnTo>
                <a:lnTo>
                  <a:pt x="561" y="1266"/>
                </a:lnTo>
                <a:lnTo>
                  <a:pt x="561" y="1271"/>
                </a:lnTo>
                <a:lnTo>
                  <a:pt x="556" y="1271"/>
                </a:lnTo>
                <a:lnTo>
                  <a:pt x="551" y="1271"/>
                </a:lnTo>
                <a:lnTo>
                  <a:pt x="545" y="1276"/>
                </a:lnTo>
                <a:lnTo>
                  <a:pt x="540" y="1281"/>
                </a:lnTo>
                <a:lnTo>
                  <a:pt x="535" y="1281"/>
                </a:lnTo>
                <a:lnTo>
                  <a:pt x="535" y="1287"/>
                </a:lnTo>
                <a:lnTo>
                  <a:pt x="529" y="1287"/>
                </a:lnTo>
                <a:lnTo>
                  <a:pt x="524" y="1292"/>
                </a:lnTo>
                <a:lnTo>
                  <a:pt x="519" y="1292"/>
                </a:lnTo>
                <a:lnTo>
                  <a:pt x="513" y="1297"/>
                </a:lnTo>
                <a:lnTo>
                  <a:pt x="508" y="1297"/>
                </a:lnTo>
                <a:lnTo>
                  <a:pt x="503" y="1303"/>
                </a:lnTo>
                <a:lnTo>
                  <a:pt x="498" y="1308"/>
                </a:lnTo>
                <a:lnTo>
                  <a:pt x="498" y="1313"/>
                </a:lnTo>
                <a:lnTo>
                  <a:pt x="492" y="1313"/>
                </a:lnTo>
                <a:lnTo>
                  <a:pt x="492" y="1319"/>
                </a:lnTo>
                <a:lnTo>
                  <a:pt x="492" y="1324"/>
                </a:lnTo>
                <a:lnTo>
                  <a:pt x="487" y="1324"/>
                </a:lnTo>
                <a:lnTo>
                  <a:pt x="487" y="1329"/>
                </a:lnTo>
                <a:lnTo>
                  <a:pt x="482" y="1334"/>
                </a:lnTo>
                <a:lnTo>
                  <a:pt x="476" y="1334"/>
                </a:lnTo>
                <a:lnTo>
                  <a:pt x="476" y="1340"/>
                </a:lnTo>
                <a:lnTo>
                  <a:pt x="471" y="1340"/>
                </a:lnTo>
                <a:lnTo>
                  <a:pt x="471" y="1345"/>
                </a:lnTo>
                <a:lnTo>
                  <a:pt x="466" y="1350"/>
                </a:lnTo>
                <a:lnTo>
                  <a:pt x="461" y="1350"/>
                </a:lnTo>
                <a:lnTo>
                  <a:pt x="461" y="1356"/>
                </a:lnTo>
                <a:lnTo>
                  <a:pt x="455" y="1356"/>
                </a:lnTo>
                <a:lnTo>
                  <a:pt x="450" y="1361"/>
                </a:lnTo>
                <a:lnTo>
                  <a:pt x="445" y="1361"/>
                </a:lnTo>
                <a:lnTo>
                  <a:pt x="445" y="1366"/>
                </a:lnTo>
                <a:lnTo>
                  <a:pt x="439" y="1366"/>
                </a:lnTo>
                <a:lnTo>
                  <a:pt x="439" y="1371"/>
                </a:lnTo>
                <a:lnTo>
                  <a:pt x="434" y="1371"/>
                </a:lnTo>
                <a:lnTo>
                  <a:pt x="429" y="1371"/>
                </a:lnTo>
                <a:lnTo>
                  <a:pt x="429" y="1377"/>
                </a:lnTo>
                <a:lnTo>
                  <a:pt x="423" y="1377"/>
                </a:lnTo>
                <a:lnTo>
                  <a:pt x="418" y="1382"/>
                </a:lnTo>
                <a:lnTo>
                  <a:pt x="413" y="1382"/>
                </a:lnTo>
                <a:lnTo>
                  <a:pt x="408" y="1382"/>
                </a:lnTo>
                <a:lnTo>
                  <a:pt x="402" y="1387"/>
                </a:lnTo>
                <a:lnTo>
                  <a:pt x="397" y="1387"/>
                </a:lnTo>
                <a:lnTo>
                  <a:pt x="397" y="1382"/>
                </a:lnTo>
                <a:lnTo>
                  <a:pt x="392" y="1382"/>
                </a:lnTo>
                <a:lnTo>
                  <a:pt x="386" y="1382"/>
                </a:lnTo>
                <a:lnTo>
                  <a:pt x="386" y="1377"/>
                </a:lnTo>
                <a:lnTo>
                  <a:pt x="381" y="1377"/>
                </a:lnTo>
                <a:lnTo>
                  <a:pt x="381" y="1371"/>
                </a:lnTo>
                <a:lnTo>
                  <a:pt x="381" y="1366"/>
                </a:lnTo>
                <a:lnTo>
                  <a:pt x="386" y="1366"/>
                </a:lnTo>
                <a:lnTo>
                  <a:pt x="386" y="1361"/>
                </a:lnTo>
                <a:lnTo>
                  <a:pt x="392" y="1361"/>
                </a:lnTo>
                <a:lnTo>
                  <a:pt x="392" y="1356"/>
                </a:lnTo>
                <a:lnTo>
                  <a:pt x="397" y="1356"/>
                </a:lnTo>
                <a:lnTo>
                  <a:pt x="397" y="1350"/>
                </a:lnTo>
                <a:lnTo>
                  <a:pt x="402" y="1345"/>
                </a:lnTo>
                <a:lnTo>
                  <a:pt x="402" y="1340"/>
                </a:lnTo>
                <a:lnTo>
                  <a:pt x="408" y="1340"/>
                </a:lnTo>
                <a:lnTo>
                  <a:pt x="408" y="1334"/>
                </a:lnTo>
                <a:lnTo>
                  <a:pt x="413" y="1329"/>
                </a:lnTo>
                <a:lnTo>
                  <a:pt x="413" y="1324"/>
                </a:lnTo>
                <a:lnTo>
                  <a:pt x="413" y="1319"/>
                </a:lnTo>
                <a:lnTo>
                  <a:pt x="413" y="1313"/>
                </a:lnTo>
                <a:lnTo>
                  <a:pt x="413" y="1308"/>
                </a:lnTo>
                <a:lnTo>
                  <a:pt x="408" y="1303"/>
                </a:lnTo>
                <a:lnTo>
                  <a:pt x="408" y="1297"/>
                </a:lnTo>
                <a:lnTo>
                  <a:pt x="402" y="1297"/>
                </a:lnTo>
                <a:lnTo>
                  <a:pt x="402" y="1292"/>
                </a:lnTo>
                <a:lnTo>
                  <a:pt x="397" y="1292"/>
                </a:lnTo>
                <a:lnTo>
                  <a:pt x="397" y="1287"/>
                </a:lnTo>
                <a:lnTo>
                  <a:pt x="392" y="1287"/>
                </a:lnTo>
                <a:lnTo>
                  <a:pt x="392" y="1281"/>
                </a:lnTo>
                <a:lnTo>
                  <a:pt x="392" y="1276"/>
                </a:lnTo>
                <a:lnTo>
                  <a:pt x="392" y="1271"/>
                </a:lnTo>
                <a:lnTo>
                  <a:pt x="392" y="1266"/>
                </a:lnTo>
                <a:lnTo>
                  <a:pt x="392" y="1260"/>
                </a:lnTo>
                <a:lnTo>
                  <a:pt x="392" y="1255"/>
                </a:lnTo>
                <a:lnTo>
                  <a:pt x="386" y="1255"/>
                </a:lnTo>
                <a:lnTo>
                  <a:pt x="386" y="1250"/>
                </a:lnTo>
                <a:lnTo>
                  <a:pt x="386" y="1244"/>
                </a:lnTo>
                <a:lnTo>
                  <a:pt x="381" y="1244"/>
                </a:lnTo>
                <a:lnTo>
                  <a:pt x="381" y="1250"/>
                </a:lnTo>
                <a:lnTo>
                  <a:pt x="381" y="1255"/>
                </a:lnTo>
                <a:lnTo>
                  <a:pt x="381" y="1250"/>
                </a:lnTo>
                <a:lnTo>
                  <a:pt x="376" y="1250"/>
                </a:lnTo>
                <a:lnTo>
                  <a:pt x="376" y="1255"/>
                </a:lnTo>
                <a:lnTo>
                  <a:pt x="381" y="1255"/>
                </a:lnTo>
                <a:lnTo>
                  <a:pt x="381" y="1260"/>
                </a:lnTo>
                <a:lnTo>
                  <a:pt x="376" y="1260"/>
                </a:lnTo>
                <a:lnTo>
                  <a:pt x="376" y="1266"/>
                </a:lnTo>
                <a:lnTo>
                  <a:pt x="381" y="1266"/>
                </a:lnTo>
                <a:lnTo>
                  <a:pt x="376" y="1266"/>
                </a:lnTo>
                <a:lnTo>
                  <a:pt x="376" y="1271"/>
                </a:lnTo>
                <a:lnTo>
                  <a:pt x="376" y="1276"/>
                </a:lnTo>
                <a:lnTo>
                  <a:pt x="371" y="1276"/>
                </a:lnTo>
                <a:lnTo>
                  <a:pt x="371" y="1281"/>
                </a:lnTo>
                <a:lnTo>
                  <a:pt x="365" y="1281"/>
                </a:lnTo>
                <a:lnTo>
                  <a:pt x="365" y="1287"/>
                </a:lnTo>
                <a:lnTo>
                  <a:pt x="360" y="1287"/>
                </a:lnTo>
                <a:lnTo>
                  <a:pt x="360" y="1292"/>
                </a:lnTo>
                <a:lnTo>
                  <a:pt x="355" y="1292"/>
                </a:lnTo>
                <a:lnTo>
                  <a:pt x="360" y="1292"/>
                </a:lnTo>
                <a:lnTo>
                  <a:pt x="360" y="1297"/>
                </a:lnTo>
                <a:lnTo>
                  <a:pt x="355" y="1297"/>
                </a:lnTo>
                <a:lnTo>
                  <a:pt x="355" y="1303"/>
                </a:lnTo>
                <a:lnTo>
                  <a:pt x="349" y="1303"/>
                </a:lnTo>
                <a:lnTo>
                  <a:pt x="355" y="1303"/>
                </a:lnTo>
                <a:lnTo>
                  <a:pt x="355" y="1308"/>
                </a:lnTo>
                <a:lnTo>
                  <a:pt x="349" y="1308"/>
                </a:lnTo>
                <a:lnTo>
                  <a:pt x="349" y="1303"/>
                </a:lnTo>
                <a:lnTo>
                  <a:pt x="344" y="1303"/>
                </a:lnTo>
                <a:lnTo>
                  <a:pt x="339" y="1303"/>
                </a:lnTo>
                <a:lnTo>
                  <a:pt x="339" y="1308"/>
                </a:lnTo>
                <a:lnTo>
                  <a:pt x="333" y="1308"/>
                </a:lnTo>
                <a:lnTo>
                  <a:pt x="328" y="1308"/>
                </a:lnTo>
                <a:lnTo>
                  <a:pt x="328" y="1313"/>
                </a:lnTo>
                <a:lnTo>
                  <a:pt x="328" y="1308"/>
                </a:lnTo>
                <a:lnTo>
                  <a:pt x="323" y="1308"/>
                </a:lnTo>
                <a:lnTo>
                  <a:pt x="318" y="1308"/>
                </a:lnTo>
                <a:lnTo>
                  <a:pt x="312" y="1308"/>
                </a:lnTo>
                <a:lnTo>
                  <a:pt x="307" y="1308"/>
                </a:lnTo>
                <a:lnTo>
                  <a:pt x="302" y="1308"/>
                </a:lnTo>
                <a:lnTo>
                  <a:pt x="296" y="1308"/>
                </a:lnTo>
                <a:lnTo>
                  <a:pt x="291" y="1308"/>
                </a:lnTo>
                <a:lnTo>
                  <a:pt x="286" y="1308"/>
                </a:lnTo>
                <a:lnTo>
                  <a:pt x="281" y="1308"/>
                </a:lnTo>
                <a:lnTo>
                  <a:pt x="281" y="1313"/>
                </a:lnTo>
                <a:lnTo>
                  <a:pt x="275" y="1313"/>
                </a:lnTo>
                <a:lnTo>
                  <a:pt x="270" y="1313"/>
                </a:lnTo>
                <a:lnTo>
                  <a:pt x="265" y="1313"/>
                </a:lnTo>
                <a:lnTo>
                  <a:pt x="265" y="1308"/>
                </a:lnTo>
                <a:lnTo>
                  <a:pt x="259" y="1308"/>
                </a:lnTo>
                <a:lnTo>
                  <a:pt x="259" y="1303"/>
                </a:lnTo>
                <a:lnTo>
                  <a:pt x="259" y="1308"/>
                </a:lnTo>
                <a:lnTo>
                  <a:pt x="259" y="1303"/>
                </a:lnTo>
                <a:lnTo>
                  <a:pt x="254" y="1303"/>
                </a:lnTo>
                <a:lnTo>
                  <a:pt x="254" y="1308"/>
                </a:lnTo>
                <a:lnTo>
                  <a:pt x="254" y="1303"/>
                </a:lnTo>
                <a:lnTo>
                  <a:pt x="254" y="1297"/>
                </a:lnTo>
                <a:lnTo>
                  <a:pt x="249" y="1297"/>
                </a:lnTo>
                <a:lnTo>
                  <a:pt x="243" y="1297"/>
                </a:lnTo>
                <a:lnTo>
                  <a:pt x="243" y="1303"/>
                </a:lnTo>
                <a:lnTo>
                  <a:pt x="238" y="1303"/>
                </a:lnTo>
                <a:lnTo>
                  <a:pt x="233" y="1308"/>
                </a:lnTo>
                <a:lnTo>
                  <a:pt x="228" y="1313"/>
                </a:lnTo>
                <a:lnTo>
                  <a:pt x="222" y="1313"/>
                </a:lnTo>
                <a:lnTo>
                  <a:pt x="222" y="1308"/>
                </a:lnTo>
                <a:lnTo>
                  <a:pt x="217" y="1313"/>
                </a:lnTo>
                <a:lnTo>
                  <a:pt x="212" y="1313"/>
                </a:lnTo>
                <a:lnTo>
                  <a:pt x="206" y="1313"/>
                </a:lnTo>
                <a:lnTo>
                  <a:pt x="206" y="1319"/>
                </a:lnTo>
                <a:lnTo>
                  <a:pt x="206" y="1324"/>
                </a:lnTo>
                <a:lnTo>
                  <a:pt x="206" y="1329"/>
                </a:lnTo>
                <a:lnTo>
                  <a:pt x="201" y="1329"/>
                </a:lnTo>
                <a:lnTo>
                  <a:pt x="201" y="1334"/>
                </a:lnTo>
                <a:lnTo>
                  <a:pt x="196" y="1334"/>
                </a:lnTo>
                <a:lnTo>
                  <a:pt x="191" y="1334"/>
                </a:lnTo>
                <a:lnTo>
                  <a:pt x="191" y="1340"/>
                </a:lnTo>
                <a:lnTo>
                  <a:pt x="185" y="1345"/>
                </a:lnTo>
                <a:lnTo>
                  <a:pt x="180" y="1345"/>
                </a:lnTo>
                <a:lnTo>
                  <a:pt x="175" y="1350"/>
                </a:lnTo>
                <a:lnTo>
                  <a:pt x="169" y="1350"/>
                </a:lnTo>
                <a:lnTo>
                  <a:pt x="169" y="1356"/>
                </a:lnTo>
                <a:lnTo>
                  <a:pt x="164" y="1356"/>
                </a:lnTo>
                <a:lnTo>
                  <a:pt x="164" y="1361"/>
                </a:lnTo>
                <a:lnTo>
                  <a:pt x="159" y="1361"/>
                </a:lnTo>
                <a:lnTo>
                  <a:pt x="153" y="1361"/>
                </a:lnTo>
                <a:lnTo>
                  <a:pt x="148" y="1361"/>
                </a:lnTo>
                <a:lnTo>
                  <a:pt x="148" y="1356"/>
                </a:lnTo>
                <a:lnTo>
                  <a:pt x="143" y="1356"/>
                </a:lnTo>
                <a:lnTo>
                  <a:pt x="138" y="1356"/>
                </a:lnTo>
                <a:lnTo>
                  <a:pt x="138" y="1350"/>
                </a:lnTo>
                <a:lnTo>
                  <a:pt x="132" y="1350"/>
                </a:lnTo>
                <a:lnTo>
                  <a:pt x="132" y="1345"/>
                </a:lnTo>
                <a:lnTo>
                  <a:pt x="138" y="1345"/>
                </a:lnTo>
                <a:lnTo>
                  <a:pt x="132" y="1345"/>
                </a:lnTo>
                <a:lnTo>
                  <a:pt x="127" y="1345"/>
                </a:lnTo>
                <a:lnTo>
                  <a:pt x="127" y="1340"/>
                </a:lnTo>
                <a:lnTo>
                  <a:pt x="122" y="1345"/>
                </a:lnTo>
                <a:lnTo>
                  <a:pt x="122" y="1340"/>
                </a:lnTo>
                <a:lnTo>
                  <a:pt x="116" y="1340"/>
                </a:lnTo>
                <a:lnTo>
                  <a:pt x="116" y="1334"/>
                </a:lnTo>
                <a:lnTo>
                  <a:pt x="116" y="1329"/>
                </a:lnTo>
                <a:lnTo>
                  <a:pt x="116" y="1324"/>
                </a:lnTo>
                <a:lnTo>
                  <a:pt x="116" y="1319"/>
                </a:lnTo>
                <a:lnTo>
                  <a:pt x="122" y="1313"/>
                </a:lnTo>
                <a:lnTo>
                  <a:pt x="122" y="1319"/>
                </a:lnTo>
                <a:lnTo>
                  <a:pt x="122" y="1313"/>
                </a:lnTo>
                <a:lnTo>
                  <a:pt x="122" y="1319"/>
                </a:lnTo>
                <a:lnTo>
                  <a:pt x="127" y="1319"/>
                </a:lnTo>
                <a:lnTo>
                  <a:pt x="127" y="1313"/>
                </a:lnTo>
                <a:lnTo>
                  <a:pt x="132" y="1313"/>
                </a:lnTo>
                <a:lnTo>
                  <a:pt x="132" y="1308"/>
                </a:lnTo>
                <a:lnTo>
                  <a:pt x="138" y="1308"/>
                </a:lnTo>
                <a:lnTo>
                  <a:pt x="143" y="1308"/>
                </a:lnTo>
                <a:lnTo>
                  <a:pt x="143" y="1303"/>
                </a:lnTo>
                <a:lnTo>
                  <a:pt x="148" y="1303"/>
                </a:lnTo>
                <a:lnTo>
                  <a:pt x="148" y="1297"/>
                </a:lnTo>
                <a:lnTo>
                  <a:pt x="153" y="1292"/>
                </a:lnTo>
                <a:lnTo>
                  <a:pt x="153" y="1297"/>
                </a:lnTo>
                <a:lnTo>
                  <a:pt x="153" y="1292"/>
                </a:lnTo>
                <a:lnTo>
                  <a:pt x="159" y="1292"/>
                </a:lnTo>
                <a:lnTo>
                  <a:pt x="153" y="1292"/>
                </a:lnTo>
                <a:lnTo>
                  <a:pt x="153" y="1287"/>
                </a:lnTo>
                <a:lnTo>
                  <a:pt x="159" y="1287"/>
                </a:lnTo>
                <a:lnTo>
                  <a:pt x="159" y="1281"/>
                </a:lnTo>
                <a:lnTo>
                  <a:pt x="164" y="1281"/>
                </a:lnTo>
                <a:lnTo>
                  <a:pt x="164" y="1276"/>
                </a:lnTo>
                <a:lnTo>
                  <a:pt x="169" y="1276"/>
                </a:lnTo>
                <a:lnTo>
                  <a:pt x="169" y="1271"/>
                </a:lnTo>
                <a:lnTo>
                  <a:pt x="169" y="1266"/>
                </a:lnTo>
                <a:lnTo>
                  <a:pt x="175" y="1266"/>
                </a:lnTo>
                <a:lnTo>
                  <a:pt x="175" y="1260"/>
                </a:lnTo>
                <a:lnTo>
                  <a:pt x="175" y="1255"/>
                </a:lnTo>
                <a:lnTo>
                  <a:pt x="180" y="1255"/>
                </a:lnTo>
                <a:lnTo>
                  <a:pt x="180" y="1250"/>
                </a:lnTo>
                <a:lnTo>
                  <a:pt x="180" y="1244"/>
                </a:lnTo>
                <a:lnTo>
                  <a:pt x="185" y="1244"/>
                </a:lnTo>
                <a:lnTo>
                  <a:pt x="180" y="1244"/>
                </a:lnTo>
                <a:lnTo>
                  <a:pt x="180" y="1239"/>
                </a:lnTo>
                <a:lnTo>
                  <a:pt x="180" y="1234"/>
                </a:lnTo>
                <a:lnTo>
                  <a:pt x="185" y="1234"/>
                </a:lnTo>
                <a:lnTo>
                  <a:pt x="185" y="1229"/>
                </a:lnTo>
                <a:lnTo>
                  <a:pt x="180" y="1229"/>
                </a:lnTo>
                <a:lnTo>
                  <a:pt x="185" y="1229"/>
                </a:lnTo>
                <a:lnTo>
                  <a:pt x="185" y="1223"/>
                </a:lnTo>
                <a:lnTo>
                  <a:pt x="185" y="1218"/>
                </a:lnTo>
                <a:lnTo>
                  <a:pt x="191" y="1218"/>
                </a:lnTo>
                <a:lnTo>
                  <a:pt x="191" y="1213"/>
                </a:lnTo>
                <a:lnTo>
                  <a:pt x="196" y="1213"/>
                </a:lnTo>
                <a:lnTo>
                  <a:pt x="196" y="1207"/>
                </a:lnTo>
                <a:lnTo>
                  <a:pt x="201" y="1207"/>
                </a:lnTo>
                <a:lnTo>
                  <a:pt x="201" y="1213"/>
                </a:lnTo>
                <a:lnTo>
                  <a:pt x="201" y="1207"/>
                </a:lnTo>
                <a:lnTo>
                  <a:pt x="201" y="1202"/>
                </a:lnTo>
                <a:lnTo>
                  <a:pt x="206" y="1202"/>
                </a:lnTo>
                <a:lnTo>
                  <a:pt x="201" y="1202"/>
                </a:lnTo>
                <a:lnTo>
                  <a:pt x="201" y="1197"/>
                </a:lnTo>
                <a:lnTo>
                  <a:pt x="201" y="1191"/>
                </a:lnTo>
                <a:lnTo>
                  <a:pt x="201" y="1186"/>
                </a:lnTo>
                <a:lnTo>
                  <a:pt x="201" y="1181"/>
                </a:lnTo>
                <a:lnTo>
                  <a:pt x="196" y="1181"/>
                </a:lnTo>
                <a:lnTo>
                  <a:pt x="196" y="1176"/>
                </a:lnTo>
                <a:lnTo>
                  <a:pt x="196" y="1170"/>
                </a:lnTo>
                <a:lnTo>
                  <a:pt x="196" y="1165"/>
                </a:lnTo>
                <a:lnTo>
                  <a:pt x="191" y="1165"/>
                </a:lnTo>
                <a:lnTo>
                  <a:pt x="191" y="1160"/>
                </a:lnTo>
                <a:lnTo>
                  <a:pt x="196" y="1160"/>
                </a:lnTo>
                <a:lnTo>
                  <a:pt x="196" y="1154"/>
                </a:lnTo>
                <a:lnTo>
                  <a:pt x="191" y="1154"/>
                </a:lnTo>
                <a:lnTo>
                  <a:pt x="191" y="1149"/>
                </a:lnTo>
                <a:lnTo>
                  <a:pt x="196" y="1149"/>
                </a:lnTo>
                <a:lnTo>
                  <a:pt x="191" y="1144"/>
                </a:lnTo>
                <a:lnTo>
                  <a:pt x="191" y="1139"/>
                </a:lnTo>
                <a:lnTo>
                  <a:pt x="191" y="1133"/>
                </a:lnTo>
                <a:lnTo>
                  <a:pt x="196" y="1128"/>
                </a:lnTo>
                <a:lnTo>
                  <a:pt x="191" y="1128"/>
                </a:lnTo>
                <a:lnTo>
                  <a:pt x="196" y="1128"/>
                </a:lnTo>
                <a:lnTo>
                  <a:pt x="191" y="1128"/>
                </a:lnTo>
                <a:lnTo>
                  <a:pt x="191" y="1123"/>
                </a:lnTo>
                <a:lnTo>
                  <a:pt x="191" y="1128"/>
                </a:lnTo>
                <a:lnTo>
                  <a:pt x="185" y="1128"/>
                </a:lnTo>
                <a:lnTo>
                  <a:pt x="185" y="1133"/>
                </a:lnTo>
                <a:lnTo>
                  <a:pt x="180" y="1133"/>
                </a:lnTo>
                <a:lnTo>
                  <a:pt x="180" y="1139"/>
                </a:lnTo>
                <a:lnTo>
                  <a:pt x="180" y="1144"/>
                </a:lnTo>
                <a:lnTo>
                  <a:pt x="175" y="1144"/>
                </a:lnTo>
                <a:lnTo>
                  <a:pt x="175" y="1149"/>
                </a:lnTo>
                <a:lnTo>
                  <a:pt x="169" y="1149"/>
                </a:lnTo>
                <a:lnTo>
                  <a:pt x="169" y="1154"/>
                </a:lnTo>
                <a:lnTo>
                  <a:pt x="164" y="1154"/>
                </a:lnTo>
                <a:lnTo>
                  <a:pt x="164" y="1160"/>
                </a:lnTo>
                <a:lnTo>
                  <a:pt x="159" y="1160"/>
                </a:lnTo>
                <a:lnTo>
                  <a:pt x="159" y="1154"/>
                </a:lnTo>
                <a:lnTo>
                  <a:pt x="159" y="1160"/>
                </a:lnTo>
                <a:lnTo>
                  <a:pt x="159" y="1165"/>
                </a:lnTo>
                <a:lnTo>
                  <a:pt x="153" y="1165"/>
                </a:lnTo>
                <a:lnTo>
                  <a:pt x="148" y="1165"/>
                </a:lnTo>
                <a:lnTo>
                  <a:pt x="148" y="1170"/>
                </a:lnTo>
                <a:lnTo>
                  <a:pt x="148" y="1165"/>
                </a:lnTo>
                <a:lnTo>
                  <a:pt x="148" y="1170"/>
                </a:lnTo>
                <a:lnTo>
                  <a:pt x="143" y="1170"/>
                </a:lnTo>
                <a:lnTo>
                  <a:pt x="143" y="1176"/>
                </a:lnTo>
                <a:lnTo>
                  <a:pt x="138" y="1176"/>
                </a:lnTo>
                <a:lnTo>
                  <a:pt x="132" y="1176"/>
                </a:lnTo>
                <a:lnTo>
                  <a:pt x="132" y="1181"/>
                </a:lnTo>
                <a:lnTo>
                  <a:pt x="127" y="1176"/>
                </a:lnTo>
                <a:lnTo>
                  <a:pt x="127" y="1181"/>
                </a:lnTo>
                <a:lnTo>
                  <a:pt x="127" y="1176"/>
                </a:lnTo>
                <a:lnTo>
                  <a:pt x="122" y="1154"/>
                </a:lnTo>
                <a:lnTo>
                  <a:pt x="79" y="1123"/>
                </a:lnTo>
                <a:lnTo>
                  <a:pt x="11" y="1070"/>
                </a:lnTo>
                <a:lnTo>
                  <a:pt x="11" y="1064"/>
                </a:lnTo>
                <a:lnTo>
                  <a:pt x="11" y="1049"/>
                </a:lnTo>
                <a:lnTo>
                  <a:pt x="5" y="1049"/>
                </a:lnTo>
                <a:lnTo>
                  <a:pt x="11" y="1049"/>
                </a:lnTo>
                <a:lnTo>
                  <a:pt x="11" y="1043"/>
                </a:lnTo>
                <a:lnTo>
                  <a:pt x="11" y="1038"/>
                </a:lnTo>
                <a:lnTo>
                  <a:pt x="11" y="1033"/>
                </a:lnTo>
                <a:lnTo>
                  <a:pt x="11" y="1027"/>
                </a:lnTo>
                <a:lnTo>
                  <a:pt x="11" y="1022"/>
                </a:lnTo>
                <a:lnTo>
                  <a:pt x="5" y="1022"/>
                </a:lnTo>
                <a:lnTo>
                  <a:pt x="0" y="1022"/>
                </a:lnTo>
                <a:lnTo>
                  <a:pt x="0" y="1017"/>
                </a:lnTo>
                <a:lnTo>
                  <a:pt x="5" y="1017"/>
                </a:lnTo>
                <a:lnTo>
                  <a:pt x="5" y="1011"/>
                </a:lnTo>
                <a:lnTo>
                  <a:pt x="5" y="1006"/>
                </a:lnTo>
                <a:lnTo>
                  <a:pt x="11" y="1006"/>
                </a:lnTo>
                <a:lnTo>
                  <a:pt x="11" y="1001"/>
                </a:lnTo>
                <a:lnTo>
                  <a:pt x="11" y="996"/>
                </a:lnTo>
                <a:lnTo>
                  <a:pt x="11" y="990"/>
                </a:lnTo>
                <a:lnTo>
                  <a:pt x="11" y="985"/>
                </a:lnTo>
                <a:lnTo>
                  <a:pt x="5" y="985"/>
                </a:lnTo>
                <a:lnTo>
                  <a:pt x="5" y="980"/>
                </a:lnTo>
                <a:lnTo>
                  <a:pt x="0" y="980"/>
                </a:lnTo>
                <a:lnTo>
                  <a:pt x="0" y="974"/>
                </a:lnTo>
                <a:lnTo>
                  <a:pt x="5" y="974"/>
                </a:lnTo>
                <a:lnTo>
                  <a:pt x="5" y="969"/>
                </a:lnTo>
                <a:lnTo>
                  <a:pt x="5" y="964"/>
                </a:lnTo>
                <a:lnTo>
                  <a:pt x="11" y="953"/>
                </a:lnTo>
                <a:lnTo>
                  <a:pt x="101" y="974"/>
                </a:lnTo>
                <a:lnTo>
                  <a:pt x="106" y="974"/>
                </a:lnTo>
                <a:lnTo>
                  <a:pt x="111" y="974"/>
                </a:lnTo>
                <a:lnTo>
                  <a:pt x="111" y="980"/>
                </a:lnTo>
                <a:lnTo>
                  <a:pt x="111" y="985"/>
                </a:lnTo>
                <a:lnTo>
                  <a:pt x="106" y="985"/>
                </a:lnTo>
                <a:lnTo>
                  <a:pt x="111" y="985"/>
                </a:lnTo>
                <a:lnTo>
                  <a:pt x="111" y="990"/>
                </a:lnTo>
                <a:lnTo>
                  <a:pt x="106" y="990"/>
                </a:lnTo>
                <a:lnTo>
                  <a:pt x="111" y="990"/>
                </a:lnTo>
                <a:lnTo>
                  <a:pt x="111" y="996"/>
                </a:lnTo>
                <a:lnTo>
                  <a:pt x="111" y="1001"/>
                </a:lnTo>
                <a:lnTo>
                  <a:pt x="111" y="1006"/>
                </a:lnTo>
                <a:lnTo>
                  <a:pt x="111" y="1011"/>
                </a:lnTo>
                <a:lnTo>
                  <a:pt x="106" y="1011"/>
                </a:lnTo>
                <a:lnTo>
                  <a:pt x="106" y="1017"/>
                </a:lnTo>
                <a:lnTo>
                  <a:pt x="111" y="1017"/>
                </a:lnTo>
                <a:lnTo>
                  <a:pt x="116" y="1017"/>
                </a:lnTo>
                <a:lnTo>
                  <a:pt x="116" y="1011"/>
                </a:lnTo>
                <a:lnTo>
                  <a:pt x="116" y="1006"/>
                </a:lnTo>
                <a:lnTo>
                  <a:pt x="116" y="1001"/>
                </a:lnTo>
                <a:lnTo>
                  <a:pt x="116" y="996"/>
                </a:lnTo>
                <a:lnTo>
                  <a:pt x="122" y="990"/>
                </a:lnTo>
                <a:lnTo>
                  <a:pt x="122" y="985"/>
                </a:lnTo>
                <a:lnTo>
                  <a:pt x="122" y="980"/>
                </a:lnTo>
                <a:lnTo>
                  <a:pt x="122" y="974"/>
                </a:lnTo>
                <a:lnTo>
                  <a:pt x="116" y="974"/>
                </a:lnTo>
                <a:lnTo>
                  <a:pt x="116" y="969"/>
                </a:lnTo>
                <a:lnTo>
                  <a:pt x="122" y="969"/>
                </a:lnTo>
                <a:lnTo>
                  <a:pt x="122" y="964"/>
                </a:lnTo>
                <a:lnTo>
                  <a:pt x="127" y="964"/>
                </a:lnTo>
                <a:lnTo>
                  <a:pt x="127" y="959"/>
                </a:lnTo>
                <a:lnTo>
                  <a:pt x="127" y="953"/>
                </a:lnTo>
                <a:lnTo>
                  <a:pt x="132" y="948"/>
                </a:lnTo>
                <a:lnTo>
                  <a:pt x="132" y="943"/>
                </a:lnTo>
                <a:lnTo>
                  <a:pt x="132" y="937"/>
                </a:lnTo>
                <a:lnTo>
                  <a:pt x="127" y="937"/>
                </a:lnTo>
                <a:lnTo>
                  <a:pt x="132" y="932"/>
                </a:lnTo>
                <a:lnTo>
                  <a:pt x="217" y="853"/>
                </a:lnTo>
                <a:lnTo>
                  <a:pt x="222" y="847"/>
                </a:lnTo>
                <a:lnTo>
                  <a:pt x="228" y="842"/>
                </a:lnTo>
                <a:lnTo>
                  <a:pt x="238" y="826"/>
                </a:lnTo>
                <a:lnTo>
                  <a:pt x="265" y="794"/>
                </a:lnTo>
                <a:lnTo>
                  <a:pt x="286" y="794"/>
                </a:lnTo>
                <a:lnTo>
                  <a:pt x="291" y="794"/>
                </a:lnTo>
                <a:lnTo>
                  <a:pt x="291" y="789"/>
                </a:lnTo>
                <a:lnTo>
                  <a:pt x="296" y="789"/>
                </a:lnTo>
                <a:lnTo>
                  <a:pt x="296" y="794"/>
                </a:lnTo>
                <a:lnTo>
                  <a:pt x="302" y="794"/>
                </a:lnTo>
                <a:lnTo>
                  <a:pt x="302" y="800"/>
                </a:lnTo>
                <a:lnTo>
                  <a:pt x="307" y="800"/>
                </a:lnTo>
                <a:lnTo>
                  <a:pt x="307" y="794"/>
                </a:lnTo>
                <a:lnTo>
                  <a:pt x="312" y="794"/>
                </a:lnTo>
                <a:lnTo>
                  <a:pt x="312" y="789"/>
                </a:lnTo>
                <a:lnTo>
                  <a:pt x="318" y="789"/>
                </a:lnTo>
                <a:lnTo>
                  <a:pt x="323" y="789"/>
                </a:lnTo>
                <a:lnTo>
                  <a:pt x="323" y="794"/>
                </a:lnTo>
                <a:lnTo>
                  <a:pt x="328" y="794"/>
                </a:lnTo>
                <a:lnTo>
                  <a:pt x="328" y="789"/>
                </a:lnTo>
                <a:lnTo>
                  <a:pt x="333" y="784"/>
                </a:lnTo>
                <a:lnTo>
                  <a:pt x="333" y="779"/>
                </a:lnTo>
                <a:lnTo>
                  <a:pt x="333" y="773"/>
                </a:lnTo>
                <a:lnTo>
                  <a:pt x="333" y="768"/>
                </a:lnTo>
                <a:lnTo>
                  <a:pt x="328" y="768"/>
                </a:lnTo>
                <a:lnTo>
                  <a:pt x="328" y="763"/>
                </a:lnTo>
                <a:lnTo>
                  <a:pt x="333" y="763"/>
                </a:lnTo>
                <a:lnTo>
                  <a:pt x="328" y="763"/>
                </a:lnTo>
                <a:lnTo>
                  <a:pt x="328" y="757"/>
                </a:lnTo>
                <a:lnTo>
                  <a:pt x="328" y="752"/>
                </a:lnTo>
                <a:lnTo>
                  <a:pt x="333" y="752"/>
                </a:lnTo>
                <a:lnTo>
                  <a:pt x="349" y="731"/>
                </a:lnTo>
                <a:lnTo>
                  <a:pt x="349" y="726"/>
                </a:lnTo>
                <a:lnTo>
                  <a:pt x="349" y="720"/>
                </a:lnTo>
                <a:lnTo>
                  <a:pt x="355" y="720"/>
                </a:lnTo>
                <a:lnTo>
                  <a:pt x="360" y="720"/>
                </a:lnTo>
                <a:lnTo>
                  <a:pt x="365" y="720"/>
                </a:lnTo>
                <a:lnTo>
                  <a:pt x="365" y="715"/>
                </a:lnTo>
                <a:lnTo>
                  <a:pt x="371" y="715"/>
                </a:lnTo>
                <a:lnTo>
                  <a:pt x="376" y="715"/>
                </a:lnTo>
                <a:lnTo>
                  <a:pt x="376" y="710"/>
                </a:lnTo>
                <a:lnTo>
                  <a:pt x="381" y="710"/>
                </a:lnTo>
                <a:lnTo>
                  <a:pt x="386" y="710"/>
                </a:lnTo>
                <a:lnTo>
                  <a:pt x="397" y="710"/>
                </a:lnTo>
                <a:lnTo>
                  <a:pt x="408" y="710"/>
                </a:lnTo>
                <a:lnTo>
                  <a:pt x="423" y="710"/>
                </a:lnTo>
                <a:lnTo>
                  <a:pt x="429" y="715"/>
                </a:lnTo>
                <a:lnTo>
                  <a:pt x="434" y="715"/>
                </a:lnTo>
                <a:lnTo>
                  <a:pt x="439" y="715"/>
                </a:lnTo>
                <a:lnTo>
                  <a:pt x="450" y="720"/>
                </a:lnTo>
                <a:lnTo>
                  <a:pt x="455" y="720"/>
                </a:lnTo>
                <a:lnTo>
                  <a:pt x="466" y="720"/>
                </a:lnTo>
                <a:lnTo>
                  <a:pt x="471" y="726"/>
                </a:lnTo>
                <a:lnTo>
                  <a:pt x="476" y="726"/>
                </a:lnTo>
                <a:lnTo>
                  <a:pt x="476" y="720"/>
                </a:lnTo>
                <a:lnTo>
                  <a:pt x="482" y="720"/>
                </a:lnTo>
                <a:lnTo>
                  <a:pt x="482" y="710"/>
                </a:lnTo>
                <a:lnTo>
                  <a:pt x="487" y="699"/>
                </a:lnTo>
                <a:lnTo>
                  <a:pt x="498" y="683"/>
                </a:lnTo>
                <a:lnTo>
                  <a:pt x="508" y="667"/>
                </a:lnTo>
                <a:lnTo>
                  <a:pt x="513" y="651"/>
                </a:lnTo>
                <a:lnTo>
                  <a:pt x="519" y="651"/>
                </a:lnTo>
                <a:lnTo>
                  <a:pt x="519" y="646"/>
                </a:lnTo>
                <a:lnTo>
                  <a:pt x="524" y="646"/>
                </a:lnTo>
                <a:lnTo>
                  <a:pt x="524" y="641"/>
                </a:lnTo>
                <a:lnTo>
                  <a:pt x="529" y="641"/>
                </a:lnTo>
                <a:lnTo>
                  <a:pt x="529" y="636"/>
                </a:lnTo>
                <a:lnTo>
                  <a:pt x="535" y="636"/>
                </a:lnTo>
                <a:lnTo>
                  <a:pt x="540" y="630"/>
                </a:lnTo>
                <a:lnTo>
                  <a:pt x="545" y="625"/>
                </a:lnTo>
                <a:lnTo>
                  <a:pt x="545" y="620"/>
                </a:lnTo>
                <a:lnTo>
                  <a:pt x="551" y="620"/>
                </a:lnTo>
                <a:lnTo>
                  <a:pt x="551" y="614"/>
                </a:lnTo>
                <a:lnTo>
                  <a:pt x="545" y="614"/>
                </a:lnTo>
                <a:lnTo>
                  <a:pt x="540" y="614"/>
                </a:lnTo>
                <a:lnTo>
                  <a:pt x="540" y="609"/>
                </a:lnTo>
                <a:lnTo>
                  <a:pt x="535" y="609"/>
                </a:lnTo>
                <a:lnTo>
                  <a:pt x="529" y="609"/>
                </a:lnTo>
                <a:lnTo>
                  <a:pt x="524" y="609"/>
                </a:lnTo>
                <a:lnTo>
                  <a:pt x="519" y="609"/>
                </a:lnTo>
                <a:lnTo>
                  <a:pt x="513" y="609"/>
                </a:lnTo>
                <a:lnTo>
                  <a:pt x="508" y="609"/>
                </a:lnTo>
                <a:lnTo>
                  <a:pt x="503" y="609"/>
                </a:lnTo>
                <a:lnTo>
                  <a:pt x="503" y="614"/>
                </a:lnTo>
                <a:lnTo>
                  <a:pt x="498" y="609"/>
                </a:lnTo>
                <a:lnTo>
                  <a:pt x="498" y="614"/>
                </a:lnTo>
                <a:lnTo>
                  <a:pt x="492" y="614"/>
                </a:lnTo>
                <a:lnTo>
                  <a:pt x="492" y="609"/>
                </a:lnTo>
                <a:lnTo>
                  <a:pt x="492" y="614"/>
                </a:lnTo>
                <a:lnTo>
                  <a:pt x="487" y="609"/>
                </a:lnTo>
                <a:lnTo>
                  <a:pt x="482" y="609"/>
                </a:lnTo>
                <a:lnTo>
                  <a:pt x="487" y="609"/>
                </a:lnTo>
                <a:lnTo>
                  <a:pt x="487" y="604"/>
                </a:lnTo>
                <a:lnTo>
                  <a:pt x="487" y="599"/>
                </a:lnTo>
                <a:lnTo>
                  <a:pt x="487" y="593"/>
                </a:lnTo>
                <a:lnTo>
                  <a:pt x="487" y="588"/>
                </a:lnTo>
                <a:lnTo>
                  <a:pt x="487" y="593"/>
                </a:lnTo>
                <a:lnTo>
                  <a:pt x="482" y="593"/>
                </a:lnTo>
                <a:lnTo>
                  <a:pt x="482" y="588"/>
                </a:lnTo>
                <a:lnTo>
                  <a:pt x="476" y="588"/>
                </a:lnTo>
                <a:lnTo>
                  <a:pt x="471" y="588"/>
                </a:lnTo>
                <a:lnTo>
                  <a:pt x="466" y="588"/>
                </a:lnTo>
                <a:lnTo>
                  <a:pt x="461" y="588"/>
                </a:lnTo>
                <a:lnTo>
                  <a:pt x="455" y="588"/>
                </a:lnTo>
                <a:lnTo>
                  <a:pt x="455" y="583"/>
                </a:lnTo>
                <a:lnTo>
                  <a:pt x="450" y="583"/>
                </a:lnTo>
                <a:lnTo>
                  <a:pt x="450" y="577"/>
                </a:lnTo>
                <a:lnTo>
                  <a:pt x="445" y="577"/>
                </a:lnTo>
                <a:lnTo>
                  <a:pt x="445" y="572"/>
                </a:lnTo>
                <a:lnTo>
                  <a:pt x="439" y="572"/>
                </a:lnTo>
                <a:lnTo>
                  <a:pt x="439" y="567"/>
                </a:lnTo>
                <a:lnTo>
                  <a:pt x="434" y="567"/>
                </a:lnTo>
                <a:lnTo>
                  <a:pt x="434" y="572"/>
                </a:lnTo>
                <a:lnTo>
                  <a:pt x="429" y="572"/>
                </a:lnTo>
                <a:lnTo>
                  <a:pt x="423" y="572"/>
                </a:lnTo>
                <a:lnTo>
                  <a:pt x="423" y="567"/>
                </a:lnTo>
                <a:lnTo>
                  <a:pt x="418" y="567"/>
                </a:lnTo>
                <a:lnTo>
                  <a:pt x="418" y="561"/>
                </a:lnTo>
                <a:lnTo>
                  <a:pt x="413" y="561"/>
                </a:lnTo>
                <a:lnTo>
                  <a:pt x="408" y="561"/>
                </a:lnTo>
                <a:lnTo>
                  <a:pt x="408" y="567"/>
                </a:lnTo>
                <a:lnTo>
                  <a:pt x="402" y="567"/>
                </a:lnTo>
                <a:lnTo>
                  <a:pt x="397" y="567"/>
                </a:lnTo>
                <a:lnTo>
                  <a:pt x="402" y="561"/>
                </a:lnTo>
                <a:lnTo>
                  <a:pt x="397" y="561"/>
                </a:lnTo>
                <a:lnTo>
                  <a:pt x="397" y="556"/>
                </a:lnTo>
                <a:lnTo>
                  <a:pt x="397" y="551"/>
                </a:lnTo>
                <a:lnTo>
                  <a:pt x="392" y="551"/>
                </a:lnTo>
                <a:lnTo>
                  <a:pt x="392" y="546"/>
                </a:lnTo>
                <a:lnTo>
                  <a:pt x="392" y="540"/>
                </a:lnTo>
                <a:lnTo>
                  <a:pt x="392" y="535"/>
                </a:lnTo>
                <a:lnTo>
                  <a:pt x="386" y="535"/>
                </a:lnTo>
                <a:lnTo>
                  <a:pt x="381" y="530"/>
                </a:lnTo>
                <a:lnTo>
                  <a:pt x="386" y="530"/>
                </a:lnTo>
                <a:lnTo>
                  <a:pt x="386" y="524"/>
                </a:lnTo>
                <a:lnTo>
                  <a:pt x="386" y="519"/>
                </a:lnTo>
                <a:lnTo>
                  <a:pt x="392" y="514"/>
                </a:lnTo>
                <a:lnTo>
                  <a:pt x="397" y="514"/>
                </a:lnTo>
                <a:lnTo>
                  <a:pt x="397" y="509"/>
                </a:lnTo>
                <a:lnTo>
                  <a:pt x="402" y="503"/>
                </a:lnTo>
                <a:lnTo>
                  <a:pt x="402" y="498"/>
                </a:lnTo>
                <a:lnTo>
                  <a:pt x="397" y="498"/>
                </a:lnTo>
                <a:lnTo>
                  <a:pt x="397" y="493"/>
                </a:lnTo>
                <a:lnTo>
                  <a:pt x="397" y="487"/>
                </a:lnTo>
                <a:lnTo>
                  <a:pt x="397" y="482"/>
                </a:lnTo>
                <a:lnTo>
                  <a:pt x="397" y="477"/>
                </a:lnTo>
                <a:lnTo>
                  <a:pt x="392" y="471"/>
                </a:lnTo>
                <a:lnTo>
                  <a:pt x="392" y="466"/>
                </a:lnTo>
                <a:lnTo>
                  <a:pt x="392" y="461"/>
                </a:lnTo>
                <a:lnTo>
                  <a:pt x="392" y="456"/>
                </a:lnTo>
                <a:lnTo>
                  <a:pt x="397" y="450"/>
                </a:lnTo>
                <a:lnTo>
                  <a:pt x="397" y="445"/>
                </a:lnTo>
                <a:lnTo>
                  <a:pt x="397" y="440"/>
                </a:lnTo>
                <a:lnTo>
                  <a:pt x="402" y="440"/>
                </a:lnTo>
                <a:lnTo>
                  <a:pt x="402" y="434"/>
                </a:lnTo>
                <a:lnTo>
                  <a:pt x="402" y="429"/>
                </a:lnTo>
                <a:lnTo>
                  <a:pt x="408" y="429"/>
                </a:lnTo>
                <a:lnTo>
                  <a:pt x="408" y="424"/>
                </a:lnTo>
                <a:lnTo>
                  <a:pt x="408" y="419"/>
                </a:lnTo>
                <a:lnTo>
                  <a:pt x="413" y="419"/>
                </a:lnTo>
                <a:lnTo>
                  <a:pt x="413" y="413"/>
                </a:lnTo>
                <a:lnTo>
                  <a:pt x="413" y="408"/>
                </a:lnTo>
                <a:lnTo>
                  <a:pt x="418" y="408"/>
                </a:lnTo>
                <a:lnTo>
                  <a:pt x="418" y="403"/>
                </a:lnTo>
                <a:lnTo>
                  <a:pt x="423" y="403"/>
                </a:lnTo>
                <a:lnTo>
                  <a:pt x="429" y="403"/>
                </a:lnTo>
                <a:lnTo>
                  <a:pt x="429" y="397"/>
                </a:lnTo>
                <a:lnTo>
                  <a:pt x="434" y="397"/>
                </a:lnTo>
                <a:lnTo>
                  <a:pt x="439" y="397"/>
                </a:lnTo>
                <a:lnTo>
                  <a:pt x="439" y="392"/>
                </a:lnTo>
                <a:lnTo>
                  <a:pt x="439" y="387"/>
                </a:lnTo>
                <a:lnTo>
                  <a:pt x="439" y="381"/>
                </a:lnTo>
                <a:lnTo>
                  <a:pt x="439" y="376"/>
                </a:lnTo>
                <a:lnTo>
                  <a:pt x="439" y="371"/>
                </a:lnTo>
                <a:lnTo>
                  <a:pt x="439" y="366"/>
                </a:lnTo>
                <a:lnTo>
                  <a:pt x="439" y="360"/>
                </a:lnTo>
                <a:lnTo>
                  <a:pt x="439" y="355"/>
                </a:lnTo>
                <a:lnTo>
                  <a:pt x="439" y="350"/>
                </a:lnTo>
                <a:lnTo>
                  <a:pt x="439" y="344"/>
                </a:lnTo>
                <a:lnTo>
                  <a:pt x="439" y="339"/>
                </a:lnTo>
                <a:lnTo>
                  <a:pt x="439" y="334"/>
                </a:lnTo>
                <a:lnTo>
                  <a:pt x="439" y="329"/>
                </a:lnTo>
                <a:lnTo>
                  <a:pt x="439" y="323"/>
                </a:lnTo>
                <a:lnTo>
                  <a:pt x="439" y="318"/>
                </a:lnTo>
                <a:lnTo>
                  <a:pt x="439" y="313"/>
                </a:lnTo>
                <a:lnTo>
                  <a:pt x="434" y="313"/>
                </a:lnTo>
                <a:lnTo>
                  <a:pt x="434" y="307"/>
                </a:lnTo>
                <a:lnTo>
                  <a:pt x="439" y="307"/>
                </a:lnTo>
                <a:lnTo>
                  <a:pt x="439" y="302"/>
                </a:lnTo>
                <a:lnTo>
                  <a:pt x="445" y="302"/>
                </a:lnTo>
                <a:lnTo>
                  <a:pt x="445" y="297"/>
                </a:lnTo>
                <a:lnTo>
                  <a:pt x="450" y="297"/>
                </a:lnTo>
                <a:lnTo>
                  <a:pt x="450" y="291"/>
                </a:lnTo>
                <a:lnTo>
                  <a:pt x="439" y="276"/>
                </a:lnTo>
                <a:lnTo>
                  <a:pt x="455" y="276"/>
                </a:lnTo>
                <a:lnTo>
                  <a:pt x="461" y="276"/>
                </a:lnTo>
                <a:lnTo>
                  <a:pt x="461" y="270"/>
                </a:lnTo>
                <a:lnTo>
                  <a:pt x="466" y="249"/>
                </a:lnTo>
                <a:lnTo>
                  <a:pt x="476" y="217"/>
                </a:lnTo>
                <a:lnTo>
                  <a:pt x="476" y="212"/>
                </a:lnTo>
                <a:lnTo>
                  <a:pt x="482" y="212"/>
                </a:lnTo>
                <a:lnTo>
                  <a:pt x="487" y="212"/>
                </a:lnTo>
                <a:lnTo>
                  <a:pt x="487" y="207"/>
                </a:lnTo>
                <a:lnTo>
                  <a:pt x="503" y="212"/>
                </a:lnTo>
                <a:lnTo>
                  <a:pt x="508" y="191"/>
                </a:lnTo>
                <a:lnTo>
                  <a:pt x="508" y="186"/>
                </a:lnTo>
                <a:lnTo>
                  <a:pt x="508" y="180"/>
                </a:lnTo>
                <a:lnTo>
                  <a:pt x="508" y="175"/>
                </a:lnTo>
                <a:lnTo>
                  <a:pt x="508" y="154"/>
                </a:lnTo>
                <a:lnTo>
                  <a:pt x="508" y="149"/>
                </a:lnTo>
                <a:lnTo>
                  <a:pt x="508" y="138"/>
                </a:lnTo>
                <a:lnTo>
                  <a:pt x="498" y="90"/>
                </a:lnTo>
                <a:lnTo>
                  <a:pt x="540" y="64"/>
                </a:lnTo>
                <a:lnTo>
                  <a:pt x="572" y="48"/>
                </a:lnTo>
                <a:lnTo>
                  <a:pt x="577" y="48"/>
                </a:lnTo>
                <a:lnTo>
                  <a:pt x="609" y="64"/>
                </a:lnTo>
                <a:lnTo>
                  <a:pt x="609" y="69"/>
                </a:lnTo>
                <a:lnTo>
                  <a:pt x="614" y="64"/>
                </a:lnTo>
                <a:lnTo>
                  <a:pt x="625" y="64"/>
                </a:lnTo>
                <a:lnTo>
                  <a:pt x="678" y="59"/>
                </a:lnTo>
                <a:lnTo>
                  <a:pt x="678" y="53"/>
                </a:lnTo>
                <a:lnTo>
                  <a:pt x="678" y="48"/>
                </a:lnTo>
                <a:lnTo>
                  <a:pt x="683" y="43"/>
                </a:lnTo>
                <a:lnTo>
                  <a:pt x="688" y="37"/>
                </a:lnTo>
                <a:lnTo>
                  <a:pt x="688" y="32"/>
                </a:lnTo>
                <a:lnTo>
                  <a:pt x="688" y="27"/>
                </a:lnTo>
                <a:lnTo>
                  <a:pt x="688" y="16"/>
                </a:lnTo>
                <a:lnTo>
                  <a:pt x="693" y="11"/>
                </a:lnTo>
                <a:lnTo>
                  <a:pt x="693" y="6"/>
                </a:lnTo>
                <a:lnTo>
                  <a:pt x="693" y="0"/>
                </a:lnTo>
                <a:lnTo>
                  <a:pt x="699" y="0"/>
                </a:lnTo>
                <a:lnTo>
                  <a:pt x="704" y="0"/>
                </a:lnTo>
                <a:lnTo>
                  <a:pt x="709" y="0"/>
                </a:lnTo>
                <a:lnTo>
                  <a:pt x="715" y="0"/>
                </a:lnTo>
                <a:lnTo>
                  <a:pt x="715" y="6"/>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18" name="Freeform 18"/>
          <p:cNvSpPr>
            <a:spLocks noEditPoints="1"/>
          </p:cNvSpPr>
          <p:nvPr/>
        </p:nvSpPr>
        <p:spPr bwMode="auto">
          <a:xfrm>
            <a:off x="6126162" y="5832475"/>
            <a:ext cx="1295400" cy="688975"/>
          </a:xfrm>
          <a:custGeom>
            <a:avLst/>
            <a:gdLst>
              <a:gd name="T0" fmla="*/ 779 w 816"/>
              <a:gd name="T1" fmla="*/ 48 h 434"/>
              <a:gd name="T2" fmla="*/ 747 w 816"/>
              <a:gd name="T3" fmla="*/ 58 h 434"/>
              <a:gd name="T4" fmla="*/ 747 w 816"/>
              <a:gd name="T5" fmla="*/ 53 h 434"/>
              <a:gd name="T6" fmla="*/ 736 w 816"/>
              <a:gd name="T7" fmla="*/ 42 h 434"/>
              <a:gd name="T8" fmla="*/ 752 w 816"/>
              <a:gd name="T9" fmla="*/ 42 h 434"/>
              <a:gd name="T10" fmla="*/ 773 w 816"/>
              <a:gd name="T11" fmla="*/ 74 h 434"/>
              <a:gd name="T12" fmla="*/ 805 w 816"/>
              <a:gd name="T13" fmla="*/ 69 h 434"/>
              <a:gd name="T14" fmla="*/ 810 w 816"/>
              <a:gd name="T15" fmla="*/ 69 h 434"/>
              <a:gd name="T16" fmla="*/ 794 w 816"/>
              <a:gd name="T17" fmla="*/ 90 h 434"/>
              <a:gd name="T18" fmla="*/ 810 w 816"/>
              <a:gd name="T19" fmla="*/ 101 h 434"/>
              <a:gd name="T20" fmla="*/ 810 w 816"/>
              <a:gd name="T21" fmla="*/ 116 h 434"/>
              <a:gd name="T22" fmla="*/ 800 w 816"/>
              <a:gd name="T23" fmla="*/ 138 h 434"/>
              <a:gd name="T24" fmla="*/ 768 w 816"/>
              <a:gd name="T25" fmla="*/ 154 h 434"/>
              <a:gd name="T26" fmla="*/ 736 w 816"/>
              <a:gd name="T27" fmla="*/ 175 h 434"/>
              <a:gd name="T28" fmla="*/ 710 w 816"/>
              <a:gd name="T29" fmla="*/ 201 h 434"/>
              <a:gd name="T30" fmla="*/ 683 w 816"/>
              <a:gd name="T31" fmla="*/ 222 h 434"/>
              <a:gd name="T32" fmla="*/ 646 w 816"/>
              <a:gd name="T33" fmla="*/ 238 h 434"/>
              <a:gd name="T34" fmla="*/ 620 w 816"/>
              <a:gd name="T35" fmla="*/ 249 h 434"/>
              <a:gd name="T36" fmla="*/ 593 w 816"/>
              <a:gd name="T37" fmla="*/ 270 h 434"/>
              <a:gd name="T38" fmla="*/ 551 w 816"/>
              <a:gd name="T39" fmla="*/ 275 h 434"/>
              <a:gd name="T40" fmla="*/ 514 w 816"/>
              <a:gd name="T41" fmla="*/ 286 h 434"/>
              <a:gd name="T42" fmla="*/ 487 w 816"/>
              <a:gd name="T43" fmla="*/ 312 h 434"/>
              <a:gd name="T44" fmla="*/ 456 w 816"/>
              <a:gd name="T45" fmla="*/ 328 h 434"/>
              <a:gd name="T46" fmla="*/ 424 w 816"/>
              <a:gd name="T47" fmla="*/ 349 h 434"/>
              <a:gd name="T48" fmla="*/ 387 w 816"/>
              <a:gd name="T49" fmla="*/ 349 h 434"/>
              <a:gd name="T50" fmla="*/ 350 w 816"/>
              <a:gd name="T51" fmla="*/ 349 h 434"/>
              <a:gd name="T52" fmla="*/ 313 w 816"/>
              <a:gd name="T53" fmla="*/ 349 h 434"/>
              <a:gd name="T54" fmla="*/ 281 w 816"/>
              <a:gd name="T55" fmla="*/ 360 h 434"/>
              <a:gd name="T56" fmla="*/ 249 w 816"/>
              <a:gd name="T57" fmla="*/ 386 h 434"/>
              <a:gd name="T58" fmla="*/ 212 w 816"/>
              <a:gd name="T59" fmla="*/ 392 h 434"/>
              <a:gd name="T60" fmla="*/ 186 w 816"/>
              <a:gd name="T61" fmla="*/ 413 h 434"/>
              <a:gd name="T62" fmla="*/ 159 w 816"/>
              <a:gd name="T63" fmla="*/ 434 h 434"/>
              <a:gd name="T64" fmla="*/ 122 w 816"/>
              <a:gd name="T65" fmla="*/ 418 h 434"/>
              <a:gd name="T66" fmla="*/ 96 w 816"/>
              <a:gd name="T67" fmla="*/ 408 h 434"/>
              <a:gd name="T68" fmla="*/ 85 w 816"/>
              <a:gd name="T69" fmla="*/ 386 h 434"/>
              <a:gd name="T70" fmla="*/ 48 w 816"/>
              <a:gd name="T71" fmla="*/ 386 h 434"/>
              <a:gd name="T72" fmla="*/ 27 w 816"/>
              <a:gd name="T73" fmla="*/ 360 h 434"/>
              <a:gd name="T74" fmla="*/ 16 w 816"/>
              <a:gd name="T75" fmla="*/ 323 h 434"/>
              <a:gd name="T76" fmla="*/ 6 w 816"/>
              <a:gd name="T77" fmla="*/ 286 h 434"/>
              <a:gd name="T78" fmla="*/ 6 w 816"/>
              <a:gd name="T79" fmla="*/ 254 h 434"/>
              <a:gd name="T80" fmla="*/ 212 w 816"/>
              <a:gd name="T81" fmla="*/ 138 h 434"/>
              <a:gd name="T82" fmla="*/ 249 w 816"/>
              <a:gd name="T83" fmla="*/ 138 h 434"/>
              <a:gd name="T84" fmla="*/ 292 w 816"/>
              <a:gd name="T85" fmla="*/ 143 h 434"/>
              <a:gd name="T86" fmla="*/ 318 w 816"/>
              <a:gd name="T87" fmla="*/ 122 h 434"/>
              <a:gd name="T88" fmla="*/ 355 w 816"/>
              <a:gd name="T89" fmla="*/ 111 h 434"/>
              <a:gd name="T90" fmla="*/ 387 w 816"/>
              <a:gd name="T91" fmla="*/ 90 h 434"/>
              <a:gd name="T92" fmla="*/ 403 w 816"/>
              <a:gd name="T93" fmla="*/ 111 h 434"/>
              <a:gd name="T94" fmla="*/ 445 w 816"/>
              <a:gd name="T95" fmla="*/ 79 h 434"/>
              <a:gd name="T96" fmla="*/ 493 w 816"/>
              <a:gd name="T97" fmla="*/ 74 h 434"/>
              <a:gd name="T98" fmla="*/ 509 w 816"/>
              <a:gd name="T99" fmla="*/ 111 h 434"/>
              <a:gd name="T100" fmla="*/ 546 w 816"/>
              <a:gd name="T101" fmla="*/ 159 h 434"/>
              <a:gd name="T102" fmla="*/ 551 w 816"/>
              <a:gd name="T103" fmla="*/ 127 h 434"/>
              <a:gd name="T104" fmla="*/ 562 w 816"/>
              <a:gd name="T105" fmla="*/ 90 h 434"/>
              <a:gd name="T106" fmla="*/ 657 w 816"/>
              <a:gd name="T107" fmla="*/ 16 h 434"/>
              <a:gd name="T108" fmla="*/ 662 w 816"/>
              <a:gd name="T109" fmla="*/ 16 h 434"/>
              <a:gd name="T110" fmla="*/ 678 w 816"/>
              <a:gd name="T111" fmla="*/ 5 h 434"/>
              <a:gd name="T112" fmla="*/ 710 w 816"/>
              <a:gd name="T113" fmla="*/ 21 h 434"/>
              <a:gd name="T114" fmla="*/ 704 w 816"/>
              <a:gd name="T115" fmla="*/ 42 h 434"/>
              <a:gd name="T116" fmla="*/ 720 w 816"/>
              <a:gd name="T117" fmla="*/ 53 h 434"/>
              <a:gd name="T118" fmla="*/ 736 w 816"/>
              <a:gd name="T119" fmla="*/ 58 h 43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6"/>
              <a:gd name="T181" fmla="*/ 0 h 434"/>
              <a:gd name="T182" fmla="*/ 816 w 816"/>
              <a:gd name="T183" fmla="*/ 434 h 43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6" h="434">
                <a:moveTo>
                  <a:pt x="794" y="58"/>
                </a:moveTo>
                <a:lnTo>
                  <a:pt x="789" y="58"/>
                </a:lnTo>
                <a:lnTo>
                  <a:pt x="794" y="53"/>
                </a:lnTo>
                <a:lnTo>
                  <a:pt x="794" y="58"/>
                </a:lnTo>
                <a:close/>
                <a:moveTo>
                  <a:pt x="784" y="42"/>
                </a:moveTo>
                <a:lnTo>
                  <a:pt x="784" y="48"/>
                </a:lnTo>
                <a:lnTo>
                  <a:pt x="784" y="42"/>
                </a:lnTo>
                <a:lnTo>
                  <a:pt x="779" y="42"/>
                </a:lnTo>
                <a:lnTo>
                  <a:pt x="779" y="48"/>
                </a:lnTo>
                <a:lnTo>
                  <a:pt x="779" y="42"/>
                </a:lnTo>
                <a:lnTo>
                  <a:pt x="773" y="42"/>
                </a:lnTo>
                <a:lnTo>
                  <a:pt x="773" y="37"/>
                </a:lnTo>
                <a:lnTo>
                  <a:pt x="779" y="37"/>
                </a:lnTo>
                <a:lnTo>
                  <a:pt x="779" y="42"/>
                </a:lnTo>
                <a:lnTo>
                  <a:pt x="784" y="42"/>
                </a:lnTo>
                <a:close/>
                <a:moveTo>
                  <a:pt x="742" y="58"/>
                </a:moveTo>
                <a:lnTo>
                  <a:pt x="742" y="64"/>
                </a:lnTo>
                <a:lnTo>
                  <a:pt x="747" y="58"/>
                </a:lnTo>
                <a:lnTo>
                  <a:pt x="742" y="58"/>
                </a:lnTo>
                <a:lnTo>
                  <a:pt x="747" y="58"/>
                </a:lnTo>
                <a:lnTo>
                  <a:pt x="742" y="58"/>
                </a:lnTo>
                <a:lnTo>
                  <a:pt x="742" y="53"/>
                </a:lnTo>
                <a:lnTo>
                  <a:pt x="747" y="53"/>
                </a:lnTo>
                <a:lnTo>
                  <a:pt x="747" y="58"/>
                </a:lnTo>
                <a:lnTo>
                  <a:pt x="747" y="53"/>
                </a:lnTo>
                <a:lnTo>
                  <a:pt x="742" y="53"/>
                </a:lnTo>
                <a:lnTo>
                  <a:pt x="747" y="53"/>
                </a:lnTo>
                <a:lnTo>
                  <a:pt x="752" y="53"/>
                </a:lnTo>
                <a:lnTo>
                  <a:pt x="752" y="48"/>
                </a:lnTo>
                <a:lnTo>
                  <a:pt x="747" y="48"/>
                </a:lnTo>
                <a:lnTo>
                  <a:pt x="747" y="42"/>
                </a:lnTo>
                <a:lnTo>
                  <a:pt x="742" y="42"/>
                </a:lnTo>
                <a:lnTo>
                  <a:pt x="736" y="42"/>
                </a:lnTo>
                <a:lnTo>
                  <a:pt x="731" y="48"/>
                </a:lnTo>
                <a:lnTo>
                  <a:pt x="731" y="42"/>
                </a:lnTo>
                <a:lnTo>
                  <a:pt x="736" y="42"/>
                </a:lnTo>
                <a:lnTo>
                  <a:pt x="736" y="37"/>
                </a:lnTo>
                <a:lnTo>
                  <a:pt x="742" y="37"/>
                </a:lnTo>
                <a:lnTo>
                  <a:pt x="742" y="32"/>
                </a:lnTo>
                <a:lnTo>
                  <a:pt x="747" y="32"/>
                </a:lnTo>
                <a:lnTo>
                  <a:pt x="747" y="26"/>
                </a:lnTo>
                <a:lnTo>
                  <a:pt x="747" y="32"/>
                </a:lnTo>
                <a:lnTo>
                  <a:pt x="747" y="37"/>
                </a:lnTo>
                <a:lnTo>
                  <a:pt x="747" y="42"/>
                </a:lnTo>
                <a:lnTo>
                  <a:pt x="752" y="42"/>
                </a:lnTo>
                <a:lnTo>
                  <a:pt x="757" y="48"/>
                </a:lnTo>
                <a:lnTo>
                  <a:pt x="763" y="48"/>
                </a:lnTo>
                <a:lnTo>
                  <a:pt x="768" y="48"/>
                </a:lnTo>
                <a:lnTo>
                  <a:pt x="768" y="53"/>
                </a:lnTo>
                <a:lnTo>
                  <a:pt x="768" y="58"/>
                </a:lnTo>
                <a:lnTo>
                  <a:pt x="773" y="58"/>
                </a:lnTo>
                <a:lnTo>
                  <a:pt x="773" y="64"/>
                </a:lnTo>
                <a:lnTo>
                  <a:pt x="773" y="69"/>
                </a:lnTo>
                <a:lnTo>
                  <a:pt x="773" y="74"/>
                </a:lnTo>
                <a:lnTo>
                  <a:pt x="779" y="74"/>
                </a:lnTo>
                <a:lnTo>
                  <a:pt x="779" y="79"/>
                </a:lnTo>
                <a:lnTo>
                  <a:pt x="784" y="79"/>
                </a:lnTo>
                <a:lnTo>
                  <a:pt x="789" y="79"/>
                </a:lnTo>
                <a:lnTo>
                  <a:pt x="794" y="79"/>
                </a:lnTo>
                <a:lnTo>
                  <a:pt x="800" y="79"/>
                </a:lnTo>
                <a:lnTo>
                  <a:pt x="805" y="79"/>
                </a:lnTo>
                <a:lnTo>
                  <a:pt x="805" y="74"/>
                </a:lnTo>
                <a:lnTo>
                  <a:pt x="805" y="69"/>
                </a:lnTo>
                <a:lnTo>
                  <a:pt x="800" y="69"/>
                </a:lnTo>
                <a:lnTo>
                  <a:pt x="794" y="69"/>
                </a:lnTo>
                <a:lnTo>
                  <a:pt x="794" y="64"/>
                </a:lnTo>
                <a:lnTo>
                  <a:pt x="800" y="64"/>
                </a:lnTo>
                <a:lnTo>
                  <a:pt x="800" y="58"/>
                </a:lnTo>
                <a:lnTo>
                  <a:pt x="805" y="58"/>
                </a:lnTo>
                <a:lnTo>
                  <a:pt x="805" y="64"/>
                </a:lnTo>
                <a:lnTo>
                  <a:pt x="810" y="64"/>
                </a:lnTo>
                <a:lnTo>
                  <a:pt x="810" y="69"/>
                </a:lnTo>
                <a:lnTo>
                  <a:pt x="810" y="74"/>
                </a:lnTo>
                <a:lnTo>
                  <a:pt x="816" y="74"/>
                </a:lnTo>
                <a:lnTo>
                  <a:pt x="816" y="79"/>
                </a:lnTo>
                <a:lnTo>
                  <a:pt x="816" y="85"/>
                </a:lnTo>
                <a:lnTo>
                  <a:pt x="810" y="85"/>
                </a:lnTo>
                <a:lnTo>
                  <a:pt x="805" y="85"/>
                </a:lnTo>
                <a:lnTo>
                  <a:pt x="805" y="90"/>
                </a:lnTo>
                <a:lnTo>
                  <a:pt x="800" y="90"/>
                </a:lnTo>
                <a:lnTo>
                  <a:pt x="794" y="90"/>
                </a:lnTo>
                <a:lnTo>
                  <a:pt x="794" y="95"/>
                </a:lnTo>
                <a:lnTo>
                  <a:pt x="800" y="95"/>
                </a:lnTo>
                <a:lnTo>
                  <a:pt x="800" y="90"/>
                </a:lnTo>
                <a:lnTo>
                  <a:pt x="805" y="90"/>
                </a:lnTo>
                <a:lnTo>
                  <a:pt x="810" y="90"/>
                </a:lnTo>
                <a:lnTo>
                  <a:pt x="810" y="95"/>
                </a:lnTo>
                <a:lnTo>
                  <a:pt x="810" y="101"/>
                </a:lnTo>
                <a:lnTo>
                  <a:pt x="805" y="101"/>
                </a:lnTo>
                <a:lnTo>
                  <a:pt x="810" y="101"/>
                </a:lnTo>
                <a:lnTo>
                  <a:pt x="810" y="106"/>
                </a:lnTo>
                <a:lnTo>
                  <a:pt x="805" y="106"/>
                </a:lnTo>
                <a:lnTo>
                  <a:pt x="805" y="111"/>
                </a:lnTo>
                <a:lnTo>
                  <a:pt x="805" y="106"/>
                </a:lnTo>
                <a:lnTo>
                  <a:pt x="805" y="111"/>
                </a:lnTo>
                <a:lnTo>
                  <a:pt x="810" y="111"/>
                </a:lnTo>
                <a:lnTo>
                  <a:pt x="810" y="116"/>
                </a:lnTo>
                <a:lnTo>
                  <a:pt x="810" y="111"/>
                </a:lnTo>
                <a:lnTo>
                  <a:pt x="810" y="116"/>
                </a:lnTo>
                <a:lnTo>
                  <a:pt x="810" y="122"/>
                </a:lnTo>
                <a:lnTo>
                  <a:pt x="805" y="122"/>
                </a:lnTo>
                <a:lnTo>
                  <a:pt x="805" y="127"/>
                </a:lnTo>
                <a:lnTo>
                  <a:pt x="805" y="122"/>
                </a:lnTo>
                <a:lnTo>
                  <a:pt x="810" y="122"/>
                </a:lnTo>
                <a:lnTo>
                  <a:pt x="805" y="127"/>
                </a:lnTo>
                <a:lnTo>
                  <a:pt x="805" y="132"/>
                </a:lnTo>
                <a:lnTo>
                  <a:pt x="800" y="132"/>
                </a:lnTo>
                <a:lnTo>
                  <a:pt x="800" y="138"/>
                </a:lnTo>
                <a:lnTo>
                  <a:pt x="794" y="138"/>
                </a:lnTo>
                <a:lnTo>
                  <a:pt x="794" y="143"/>
                </a:lnTo>
                <a:lnTo>
                  <a:pt x="794" y="148"/>
                </a:lnTo>
                <a:lnTo>
                  <a:pt x="789" y="148"/>
                </a:lnTo>
                <a:lnTo>
                  <a:pt x="789" y="154"/>
                </a:lnTo>
                <a:lnTo>
                  <a:pt x="784" y="154"/>
                </a:lnTo>
                <a:lnTo>
                  <a:pt x="779" y="154"/>
                </a:lnTo>
                <a:lnTo>
                  <a:pt x="773" y="154"/>
                </a:lnTo>
                <a:lnTo>
                  <a:pt x="768" y="154"/>
                </a:lnTo>
                <a:lnTo>
                  <a:pt x="763" y="154"/>
                </a:lnTo>
                <a:lnTo>
                  <a:pt x="757" y="154"/>
                </a:lnTo>
                <a:lnTo>
                  <a:pt x="757" y="159"/>
                </a:lnTo>
                <a:lnTo>
                  <a:pt x="752" y="159"/>
                </a:lnTo>
                <a:lnTo>
                  <a:pt x="747" y="164"/>
                </a:lnTo>
                <a:lnTo>
                  <a:pt x="742" y="164"/>
                </a:lnTo>
                <a:lnTo>
                  <a:pt x="742" y="169"/>
                </a:lnTo>
                <a:lnTo>
                  <a:pt x="736" y="169"/>
                </a:lnTo>
                <a:lnTo>
                  <a:pt x="736" y="175"/>
                </a:lnTo>
                <a:lnTo>
                  <a:pt x="731" y="180"/>
                </a:lnTo>
                <a:lnTo>
                  <a:pt x="726" y="180"/>
                </a:lnTo>
                <a:lnTo>
                  <a:pt x="726" y="185"/>
                </a:lnTo>
                <a:lnTo>
                  <a:pt x="720" y="185"/>
                </a:lnTo>
                <a:lnTo>
                  <a:pt x="720" y="191"/>
                </a:lnTo>
                <a:lnTo>
                  <a:pt x="715" y="191"/>
                </a:lnTo>
                <a:lnTo>
                  <a:pt x="715" y="196"/>
                </a:lnTo>
                <a:lnTo>
                  <a:pt x="710" y="196"/>
                </a:lnTo>
                <a:lnTo>
                  <a:pt x="710" y="201"/>
                </a:lnTo>
                <a:lnTo>
                  <a:pt x="704" y="201"/>
                </a:lnTo>
                <a:lnTo>
                  <a:pt x="704" y="206"/>
                </a:lnTo>
                <a:lnTo>
                  <a:pt x="699" y="206"/>
                </a:lnTo>
                <a:lnTo>
                  <a:pt x="694" y="206"/>
                </a:lnTo>
                <a:lnTo>
                  <a:pt x="694" y="212"/>
                </a:lnTo>
                <a:lnTo>
                  <a:pt x="689" y="212"/>
                </a:lnTo>
                <a:lnTo>
                  <a:pt x="689" y="217"/>
                </a:lnTo>
                <a:lnTo>
                  <a:pt x="683" y="217"/>
                </a:lnTo>
                <a:lnTo>
                  <a:pt x="683" y="222"/>
                </a:lnTo>
                <a:lnTo>
                  <a:pt x="678" y="222"/>
                </a:lnTo>
                <a:lnTo>
                  <a:pt x="678" y="228"/>
                </a:lnTo>
                <a:lnTo>
                  <a:pt x="673" y="228"/>
                </a:lnTo>
                <a:lnTo>
                  <a:pt x="673" y="233"/>
                </a:lnTo>
                <a:lnTo>
                  <a:pt x="667" y="233"/>
                </a:lnTo>
                <a:lnTo>
                  <a:pt x="662" y="233"/>
                </a:lnTo>
                <a:lnTo>
                  <a:pt x="657" y="238"/>
                </a:lnTo>
                <a:lnTo>
                  <a:pt x="652" y="238"/>
                </a:lnTo>
                <a:lnTo>
                  <a:pt x="646" y="238"/>
                </a:lnTo>
                <a:lnTo>
                  <a:pt x="641" y="238"/>
                </a:lnTo>
                <a:lnTo>
                  <a:pt x="636" y="238"/>
                </a:lnTo>
                <a:lnTo>
                  <a:pt x="636" y="244"/>
                </a:lnTo>
                <a:lnTo>
                  <a:pt x="636" y="238"/>
                </a:lnTo>
                <a:lnTo>
                  <a:pt x="630" y="238"/>
                </a:lnTo>
                <a:lnTo>
                  <a:pt x="630" y="244"/>
                </a:lnTo>
                <a:lnTo>
                  <a:pt x="625" y="244"/>
                </a:lnTo>
                <a:lnTo>
                  <a:pt x="625" y="249"/>
                </a:lnTo>
                <a:lnTo>
                  <a:pt x="620" y="249"/>
                </a:lnTo>
                <a:lnTo>
                  <a:pt x="620" y="254"/>
                </a:lnTo>
                <a:lnTo>
                  <a:pt x="614" y="254"/>
                </a:lnTo>
                <a:lnTo>
                  <a:pt x="609" y="254"/>
                </a:lnTo>
                <a:lnTo>
                  <a:pt x="609" y="259"/>
                </a:lnTo>
                <a:lnTo>
                  <a:pt x="604" y="259"/>
                </a:lnTo>
                <a:lnTo>
                  <a:pt x="604" y="265"/>
                </a:lnTo>
                <a:lnTo>
                  <a:pt x="599" y="265"/>
                </a:lnTo>
                <a:lnTo>
                  <a:pt x="593" y="265"/>
                </a:lnTo>
                <a:lnTo>
                  <a:pt x="593" y="270"/>
                </a:lnTo>
                <a:lnTo>
                  <a:pt x="588" y="270"/>
                </a:lnTo>
                <a:lnTo>
                  <a:pt x="583" y="270"/>
                </a:lnTo>
                <a:lnTo>
                  <a:pt x="577" y="270"/>
                </a:lnTo>
                <a:lnTo>
                  <a:pt x="572" y="270"/>
                </a:lnTo>
                <a:lnTo>
                  <a:pt x="572" y="275"/>
                </a:lnTo>
                <a:lnTo>
                  <a:pt x="567" y="275"/>
                </a:lnTo>
                <a:lnTo>
                  <a:pt x="562" y="275"/>
                </a:lnTo>
                <a:lnTo>
                  <a:pt x="556" y="275"/>
                </a:lnTo>
                <a:lnTo>
                  <a:pt x="551" y="275"/>
                </a:lnTo>
                <a:lnTo>
                  <a:pt x="546" y="275"/>
                </a:lnTo>
                <a:lnTo>
                  <a:pt x="540" y="275"/>
                </a:lnTo>
                <a:lnTo>
                  <a:pt x="540" y="281"/>
                </a:lnTo>
                <a:lnTo>
                  <a:pt x="535" y="281"/>
                </a:lnTo>
                <a:lnTo>
                  <a:pt x="530" y="281"/>
                </a:lnTo>
                <a:lnTo>
                  <a:pt x="530" y="286"/>
                </a:lnTo>
                <a:lnTo>
                  <a:pt x="524" y="286"/>
                </a:lnTo>
                <a:lnTo>
                  <a:pt x="519" y="286"/>
                </a:lnTo>
                <a:lnTo>
                  <a:pt x="514" y="286"/>
                </a:lnTo>
                <a:lnTo>
                  <a:pt x="514" y="291"/>
                </a:lnTo>
                <a:lnTo>
                  <a:pt x="509" y="296"/>
                </a:lnTo>
                <a:lnTo>
                  <a:pt x="503" y="296"/>
                </a:lnTo>
                <a:lnTo>
                  <a:pt x="503" y="302"/>
                </a:lnTo>
                <a:lnTo>
                  <a:pt x="498" y="302"/>
                </a:lnTo>
                <a:lnTo>
                  <a:pt x="493" y="302"/>
                </a:lnTo>
                <a:lnTo>
                  <a:pt x="493" y="307"/>
                </a:lnTo>
                <a:lnTo>
                  <a:pt x="487" y="307"/>
                </a:lnTo>
                <a:lnTo>
                  <a:pt x="487" y="312"/>
                </a:lnTo>
                <a:lnTo>
                  <a:pt x="482" y="312"/>
                </a:lnTo>
                <a:lnTo>
                  <a:pt x="477" y="312"/>
                </a:lnTo>
                <a:lnTo>
                  <a:pt x="477" y="318"/>
                </a:lnTo>
                <a:lnTo>
                  <a:pt x="472" y="318"/>
                </a:lnTo>
                <a:lnTo>
                  <a:pt x="466" y="318"/>
                </a:lnTo>
                <a:lnTo>
                  <a:pt x="466" y="323"/>
                </a:lnTo>
                <a:lnTo>
                  <a:pt x="461" y="323"/>
                </a:lnTo>
                <a:lnTo>
                  <a:pt x="456" y="323"/>
                </a:lnTo>
                <a:lnTo>
                  <a:pt x="456" y="328"/>
                </a:lnTo>
                <a:lnTo>
                  <a:pt x="450" y="328"/>
                </a:lnTo>
                <a:lnTo>
                  <a:pt x="445" y="334"/>
                </a:lnTo>
                <a:lnTo>
                  <a:pt x="445" y="339"/>
                </a:lnTo>
                <a:lnTo>
                  <a:pt x="440" y="339"/>
                </a:lnTo>
                <a:lnTo>
                  <a:pt x="440" y="344"/>
                </a:lnTo>
                <a:lnTo>
                  <a:pt x="434" y="344"/>
                </a:lnTo>
                <a:lnTo>
                  <a:pt x="429" y="344"/>
                </a:lnTo>
                <a:lnTo>
                  <a:pt x="429" y="349"/>
                </a:lnTo>
                <a:lnTo>
                  <a:pt x="424" y="349"/>
                </a:lnTo>
                <a:lnTo>
                  <a:pt x="424" y="355"/>
                </a:lnTo>
                <a:lnTo>
                  <a:pt x="419" y="355"/>
                </a:lnTo>
                <a:lnTo>
                  <a:pt x="413" y="355"/>
                </a:lnTo>
                <a:lnTo>
                  <a:pt x="408" y="355"/>
                </a:lnTo>
                <a:lnTo>
                  <a:pt x="403" y="355"/>
                </a:lnTo>
                <a:lnTo>
                  <a:pt x="397" y="355"/>
                </a:lnTo>
                <a:lnTo>
                  <a:pt x="397" y="349"/>
                </a:lnTo>
                <a:lnTo>
                  <a:pt x="392" y="349"/>
                </a:lnTo>
                <a:lnTo>
                  <a:pt x="387" y="349"/>
                </a:lnTo>
                <a:lnTo>
                  <a:pt x="387" y="344"/>
                </a:lnTo>
                <a:lnTo>
                  <a:pt x="382" y="344"/>
                </a:lnTo>
                <a:lnTo>
                  <a:pt x="376" y="344"/>
                </a:lnTo>
                <a:lnTo>
                  <a:pt x="376" y="349"/>
                </a:lnTo>
                <a:lnTo>
                  <a:pt x="371" y="349"/>
                </a:lnTo>
                <a:lnTo>
                  <a:pt x="366" y="349"/>
                </a:lnTo>
                <a:lnTo>
                  <a:pt x="360" y="349"/>
                </a:lnTo>
                <a:lnTo>
                  <a:pt x="355" y="349"/>
                </a:lnTo>
                <a:lnTo>
                  <a:pt x="350" y="349"/>
                </a:lnTo>
                <a:lnTo>
                  <a:pt x="350" y="355"/>
                </a:lnTo>
                <a:lnTo>
                  <a:pt x="344" y="355"/>
                </a:lnTo>
                <a:lnTo>
                  <a:pt x="339" y="355"/>
                </a:lnTo>
                <a:lnTo>
                  <a:pt x="334" y="355"/>
                </a:lnTo>
                <a:lnTo>
                  <a:pt x="329" y="355"/>
                </a:lnTo>
                <a:lnTo>
                  <a:pt x="323" y="355"/>
                </a:lnTo>
                <a:lnTo>
                  <a:pt x="318" y="355"/>
                </a:lnTo>
                <a:lnTo>
                  <a:pt x="313" y="355"/>
                </a:lnTo>
                <a:lnTo>
                  <a:pt x="313" y="349"/>
                </a:lnTo>
                <a:lnTo>
                  <a:pt x="307" y="349"/>
                </a:lnTo>
                <a:lnTo>
                  <a:pt x="302" y="349"/>
                </a:lnTo>
                <a:lnTo>
                  <a:pt x="302" y="355"/>
                </a:lnTo>
                <a:lnTo>
                  <a:pt x="297" y="349"/>
                </a:lnTo>
                <a:lnTo>
                  <a:pt x="297" y="355"/>
                </a:lnTo>
                <a:lnTo>
                  <a:pt x="292" y="355"/>
                </a:lnTo>
                <a:lnTo>
                  <a:pt x="286" y="355"/>
                </a:lnTo>
                <a:lnTo>
                  <a:pt x="286" y="360"/>
                </a:lnTo>
                <a:lnTo>
                  <a:pt x="281" y="360"/>
                </a:lnTo>
                <a:lnTo>
                  <a:pt x="281" y="365"/>
                </a:lnTo>
                <a:lnTo>
                  <a:pt x="276" y="365"/>
                </a:lnTo>
                <a:lnTo>
                  <a:pt x="276" y="371"/>
                </a:lnTo>
                <a:lnTo>
                  <a:pt x="270" y="371"/>
                </a:lnTo>
                <a:lnTo>
                  <a:pt x="270" y="376"/>
                </a:lnTo>
                <a:lnTo>
                  <a:pt x="265" y="376"/>
                </a:lnTo>
                <a:lnTo>
                  <a:pt x="260" y="376"/>
                </a:lnTo>
                <a:lnTo>
                  <a:pt x="254" y="381"/>
                </a:lnTo>
                <a:lnTo>
                  <a:pt x="249" y="386"/>
                </a:lnTo>
                <a:lnTo>
                  <a:pt x="244" y="386"/>
                </a:lnTo>
                <a:lnTo>
                  <a:pt x="239" y="386"/>
                </a:lnTo>
                <a:lnTo>
                  <a:pt x="233" y="381"/>
                </a:lnTo>
                <a:lnTo>
                  <a:pt x="233" y="386"/>
                </a:lnTo>
                <a:lnTo>
                  <a:pt x="228" y="386"/>
                </a:lnTo>
                <a:lnTo>
                  <a:pt x="223" y="386"/>
                </a:lnTo>
                <a:lnTo>
                  <a:pt x="217" y="386"/>
                </a:lnTo>
                <a:lnTo>
                  <a:pt x="212" y="386"/>
                </a:lnTo>
                <a:lnTo>
                  <a:pt x="212" y="392"/>
                </a:lnTo>
                <a:lnTo>
                  <a:pt x="207" y="392"/>
                </a:lnTo>
                <a:lnTo>
                  <a:pt x="207" y="397"/>
                </a:lnTo>
                <a:lnTo>
                  <a:pt x="202" y="397"/>
                </a:lnTo>
                <a:lnTo>
                  <a:pt x="202" y="402"/>
                </a:lnTo>
                <a:lnTo>
                  <a:pt x="196" y="402"/>
                </a:lnTo>
                <a:lnTo>
                  <a:pt x="196" y="408"/>
                </a:lnTo>
                <a:lnTo>
                  <a:pt x="191" y="408"/>
                </a:lnTo>
                <a:lnTo>
                  <a:pt x="191" y="413"/>
                </a:lnTo>
                <a:lnTo>
                  <a:pt x="186" y="413"/>
                </a:lnTo>
                <a:lnTo>
                  <a:pt x="180" y="413"/>
                </a:lnTo>
                <a:lnTo>
                  <a:pt x="180" y="418"/>
                </a:lnTo>
                <a:lnTo>
                  <a:pt x="175" y="418"/>
                </a:lnTo>
                <a:lnTo>
                  <a:pt x="175" y="424"/>
                </a:lnTo>
                <a:lnTo>
                  <a:pt x="170" y="424"/>
                </a:lnTo>
                <a:lnTo>
                  <a:pt x="170" y="429"/>
                </a:lnTo>
                <a:lnTo>
                  <a:pt x="164" y="429"/>
                </a:lnTo>
                <a:lnTo>
                  <a:pt x="164" y="434"/>
                </a:lnTo>
                <a:lnTo>
                  <a:pt x="159" y="434"/>
                </a:lnTo>
                <a:lnTo>
                  <a:pt x="154" y="434"/>
                </a:lnTo>
                <a:lnTo>
                  <a:pt x="149" y="434"/>
                </a:lnTo>
                <a:lnTo>
                  <a:pt x="149" y="429"/>
                </a:lnTo>
                <a:lnTo>
                  <a:pt x="143" y="429"/>
                </a:lnTo>
                <a:lnTo>
                  <a:pt x="143" y="424"/>
                </a:lnTo>
                <a:lnTo>
                  <a:pt x="138" y="424"/>
                </a:lnTo>
                <a:lnTo>
                  <a:pt x="133" y="424"/>
                </a:lnTo>
                <a:lnTo>
                  <a:pt x="127" y="424"/>
                </a:lnTo>
                <a:lnTo>
                  <a:pt x="122" y="418"/>
                </a:lnTo>
                <a:lnTo>
                  <a:pt x="122" y="413"/>
                </a:lnTo>
                <a:lnTo>
                  <a:pt x="117" y="413"/>
                </a:lnTo>
                <a:lnTo>
                  <a:pt x="117" y="408"/>
                </a:lnTo>
                <a:lnTo>
                  <a:pt x="112" y="408"/>
                </a:lnTo>
                <a:lnTo>
                  <a:pt x="112" y="402"/>
                </a:lnTo>
                <a:lnTo>
                  <a:pt x="106" y="402"/>
                </a:lnTo>
                <a:lnTo>
                  <a:pt x="101" y="402"/>
                </a:lnTo>
                <a:lnTo>
                  <a:pt x="96" y="402"/>
                </a:lnTo>
                <a:lnTo>
                  <a:pt x="96" y="408"/>
                </a:lnTo>
                <a:lnTo>
                  <a:pt x="96" y="402"/>
                </a:lnTo>
                <a:lnTo>
                  <a:pt x="90" y="402"/>
                </a:lnTo>
                <a:lnTo>
                  <a:pt x="96" y="402"/>
                </a:lnTo>
                <a:lnTo>
                  <a:pt x="90" y="402"/>
                </a:lnTo>
                <a:lnTo>
                  <a:pt x="90" y="397"/>
                </a:lnTo>
                <a:lnTo>
                  <a:pt x="90" y="392"/>
                </a:lnTo>
                <a:lnTo>
                  <a:pt x="90" y="386"/>
                </a:lnTo>
                <a:lnTo>
                  <a:pt x="85" y="392"/>
                </a:lnTo>
                <a:lnTo>
                  <a:pt x="85" y="386"/>
                </a:lnTo>
                <a:lnTo>
                  <a:pt x="80" y="386"/>
                </a:lnTo>
                <a:lnTo>
                  <a:pt x="80" y="392"/>
                </a:lnTo>
                <a:lnTo>
                  <a:pt x="74" y="392"/>
                </a:lnTo>
                <a:lnTo>
                  <a:pt x="74" y="386"/>
                </a:lnTo>
                <a:lnTo>
                  <a:pt x="69" y="386"/>
                </a:lnTo>
                <a:lnTo>
                  <a:pt x="64" y="386"/>
                </a:lnTo>
                <a:lnTo>
                  <a:pt x="59" y="386"/>
                </a:lnTo>
                <a:lnTo>
                  <a:pt x="53" y="386"/>
                </a:lnTo>
                <a:lnTo>
                  <a:pt x="48" y="386"/>
                </a:lnTo>
                <a:lnTo>
                  <a:pt x="43" y="386"/>
                </a:lnTo>
                <a:lnTo>
                  <a:pt x="43" y="381"/>
                </a:lnTo>
                <a:lnTo>
                  <a:pt x="37" y="381"/>
                </a:lnTo>
                <a:lnTo>
                  <a:pt x="37" y="376"/>
                </a:lnTo>
                <a:lnTo>
                  <a:pt x="32" y="376"/>
                </a:lnTo>
                <a:lnTo>
                  <a:pt x="32" y="371"/>
                </a:lnTo>
                <a:lnTo>
                  <a:pt x="32" y="365"/>
                </a:lnTo>
                <a:lnTo>
                  <a:pt x="27" y="365"/>
                </a:lnTo>
                <a:lnTo>
                  <a:pt x="27" y="360"/>
                </a:lnTo>
                <a:lnTo>
                  <a:pt x="27" y="355"/>
                </a:lnTo>
                <a:lnTo>
                  <a:pt x="27" y="349"/>
                </a:lnTo>
                <a:lnTo>
                  <a:pt x="27" y="344"/>
                </a:lnTo>
                <a:lnTo>
                  <a:pt x="22" y="344"/>
                </a:lnTo>
                <a:lnTo>
                  <a:pt x="22" y="339"/>
                </a:lnTo>
                <a:lnTo>
                  <a:pt x="16" y="339"/>
                </a:lnTo>
                <a:lnTo>
                  <a:pt x="16" y="334"/>
                </a:lnTo>
                <a:lnTo>
                  <a:pt x="16" y="328"/>
                </a:lnTo>
                <a:lnTo>
                  <a:pt x="16" y="323"/>
                </a:lnTo>
                <a:lnTo>
                  <a:pt x="16" y="318"/>
                </a:lnTo>
                <a:lnTo>
                  <a:pt x="16" y="312"/>
                </a:lnTo>
                <a:lnTo>
                  <a:pt x="11" y="307"/>
                </a:lnTo>
                <a:lnTo>
                  <a:pt x="11" y="302"/>
                </a:lnTo>
                <a:lnTo>
                  <a:pt x="6" y="302"/>
                </a:lnTo>
                <a:lnTo>
                  <a:pt x="6" y="296"/>
                </a:lnTo>
                <a:lnTo>
                  <a:pt x="11" y="296"/>
                </a:lnTo>
                <a:lnTo>
                  <a:pt x="6" y="291"/>
                </a:lnTo>
                <a:lnTo>
                  <a:pt x="6" y="286"/>
                </a:lnTo>
                <a:lnTo>
                  <a:pt x="11" y="286"/>
                </a:lnTo>
                <a:lnTo>
                  <a:pt x="6" y="286"/>
                </a:lnTo>
                <a:lnTo>
                  <a:pt x="6" y="281"/>
                </a:lnTo>
                <a:lnTo>
                  <a:pt x="11" y="281"/>
                </a:lnTo>
                <a:lnTo>
                  <a:pt x="6" y="275"/>
                </a:lnTo>
                <a:lnTo>
                  <a:pt x="6" y="270"/>
                </a:lnTo>
                <a:lnTo>
                  <a:pt x="6" y="265"/>
                </a:lnTo>
                <a:lnTo>
                  <a:pt x="6" y="259"/>
                </a:lnTo>
                <a:lnTo>
                  <a:pt x="6" y="254"/>
                </a:lnTo>
                <a:lnTo>
                  <a:pt x="6" y="249"/>
                </a:lnTo>
                <a:lnTo>
                  <a:pt x="0" y="249"/>
                </a:lnTo>
                <a:lnTo>
                  <a:pt x="0" y="244"/>
                </a:lnTo>
                <a:lnTo>
                  <a:pt x="0" y="238"/>
                </a:lnTo>
                <a:lnTo>
                  <a:pt x="0" y="233"/>
                </a:lnTo>
                <a:lnTo>
                  <a:pt x="64" y="228"/>
                </a:lnTo>
                <a:lnTo>
                  <a:pt x="117" y="175"/>
                </a:lnTo>
                <a:lnTo>
                  <a:pt x="212" y="143"/>
                </a:lnTo>
                <a:lnTo>
                  <a:pt x="212" y="138"/>
                </a:lnTo>
                <a:lnTo>
                  <a:pt x="217" y="138"/>
                </a:lnTo>
                <a:lnTo>
                  <a:pt x="223" y="138"/>
                </a:lnTo>
                <a:lnTo>
                  <a:pt x="228" y="138"/>
                </a:lnTo>
                <a:lnTo>
                  <a:pt x="233" y="138"/>
                </a:lnTo>
                <a:lnTo>
                  <a:pt x="233" y="132"/>
                </a:lnTo>
                <a:lnTo>
                  <a:pt x="239" y="132"/>
                </a:lnTo>
                <a:lnTo>
                  <a:pt x="244" y="132"/>
                </a:lnTo>
                <a:lnTo>
                  <a:pt x="249" y="132"/>
                </a:lnTo>
                <a:lnTo>
                  <a:pt x="249" y="138"/>
                </a:lnTo>
                <a:lnTo>
                  <a:pt x="254" y="138"/>
                </a:lnTo>
                <a:lnTo>
                  <a:pt x="254" y="143"/>
                </a:lnTo>
                <a:lnTo>
                  <a:pt x="260" y="143"/>
                </a:lnTo>
                <a:lnTo>
                  <a:pt x="265" y="143"/>
                </a:lnTo>
                <a:lnTo>
                  <a:pt x="270" y="143"/>
                </a:lnTo>
                <a:lnTo>
                  <a:pt x="276" y="143"/>
                </a:lnTo>
                <a:lnTo>
                  <a:pt x="281" y="143"/>
                </a:lnTo>
                <a:lnTo>
                  <a:pt x="286" y="143"/>
                </a:lnTo>
                <a:lnTo>
                  <a:pt x="292" y="143"/>
                </a:lnTo>
                <a:lnTo>
                  <a:pt x="297" y="143"/>
                </a:lnTo>
                <a:lnTo>
                  <a:pt x="297" y="138"/>
                </a:lnTo>
                <a:lnTo>
                  <a:pt x="297" y="132"/>
                </a:lnTo>
                <a:lnTo>
                  <a:pt x="302" y="132"/>
                </a:lnTo>
                <a:lnTo>
                  <a:pt x="302" y="127"/>
                </a:lnTo>
                <a:lnTo>
                  <a:pt x="307" y="127"/>
                </a:lnTo>
                <a:lnTo>
                  <a:pt x="313" y="127"/>
                </a:lnTo>
                <a:lnTo>
                  <a:pt x="318" y="127"/>
                </a:lnTo>
                <a:lnTo>
                  <a:pt x="318" y="122"/>
                </a:lnTo>
                <a:lnTo>
                  <a:pt x="323" y="122"/>
                </a:lnTo>
                <a:lnTo>
                  <a:pt x="329" y="122"/>
                </a:lnTo>
                <a:lnTo>
                  <a:pt x="329" y="116"/>
                </a:lnTo>
                <a:lnTo>
                  <a:pt x="334" y="116"/>
                </a:lnTo>
                <a:lnTo>
                  <a:pt x="339" y="116"/>
                </a:lnTo>
                <a:lnTo>
                  <a:pt x="344" y="116"/>
                </a:lnTo>
                <a:lnTo>
                  <a:pt x="344" y="111"/>
                </a:lnTo>
                <a:lnTo>
                  <a:pt x="350" y="111"/>
                </a:lnTo>
                <a:lnTo>
                  <a:pt x="355" y="111"/>
                </a:lnTo>
                <a:lnTo>
                  <a:pt x="355" y="106"/>
                </a:lnTo>
                <a:lnTo>
                  <a:pt x="360" y="106"/>
                </a:lnTo>
                <a:lnTo>
                  <a:pt x="366" y="106"/>
                </a:lnTo>
                <a:lnTo>
                  <a:pt x="366" y="101"/>
                </a:lnTo>
                <a:lnTo>
                  <a:pt x="371" y="101"/>
                </a:lnTo>
                <a:lnTo>
                  <a:pt x="376" y="95"/>
                </a:lnTo>
                <a:lnTo>
                  <a:pt x="382" y="95"/>
                </a:lnTo>
                <a:lnTo>
                  <a:pt x="387" y="95"/>
                </a:lnTo>
                <a:lnTo>
                  <a:pt x="387" y="90"/>
                </a:lnTo>
                <a:lnTo>
                  <a:pt x="392" y="90"/>
                </a:lnTo>
                <a:lnTo>
                  <a:pt x="397" y="90"/>
                </a:lnTo>
                <a:lnTo>
                  <a:pt x="403" y="90"/>
                </a:lnTo>
                <a:lnTo>
                  <a:pt x="403" y="95"/>
                </a:lnTo>
                <a:lnTo>
                  <a:pt x="403" y="101"/>
                </a:lnTo>
                <a:lnTo>
                  <a:pt x="403" y="106"/>
                </a:lnTo>
                <a:lnTo>
                  <a:pt x="408" y="106"/>
                </a:lnTo>
                <a:lnTo>
                  <a:pt x="408" y="111"/>
                </a:lnTo>
                <a:lnTo>
                  <a:pt x="403" y="111"/>
                </a:lnTo>
                <a:lnTo>
                  <a:pt x="403" y="116"/>
                </a:lnTo>
                <a:lnTo>
                  <a:pt x="413" y="106"/>
                </a:lnTo>
                <a:lnTo>
                  <a:pt x="413" y="101"/>
                </a:lnTo>
                <a:lnTo>
                  <a:pt x="419" y="101"/>
                </a:lnTo>
                <a:lnTo>
                  <a:pt x="419" y="95"/>
                </a:lnTo>
                <a:lnTo>
                  <a:pt x="424" y="95"/>
                </a:lnTo>
                <a:lnTo>
                  <a:pt x="429" y="85"/>
                </a:lnTo>
                <a:lnTo>
                  <a:pt x="440" y="85"/>
                </a:lnTo>
                <a:lnTo>
                  <a:pt x="445" y="79"/>
                </a:lnTo>
                <a:lnTo>
                  <a:pt x="450" y="79"/>
                </a:lnTo>
                <a:lnTo>
                  <a:pt x="456" y="74"/>
                </a:lnTo>
                <a:lnTo>
                  <a:pt x="461" y="74"/>
                </a:lnTo>
                <a:lnTo>
                  <a:pt x="466" y="74"/>
                </a:lnTo>
                <a:lnTo>
                  <a:pt x="472" y="74"/>
                </a:lnTo>
                <a:lnTo>
                  <a:pt x="477" y="74"/>
                </a:lnTo>
                <a:lnTo>
                  <a:pt x="482" y="74"/>
                </a:lnTo>
                <a:lnTo>
                  <a:pt x="487" y="74"/>
                </a:lnTo>
                <a:lnTo>
                  <a:pt x="493" y="74"/>
                </a:lnTo>
                <a:lnTo>
                  <a:pt x="493" y="79"/>
                </a:lnTo>
                <a:lnTo>
                  <a:pt x="493" y="85"/>
                </a:lnTo>
                <a:lnTo>
                  <a:pt x="498" y="85"/>
                </a:lnTo>
                <a:lnTo>
                  <a:pt x="503" y="90"/>
                </a:lnTo>
                <a:lnTo>
                  <a:pt x="503" y="95"/>
                </a:lnTo>
                <a:lnTo>
                  <a:pt x="503" y="101"/>
                </a:lnTo>
                <a:lnTo>
                  <a:pt x="503" y="106"/>
                </a:lnTo>
                <a:lnTo>
                  <a:pt x="509" y="106"/>
                </a:lnTo>
                <a:lnTo>
                  <a:pt x="509" y="111"/>
                </a:lnTo>
                <a:lnTo>
                  <a:pt x="509" y="116"/>
                </a:lnTo>
                <a:lnTo>
                  <a:pt x="514" y="116"/>
                </a:lnTo>
                <a:lnTo>
                  <a:pt x="514" y="122"/>
                </a:lnTo>
                <a:lnTo>
                  <a:pt x="519" y="122"/>
                </a:lnTo>
                <a:lnTo>
                  <a:pt x="519" y="127"/>
                </a:lnTo>
                <a:lnTo>
                  <a:pt x="519" y="132"/>
                </a:lnTo>
                <a:lnTo>
                  <a:pt x="524" y="127"/>
                </a:lnTo>
                <a:lnTo>
                  <a:pt x="540" y="159"/>
                </a:lnTo>
                <a:lnTo>
                  <a:pt x="546" y="159"/>
                </a:lnTo>
                <a:lnTo>
                  <a:pt x="551" y="159"/>
                </a:lnTo>
                <a:lnTo>
                  <a:pt x="556" y="159"/>
                </a:lnTo>
                <a:lnTo>
                  <a:pt x="556" y="154"/>
                </a:lnTo>
                <a:lnTo>
                  <a:pt x="556" y="148"/>
                </a:lnTo>
                <a:lnTo>
                  <a:pt x="556" y="143"/>
                </a:lnTo>
                <a:lnTo>
                  <a:pt x="556" y="138"/>
                </a:lnTo>
                <a:lnTo>
                  <a:pt x="556" y="132"/>
                </a:lnTo>
                <a:lnTo>
                  <a:pt x="556" y="127"/>
                </a:lnTo>
                <a:lnTo>
                  <a:pt x="551" y="127"/>
                </a:lnTo>
                <a:lnTo>
                  <a:pt x="551" y="122"/>
                </a:lnTo>
                <a:lnTo>
                  <a:pt x="556" y="116"/>
                </a:lnTo>
                <a:lnTo>
                  <a:pt x="556" y="111"/>
                </a:lnTo>
                <a:lnTo>
                  <a:pt x="562" y="111"/>
                </a:lnTo>
                <a:lnTo>
                  <a:pt x="562" y="106"/>
                </a:lnTo>
                <a:lnTo>
                  <a:pt x="567" y="106"/>
                </a:lnTo>
                <a:lnTo>
                  <a:pt x="567" y="101"/>
                </a:lnTo>
                <a:lnTo>
                  <a:pt x="567" y="95"/>
                </a:lnTo>
                <a:lnTo>
                  <a:pt x="562" y="90"/>
                </a:lnTo>
                <a:lnTo>
                  <a:pt x="562" y="85"/>
                </a:lnTo>
                <a:lnTo>
                  <a:pt x="556" y="85"/>
                </a:lnTo>
                <a:lnTo>
                  <a:pt x="572" y="64"/>
                </a:lnTo>
                <a:lnTo>
                  <a:pt x="609" y="53"/>
                </a:lnTo>
                <a:lnTo>
                  <a:pt x="646" y="16"/>
                </a:lnTo>
                <a:lnTo>
                  <a:pt x="652" y="16"/>
                </a:lnTo>
                <a:lnTo>
                  <a:pt x="657" y="16"/>
                </a:lnTo>
                <a:lnTo>
                  <a:pt x="657" y="11"/>
                </a:lnTo>
                <a:lnTo>
                  <a:pt x="657" y="16"/>
                </a:lnTo>
                <a:lnTo>
                  <a:pt x="662" y="16"/>
                </a:lnTo>
                <a:lnTo>
                  <a:pt x="662" y="21"/>
                </a:lnTo>
                <a:lnTo>
                  <a:pt x="657" y="21"/>
                </a:lnTo>
                <a:lnTo>
                  <a:pt x="657" y="26"/>
                </a:lnTo>
                <a:lnTo>
                  <a:pt x="662" y="26"/>
                </a:lnTo>
                <a:lnTo>
                  <a:pt x="662" y="21"/>
                </a:lnTo>
                <a:lnTo>
                  <a:pt x="667" y="21"/>
                </a:lnTo>
                <a:lnTo>
                  <a:pt x="667" y="16"/>
                </a:lnTo>
                <a:lnTo>
                  <a:pt x="662" y="16"/>
                </a:lnTo>
                <a:lnTo>
                  <a:pt x="662" y="11"/>
                </a:lnTo>
                <a:lnTo>
                  <a:pt x="657" y="11"/>
                </a:lnTo>
                <a:lnTo>
                  <a:pt x="657" y="5"/>
                </a:lnTo>
                <a:lnTo>
                  <a:pt x="662" y="5"/>
                </a:lnTo>
                <a:lnTo>
                  <a:pt x="662" y="0"/>
                </a:lnTo>
                <a:lnTo>
                  <a:pt x="667" y="0"/>
                </a:lnTo>
                <a:lnTo>
                  <a:pt x="667" y="5"/>
                </a:lnTo>
                <a:lnTo>
                  <a:pt x="673" y="5"/>
                </a:lnTo>
                <a:lnTo>
                  <a:pt x="678" y="5"/>
                </a:lnTo>
                <a:lnTo>
                  <a:pt x="678" y="11"/>
                </a:lnTo>
                <a:lnTo>
                  <a:pt x="683" y="11"/>
                </a:lnTo>
                <a:lnTo>
                  <a:pt x="689" y="11"/>
                </a:lnTo>
                <a:lnTo>
                  <a:pt x="694" y="11"/>
                </a:lnTo>
                <a:lnTo>
                  <a:pt x="694" y="16"/>
                </a:lnTo>
                <a:lnTo>
                  <a:pt x="699" y="16"/>
                </a:lnTo>
                <a:lnTo>
                  <a:pt x="704" y="16"/>
                </a:lnTo>
                <a:lnTo>
                  <a:pt x="710" y="16"/>
                </a:lnTo>
                <a:lnTo>
                  <a:pt x="710" y="21"/>
                </a:lnTo>
                <a:lnTo>
                  <a:pt x="715" y="21"/>
                </a:lnTo>
                <a:lnTo>
                  <a:pt x="715" y="26"/>
                </a:lnTo>
                <a:lnTo>
                  <a:pt x="710" y="26"/>
                </a:lnTo>
                <a:lnTo>
                  <a:pt x="710" y="32"/>
                </a:lnTo>
                <a:lnTo>
                  <a:pt x="710" y="37"/>
                </a:lnTo>
                <a:lnTo>
                  <a:pt x="710" y="42"/>
                </a:lnTo>
                <a:lnTo>
                  <a:pt x="710" y="48"/>
                </a:lnTo>
                <a:lnTo>
                  <a:pt x="710" y="42"/>
                </a:lnTo>
                <a:lnTo>
                  <a:pt x="704" y="42"/>
                </a:lnTo>
                <a:lnTo>
                  <a:pt x="704" y="48"/>
                </a:lnTo>
                <a:lnTo>
                  <a:pt x="704" y="53"/>
                </a:lnTo>
                <a:lnTo>
                  <a:pt x="710" y="53"/>
                </a:lnTo>
                <a:lnTo>
                  <a:pt x="715" y="53"/>
                </a:lnTo>
                <a:lnTo>
                  <a:pt x="715" y="48"/>
                </a:lnTo>
                <a:lnTo>
                  <a:pt x="710" y="48"/>
                </a:lnTo>
                <a:lnTo>
                  <a:pt x="715" y="48"/>
                </a:lnTo>
                <a:lnTo>
                  <a:pt x="715" y="53"/>
                </a:lnTo>
                <a:lnTo>
                  <a:pt x="720" y="53"/>
                </a:lnTo>
                <a:lnTo>
                  <a:pt x="720" y="48"/>
                </a:lnTo>
                <a:lnTo>
                  <a:pt x="726" y="48"/>
                </a:lnTo>
                <a:lnTo>
                  <a:pt x="726" y="42"/>
                </a:lnTo>
                <a:lnTo>
                  <a:pt x="731" y="42"/>
                </a:lnTo>
                <a:lnTo>
                  <a:pt x="731" y="48"/>
                </a:lnTo>
                <a:lnTo>
                  <a:pt x="736" y="48"/>
                </a:lnTo>
                <a:lnTo>
                  <a:pt x="736" y="53"/>
                </a:lnTo>
                <a:lnTo>
                  <a:pt x="742" y="53"/>
                </a:lnTo>
                <a:lnTo>
                  <a:pt x="736" y="58"/>
                </a:lnTo>
                <a:lnTo>
                  <a:pt x="742" y="58"/>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19" name="Freeform 19"/>
          <p:cNvSpPr>
            <a:spLocks/>
          </p:cNvSpPr>
          <p:nvPr/>
        </p:nvSpPr>
        <p:spPr bwMode="auto">
          <a:xfrm>
            <a:off x="2814637" y="1285875"/>
            <a:ext cx="1270000" cy="1025525"/>
          </a:xfrm>
          <a:custGeom>
            <a:avLst/>
            <a:gdLst>
              <a:gd name="T0" fmla="*/ 387 w 800"/>
              <a:gd name="T1" fmla="*/ 212 h 646"/>
              <a:gd name="T2" fmla="*/ 493 w 800"/>
              <a:gd name="T3" fmla="*/ 196 h 646"/>
              <a:gd name="T4" fmla="*/ 482 w 800"/>
              <a:gd name="T5" fmla="*/ 233 h 646"/>
              <a:gd name="T6" fmla="*/ 668 w 800"/>
              <a:gd name="T7" fmla="*/ 201 h 646"/>
              <a:gd name="T8" fmla="*/ 699 w 800"/>
              <a:gd name="T9" fmla="*/ 227 h 646"/>
              <a:gd name="T10" fmla="*/ 726 w 800"/>
              <a:gd name="T11" fmla="*/ 222 h 646"/>
              <a:gd name="T12" fmla="*/ 747 w 800"/>
              <a:gd name="T13" fmla="*/ 222 h 646"/>
              <a:gd name="T14" fmla="*/ 768 w 800"/>
              <a:gd name="T15" fmla="*/ 233 h 646"/>
              <a:gd name="T16" fmla="*/ 784 w 800"/>
              <a:gd name="T17" fmla="*/ 249 h 646"/>
              <a:gd name="T18" fmla="*/ 795 w 800"/>
              <a:gd name="T19" fmla="*/ 265 h 646"/>
              <a:gd name="T20" fmla="*/ 779 w 800"/>
              <a:gd name="T21" fmla="*/ 296 h 646"/>
              <a:gd name="T22" fmla="*/ 758 w 800"/>
              <a:gd name="T23" fmla="*/ 323 h 646"/>
              <a:gd name="T24" fmla="*/ 731 w 800"/>
              <a:gd name="T25" fmla="*/ 328 h 646"/>
              <a:gd name="T26" fmla="*/ 705 w 800"/>
              <a:gd name="T27" fmla="*/ 333 h 646"/>
              <a:gd name="T28" fmla="*/ 689 w 800"/>
              <a:gd name="T29" fmla="*/ 349 h 646"/>
              <a:gd name="T30" fmla="*/ 662 w 800"/>
              <a:gd name="T31" fmla="*/ 344 h 646"/>
              <a:gd name="T32" fmla="*/ 641 w 800"/>
              <a:gd name="T33" fmla="*/ 349 h 646"/>
              <a:gd name="T34" fmla="*/ 641 w 800"/>
              <a:gd name="T35" fmla="*/ 381 h 646"/>
              <a:gd name="T36" fmla="*/ 662 w 800"/>
              <a:gd name="T37" fmla="*/ 392 h 646"/>
              <a:gd name="T38" fmla="*/ 620 w 800"/>
              <a:gd name="T39" fmla="*/ 434 h 646"/>
              <a:gd name="T40" fmla="*/ 604 w 800"/>
              <a:gd name="T41" fmla="*/ 482 h 646"/>
              <a:gd name="T42" fmla="*/ 588 w 800"/>
              <a:gd name="T43" fmla="*/ 513 h 646"/>
              <a:gd name="T44" fmla="*/ 588 w 800"/>
              <a:gd name="T45" fmla="*/ 535 h 646"/>
              <a:gd name="T46" fmla="*/ 578 w 800"/>
              <a:gd name="T47" fmla="*/ 577 h 646"/>
              <a:gd name="T48" fmla="*/ 535 w 800"/>
              <a:gd name="T49" fmla="*/ 609 h 646"/>
              <a:gd name="T50" fmla="*/ 482 w 800"/>
              <a:gd name="T51" fmla="*/ 630 h 646"/>
              <a:gd name="T52" fmla="*/ 472 w 800"/>
              <a:gd name="T53" fmla="*/ 640 h 646"/>
              <a:gd name="T54" fmla="*/ 450 w 800"/>
              <a:gd name="T55" fmla="*/ 630 h 646"/>
              <a:gd name="T56" fmla="*/ 424 w 800"/>
              <a:gd name="T57" fmla="*/ 619 h 646"/>
              <a:gd name="T58" fmla="*/ 398 w 800"/>
              <a:gd name="T59" fmla="*/ 609 h 646"/>
              <a:gd name="T60" fmla="*/ 376 w 800"/>
              <a:gd name="T61" fmla="*/ 582 h 646"/>
              <a:gd name="T62" fmla="*/ 350 w 800"/>
              <a:gd name="T63" fmla="*/ 577 h 646"/>
              <a:gd name="T64" fmla="*/ 339 w 800"/>
              <a:gd name="T65" fmla="*/ 598 h 646"/>
              <a:gd name="T66" fmla="*/ 345 w 800"/>
              <a:gd name="T67" fmla="*/ 614 h 646"/>
              <a:gd name="T68" fmla="*/ 345 w 800"/>
              <a:gd name="T69" fmla="*/ 640 h 646"/>
              <a:gd name="T70" fmla="*/ 270 w 800"/>
              <a:gd name="T71" fmla="*/ 609 h 646"/>
              <a:gd name="T72" fmla="*/ 270 w 800"/>
              <a:gd name="T73" fmla="*/ 577 h 646"/>
              <a:gd name="T74" fmla="*/ 260 w 800"/>
              <a:gd name="T75" fmla="*/ 566 h 646"/>
              <a:gd name="T76" fmla="*/ 233 w 800"/>
              <a:gd name="T77" fmla="*/ 577 h 646"/>
              <a:gd name="T78" fmla="*/ 207 w 800"/>
              <a:gd name="T79" fmla="*/ 598 h 646"/>
              <a:gd name="T80" fmla="*/ 186 w 800"/>
              <a:gd name="T81" fmla="*/ 603 h 646"/>
              <a:gd name="T82" fmla="*/ 175 w 800"/>
              <a:gd name="T83" fmla="*/ 582 h 646"/>
              <a:gd name="T84" fmla="*/ 154 w 800"/>
              <a:gd name="T85" fmla="*/ 577 h 646"/>
              <a:gd name="T86" fmla="*/ 143 w 800"/>
              <a:gd name="T87" fmla="*/ 566 h 646"/>
              <a:gd name="T88" fmla="*/ 117 w 800"/>
              <a:gd name="T89" fmla="*/ 556 h 646"/>
              <a:gd name="T90" fmla="*/ 85 w 800"/>
              <a:gd name="T91" fmla="*/ 556 h 646"/>
              <a:gd name="T92" fmla="*/ 69 w 800"/>
              <a:gd name="T93" fmla="*/ 545 h 646"/>
              <a:gd name="T94" fmla="*/ 64 w 800"/>
              <a:gd name="T95" fmla="*/ 519 h 646"/>
              <a:gd name="T96" fmla="*/ 53 w 800"/>
              <a:gd name="T97" fmla="*/ 497 h 646"/>
              <a:gd name="T98" fmla="*/ 43 w 800"/>
              <a:gd name="T99" fmla="*/ 471 h 646"/>
              <a:gd name="T100" fmla="*/ 32 w 800"/>
              <a:gd name="T101" fmla="*/ 429 h 646"/>
              <a:gd name="T102" fmla="*/ 27 w 800"/>
              <a:gd name="T103" fmla="*/ 402 h 646"/>
              <a:gd name="T104" fmla="*/ 43 w 800"/>
              <a:gd name="T105" fmla="*/ 386 h 646"/>
              <a:gd name="T106" fmla="*/ 43 w 800"/>
              <a:gd name="T107" fmla="*/ 360 h 646"/>
              <a:gd name="T108" fmla="*/ 32 w 800"/>
              <a:gd name="T109" fmla="*/ 339 h 646"/>
              <a:gd name="T110" fmla="*/ 27 w 800"/>
              <a:gd name="T111" fmla="*/ 312 h 646"/>
              <a:gd name="T112" fmla="*/ 22 w 800"/>
              <a:gd name="T113" fmla="*/ 286 h 646"/>
              <a:gd name="T114" fmla="*/ 6 w 800"/>
              <a:gd name="T115" fmla="*/ 270 h 646"/>
              <a:gd name="T116" fmla="*/ 0 w 800"/>
              <a:gd name="T117" fmla="*/ 243 h 646"/>
              <a:gd name="T118" fmla="*/ 48 w 800"/>
              <a:gd name="T119" fmla="*/ 201 h 646"/>
              <a:gd name="T120" fmla="*/ 323 w 800"/>
              <a:gd name="T121" fmla="*/ 53 h 646"/>
              <a:gd name="T122" fmla="*/ 313 w 800"/>
              <a:gd name="T123" fmla="*/ 238 h 64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0"/>
              <a:gd name="T187" fmla="*/ 0 h 646"/>
              <a:gd name="T188" fmla="*/ 800 w 800"/>
              <a:gd name="T189" fmla="*/ 646 h 64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0" h="646">
                <a:moveTo>
                  <a:pt x="313" y="238"/>
                </a:moveTo>
                <a:lnTo>
                  <a:pt x="339" y="233"/>
                </a:lnTo>
                <a:lnTo>
                  <a:pt x="355" y="233"/>
                </a:lnTo>
                <a:lnTo>
                  <a:pt x="371" y="227"/>
                </a:lnTo>
                <a:lnTo>
                  <a:pt x="387" y="222"/>
                </a:lnTo>
                <a:lnTo>
                  <a:pt x="387" y="212"/>
                </a:lnTo>
                <a:lnTo>
                  <a:pt x="355" y="153"/>
                </a:lnTo>
                <a:lnTo>
                  <a:pt x="392" y="90"/>
                </a:lnTo>
                <a:lnTo>
                  <a:pt x="466" y="85"/>
                </a:lnTo>
                <a:lnTo>
                  <a:pt x="472" y="116"/>
                </a:lnTo>
                <a:lnTo>
                  <a:pt x="488" y="180"/>
                </a:lnTo>
                <a:lnTo>
                  <a:pt x="493" y="196"/>
                </a:lnTo>
                <a:lnTo>
                  <a:pt x="493" y="212"/>
                </a:lnTo>
                <a:lnTo>
                  <a:pt x="488" y="217"/>
                </a:lnTo>
                <a:lnTo>
                  <a:pt x="493" y="222"/>
                </a:lnTo>
                <a:lnTo>
                  <a:pt x="488" y="222"/>
                </a:lnTo>
                <a:lnTo>
                  <a:pt x="482" y="222"/>
                </a:lnTo>
                <a:lnTo>
                  <a:pt x="482" y="233"/>
                </a:lnTo>
                <a:lnTo>
                  <a:pt x="488" y="233"/>
                </a:lnTo>
                <a:lnTo>
                  <a:pt x="488" y="254"/>
                </a:lnTo>
                <a:lnTo>
                  <a:pt x="540" y="275"/>
                </a:lnTo>
                <a:lnTo>
                  <a:pt x="662" y="222"/>
                </a:lnTo>
                <a:lnTo>
                  <a:pt x="662" y="196"/>
                </a:lnTo>
                <a:lnTo>
                  <a:pt x="668" y="201"/>
                </a:lnTo>
                <a:lnTo>
                  <a:pt x="673" y="201"/>
                </a:lnTo>
                <a:lnTo>
                  <a:pt x="678" y="206"/>
                </a:lnTo>
                <a:lnTo>
                  <a:pt x="678" y="212"/>
                </a:lnTo>
                <a:lnTo>
                  <a:pt x="689" y="222"/>
                </a:lnTo>
                <a:lnTo>
                  <a:pt x="694" y="227"/>
                </a:lnTo>
                <a:lnTo>
                  <a:pt x="699" y="227"/>
                </a:lnTo>
                <a:lnTo>
                  <a:pt x="705" y="227"/>
                </a:lnTo>
                <a:lnTo>
                  <a:pt x="710" y="227"/>
                </a:lnTo>
                <a:lnTo>
                  <a:pt x="715" y="227"/>
                </a:lnTo>
                <a:lnTo>
                  <a:pt x="720" y="227"/>
                </a:lnTo>
                <a:lnTo>
                  <a:pt x="720" y="222"/>
                </a:lnTo>
                <a:lnTo>
                  <a:pt x="726" y="222"/>
                </a:lnTo>
                <a:lnTo>
                  <a:pt x="731" y="222"/>
                </a:lnTo>
                <a:lnTo>
                  <a:pt x="736" y="222"/>
                </a:lnTo>
                <a:lnTo>
                  <a:pt x="736" y="227"/>
                </a:lnTo>
                <a:lnTo>
                  <a:pt x="742" y="227"/>
                </a:lnTo>
                <a:lnTo>
                  <a:pt x="747" y="227"/>
                </a:lnTo>
                <a:lnTo>
                  <a:pt x="747" y="222"/>
                </a:lnTo>
                <a:lnTo>
                  <a:pt x="752" y="222"/>
                </a:lnTo>
                <a:lnTo>
                  <a:pt x="758" y="222"/>
                </a:lnTo>
                <a:lnTo>
                  <a:pt x="758" y="227"/>
                </a:lnTo>
                <a:lnTo>
                  <a:pt x="763" y="227"/>
                </a:lnTo>
                <a:lnTo>
                  <a:pt x="763" y="233"/>
                </a:lnTo>
                <a:lnTo>
                  <a:pt x="768" y="233"/>
                </a:lnTo>
                <a:lnTo>
                  <a:pt x="773" y="233"/>
                </a:lnTo>
                <a:lnTo>
                  <a:pt x="773" y="238"/>
                </a:lnTo>
                <a:lnTo>
                  <a:pt x="779" y="238"/>
                </a:lnTo>
                <a:lnTo>
                  <a:pt x="779" y="243"/>
                </a:lnTo>
                <a:lnTo>
                  <a:pt x="784" y="243"/>
                </a:lnTo>
                <a:lnTo>
                  <a:pt x="784" y="249"/>
                </a:lnTo>
                <a:lnTo>
                  <a:pt x="789" y="249"/>
                </a:lnTo>
                <a:lnTo>
                  <a:pt x="795" y="249"/>
                </a:lnTo>
                <a:lnTo>
                  <a:pt x="800" y="249"/>
                </a:lnTo>
                <a:lnTo>
                  <a:pt x="800" y="254"/>
                </a:lnTo>
                <a:lnTo>
                  <a:pt x="800" y="259"/>
                </a:lnTo>
                <a:lnTo>
                  <a:pt x="795" y="265"/>
                </a:lnTo>
                <a:lnTo>
                  <a:pt x="795" y="270"/>
                </a:lnTo>
                <a:lnTo>
                  <a:pt x="795" y="275"/>
                </a:lnTo>
                <a:lnTo>
                  <a:pt x="795" y="280"/>
                </a:lnTo>
                <a:lnTo>
                  <a:pt x="789" y="286"/>
                </a:lnTo>
                <a:lnTo>
                  <a:pt x="784" y="291"/>
                </a:lnTo>
                <a:lnTo>
                  <a:pt x="779" y="296"/>
                </a:lnTo>
                <a:lnTo>
                  <a:pt x="773" y="307"/>
                </a:lnTo>
                <a:lnTo>
                  <a:pt x="768" y="312"/>
                </a:lnTo>
                <a:lnTo>
                  <a:pt x="768" y="317"/>
                </a:lnTo>
                <a:lnTo>
                  <a:pt x="763" y="317"/>
                </a:lnTo>
                <a:lnTo>
                  <a:pt x="763" y="323"/>
                </a:lnTo>
                <a:lnTo>
                  <a:pt x="758" y="323"/>
                </a:lnTo>
                <a:lnTo>
                  <a:pt x="752" y="323"/>
                </a:lnTo>
                <a:lnTo>
                  <a:pt x="752" y="328"/>
                </a:lnTo>
                <a:lnTo>
                  <a:pt x="747" y="328"/>
                </a:lnTo>
                <a:lnTo>
                  <a:pt x="742" y="328"/>
                </a:lnTo>
                <a:lnTo>
                  <a:pt x="736" y="328"/>
                </a:lnTo>
                <a:lnTo>
                  <a:pt x="731" y="328"/>
                </a:lnTo>
                <a:lnTo>
                  <a:pt x="726" y="328"/>
                </a:lnTo>
                <a:lnTo>
                  <a:pt x="720" y="328"/>
                </a:lnTo>
                <a:lnTo>
                  <a:pt x="715" y="328"/>
                </a:lnTo>
                <a:lnTo>
                  <a:pt x="715" y="333"/>
                </a:lnTo>
                <a:lnTo>
                  <a:pt x="710" y="333"/>
                </a:lnTo>
                <a:lnTo>
                  <a:pt x="705" y="333"/>
                </a:lnTo>
                <a:lnTo>
                  <a:pt x="705" y="339"/>
                </a:lnTo>
                <a:lnTo>
                  <a:pt x="705" y="344"/>
                </a:lnTo>
                <a:lnTo>
                  <a:pt x="699" y="344"/>
                </a:lnTo>
                <a:lnTo>
                  <a:pt x="699" y="349"/>
                </a:lnTo>
                <a:lnTo>
                  <a:pt x="694" y="349"/>
                </a:lnTo>
                <a:lnTo>
                  <a:pt x="689" y="349"/>
                </a:lnTo>
                <a:lnTo>
                  <a:pt x="683" y="349"/>
                </a:lnTo>
                <a:lnTo>
                  <a:pt x="678" y="349"/>
                </a:lnTo>
                <a:lnTo>
                  <a:pt x="678" y="344"/>
                </a:lnTo>
                <a:lnTo>
                  <a:pt x="673" y="344"/>
                </a:lnTo>
                <a:lnTo>
                  <a:pt x="668" y="344"/>
                </a:lnTo>
                <a:lnTo>
                  <a:pt x="662" y="344"/>
                </a:lnTo>
                <a:lnTo>
                  <a:pt x="662" y="339"/>
                </a:lnTo>
                <a:lnTo>
                  <a:pt x="657" y="339"/>
                </a:lnTo>
                <a:lnTo>
                  <a:pt x="652" y="339"/>
                </a:lnTo>
                <a:lnTo>
                  <a:pt x="646" y="344"/>
                </a:lnTo>
                <a:lnTo>
                  <a:pt x="641" y="344"/>
                </a:lnTo>
                <a:lnTo>
                  <a:pt x="641" y="349"/>
                </a:lnTo>
                <a:lnTo>
                  <a:pt x="636" y="355"/>
                </a:lnTo>
                <a:lnTo>
                  <a:pt x="636" y="360"/>
                </a:lnTo>
                <a:lnTo>
                  <a:pt x="636" y="365"/>
                </a:lnTo>
                <a:lnTo>
                  <a:pt x="641" y="370"/>
                </a:lnTo>
                <a:lnTo>
                  <a:pt x="641" y="376"/>
                </a:lnTo>
                <a:lnTo>
                  <a:pt x="641" y="381"/>
                </a:lnTo>
                <a:lnTo>
                  <a:pt x="646" y="381"/>
                </a:lnTo>
                <a:lnTo>
                  <a:pt x="646" y="386"/>
                </a:lnTo>
                <a:lnTo>
                  <a:pt x="652" y="386"/>
                </a:lnTo>
                <a:lnTo>
                  <a:pt x="657" y="386"/>
                </a:lnTo>
                <a:lnTo>
                  <a:pt x="657" y="392"/>
                </a:lnTo>
                <a:lnTo>
                  <a:pt x="662" y="392"/>
                </a:lnTo>
                <a:lnTo>
                  <a:pt x="668" y="392"/>
                </a:lnTo>
                <a:lnTo>
                  <a:pt x="646" y="439"/>
                </a:lnTo>
                <a:lnTo>
                  <a:pt x="641" y="439"/>
                </a:lnTo>
                <a:lnTo>
                  <a:pt x="630" y="439"/>
                </a:lnTo>
                <a:lnTo>
                  <a:pt x="625" y="434"/>
                </a:lnTo>
                <a:lnTo>
                  <a:pt x="620" y="434"/>
                </a:lnTo>
                <a:lnTo>
                  <a:pt x="615" y="429"/>
                </a:lnTo>
                <a:lnTo>
                  <a:pt x="609" y="429"/>
                </a:lnTo>
                <a:lnTo>
                  <a:pt x="604" y="434"/>
                </a:lnTo>
                <a:lnTo>
                  <a:pt x="593" y="476"/>
                </a:lnTo>
                <a:lnTo>
                  <a:pt x="599" y="476"/>
                </a:lnTo>
                <a:lnTo>
                  <a:pt x="604" y="482"/>
                </a:lnTo>
                <a:lnTo>
                  <a:pt x="604" y="487"/>
                </a:lnTo>
                <a:lnTo>
                  <a:pt x="604" y="492"/>
                </a:lnTo>
                <a:lnTo>
                  <a:pt x="599" y="492"/>
                </a:lnTo>
                <a:lnTo>
                  <a:pt x="588" y="492"/>
                </a:lnTo>
                <a:lnTo>
                  <a:pt x="588" y="497"/>
                </a:lnTo>
                <a:lnTo>
                  <a:pt x="588" y="513"/>
                </a:lnTo>
                <a:lnTo>
                  <a:pt x="593" y="513"/>
                </a:lnTo>
                <a:lnTo>
                  <a:pt x="599" y="519"/>
                </a:lnTo>
                <a:lnTo>
                  <a:pt x="593" y="524"/>
                </a:lnTo>
                <a:lnTo>
                  <a:pt x="593" y="529"/>
                </a:lnTo>
                <a:lnTo>
                  <a:pt x="588" y="529"/>
                </a:lnTo>
                <a:lnTo>
                  <a:pt x="588" y="535"/>
                </a:lnTo>
                <a:lnTo>
                  <a:pt x="583" y="535"/>
                </a:lnTo>
                <a:lnTo>
                  <a:pt x="583" y="540"/>
                </a:lnTo>
                <a:lnTo>
                  <a:pt x="583" y="545"/>
                </a:lnTo>
                <a:lnTo>
                  <a:pt x="583" y="550"/>
                </a:lnTo>
                <a:lnTo>
                  <a:pt x="583" y="556"/>
                </a:lnTo>
                <a:lnTo>
                  <a:pt x="578" y="577"/>
                </a:lnTo>
                <a:lnTo>
                  <a:pt x="578" y="582"/>
                </a:lnTo>
                <a:lnTo>
                  <a:pt x="572" y="593"/>
                </a:lnTo>
                <a:lnTo>
                  <a:pt x="567" y="593"/>
                </a:lnTo>
                <a:lnTo>
                  <a:pt x="556" y="598"/>
                </a:lnTo>
                <a:lnTo>
                  <a:pt x="540" y="603"/>
                </a:lnTo>
                <a:lnTo>
                  <a:pt x="535" y="609"/>
                </a:lnTo>
                <a:lnTo>
                  <a:pt x="530" y="609"/>
                </a:lnTo>
                <a:lnTo>
                  <a:pt x="530" y="614"/>
                </a:lnTo>
                <a:lnTo>
                  <a:pt x="509" y="630"/>
                </a:lnTo>
                <a:lnTo>
                  <a:pt x="493" y="630"/>
                </a:lnTo>
                <a:lnTo>
                  <a:pt x="488" y="630"/>
                </a:lnTo>
                <a:lnTo>
                  <a:pt x="482" y="630"/>
                </a:lnTo>
                <a:lnTo>
                  <a:pt x="482" y="625"/>
                </a:lnTo>
                <a:lnTo>
                  <a:pt x="477" y="625"/>
                </a:lnTo>
                <a:lnTo>
                  <a:pt x="477" y="630"/>
                </a:lnTo>
                <a:lnTo>
                  <a:pt x="477" y="635"/>
                </a:lnTo>
                <a:lnTo>
                  <a:pt x="472" y="635"/>
                </a:lnTo>
                <a:lnTo>
                  <a:pt x="472" y="640"/>
                </a:lnTo>
                <a:lnTo>
                  <a:pt x="466" y="640"/>
                </a:lnTo>
                <a:lnTo>
                  <a:pt x="461" y="640"/>
                </a:lnTo>
                <a:lnTo>
                  <a:pt x="456" y="640"/>
                </a:lnTo>
                <a:lnTo>
                  <a:pt x="456" y="635"/>
                </a:lnTo>
                <a:lnTo>
                  <a:pt x="450" y="635"/>
                </a:lnTo>
                <a:lnTo>
                  <a:pt x="450" y="630"/>
                </a:lnTo>
                <a:lnTo>
                  <a:pt x="445" y="630"/>
                </a:lnTo>
                <a:lnTo>
                  <a:pt x="445" y="625"/>
                </a:lnTo>
                <a:lnTo>
                  <a:pt x="440" y="625"/>
                </a:lnTo>
                <a:lnTo>
                  <a:pt x="435" y="625"/>
                </a:lnTo>
                <a:lnTo>
                  <a:pt x="429" y="625"/>
                </a:lnTo>
                <a:lnTo>
                  <a:pt x="424" y="619"/>
                </a:lnTo>
                <a:lnTo>
                  <a:pt x="419" y="614"/>
                </a:lnTo>
                <a:lnTo>
                  <a:pt x="413" y="614"/>
                </a:lnTo>
                <a:lnTo>
                  <a:pt x="408" y="614"/>
                </a:lnTo>
                <a:lnTo>
                  <a:pt x="403" y="614"/>
                </a:lnTo>
                <a:lnTo>
                  <a:pt x="403" y="609"/>
                </a:lnTo>
                <a:lnTo>
                  <a:pt x="398" y="609"/>
                </a:lnTo>
                <a:lnTo>
                  <a:pt x="398" y="603"/>
                </a:lnTo>
                <a:lnTo>
                  <a:pt x="392" y="598"/>
                </a:lnTo>
                <a:lnTo>
                  <a:pt x="392" y="593"/>
                </a:lnTo>
                <a:lnTo>
                  <a:pt x="387" y="587"/>
                </a:lnTo>
                <a:lnTo>
                  <a:pt x="382" y="582"/>
                </a:lnTo>
                <a:lnTo>
                  <a:pt x="376" y="582"/>
                </a:lnTo>
                <a:lnTo>
                  <a:pt x="376" y="577"/>
                </a:lnTo>
                <a:lnTo>
                  <a:pt x="371" y="577"/>
                </a:lnTo>
                <a:lnTo>
                  <a:pt x="366" y="577"/>
                </a:lnTo>
                <a:lnTo>
                  <a:pt x="360" y="577"/>
                </a:lnTo>
                <a:lnTo>
                  <a:pt x="355" y="577"/>
                </a:lnTo>
                <a:lnTo>
                  <a:pt x="350" y="577"/>
                </a:lnTo>
                <a:lnTo>
                  <a:pt x="350" y="582"/>
                </a:lnTo>
                <a:lnTo>
                  <a:pt x="345" y="582"/>
                </a:lnTo>
                <a:lnTo>
                  <a:pt x="345" y="587"/>
                </a:lnTo>
                <a:lnTo>
                  <a:pt x="345" y="593"/>
                </a:lnTo>
                <a:lnTo>
                  <a:pt x="339" y="593"/>
                </a:lnTo>
                <a:lnTo>
                  <a:pt x="339" y="598"/>
                </a:lnTo>
                <a:lnTo>
                  <a:pt x="339" y="603"/>
                </a:lnTo>
                <a:lnTo>
                  <a:pt x="334" y="603"/>
                </a:lnTo>
                <a:lnTo>
                  <a:pt x="339" y="603"/>
                </a:lnTo>
                <a:lnTo>
                  <a:pt x="339" y="609"/>
                </a:lnTo>
                <a:lnTo>
                  <a:pt x="339" y="614"/>
                </a:lnTo>
                <a:lnTo>
                  <a:pt x="345" y="614"/>
                </a:lnTo>
                <a:lnTo>
                  <a:pt x="345" y="619"/>
                </a:lnTo>
                <a:lnTo>
                  <a:pt x="345" y="625"/>
                </a:lnTo>
                <a:lnTo>
                  <a:pt x="350" y="625"/>
                </a:lnTo>
                <a:lnTo>
                  <a:pt x="350" y="630"/>
                </a:lnTo>
                <a:lnTo>
                  <a:pt x="350" y="635"/>
                </a:lnTo>
                <a:lnTo>
                  <a:pt x="345" y="640"/>
                </a:lnTo>
                <a:lnTo>
                  <a:pt x="334" y="646"/>
                </a:lnTo>
                <a:lnTo>
                  <a:pt x="318" y="635"/>
                </a:lnTo>
                <a:lnTo>
                  <a:pt x="313" y="630"/>
                </a:lnTo>
                <a:lnTo>
                  <a:pt x="292" y="614"/>
                </a:lnTo>
                <a:lnTo>
                  <a:pt x="270" y="614"/>
                </a:lnTo>
                <a:lnTo>
                  <a:pt x="270" y="609"/>
                </a:lnTo>
                <a:lnTo>
                  <a:pt x="270" y="603"/>
                </a:lnTo>
                <a:lnTo>
                  <a:pt x="270" y="598"/>
                </a:lnTo>
                <a:lnTo>
                  <a:pt x="270" y="593"/>
                </a:lnTo>
                <a:lnTo>
                  <a:pt x="270" y="587"/>
                </a:lnTo>
                <a:lnTo>
                  <a:pt x="270" y="582"/>
                </a:lnTo>
                <a:lnTo>
                  <a:pt x="270" y="577"/>
                </a:lnTo>
                <a:lnTo>
                  <a:pt x="265" y="577"/>
                </a:lnTo>
                <a:lnTo>
                  <a:pt x="265" y="572"/>
                </a:lnTo>
                <a:lnTo>
                  <a:pt x="265" y="566"/>
                </a:lnTo>
                <a:lnTo>
                  <a:pt x="265" y="561"/>
                </a:lnTo>
                <a:lnTo>
                  <a:pt x="260" y="561"/>
                </a:lnTo>
                <a:lnTo>
                  <a:pt x="260" y="566"/>
                </a:lnTo>
                <a:lnTo>
                  <a:pt x="255" y="566"/>
                </a:lnTo>
                <a:lnTo>
                  <a:pt x="249" y="566"/>
                </a:lnTo>
                <a:lnTo>
                  <a:pt x="244" y="572"/>
                </a:lnTo>
                <a:lnTo>
                  <a:pt x="239" y="572"/>
                </a:lnTo>
                <a:lnTo>
                  <a:pt x="239" y="577"/>
                </a:lnTo>
                <a:lnTo>
                  <a:pt x="233" y="577"/>
                </a:lnTo>
                <a:lnTo>
                  <a:pt x="228" y="577"/>
                </a:lnTo>
                <a:lnTo>
                  <a:pt x="223" y="582"/>
                </a:lnTo>
                <a:lnTo>
                  <a:pt x="218" y="587"/>
                </a:lnTo>
                <a:lnTo>
                  <a:pt x="212" y="587"/>
                </a:lnTo>
                <a:lnTo>
                  <a:pt x="212" y="593"/>
                </a:lnTo>
                <a:lnTo>
                  <a:pt x="207" y="598"/>
                </a:lnTo>
                <a:lnTo>
                  <a:pt x="207" y="603"/>
                </a:lnTo>
                <a:lnTo>
                  <a:pt x="202" y="603"/>
                </a:lnTo>
                <a:lnTo>
                  <a:pt x="202" y="609"/>
                </a:lnTo>
                <a:lnTo>
                  <a:pt x="196" y="603"/>
                </a:lnTo>
                <a:lnTo>
                  <a:pt x="191" y="603"/>
                </a:lnTo>
                <a:lnTo>
                  <a:pt x="186" y="603"/>
                </a:lnTo>
                <a:lnTo>
                  <a:pt x="186" y="598"/>
                </a:lnTo>
                <a:lnTo>
                  <a:pt x="180" y="598"/>
                </a:lnTo>
                <a:lnTo>
                  <a:pt x="180" y="593"/>
                </a:lnTo>
                <a:lnTo>
                  <a:pt x="175" y="593"/>
                </a:lnTo>
                <a:lnTo>
                  <a:pt x="175" y="587"/>
                </a:lnTo>
                <a:lnTo>
                  <a:pt x="175" y="582"/>
                </a:lnTo>
                <a:lnTo>
                  <a:pt x="170" y="582"/>
                </a:lnTo>
                <a:lnTo>
                  <a:pt x="165" y="582"/>
                </a:lnTo>
                <a:lnTo>
                  <a:pt x="165" y="587"/>
                </a:lnTo>
                <a:lnTo>
                  <a:pt x="159" y="587"/>
                </a:lnTo>
                <a:lnTo>
                  <a:pt x="154" y="582"/>
                </a:lnTo>
                <a:lnTo>
                  <a:pt x="154" y="577"/>
                </a:lnTo>
                <a:lnTo>
                  <a:pt x="154" y="572"/>
                </a:lnTo>
                <a:lnTo>
                  <a:pt x="154" y="566"/>
                </a:lnTo>
                <a:lnTo>
                  <a:pt x="149" y="566"/>
                </a:lnTo>
                <a:lnTo>
                  <a:pt x="149" y="561"/>
                </a:lnTo>
                <a:lnTo>
                  <a:pt x="143" y="561"/>
                </a:lnTo>
                <a:lnTo>
                  <a:pt x="143" y="566"/>
                </a:lnTo>
                <a:lnTo>
                  <a:pt x="138" y="566"/>
                </a:lnTo>
                <a:lnTo>
                  <a:pt x="133" y="561"/>
                </a:lnTo>
                <a:lnTo>
                  <a:pt x="128" y="561"/>
                </a:lnTo>
                <a:lnTo>
                  <a:pt x="122" y="561"/>
                </a:lnTo>
                <a:lnTo>
                  <a:pt x="122" y="556"/>
                </a:lnTo>
                <a:lnTo>
                  <a:pt x="117" y="556"/>
                </a:lnTo>
                <a:lnTo>
                  <a:pt x="112" y="556"/>
                </a:lnTo>
                <a:lnTo>
                  <a:pt x="106" y="556"/>
                </a:lnTo>
                <a:lnTo>
                  <a:pt x="101" y="550"/>
                </a:lnTo>
                <a:lnTo>
                  <a:pt x="96" y="550"/>
                </a:lnTo>
                <a:lnTo>
                  <a:pt x="90" y="550"/>
                </a:lnTo>
                <a:lnTo>
                  <a:pt x="85" y="556"/>
                </a:lnTo>
                <a:lnTo>
                  <a:pt x="80" y="556"/>
                </a:lnTo>
                <a:lnTo>
                  <a:pt x="75" y="556"/>
                </a:lnTo>
                <a:lnTo>
                  <a:pt x="69" y="556"/>
                </a:lnTo>
                <a:lnTo>
                  <a:pt x="64" y="556"/>
                </a:lnTo>
                <a:lnTo>
                  <a:pt x="64" y="550"/>
                </a:lnTo>
                <a:lnTo>
                  <a:pt x="69" y="545"/>
                </a:lnTo>
                <a:lnTo>
                  <a:pt x="69" y="540"/>
                </a:lnTo>
                <a:lnTo>
                  <a:pt x="69" y="535"/>
                </a:lnTo>
                <a:lnTo>
                  <a:pt x="64" y="535"/>
                </a:lnTo>
                <a:lnTo>
                  <a:pt x="64" y="529"/>
                </a:lnTo>
                <a:lnTo>
                  <a:pt x="64" y="524"/>
                </a:lnTo>
                <a:lnTo>
                  <a:pt x="64" y="519"/>
                </a:lnTo>
                <a:lnTo>
                  <a:pt x="59" y="519"/>
                </a:lnTo>
                <a:lnTo>
                  <a:pt x="59" y="513"/>
                </a:lnTo>
                <a:lnTo>
                  <a:pt x="59" y="508"/>
                </a:lnTo>
                <a:lnTo>
                  <a:pt x="59" y="503"/>
                </a:lnTo>
                <a:lnTo>
                  <a:pt x="53" y="503"/>
                </a:lnTo>
                <a:lnTo>
                  <a:pt x="53" y="497"/>
                </a:lnTo>
                <a:lnTo>
                  <a:pt x="48" y="497"/>
                </a:lnTo>
                <a:lnTo>
                  <a:pt x="48" y="492"/>
                </a:lnTo>
                <a:lnTo>
                  <a:pt x="48" y="487"/>
                </a:lnTo>
                <a:lnTo>
                  <a:pt x="48" y="482"/>
                </a:lnTo>
                <a:lnTo>
                  <a:pt x="48" y="476"/>
                </a:lnTo>
                <a:lnTo>
                  <a:pt x="43" y="471"/>
                </a:lnTo>
                <a:lnTo>
                  <a:pt x="43" y="460"/>
                </a:lnTo>
                <a:lnTo>
                  <a:pt x="38" y="455"/>
                </a:lnTo>
                <a:lnTo>
                  <a:pt x="38" y="450"/>
                </a:lnTo>
                <a:lnTo>
                  <a:pt x="32" y="439"/>
                </a:lnTo>
                <a:lnTo>
                  <a:pt x="32" y="434"/>
                </a:lnTo>
                <a:lnTo>
                  <a:pt x="32" y="429"/>
                </a:lnTo>
                <a:lnTo>
                  <a:pt x="27" y="429"/>
                </a:lnTo>
                <a:lnTo>
                  <a:pt x="27" y="423"/>
                </a:lnTo>
                <a:lnTo>
                  <a:pt x="27" y="418"/>
                </a:lnTo>
                <a:lnTo>
                  <a:pt x="27" y="413"/>
                </a:lnTo>
                <a:lnTo>
                  <a:pt x="27" y="407"/>
                </a:lnTo>
                <a:lnTo>
                  <a:pt x="27" y="402"/>
                </a:lnTo>
                <a:lnTo>
                  <a:pt x="27" y="397"/>
                </a:lnTo>
                <a:lnTo>
                  <a:pt x="32" y="397"/>
                </a:lnTo>
                <a:lnTo>
                  <a:pt x="32" y="392"/>
                </a:lnTo>
                <a:lnTo>
                  <a:pt x="38" y="392"/>
                </a:lnTo>
                <a:lnTo>
                  <a:pt x="38" y="386"/>
                </a:lnTo>
                <a:lnTo>
                  <a:pt x="43" y="386"/>
                </a:lnTo>
                <a:lnTo>
                  <a:pt x="43" y="381"/>
                </a:lnTo>
                <a:lnTo>
                  <a:pt x="43" y="376"/>
                </a:lnTo>
                <a:lnTo>
                  <a:pt x="48" y="376"/>
                </a:lnTo>
                <a:lnTo>
                  <a:pt x="48" y="370"/>
                </a:lnTo>
                <a:lnTo>
                  <a:pt x="43" y="365"/>
                </a:lnTo>
                <a:lnTo>
                  <a:pt x="43" y="360"/>
                </a:lnTo>
                <a:lnTo>
                  <a:pt x="43" y="355"/>
                </a:lnTo>
                <a:lnTo>
                  <a:pt x="43" y="349"/>
                </a:lnTo>
                <a:lnTo>
                  <a:pt x="38" y="349"/>
                </a:lnTo>
                <a:lnTo>
                  <a:pt x="38" y="344"/>
                </a:lnTo>
                <a:lnTo>
                  <a:pt x="38" y="339"/>
                </a:lnTo>
                <a:lnTo>
                  <a:pt x="32" y="339"/>
                </a:lnTo>
                <a:lnTo>
                  <a:pt x="32" y="333"/>
                </a:lnTo>
                <a:lnTo>
                  <a:pt x="32" y="328"/>
                </a:lnTo>
                <a:lnTo>
                  <a:pt x="32" y="323"/>
                </a:lnTo>
                <a:lnTo>
                  <a:pt x="27" y="323"/>
                </a:lnTo>
                <a:lnTo>
                  <a:pt x="27" y="317"/>
                </a:lnTo>
                <a:lnTo>
                  <a:pt x="27" y="312"/>
                </a:lnTo>
                <a:lnTo>
                  <a:pt x="27" y="307"/>
                </a:lnTo>
                <a:lnTo>
                  <a:pt x="27" y="302"/>
                </a:lnTo>
                <a:lnTo>
                  <a:pt x="27" y="296"/>
                </a:lnTo>
                <a:lnTo>
                  <a:pt x="22" y="296"/>
                </a:lnTo>
                <a:lnTo>
                  <a:pt x="22" y="291"/>
                </a:lnTo>
                <a:lnTo>
                  <a:pt x="22" y="286"/>
                </a:lnTo>
                <a:lnTo>
                  <a:pt x="22" y="280"/>
                </a:lnTo>
                <a:lnTo>
                  <a:pt x="16" y="280"/>
                </a:lnTo>
                <a:lnTo>
                  <a:pt x="16" y="275"/>
                </a:lnTo>
                <a:lnTo>
                  <a:pt x="11" y="275"/>
                </a:lnTo>
                <a:lnTo>
                  <a:pt x="11" y="270"/>
                </a:lnTo>
                <a:lnTo>
                  <a:pt x="6" y="270"/>
                </a:lnTo>
                <a:lnTo>
                  <a:pt x="6" y="265"/>
                </a:lnTo>
                <a:lnTo>
                  <a:pt x="0" y="265"/>
                </a:lnTo>
                <a:lnTo>
                  <a:pt x="0" y="259"/>
                </a:lnTo>
                <a:lnTo>
                  <a:pt x="0" y="254"/>
                </a:lnTo>
                <a:lnTo>
                  <a:pt x="0" y="249"/>
                </a:lnTo>
                <a:lnTo>
                  <a:pt x="0" y="243"/>
                </a:lnTo>
                <a:lnTo>
                  <a:pt x="6" y="243"/>
                </a:lnTo>
                <a:lnTo>
                  <a:pt x="6" y="238"/>
                </a:lnTo>
                <a:lnTo>
                  <a:pt x="11" y="238"/>
                </a:lnTo>
                <a:lnTo>
                  <a:pt x="11" y="233"/>
                </a:lnTo>
                <a:lnTo>
                  <a:pt x="32" y="212"/>
                </a:lnTo>
                <a:lnTo>
                  <a:pt x="48" y="201"/>
                </a:lnTo>
                <a:lnTo>
                  <a:pt x="90" y="164"/>
                </a:lnTo>
                <a:lnTo>
                  <a:pt x="133" y="132"/>
                </a:lnTo>
                <a:lnTo>
                  <a:pt x="318" y="0"/>
                </a:lnTo>
                <a:lnTo>
                  <a:pt x="318" y="21"/>
                </a:lnTo>
                <a:lnTo>
                  <a:pt x="318" y="42"/>
                </a:lnTo>
                <a:lnTo>
                  <a:pt x="323" y="53"/>
                </a:lnTo>
                <a:lnTo>
                  <a:pt x="323" y="58"/>
                </a:lnTo>
                <a:lnTo>
                  <a:pt x="323" y="69"/>
                </a:lnTo>
                <a:lnTo>
                  <a:pt x="318" y="100"/>
                </a:lnTo>
                <a:lnTo>
                  <a:pt x="318" y="127"/>
                </a:lnTo>
                <a:lnTo>
                  <a:pt x="318" y="137"/>
                </a:lnTo>
                <a:lnTo>
                  <a:pt x="313" y="238"/>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20" name="Freeform 20"/>
          <p:cNvSpPr>
            <a:spLocks noEditPoints="1"/>
          </p:cNvSpPr>
          <p:nvPr/>
        </p:nvSpPr>
        <p:spPr bwMode="auto">
          <a:xfrm>
            <a:off x="6018212" y="3579813"/>
            <a:ext cx="1125538" cy="1344612"/>
          </a:xfrm>
          <a:custGeom>
            <a:avLst/>
            <a:gdLst>
              <a:gd name="T0" fmla="*/ 656 w 709"/>
              <a:gd name="T1" fmla="*/ 725 h 847"/>
              <a:gd name="T2" fmla="*/ 672 w 709"/>
              <a:gd name="T3" fmla="*/ 704 h 847"/>
              <a:gd name="T4" fmla="*/ 577 w 709"/>
              <a:gd name="T5" fmla="*/ 694 h 847"/>
              <a:gd name="T6" fmla="*/ 709 w 709"/>
              <a:gd name="T7" fmla="*/ 620 h 847"/>
              <a:gd name="T8" fmla="*/ 688 w 709"/>
              <a:gd name="T9" fmla="*/ 667 h 847"/>
              <a:gd name="T10" fmla="*/ 651 w 709"/>
              <a:gd name="T11" fmla="*/ 694 h 847"/>
              <a:gd name="T12" fmla="*/ 614 w 709"/>
              <a:gd name="T13" fmla="*/ 710 h 847"/>
              <a:gd name="T14" fmla="*/ 619 w 709"/>
              <a:gd name="T15" fmla="*/ 683 h 847"/>
              <a:gd name="T16" fmla="*/ 640 w 709"/>
              <a:gd name="T17" fmla="*/ 651 h 847"/>
              <a:gd name="T18" fmla="*/ 672 w 709"/>
              <a:gd name="T19" fmla="*/ 630 h 847"/>
              <a:gd name="T20" fmla="*/ 630 w 709"/>
              <a:gd name="T21" fmla="*/ 588 h 847"/>
              <a:gd name="T22" fmla="*/ 407 w 709"/>
              <a:gd name="T23" fmla="*/ 207 h 847"/>
              <a:gd name="T24" fmla="*/ 412 w 709"/>
              <a:gd name="T25" fmla="*/ 201 h 847"/>
              <a:gd name="T26" fmla="*/ 492 w 709"/>
              <a:gd name="T27" fmla="*/ 800 h 847"/>
              <a:gd name="T28" fmla="*/ 487 w 709"/>
              <a:gd name="T29" fmla="*/ 805 h 847"/>
              <a:gd name="T30" fmla="*/ 301 w 709"/>
              <a:gd name="T31" fmla="*/ 837 h 847"/>
              <a:gd name="T32" fmla="*/ 15 w 709"/>
              <a:gd name="T33" fmla="*/ 699 h 847"/>
              <a:gd name="T34" fmla="*/ 10 w 709"/>
              <a:gd name="T35" fmla="*/ 635 h 847"/>
              <a:gd name="T36" fmla="*/ 148 w 709"/>
              <a:gd name="T37" fmla="*/ 588 h 847"/>
              <a:gd name="T38" fmla="*/ 201 w 709"/>
              <a:gd name="T39" fmla="*/ 440 h 847"/>
              <a:gd name="T40" fmla="*/ 227 w 709"/>
              <a:gd name="T41" fmla="*/ 418 h 847"/>
              <a:gd name="T42" fmla="*/ 238 w 709"/>
              <a:gd name="T43" fmla="*/ 397 h 847"/>
              <a:gd name="T44" fmla="*/ 211 w 709"/>
              <a:gd name="T45" fmla="*/ 387 h 847"/>
              <a:gd name="T46" fmla="*/ 169 w 709"/>
              <a:gd name="T47" fmla="*/ 360 h 847"/>
              <a:gd name="T48" fmla="*/ 174 w 709"/>
              <a:gd name="T49" fmla="*/ 281 h 847"/>
              <a:gd name="T50" fmla="*/ 121 w 709"/>
              <a:gd name="T51" fmla="*/ 270 h 847"/>
              <a:gd name="T52" fmla="*/ 79 w 709"/>
              <a:gd name="T53" fmla="*/ 122 h 847"/>
              <a:gd name="T54" fmla="*/ 58 w 709"/>
              <a:gd name="T55" fmla="*/ 101 h 847"/>
              <a:gd name="T56" fmla="*/ 31 w 709"/>
              <a:gd name="T57" fmla="*/ 69 h 847"/>
              <a:gd name="T58" fmla="*/ 15 w 709"/>
              <a:gd name="T59" fmla="*/ 27 h 847"/>
              <a:gd name="T60" fmla="*/ 127 w 709"/>
              <a:gd name="T61" fmla="*/ 5 h 847"/>
              <a:gd name="T62" fmla="*/ 164 w 709"/>
              <a:gd name="T63" fmla="*/ 27 h 847"/>
              <a:gd name="T64" fmla="*/ 206 w 709"/>
              <a:gd name="T65" fmla="*/ 53 h 847"/>
              <a:gd name="T66" fmla="*/ 259 w 709"/>
              <a:gd name="T67" fmla="*/ 48 h 847"/>
              <a:gd name="T68" fmla="*/ 301 w 709"/>
              <a:gd name="T69" fmla="*/ 37 h 847"/>
              <a:gd name="T70" fmla="*/ 333 w 709"/>
              <a:gd name="T71" fmla="*/ 53 h 847"/>
              <a:gd name="T72" fmla="*/ 354 w 709"/>
              <a:gd name="T73" fmla="*/ 101 h 847"/>
              <a:gd name="T74" fmla="*/ 349 w 709"/>
              <a:gd name="T75" fmla="*/ 154 h 847"/>
              <a:gd name="T76" fmla="*/ 375 w 709"/>
              <a:gd name="T77" fmla="*/ 196 h 847"/>
              <a:gd name="T78" fmla="*/ 418 w 709"/>
              <a:gd name="T79" fmla="*/ 212 h 847"/>
              <a:gd name="T80" fmla="*/ 434 w 709"/>
              <a:gd name="T81" fmla="*/ 249 h 847"/>
              <a:gd name="T82" fmla="*/ 418 w 709"/>
              <a:gd name="T83" fmla="*/ 291 h 847"/>
              <a:gd name="T84" fmla="*/ 439 w 709"/>
              <a:gd name="T85" fmla="*/ 334 h 847"/>
              <a:gd name="T86" fmla="*/ 428 w 709"/>
              <a:gd name="T87" fmla="*/ 387 h 847"/>
              <a:gd name="T88" fmla="*/ 481 w 709"/>
              <a:gd name="T89" fmla="*/ 365 h 847"/>
              <a:gd name="T90" fmla="*/ 545 w 709"/>
              <a:gd name="T91" fmla="*/ 376 h 847"/>
              <a:gd name="T92" fmla="*/ 540 w 709"/>
              <a:gd name="T93" fmla="*/ 440 h 847"/>
              <a:gd name="T94" fmla="*/ 534 w 709"/>
              <a:gd name="T95" fmla="*/ 471 h 847"/>
              <a:gd name="T96" fmla="*/ 518 w 709"/>
              <a:gd name="T97" fmla="*/ 508 h 847"/>
              <a:gd name="T98" fmla="*/ 497 w 709"/>
              <a:gd name="T99" fmla="*/ 567 h 847"/>
              <a:gd name="T100" fmla="*/ 502 w 709"/>
              <a:gd name="T101" fmla="*/ 620 h 847"/>
              <a:gd name="T102" fmla="*/ 487 w 709"/>
              <a:gd name="T103" fmla="*/ 651 h 847"/>
              <a:gd name="T104" fmla="*/ 518 w 709"/>
              <a:gd name="T105" fmla="*/ 625 h 847"/>
              <a:gd name="T106" fmla="*/ 508 w 709"/>
              <a:gd name="T107" fmla="*/ 657 h 847"/>
              <a:gd name="T108" fmla="*/ 508 w 709"/>
              <a:gd name="T109" fmla="*/ 667 h 847"/>
              <a:gd name="T110" fmla="*/ 529 w 709"/>
              <a:gd name="T111" fmla="*/ 651 h 847"/>
              <a:gd name="T112" fmla="*/ 540 w 709"/>
              <a:gd name="T113" fmla="*/ 651 h 847"/>
              <a:gd name="T114" fmla="*/ 540 w 709"/>
              <a:gd name="T115" fmla="*/ 678 h 847"/>
              <a:gd name="T116" fmla="*/ 550 w 709"/>
              <a:gd name="T117" fmla="*/ 710 h 847"/>
              <a:gd name="T118" fmla="*/ 529 w 709"/>
              <a:gd name="T119" fmla="*/ 736 h 847"/>
              <a:gd name="T120" fmla="*/ 524 w 709"/>
              <a:gd name="T121" fmla="*/ 757 h 847"/>
              <a:gd name="T122" fmla="*/ 518 w 709"/>
              <a:gd name="T123" fmla="*/ 789 h 8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09"/>
              <a:gd name="T187" fmla="*/ 0 h 847"/>
              <a:gd name="T188" fmla="*/ 709 w 709"/>
              <a:gd name="T189" fmla="*/ 847 h 84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09" h="847">
                <a:moveTo>
                  <a:pt x="513" y="810"/>
                </a:moveTo>
                <a:lnTo>
                  <a:pt x="518" y="810"/>
                </a:lnTo>
                <a:lnTo>
                  <a:pt x="513" y="810"/>
                </a:lnTo>
                <a:close/>
                <a:moveTo>
                  <a:pt x="651" y="731"/>
                </a:moveTo>
                <a:lnTo>
                  <a:pt x="651" y="736"/>
                </a:lnTo>
                <a:lnTo>
                  <a:pt x="645" y="736"/>
                </a:lnTo>
                <a:lnTo>
                  <a:pt x="645" y="731"/>
                </a:lnTo>
                <a:lnTo>
                  <a:pt x="640" y="731"/>
                </a:lnTo>
                <a:lnTo>
                  <a:pt x="645" y="731"/>
                </a:lnTo>
                <a:lnTo>
                  <a:pt x="651" y="731"/>
                </a:lnTo>
                <a:close/>
                <a:moveTo>
                  <a:pt x="656" y="725"/>
                </a:moveTo>
                <a:lnTo>
                  <a:pt x="661" y="725"/>
                </a:lnTo>
                <a:lnTo>
                  <a:pt x="656" y="725"/>
                </a:lnTo>
                <a:close/>
                <a:moveTo>
                  <a:pt x="656" y="720"/>
                </a:moveTo>
                <a:lnTo>
                  <a:pt x="656" y="725"/>
                </a:lnTo>
                <a:lnTo>
                  <a:pt x="656" y="720"/>
                </a:lnTo>
                <a:close/>
                <a:moveTo>
                  <a:pt x="656" y="720"/>
                </a:moveTo>
                <a:lnTo>
                  <a:pt x="656" y="715"/>
                </a:lnTo>
                <a:lnTo>
                  <a:pt x="651" y="715"/>
                </a:lnTo>
                <a:lnTo>
                  <a:pt x="651" y="710"/>
                </a:lnTo>
                <a:lnTo>
                  <a:pt x="656" y="710"/>
                </a:lnTo>
                <a:lnTo>
                  <a:pt x="656" y="704"/>
                </a:lnTo>
                <a:lnTo>
                  <a:pt x="661" y="704"/>
                </a:lnTo>
                <a:lnTo>
                  <a:pt x="661" y="710"/>
                </a:lnTo>
                <a:lnTo>
                  <a:pt x="667" y="710"/>
                </a:lnTo>
                <a:lnTo>
                  <a:pt x="667" y="704"/>
                </a:lnTo>
                <a:lnTo>
                  <a:pt x="672" y="699"/>
                </a:lnTo>
                <a:lnTo>
                  <a:pt x="672" y="704"/>
                </a:lnTo>
                <a:lnTo>
                  <a:pt x="672" y="699"/>
                </a:lnTo>
                <a:lnTo>
                  <a:pt x="672" y="704"/>
                </a:lnTo>
                <a:lnTo>
                  <a:pt x="677" y="704"/>
                </a:lnTo>
                <a:lnTo>
                  <a:pt x="672" y="704"/>
                </a:lnTo>
                <a:lnTo>
                  <a:pt x="672" y="710"/>
                </a:lnTo>
                <a:lnTo>
                  <a:pt x="672" y="715"/>
                </a:lnTo>
                <a:lnTo>
                  <a:pt x="667" y="715"/>
                </a:lnTo>
                <a:lnTo>
                  <a:pt x="667" y="720"/>
                </a:lnTo>
                <a:lnTo>
                  <a:pt x="661" y="720"/>
                </a:lnTo>
                <a:lnTo>
                  <a:pt x="661" y="725"/>
                </a:lnTo>
                <a:lnTo>
                  <a:pt x="661" y="720"/>
                </a:lnTo>
                <a:lnTo>
                  <a:pt x="656" y="720"/>
                </a:lnTo>
                <a:close/>
                <a:moveTo>
                  <a:pt x="577" y="694"/>
                </a:moveTo>
                <a:lnTo>
                  <a:pt x="582" y="694"/>
                </a:lnTo>
                <a:lnTo>
                  <a:pt x="582" y="699"/>
                </a:lnTo>
                <a:lnTo>
                  <a:pt x="577" y="699"/>
                </a:lnTo>
                <a:lnTo>
                  <a:pt x="577" y="694"/>
                </a:lnTo>
                <a:lnTo>
                  <a:pt x="571" y="694"/>
                </a:lnTo>
                <a:lnTo>
                  <a:pt x="577" y="694"/>
                </a:lnTo>
                <a:close/>
                <a:moveTo>
                  <a:pt x="497" y="646"/>
                </a:moveTo>
                <a:lnTo>
                  <a:pt x="492" y="646"/>
                </a:lnTo>
                <a:lnTo>
                  <a:pt x="497" y="646"/>
                </a:lnTo>
                <a:close/>
                <a:moveTo>
                  <a:pt x="545" y="641"/>
                </a:moveTo>
                <a:lnTo>
                  <a:pt x="540" y="641"/>
                </a:lnTo>
                <a:lnTo>
                  <a:pt x="540" y="635"/>
                </a:lnTo>
                <a:lnTo>
                  <a:pt x="545" y="641"/>
                </a:lnTo>
                <a:close/>
                <a:moveTo>
                  <a:pt x="709" y="593"/>
                </a:moveTo>
                <a:lnTo>
                  <a:pt x="709" y="598"/>
                </a:lnTo>
                <a:lnTo>
                  <a:pt x="709" y="604"/>
                </a:lnTo>
                <a:lnTo>
                  <a:pt x="709" y="609"/>
                </a:lnTo>
                <a:lnTo>
                  <a:pt x="709" y="614"/>
                </a:lnTo>
                <a:lnTo>
                  <a:pt x="709" y="620"/>
                </a:lnTo>
                <a:lnTo>
                  <a:pt x="704" y="620"/>
                </a:lnTo>
                <a:lnTo>
                  <a:pt x="704" y="625"/>
                </a:lnTo>
                <a:lnTo>
                  <a:pt x="704" y="630"/>
                </a:lnTo>
                <a:lnTo>
                  <a:pt x="704" y="635"/>
                </a:lnTo>
                <a:lnTo>
                  <a:pt x="704" y="641"/>
                </a:lnTo>
                <a:lnTo>
                  <a:pt x="698" y="641"/>
                </a:lnTo>
                <a:lnTo>
                  <a:pt x="698" y="646"/>
                </a:lnTo>
                <a:lnTo>
                  <a:pt x="698" y="651"/>
                </a:lnTo>
                <a:lnTo>
                  <a:pt x="698" y="657"/>
                </a:lnTo>
                <a:lnTo>
                  <a:pt x="693" y="657"/>
                </a:lnTo>
                <a:lnTo>
                  <a:pt x="693" y="662"/>
                </a:lnTo>
                <a:lnTo>
                  <a:pt x="688" y="662"/>
                </a:lnTo>
                <a:lnTo>
                  <a:pt x="688" y="667"/>
                </a:lnTo>
                <a:lnTo>
                  <a:pt x="693" y="667"/>
                </a:lnTo>
                <a:lnTo>
                  <a:pt x="688" y="667"/>
                </a:lnTo>
                <a:lnTo>
                  <a:pt x="688" y="673"/>
                </a:lnTo>
                <a:lnTo>
                  <a:pt x="688" y="678"/>
                </a:lnTo>
                <a:lnTo>
                  <a:pt x="682" y="678"/>
                </a:lnTo>
                <a:lnTo>
                  <a:pt x="682" y="683"/>
                </a:lnTo>
                <a:lnTo>
                  <a:pt x="677" y="688"/>
                </a:lnTo>
                <a:lnTo>
                  <a:pt x="672" y="688"/>
                </a:lnTo>
                <a:lnTo>
                  <a:pt x="677" y="688"/>
                </a:lnTo>
                <a:lnTo>
                  <a:pt x="677" y="694"/>
                </a:lnTo>
                <a:lnTo>
                  <a:pt x="672" y="694"/>
                </a:lnTo>
                <a:lnTo>
                  <a:pt x="672" y="688"/>
                </a:lnTo>
                <a:lnTo>
                  <a:pt x="667" y="683"/>
                </a:lnTo>
                <a:lnTo>
                  <a:pt x="661" y="683"/>
                </a:lnTo>
                <a:lnTo>
                  <a:pt x="656" y="688"/>
                </a:lnTo>
                <a:lnTo>
                  <a:pt x="656" y="694"/>
                </a:lnTo>
                <a:lnTo>
                  <a:pt x="651" y="694"/>
                </a:lnTo>
                <a:lnTo>
                  <a:pt x="651" y="699"/>
                </a:lnTo>
                <a:lnTo>
                  <a:pt x="656" y="699"/>
                </a:lnTo>
                <a:lnTo>
                  <a:pt x="651" y="699"/>
                </a:lnTo>
                <a:lnTo>
                  <a:pt x="651" y="704"/>
                </a:lnTo>
                <a:lnTo>
                  <a:pt x="651" y="710"/>
                </a:lnTo>
                <a:lnTo>
                  <a:pt x="645" y="710"/>
                </a:lnTo>
                <a:lnTo>
                  <a:pt x="640" y="710"/>
                </a:lnTo>
                <a:lnTo>
                  <a:pt x="640" y="715"/>
                </a:lnTo>
                <a:lnTo>
                  <a:pt x="635" y="715"/>
                </a:lnTo>
                <a:lnTo>
                  <a:pt x="630" y="715"/>
                </a:lnTo>
                <a:lnTo>
                  <a:pt x="624" y="715"/>
                </a:lnTo>
                <a:lnTo>
                  <a:pt x="624" y="710"/>
                </a:lnTo>
                <a:lnTo>
                  <a:pt x="619" y="710"/>
                </a:lnTo>
                <a:lnTo>
                  <a:pt x="619" y="715"/>
                </a:lnTo>
                <a:lnTo>
                  <a:pt x="614" y="710"/>
                </a:lnTo>
                <a:lnTo>
                  <a:pt x="614" y="715"/>
                </a:lnTo>
                <a:lnTo>
                  <a:pt x="608" y="710"/>
                </a:lnTo>
                <a:lnTo>
                  <a:pt x="614" y="710"/>
                </a:lnTo>
                <a:lnTo>
                  <a:pt x="608" y="710"/>
                </a:lnTo>
                <a:lnTo>
                  <a:pt x="608" y="704"/>
                </a:lnTo>
                <a:lnTo>
                  <a:pt x="603" y="704"/>
                </a:lnTo>
                <a:lnTo>
                  <a:pt x="603" y="699"/>
                </a:lnTo>
                <a:lnTo>
                  <a:pt x="598" y="699"/>
                </a:lnTo>
                <a:lnTo>
                  <a:pt x="598" y="694"/>
                </a:lnTo>
                <a:lnTo>
                  <a:pt x="598" y="688"/>
                </a:lnTo>
                <a:lnTo>
                  <a:pt x="603" y="688"/>
                </a:lnTo>
                <a:lnTo>
                  <a:pt x="608" y="688"/>
                </a:lnTo>
                <a:lnTo>
                  <a:pt x="614" y="688"/>
                </a:lnTo>
                <a:lnTo>
                  <a:pt x="619" y="688"/>
                </a:lnTo>
                <a:lnTo>
                  <a:pt x="619" y="683"/>
                </a:lnTo>
                <a:lnTo>
                  <a:pt x="624" y="683"/>
                </a:lnTo>
                <a:lnTo>
                  <a:pt x="624" y="678"/>
                </a:lnTo>
                <a:lnTo>
                  <a:pt x="630" y="673"/>
                </a:lnTo>
                <a:lnTo>
                  <a:pt x="630" y="667"/>
                </a:lnTo>
                <a:lnTo>
                  <a:pt x="635" y="667"/>
                </a:lnTo>
                <a:lnTo>
                  <a:pt x="635" y="662"/>
                </a:lnTo>
                <a:lnTo>
                  <a:pt x="630" y="662"/>
                </a:lnTo>
                <a:lnTo>
                  <a:pt x="635" y="662"/>
                </a:lnTo>
                <a:lnTo>
                  <a:pt x="630" y="662"/>
                </a:lnTo>
                <a:lnTo>
                  <a:pt x="630" y="657"/>
                </a:lnTo>
                <a:lnTo>
                  <a:pt x="635" y="657"/>
                </a:lnTo>
                <a:lnTo>
                  <a:pt x="630" y="657"/>
                </a:lnTo>
                <a:lnTo>
                  <a:pt x="635" y="657"/>
                </a:lnTo>
                <a:lnTo>
                  <a:pt x="635" y="651"/>
                </a:lnTo>
                <a:lnTo>
                  <a:pt x="640" y="651"/>
                </a:lnTo>
                <a:lnTo>
                  <a:pt x="645" y="651"/>
                </a:lnTo>
                <a:lnTo>
                  <a:pt x="651" y="651"/>
                </a:lnTo>
                <a:lnTo>
                  <a:pt x="656" y="646"/>
                </a:lnTo>
                <a:lnTo>
                  <a:pt x="661" y="646"/>
                </a:lnTo>
                <a:lnTo>
                  <a:pt x="667" y="646"/>
                </a:lnTo>
                <a:lnTo>
                  <a:pt x="667" y="641"/>
                </a:lnTo>
                <a:lnTo>
                  <a:pt x="661" y="641"/>
                </a:lnTo>
                <a:lnTo>
                  <a:pt x="661" y="646"/>
                </a:lnTo>
                <a:lnTo>
                  <a:pt x="661" y="641"/>
                </a:lnTo>
                <a:lnTo>
                  <a:pt x="656" y="641"/>
                </a:lnTo>
                <a:lnTo>
                  <a:pt x="661" y="641"/>
                </a:lnTo>
                <a:lnTo>
                  <a:pt x="661" y="635"/>
                </a:lnTo>
                <a:lnTo>
                  <a:pt x="667" y="635"/>
                </a:lnTo>
                <a:lnTo>
                  <a:pt x="667" y="630"/>
                </a:lnTo>
                <a:lnTo>
                  <a:pt x="672" y="630"/>
                </a:lnTo>
                <a:lnTo>
                  <a:pt x="677" y="630"/>
                </a:lnTo>
                <a:lnTo>
                  <a:pt x="677" y="625"/>
                </a:lnTo>
                <a:lnTo>
                  <a:pt x="682" y="625"/>
                </a:lnTo>
                <a:lnTo>
                  <a:pt x="682" y="620"/>
                </a:lnTo>
                <a:lnTo>
                  <a:pt x="688" y="620"/>
                </a:lnTo>
                <a:lnTo>
                  <a:pt x="688" y="614"/>
                </a:lnTo>
                <a:lnTo>
                  <a:pt x="693" y="614"/>
                </a:lnTo>
                <a:lnTo>
                  <a:pt x="693" y="609"/>
                </a:lnTo>
                <a:lnTo>
                  <a:pt x="693" y="604"/>
                </a:lnTo>
                <a:lnTo>
                  <a:pt x="698" y="604"/>
                </a:lnTo>
                <a:lnTo>
                  <a:pt x="698" y="598"/>
                </a:lnTo>
                <a:lnTo>
                  <a:pt x="704" y="598"/>
                </a:lnTo>
                <a:lnTo>
                  <a:pt x="704" y="593"/>
                </a:lnTo>
                <a:lnTo>
                  <a:pt x="709" y="593"/>
                </a:lnTo>
                <a:close/>
                <a:moveTo>
                  <a:pt x="630" y="588"/>
                </a:moveTo>
                <a:lnTo>
                  <a:pt x="630" y="583"/>
                </a:lnTo>
                <a:lnTo>
                  <a:pt x="630" y="588"/>
                </a:lnTo>
                <a:close/>
                <a:moveTo>
                  <a:pt x="534" y="561"/>
                </a:moveTo>
                <a:lnTo>
                  <a:pt x="529" y="561"/>
                </a:lnTo>
                <a:lnTo>
                  <a:pt x="534" y="561"/>
                </a:lnTo>
                <a:lnTo>
                  <a:pt x="534" y="556"/>
                </a:lnTo>
                <a:lnTo>
                  <a:pt x="534" y="561"/>
                </a:lnTo>
                <a:close/>
                <a:moveTo>
                  <a:pt x="540" y="519"/>
                </a:moveTo>
                <a:lnTo>
                  <a:pt x="534" y="519"/>
                </a:lnTo>
                <a:lnTo>
                  <a:pt x="529" y="519"/>
                </a:lnTo>
                <a:lnTo>
                  <a:pt x="529" y="514"/>
                </a:lnTo>
                <a:lnTo>
                  <a:pt x="534" y="514"/>
                </a:lnTo>
                <a:lnTo>
                  <a:pt x="540" y="514"/>
                </a:lnTo>
                <a:lnTo>
                  <a:pt x="540" y="519"/>
                </a:lnTo>
                <a:close/>
                <a:moveTo>
                  <a:pt x="407" y="207"/>
                </a:moveTo>
                <a:lnTo>
                  <a:pt x="402" y="207"/>
                </a:lnTo>
                <a:lnTo>
                  <a:pt x="402" y="201"/>
                </a:lnTo>
                <a:lnTo>
                  <a:pt x="407" y="207"/>
                </a:lnTo>
                <a:lnTo>
                  <a:pt x="402" y="207"/>
                </a:lnTo>
                <a:lnTo>
                  <a:pt x="407" y="207"/>
                </a:lnTo>
                <a:close/>
                <a:moveTo>
                  <a:pt x="397" y="207"/>
                </a:moveTo>
                <a:lnTo>
                  <a:pt x="391" y="207"/>
                </a:lnTo>
                <a:lnTo>
                  <a:pt x="391" y="201"/>
                </a:lnTo>
                <a:lnTo>
                  <a:pt x="397" y="201"/>
                </a:lnTo>
                <a:lnTo>
                  <a:pt x="397" y="207"/>
                </a:lnTo>
                <a:close/>
                <a:moveTo>
                  <a:pt x="412" y="201"/>
                </a:moveTo>
                <a:lnTo>
                  <a:pt x="407" y="201"/>
                </a:lnTo>
                <a:lnTo>
                  <a:pt x="402" y="201"/>
                </a:lnTo>
                <a:lnTo>
                  <a:pt x="407" y="201"/>
                </a:lnTo>
                <a:lnTo>
                  <a:pt x="412" y="201"/>
                </a:lnTo>
                <a:close/>
                <a:moveTo>
                  <a:pt x="402" y="201"/>
                </a:moveTo>
                <a:lnTo>
                  <a:pt x="397" y="201"/>
                </a:lnTo>
                <a:lnTo>
                  <a:pt x="402" y="201"/>
                </a:lnTo>
                <a:close/>
                <a:moveTo>
                  <a:pt x="513" y="810"/>
                </a:moveTo>
                <a:lnTo>
                  <a:pt x="508" y="810"/>
                </a:lnTo>
                <a:lnTo>
                  <a:pt x="502" y="805"/>
                </a:lnTo>
                <a:lnTo>
                  <a:pt x="502" y="800"/>
                </a:lnTo>
                <a:lnTo>
                  <a:pt x="497" y="794"/>
                </a:lnTo>
                <a:lnTo>
                  <a:pt x="497" y="800"/>
                </a:lnTo>
                <a:lnTo>
                  <a:pt x="502" y="800"/>
                </a:lnTo>
                <a:lnTo>
                  <a:pt x="497" y="805"/>
                </a:lnTo>
                <a:lnTo>
                  <a:pt x="497" y="800"/>
                </a:lnTo>
                <a:lnTo>
                  <a:pt x="492" y="800"/>
                </a:lnTo>
                <a:lnTo>
                  <a:pt x="487" y="800"/>
                </a:lnTo>
                <a:lnTo>
                  <a:pt x="492" y="800"/>
                </a:lnTo>
                <a:lnTo>
                  <a:pt x="492" y="805"/>
                </a:lnTo>
                <a:lnTo>
                  <a:pt x="497" y="805"/>
                </a:lnTo>
                <a:lnTo>
                  <a:pt x="502" y="805"/>
                </a:lnTo>
                <a:lnTo>
                  <a:pt x="502" y="810"/>
                </a:lnTo>
                <a:lnTo>
                  <a:pt x="502" y="815"/>
                </a:lnTo>
                <a:lnTo>
                  <a:pt x="502" y="810"/>
                </a:lnTo>
                <a:lnTo>
                  <a:pt x="497" y="815"/>
                </a:lnTo>
                <a:lnTo>
                  <a:pt x="497" y="810"/>
                </a:lnTo>
                <a:lnTo>
                  <a:pt x="492" y="810"/>
                </a:lnTo>
                <a:lnTo>
                  <a:pt x="492" y="805"/>
                </a:lnTo>
                <a:lnTo>
                  <a:pt x="492" y="810"/>
                </a:lnTo>
                <a:lnTo>
                  <a:pt x="492" y="815"/>
                </a:lnTo>
                <a:lnTo>
                  <a:pt x="487" y="815"/>
                </a:lnTo>
                <a:lnTo>
                  <a:pt x="487" y="810"/>
                </a:lnTo>
                <a:lnTo>
                  <a:pt x="487" y="805"/>
                </a:lnTo>
                <a:lnTo>
                  <a:pt x="402" y="821"/>
                </a:lnTo>
                <a:lnTo>
                  <a:pt x="397" y="821"/>
                </a:lnTo>
                <a:lnTo>
                  <a:pt x="391" y="821"/>
                </a:lnTo>
                <a:lnTo>
                  <a:pt x="386" y="821"/>
                </a:lnTo>
                <a:lnTo>
                  <a:pt x="386" y="826"/>
                </a:lnTo>
                <a:lnTo>
                  <a:pt x="381" y="826"/>
                </a:lnTo>
                <a:lnTo>
                  <a:pt x="338" y="837"/>
                </a:lnTo>
                <a:lnTo>
                  <a:pt x="333" y="837"/>
                </a:lnTo>
                <a:lnTo>
                  <a:pt x="328" y="831"/>
                </a:lnTo>
                <a:lnTo>
                  <a:pt x="322" y="831"/>
                </a:lnTo>
                <a:lnTo>
                  <a:pt x="317" y="831"/>
                </a:lnTo>
                <a:lnTo>
                  <a:pt x="312" y="831"/>
                </a:lnTo>
                <a:lnTo>
                  <a:pt x="312" y="837"/>
                </a:lnTo>
                <a:lnTo>
                  <a:pt x="307" y="837"/>
                </a:lnTo>
                <a:lnTo>
                  <a:pt x="301" y="837"/>
                </a:lnTo>
                <a:lnTo>
                  <a:pt x="291" y="837"/>
                </a:lnTo>
                <a:lnTo>
                  <a:pt x="291" y="842"/>
                </a:lnTo>
                <a:lnTo>
                  <a:pt x="285" y="842"/>
                </a:lnTo>
                <a:lnTo>
                  <a:pt x="285" y="847"/>
                </a:lnTo>
                <a:lnTo>
                  <a:pt x="280" y="847"/>
                </a:lnTo>
                <a:lnTo>
                  <a:pt x="280" y="842"/>
                </a:lnTo>
                <a:lnTo>
                  <a:pt x="275" y="842"/>
                </a:lnTo>
                <a:lnTo>
                  <a:pt x="68" y="752"/>
                </a:lnTo>
                <a:lnTo>
                  <a:pt x="63" y="747"/>
                </a:lnTo>
                <a:lnTo>
                  <a:pt x="58" y="741"/>
                </a:lnTo>
                <a:lnTo>
                  <a:pt x="47" y="731"/>
                </a:lnTo>
                <a:lnTo>
                  <a:pt x="42" y="725"/>
                </a:lnTo>
                <a:lnTo>
                  <a:pt x="31" y="715"/>
                </a:lnTo>
                <a:lnTo>
                  <a:pt x="21" y="710"/>
                </a:lnTo>
                <a:lnTo>
                  <a:pt x="15" y="699"/>
                </a:lnTo>
                <a:lnTo>
                  <a:pt x="5" y="699"/>
                </a:lnTo>
                <a:lnTo>
                  <a:pt x="5" y="694"/>
                </a:lnTo>
                <a:lnTo>
                  <a:pt x="0" y="694"/>
                </a:lnTo>
                <a:lnTo>
                  <a:pt x="0" y="688"/>
                </a:lnTo>
                <a:lnTo>
                  <a:pt x="0" y="683"/>
                </a:lnTo>
                <a:lnTo>
                  <a:pt x="5" y="678"/>
                </a:lnTo>
                <a:lnTo>
                  <a:pt x="10" y="678"/>
                </a:lnTo>
                <a:lnTo>
                  <a:pt x="15" y="673"/>
                </a:lnTo>
                <a:lnTo>
                  <a:pt x="15" y="667"/>
                </a:lnTo>
                <a:lnTo>
                  <a:pt x="15" y="662"/>
                </a:lnTo>
                <a:lnTo>
                  <a:pt x="15" y="657"/>
                </a:lnTo>
                <a:lnTo>
                  <a:pt x="10" y="657"/>
                </a:lnTo>
                <a:lnTo>
                  <a:pt x="10" y="651"/>
                </a:lnTo>
                <a:lnTo>
                  <a:pt x="10" y="646"/>
                </a:lnTo>
                <a:lnTo>
                  <a:pt x="10" y="635"/>
                </a:lnTo>
                <a:lnTo>
                  <a:pt x="10" y="598"/>
                </a:lnTo>
                <a:lnTo>
                  <a:pt x="21" y="577"/>
                </a:lnTo>
                <a:lnTo>
                  <a:pt x="26" y="577"/>
                </a:lnTo>
                <a:lnTo>
                  <a:pt x="31" y="577"/>
                </a:lnTo>
                <a:lnTo>
                  <a:pt x="37" y="577"/>
                </a:lnTo>
                <a:lnTo>
                  <a:pt x="42" y="577"/>
                </a:lnTo>
                <a:lnTo>
                  <a:pt x="47" y="577"/>
                </a:lnTo>
                <a:lnTo>
                  <a:pt x="47" y="583"/>
                </a:lnTo>
                <a:lnTo>
                  <a:pt x="52" y="583"/>
                </a:lnTo>
                <a:lnTo>
                  <a:pt x="58" y="583"/>
                </a:lnTo>
                <a:lnTo>
                  <a:pt x="63" y="583"/>
                </a:lnTo>
                <a:lnTo>
                  <a:pt x="68" y="588"/>
                </a:lnTo>
                <a:lnTo>
                  <a:pt x="74" y="588"/>
                </a:lnTo>
                <a:lnTo>
                  <a:pt x="79" y="588"/>
                </a:lnTo>
                <a:lnTo>
                  <a:pt x="148" y="588"/>
                </a:lnTo>
                <a:lnTo>
                  <a:pt x="174" y="577"/>
                </a:lnTo>
                <a:lnTo>
                  <a:pt x="174" y="535"/>
                </a:lnTo>
                <a:lnTo>
                  <a:pt x="174" y="471"/>
                </a:lnTo>
                <a:lnTo>
                  <a:pt x="174" y="466"/>
                </a:lnTo>
                <a:lnTo>
                  <a:pt x="180" y="466"/>
                </a:lnTo>
                <a:lnTo>
                  <a:pt x="180" y="461"/>
                </a:lnTo>
                <a:lnTo>
                  <a:pt x="180" y="455"/>
                </a:lnTo>
                <a:lnTo>
                  <a:pt x="185" y="455"/>
                </a:lnTo>
                <a:lnTo>
                  <a:pt x="185" y="450"/>
                </a:lnTo>
                <a:lnTo>
                  <a:pt x="190" y="450"/>
                </a:lnTo>
                <a:lnTo>
                  <a:pt x="195" y="445"/>
                </a:lnTo>
                <a:lnTo>
                  <a:pt x="190" y="445"/>
                </a:lnTo>
                <a:lnTo>
                  <a:pt x="195" y="445"/>
                </a:lnTo>
                <a:lnTo>
                  <a:pt x="195" y="440"/>
                </a:lnTo>
                <a:lnTo>
                  <a:pt x="201" y="440"/>
                </a:lnTo>
                <a:lnTo>
                  <a:pt x="201" y="445"/>
                </a:lnTo>
                <a:lnTo>
                  <a:pt x="201" y="440"/>
                </a:lnTo>
                <a:lnTo>
                  <a:pt x="201" y="445"/>
                </a:lnTo>
                <a:lnTo>
                  <a:pt x="206" y="445"/>
                </a:lnTo>
                <a:lnTo>
                  <a:pt x="211" y="445"/>
                </a:lnTo>
                <a:lnTo>
                  <a:pt x="217" y="445"/>
                </a:lnTo>
                <a:lnTo>
                  <a:pt x="217" y="440"/>
                </a:lnTo>
                <a:lnTo>
                  <a:pt x="217" y="434"/>
                </a:lnTo>
                <a:lnTo>
                  <a:pt x="217" y="429"/>
                </a:lnTo>
                <a:lnTo>
                  <a:pt x="222" y="429"/>
                </a:lnTo>
                <a:lnTo>
                  <a:pt x="217" y="429"/>
                </a:lnTo>
                <a:lnTo>
                  <a:pt x="222" y="429"/>
                </a:lnTo>
                <a:lnTo>
                  <a:pt x="222" y="424"/>
                </a:lnTo>
                <a:lnTo>
                  <a:pt x="227" y="424"/>
                </a:lnTo>
                <a:lnTo>
                  <a:pt x="227" y="418"/>
                </a:lnTo>
                <a:lnTo>
                  <a:pt x="232" y="418"/>
                </a:lnTo>
                <a:lnTo>
                  <a:pt x="232" y="413"/>
                </a:lnTo>
                <a:lnTo>
                  <a:pt x="227" y="413"/>
                </a:lnTo>
                <a:lnTo>
                  <a:pt x="232" y="413"/>
                </a:lnTo>
                <a:lnTo>
                  <a:pt x="227" y="413"/>
                </a:lnTo>
                <a:lnTo>
                  <a:pt x="232" y="413"/>
                </a:lnTo>
                <a:lnTo>
                  <a:pt x="232" y="408"/>
                </a:lnTo>
                <a:lnTo>
                  <a:pt x="232" y="413"/>
                </a:lnTo>
                <a:lnTo>
                  <a:pt x="232" y="408"/>
                </a:lnTo>
                <a:lnTo>
                  <a:pt x="232" y="413"/>
                </a:lnTo>
                <a:lnTo>
                  <a:pt x="232" y="408"/>
                </a:lnTo>
                <a:lnTo>
                  <a:pt x="238" y="403"/>
                </a:lnTo>
                <a:lnTo>
                  <a:pt x="232" y="403"/>
                </a:lnTo>
                <a:lnTo>
                  <a:pt x="238" y="403"/>
                </a:lnTo>
                <a:lnTo>
                  <a:pt x="238" y="397"/>
                </a:lnTo>
                <a:lnTo>
                  <a:pt x="238" y="403"/>
                </a:lnTo>
                <a:lnTo>
                  <a:pt x="238" y="397"/>
                </a:lnTo>
                <a:lnTo>
                  <a:pt x="243" y="397"/>
                </a:lnTo>
                <a:lnTo>
                  <a:pt x="248" y="397"/>
                </a:lnTo>
                <a:lnTo>
                  <a:pt x="248" y="392"/>
                </a:lnTo>
                <a:lnTo>
                  <a:pt x="243" y="392"/>
                </a:lnTo>
                <a:lnTo>
                  <a:pt x="238" y="392"/>
                </a:lnTo>
                <a:lnTo>
                  <a:pt x="232" y="392"/>
                </a:lnTo>
                <a:lnTo>
                  <a:pt x="227" y="392"/>
                </a:lnTo>
                <a:lnTo>
                  <a:pt x="222" y="392"/>
                </a:lnTo>
                <a:lnTo>
                  <a:pt x="222" y="387"/>
                </a:lnTo>
                <a:lnTo>
                  <a:pt x="217" y="387"/>
                </a:lnTo>
                <a:lnTo>
                  <a:pt x="217" y="392"/>
                </a:lnTo>
                <a:lnTo>
                  <a:pt x="211" y="392"/>
                </a:lnTo>
                <a:lnTo>
                  <a:pt x="211" y="387"/>
                </a:lnTo>
                <a:lnTo>
                  <a:pt x="211" y="392"/>
                </a:lnTo>
                <a:lnTo>
                  <a:pt x="206" y="392"/>
                </a:lnTo>
                <a:lnTo>
                  <a:pt x="206" y="387"/>
                </a:lnTo>
                <a:lnTo>
                  <a:pt x="201" y="387"/>
                </a:lnTo>
                <a:lnTo>
                  <a:pt x="195" y="387"/>
                </a:lnTo>
                <a:lnTo>
                  <a:pt x="190" y="387"/>
                </a:lnTo>
                <a:lnTo>
                  <a:pt x="185" y="387"/>
                </a:lnTo>
                <a:lnTo>
                  <a:pt x="180" y="387"/>
                </a:lnTo>
                <a:lnTo>
                  <a:pt x="174" y="387"/>
                </a:lnTo>
                <a:lnTo>
                  <a:pt x="174" y="381"/>
                </a:lnTo>
                <a:lnTo>
                  <a:pt x="174" y="376"/>
                </a:lnTo>
                <a:lnTo>
                  <a:pt x="174" y="371"/>
                </a:lnTo>
                <a:lnTo>
                  <a:pt x="174" y="365"/>
                </a:lnTo>
                <a:lnTo>
                  <a:pt x="174" y="360"/>
                </a:lnTo>
                <a:lnTo>
                  <a:pt x="169" y="360"/>
                </a:lnTo>
                <a:lnTo>
                  <a:pt x="169" y="355"/>
                </a:lnTo>
                <a:lnTo>
                  <a:pt x="169" y="350"/>
                </a:lnTo>
                <a:lnTo>
                  <a:pt x="169" y="344"/>
                </a:lnTo>
                <a:lnTo>
                  <a:pt x="169" y="339"/>
                </a:lnTo>
                <a:lnTo>
                  <a:pt x="174" y="328"/>
                </a:lnTo>
                <a:lnTo>
                  <a:pt x="169" y="323"/>
                </a:lnTo>
                <a:lnTo>
                  <a:pt x="174" y="323"/>
                </a:lnTo>
                <a:lnTo>
                  <a:pt x="174" y="318"/>
                </a:lnTo>
                <a:lnTo>
                  <a:pt x="180" y="318"/>
                </a:lnTo>
                <a:lnTo>
                  <a:pt x="180" y="323"/>
                </a:lnTo>
                <a:lnTo>
                  <a:pt x="185" y="323"/>
                </a:lnTo>
                <a:lnTo>
                  <a:pt x="190" y="323"/>
                </a:lnTo>
                <a:lnTo>
                  <a:pt x="195" y="318"/>
                </a:lnTo>
                <a:lnTo>
                  <a:pt x="201" y="323"/>
                </a:lnTo>
                <a:lnTo>
                  <a:pt x="174" y="281"/>
                </a:lnTo>
                <a:lnTo>
                  <a:pt x="169" y="275"/>
                </a:lnTo>
                <a:lnTo>
                  <a:pt x="164" y="275"/>
                </a:lnTo>
                <a:lnTo>
                  <a:pt x="158" y="275"/>
                </a:lnTo>
                <a:lnTo>
                  <a:pt x="158" y="281"/>
                </a:lnTo>
                <a:lnTo>
                  <a:pt x="153" y="281"/>
                </a:lnTo>
                <a:lnTo>
                  <a:pt x="148" y="281"/>
                </a:lnTo>
                <a:lnTo>
                  <a:pt x="142" y="281"/>
                </a:lnTo>
                <a:lnTo>
                  <a:pt x="142" y="286"/>
                </a:lnTo>
                <a:lnTo>
                  <a:pt x="142" y="281"/>
                </a:lnTo>
                <a:lnTo>
                  <a:pt x="137" y="281"/>
                </a:lnTo>
                <a:lnTo>
                  <a:pt x="132" y="281"/>
                </a:lnTo>
                <a:lnTo>
                  <a:pt x="127" y="281"/>
                </a:lnTo>
                <a:lnTo>
                  <a:pt x="127" y="275"/>
                </a:lnTo>
                <a:lnTo>
                  <a:pt x="121" y="275"/>
                </a:lnTo>
                <a:lnTo>
                  <a:pt x="121" y="270"/>
                </a:lnTo>
                <a:lnTo>
                  <a:pt x="116" y="270"/>
                </a:lnTo>
                <a:lnTo>
                  <a:pt x="111" y="270"/>
                </a:lnTo>
                <a:lnTo>
                  <a:pt x="105" y="270"/>
                </a:lnTo>
                <a:lnTo>
                  <a:pt x="105" y="265"/>
                </a:lnTo>
                <a:lnTo>
                  <a:pt x="100" y="265"/>
                </a:lnTo>
                <a:lnTo>
                  <a:pt x="100" y="260"/>
                </a:lnTo>
                <a:lnTo>
                  <a:pt x="95" y="260"/>
                </a:lnTo>
                <a:lnTo>
                  <a:pt x="90" y="260"/>
                </a:lnTo>
                <a:lnTo>
                  <a:pt x="84" y="260"/>
                </a:lnTo>
                <a:lnTo>
                  <a:pt x="79" y="260"/>
                </a:lnTo>
                <a:lnTo>
                  <a:pt x="79" y="254"/>
                </a:lnTo>
                <a:lnTo>
                  <a:pt x="74" y="254"/>
                </a:lnTo>
                <a:lnTo>
                  <a:pt x="74" y="170"/>
                </a:lnTo>
                <a:lnTo>
                  <a:pt x="74" y="122"/>
                </a:lnTo>
                <a:lnTo>
                  <a:pt x="79" y="122"/>
                </a:lnTo>
                <a:lnTo>
                  <a:pt x="84" y="117"/>
                </a:lnTo>
                <a:lnTo>
                  <a:pt x="90" y="117"/>
                </a:lnTo>
                <a:lnTo>
                  <a:pt x="95" y="117"/>
                </a:lnTo>
                <a:lnTo>
                  <a:pt x="95" y="122"/>
                </a:lnTo>
                <a:lnTo>
                  <a:pt x="95" y="117"/>
                </a:lnTo>
                <a:lnTo>
                  <a:pt x="95" y="111"/>
                </a:lnTo>
                <a:lnTo>
                  <a:pt x="90" y="111"/>
                </a:lnTo>
                <a:lnTo>
                  <a:pt x="84" y="111"/>
                </a:lnTo>
                <a:lnTo>
                  <a:pt x="79" y="111"/>
                </a:lnTo>
                <a:lnTo>
                  <a:pt x="79" y="106"/>
                </a:lnTo>
                <a:lnTo>
                  <a:pt x="74" y="106"/>
                </a:lnTo>
                <a:lnTo>
                  <a:pt x="68" y="106"/>
                </a:lnTo>
                <a:lnTo>
                  <a:pt x="63" y="106"/>
                </a:lnTo>
                <a:lnTo>
                  <a:pt x="63" y="101"/>
                </a:lnTo>
                <a:lnTo>
                  <a:pt x="58" y="101"/>
                </a:lnTo>
                <a:lnTo>
                  <a:pt x="58" y="106"/>
                </a:lnTo>
                <a:lnTo>
                  <a:pt x="58" y="101"/>
                </a:lnTo>
                <a:lnTo>
                  <a:pt x="63" y="101"/>
                </a:lnTo>
                <a:lnTo>
                  <a:pt x="63" y="95"/>
                </a:lnTo>
                <a:lnTo>
                  <a:pt x="58" y="95"/>
                </a:lnTo>
                <a:lnTo>
                  <a:pt x="58" y="90"/>
                </a:lnTo>
                <a:lnTo>
                  <a:pt x="52" y="90"/>
                </a:lnTo>
                <a:lnTo>
                  <a:pt x="52" y="85"/>
                </a:lnTo>
                <a:lnTo>
                  <a:pt x="47" y="85"/>
                </a:lnTo>
                <a:lnTo>
                  <a:pt x="42" y="85"/>
                </a:lnTo>
                <a:lnTo>
                  <a:pt x="42" y="80"/>
                </a:lnTo>
                <a:lnTo>
                  <a:pt x="37" y="80"/>
                </a:lnTo>
                <a:lnTo>
                  <a:pt x="31" y="80"/>
                </a:lnTo>
                <a:lnTo>
                  <a:pt x="31" y="74"/>
                </a:lnTo>
                <a:lnTo>
                  <a:pt x="31" y="69"/>
                </a:lnTo>
                <a:lnTo>
                  <a:pt x="26" y="69"/>
                </a:lnTo>
                <a:lnTo>
                  <a:pt x="26" y="64"/>
                </a:lnTo>
                <a:lnTo>
                  <a:pt x="26" y="58"/>
                </a:lnTo>
                <a:lnTo>
                  <a:pt x="26" y="53"/>
                </a:lnTo>
                <a:lnTo>
                  <a:pt x="26" y="48"/>
                </a:lnTo>
                <a:lnTo>
                  <a:pt x="21" y="48"/>
                </a:lnTo>
                <a:lnTo>
                  <a:pt x="15" y="48"/>
                </a:lnTo>
                <a:lnTo>
                  <a:pt x="15" y="43"/>
                </a:lnTo>
                <a:lnTo>
                  <a:pt x="21" y="43"/>
                </a:lnTo>
                <a:lnTo>
                  <a:pt x="21" y="37"/>
                </a:lnTo>
                <a:lnTo>
                  <a:pt x="26" y="37"/>
                </a:lnTo>
                <a:lnTo>
                  <a:pt x="26" y="32"/>
                </a:lnTo>
                <a:lnTo>
                  <a:pt x="21" y="32"/>
                </a:lnTo>
                <a:lnTo>
                  <a:pt x="21" y="27"/>
                </a:lnTo>
                <a:lnTo>
                  <a:pt x="15" y="27"/>
                </a:lnTo>
                <a:lnTo>
                  <a:pt x="15" y="21"/>
                </a:lnTo>
                <a:lnTo>
                  <a:pt x="10" y="21"/>
                </a:lnTo>
                <a:lnTo>
                  <a:pt x="10" y="16"/>
                </a:lnTo>
                <a:lnTo>
                  <a:pt x="5" y="16"/>
                </a:lnTo>
                <a:lnTo>
                  <a:pt x="5" y="11"/>
                </a:lnTo>
                <a:lnTo>
                  <a:pt x="21" y="11"/>
                </a:lnTo>
                <a:lnTo>
                  <a:pt x="100" y="0"/>
                </a:lnTo>
                <a:lnTo>
                  <a:pt x="105" y="0"/>
                </a:lnTo>
                <a:lnTo>
                  <a:pt x="111" y="0"/>
                </a:lnTo>
                <a:lnTo>
                  <a:pt x="116" y="0"/>
                </a:lnTo>
                <a:lnTo>
                  <a:pt x="116" y="5"/>
                </a:lnTo>
                <a:lnTo>
                  <a:pt x="116" y="0"/>
                </a:lnTo>
                <a:lnTo>
                  <a:pt x="121" y="0"/>
                </a:lnTo>
                <a:lnTo>
                  <a:pt x="127" y="0"/>
                </a:lnTo>
                <a:lnTo>
                  <a:pt x="127" y="5"/>
                </a:lnTo>
                <a:lnTo>
                  <a:pt x="132" y="5"/>
                </a:lnTo>
                <a:lnTo>
                  <a:pt x="137" y="5"/>
                </a:lnTo>
                <a:lnTo>
                  <a:pt x="137" y="11"/>
                </a:lnTo>
                <a:lnTo>
                  <a:pt x="137" y="16"/>
                </a:lnTo>
                <a:lnTo>
                  <a:pt x="137" y="11"/>
                </a:lnTo>
                <a:lnTo>
                  <a:pt x="142" y="11"/>
                </a:lnTo>
                <a:lnTo>
                  <a:pt x="142" y="16"/>
                </a:lnTo>
                <a:lnTo>
                  <a:pt x="148" y="21"/>
                </a:lnTo>
                <a:lnTo>
                  <a:pt x="153" y="27"/>
                </a:lnTo>
                <a:lnTo>
                  <a:pt x="153" y="21"/>
                </a:lnTo>
                <a:lnTo>
                  <a:pt x="153" y="27"/>
                </a:lnTo>
                <a:lnTo>
                  <a:pt x="158" y="27"/>
                </a:lnTo>
                <a:lnTo>
                  <a:pt x="158" y="21"/>
                </a:lnTo>
                <a:lnTo>
                  <a:pt x="164" y="21"/>
                </a:lnTo>
                <a:lnTo>
                  <a:pt x="164" y="27"/>
                </a:lnTo>
                <a:lnTo>
                  <a:pt x="169" y="27"/>
                </a:lnTo>
                <a:lnTo>
                  <a:pt x="174" y="27"/>
                </a:lnTo>
                <a:lnTo>
                  <a:pt x="180" y="27"/>
                </a:lnTo>
                <a:lnTo>
                  <a:pt x="180" y="32"/>
                </a:lnTo>
                <a:lnTo>
                  <a:pt x="185" y="32"/>
                </a:lnTo>
                <a:lnTo>
                  <a:pt x="185" y="37"/>
                </a:lnTo>
                <a:lnTo>
                  <a:pt x="190" y="37"/>
                </a:lnTo>
                <a:lnTo>
                  <a:pt x="190" y="43"/>
                </a:lnTo>
                <a:lnTo>
                  <a:pt x="195" y="43"/>
                </a:lnTo>
                <a:lnTo>
                  <a:pt x="195" y="48"/>
                </a:lnTo>
                <a:lnTo>
                  <a:pt x="201" y="48"/>
                </a:lnTo>
                <a:lnTo>
                  <a:pt x="201" y="43"/>
                </a:lnTo>
                <a:lnTo>
                  <a:pt x="206" y="43"/>
                </a:lnTo>
                <a:lnTo>
                  <a:pt x="206" y="48"/>
                </a:lnTo>
                <a:lnTo>
                  <a:pt x="206" y="53"/>
                </a:lnTo>
                <a:lnTo>
                  <a:pt x="211" y="53"/>
                </a:lnTo>
                <a:lnTo>
                  <a:pt x="217" y="53"/>
                </a:lnTo>
                <a:lnTo>
                  <a:pt x="222" y="53"/>
                </a:lnTo>
                <a:lnTo>
                  <a:pt x="227" y="53"/>
                </a:lnTo>
                <a:lnTo>
                  <a:pt x="232" y="53"/>
                </a:lnTo>
                <a:lnTo>
                  <a:pt x="232" y="48"/>
                </a:lnTo>
                <a:lnTo>
                  <a:pt x="232" y="53"/>
                </a:lnTo>
                <a:lnTo>
                  <a:pt x="238" y="53"/>
                </a:lnTo>
                <a:lnTo>
                  <a:pt x="238" y="48"/>
                </a:lnTo>
                <a:lnTo>
                  <a:pt x="238" y="53"/>
                </a:lnTo>
                <a:lnTo>
                  <a:pt x="243" y="53"/>
                </a:lnTo>
                <a:lnTo>
                  <a:pt x="248" y="53"/>
                </a:lnTo>
                <a:lnTo>
                  <a:pt x="248" y="48"/>
                </a:lnTo>
                <a:lnTo>
                  <a:pt x="254" y="48"/>
                </a:lnTo>
                <a:lnTo>
                  <a:pt x="259" y="48"/>
                </a:lnTo>
                <a:lnTo>
                  <a:pt x="254" y="53"/>
                </a:lnTo>
                <a:lnTo>
                  <a:pt x="259" y="53"/>
                </a:lnTo>
                <a:lnTo>
                  <a:pt x="264" y="53"/>
                </a:lnTo>
                <a:lnTo>
                  <a:pt x="264" y="48"/>
                </a:lnTo>
                <a:lnTo>
                  <a:pt x="270" y="48"/>
                </a:lnTo>
                <a:lnTo>
                  <a:pt x="270" y="43"/>
                </a:lnTo>
                <a:lnTo>
                  <a:pt x="275" y="43"/>
                </a:lnTo>
                <a:lnTo>
                  <a:pt x="280" y="43"/>
                </a:lnTo>
                <a:lnTo>
                  <a:pt x="280" y="37"/>
                </a:lnTo>
                <a:lnTo>
                  <a:pt x="285" y="37"/>
                </a:lnTo>
                <a:lnTo>
                  <a:pt x="285" y="32"/>
                </a:lnTo>
                <a:lnTo>
                  <a:pt x="291" y="32"/>
                </a:lnTo>
                <a:lnTo>
                  <a:pt x="296" y="32"/>
                </a:lnTo>
                <a:lnTo>
                  <a:pt x="296" y="37"/>
                </a:lnTo>
                <a:lnTo>
                  <a:pt x="301" y="37"/>
                </a:lnTo>
                <a:lnTo>
                  <a:pt x="301" y="32"/>
                </a:lnTo>
                <a:lnTo>
                  <a:pt x="307" y="32"/>
                </a:lnTo>
                <a:lnTo>
                  <a:pt x="307" y="27"/>
                </a:lnTo>
                <a:lnTo>
                  <a:pt x="312" y="27"/>
                </a:lnTo>
                <a:lnTo>
                  <a:pt x="312" y="32"/>
                </a:lnTo>
                <a:lnTo>
                  <a:pt x="317" y="32"/>
                </a:lnTo>
                <a:lnTo>
                  <a:pt x="322" y="32"/>
                </a:lnTo>
                <a:lnTo>
                  <a:pt x="328" y="32"/>
                </a:lnTo>
                <a:lnTo>
                  <a:pt x="328" y="37"/>
                </a:lnTo>
                <a:lnTo>
                  <a:pt x="333" y="37"/>
                </a:lnTo>
                <a:lnTo>
                  <a:pt x="338" y="37"/>
                </a:lnTo>
                <a:lnTo>
                  <a:pt x="333" y="37"/>
                </a:lnTo>
                <a:lnTo>
                  <a:pt x="333" y="43"/>
                </a:lnTo>
                <a:lnTo>
                  <a:pt x="333" y="48"/>
                </a:lnTo>
                <a:lnTo>
                  <a:pt x="333" y="53"/>
                </a:lnTo>
                <a:lnTo>
                  <a:pt x="328" y="53"/>
                </a:lnTo>
                <a:lnTo>
                  <a:pt x="328" y="58"/>
                </a:lnTo>
                <a:lnTo>
                  <a:pt x="328" y="64"/>
                </a:lnTo>
                <a:lnTo>
                  <a:pt x="328" y="69"/>
                </a:lnTo>
                <a:lnTo>
                  <a:pt x="333" y="69"/>
                </a:lnTo>
                <a:lnTo>
                  <a:pt x="333" y="74"/>
                </a:lnTo>
                <a:lnTo>
                  <a:pt x="333" y="80"/>
                </a:lnTo>
                <a:lnTo>
                  <a:pt x="338" y="80"/>
                </a:lnTo>
                <a:lnTo>
                  <a:pt x="338" y="85"/>
                </a:lnTo>
                <a:lnTo>
                  <a:pt x="344" y="85"/>
                </a:lnTo>
                <a:lnTo>
                  <a:pt x="344" y="90"/>
                </a:lnTo>
                <a:lnTo>
                  <a:pt x="344" y="95"/>
                </a:lnTo>
                <a:lnTo>
                  <a:pt x="349" y="95"/>
                </a:lnTo>
                <a:lnTo>
                  <a:pt x="349" y="101"/>
                </a:lnTo>
                <a:lnTo>
                  <a:pt x="354" y="101"/>
                </a:lnTo>
                <a:lnTo>
                  <a:pt x="354" y="106"/>
                </a:lnTo>
                <a:lnTo>
                  <a:pt x="354" y="101"/>
                </a:lnTo>
                <a:lnTo>
                  <a:pt x="354" y="106"/>
                </a:lnTo>
                <a:lnTo>
                  <a:pt x="354" y="111"/>
                </a:lnTo>
                <a:lnTo>
                  <a:pt x="354" y="117"/>
                </a:lnTo>
                <a:lnTo>
                  <a:pt x="354" y="122"/>
                </a:lnTo>
                <a:lnTo>
                  <a:pt x="360" y="122"/>
                </a:lnTo>
                <a:lnTo>
                  <a:pt x="354" y="122"/>
                </a:lnTo>
                <a:lnTo>
                  <a:pt x="354" y="127"/>
                </a:lnTo>
                <a:lnTo>
                  <a:pt x="354" y="133"/>
                </a:lnTo>
                <a:lnTo>
                  <a:pt x="354" y="138"/>
                </a:lnTo>
                <a:lnTo>
                  <a:pt x="349" y="138"/>
                </a:lnTo>
                <a:lnTo>
                  <a:pt x="349" y="143"/>
                </a:lnTo>
                <a:lnTo>
                  <a:pt x="349" y="148"/>
                </a:lnTo>
                <a:lnTo>
                  <a:pt x="349" y="154"/>
                </a:lnTo>
                <a:lnTo>
                  <a:pt x="349" y="159"/>
                </a:lnTo>
                <a:lnTo>
                  <a:pt x="349" y="164"/>
                </a:lnTo>
                <a:lnTo>
                  <a:pt x="354" y="164"/>
                </a:lnTo>
                <a:lnTo>
                  <a:pt x="354" y="170"/>
                </a:lnTo>
                <a:lnTo>
                  <a:pt x="354" y="175"/>
                </a:lnTo>
                <a:lnTo>
                  <a:pt x="354" y="180"/>
                </a:lnTo>
                <a:lnTo>
                  <a:pt x="354" y="175"/>
                </a:lnTo>
                <a:lnTo>
                  <a:pt x="360" y="175"/>
                </a:lnTo>
                <a:lnTo>
                  <a:pt x="360" y="180"/>
                </a:lnTo>
                <a:lnTo>
                  <a:pt x="365" y="180"/>
                </a:lnTo>
                <a:lnTo>
                  <a:pt x="365" y="185"/>
                </a:lnTo>
                <a:lnTo>
                  <a:pt x="370" y="185"/>
                </a:lnTo>
                <a:lnTo>
                  <a:pt x="370" y="191"/>
                </a:lnTo>
                <a:lnTo>
                  <a:pt x="370" y="196"/>
                </a:lnTo>
                <a:lnTo>
                  <a:pt x="375" y="196"/>
                </a:lnTo>
                <a:lnTo>
                  <a:pt x="375" y="201"/>
                </a:lnTo>
                <a:lnTo>
                  <a:pt x="381" y="201"/>
                </a:lnTo>
                <a:lnTo>
                  <a:pt x="386" y="201"/>
                </a:lnTo>
                <a:lnTo>
                  <a:pt x="391" y="201"/>
                </a:lnTo>
                <a:lnTo>
                  <a:pt x="391" y="207"/>
                </a:lnTo>
                <a:lnTo>
                  <a:pt x="397" y="207"/>
                </a:lnTo>
                <a:lnTo>
                  <a:pt x="402" y="207"/>
                </a:lnTo>
                <a:lnTo>
                  <a:pt x="407" y="207"/>
                </a:lnTo>
                <a:lnTo>
                  <a:pt x="407" y="212"/>
                </a:lnTo>
                <a:lnTo>
                  <a:pt x="412" y="212"/>
                </a:lnTo>
                <a:lnTo>
                  <a:pt x="412" y="207"/>
                </a:lnTo>
                <a:lnTo>
                  <a:pt x="418" y="207"/>
                </a:lnTo>
                <a:lnTo>
                  <a:pt x="412" y="207"/>
                </a:lnTo>
                <a:lnTo>
                  <a:pt x="418" y="207"/>
                </a:lnTo>
                <a:lnTo>
                  <a:pt x="418" y="212"/>
                </a:lnTo>
                <a:lnTo>
                  <a:pt x="423" y="212"/>
                </a:lnTo>
                <a:lnTo>
                  <a:pt x="423" y="217"/>
                </a:lnTo>
                <a:lnTo>
                  <a:pt x="423" y="212"/>
                </a:lnTo>
                <a:lnTo>
                  <a:pt x="428" y="217"/>
                </a:lnTo>
                <a:lnTo>
                  <a:pt x="428" y="223"/>
                </a:lnTo>
                <a:lnTo>
                  <a:pt x="434" y="223"/>
                </a:lnTo>
                <a:lnTo>
                  <a:pt x="434" y="228"/>
                </a:lnTo>
                <a:lnTo>
                  <a:pt x="439" y="228"/>
                </a:lnTo>
                <a:lnTo>
                  <a:pt x="439" y="233"/>
                </a:lnTo>
                <a:lnTo>
                  <a:pt x="444" y="233"/>
                </a:lnTo>
                <a:lnTo>
                  <a:pt x="444" y="238"/>
                </a:lnTo>
                <a:lnTo>
                  <a:pt x="439" y="238"/>
                </a:lnTo>
                <a:lnTo>
                  <a:pt x="439" y="244"/>
                </a:lnTo>
                <a:lnTo>
                  <a:pt x="434" y="244"/>
                </a:lnTo>
                <a:lnTo>
                  <a:pt x="434" y="249"/>
                </a:lnTo>
                <a:lnTo>
                  <a:pt x="434" y="244"/>
                </a:lnTo>
                <a:lnTo>
                  <a:pt x="434" y="249"/>
                </a:lnTo>
                <a:lnTo>
                  <a:pt x="428" y="249"/>
                </a:lnTo>
                <a:lnTo>
                  <a:pt x="428" y="254"/>
                </a:lnTo>
                <a:lnTo>
                  <a:pt x="428" y="260"/>
                </a:lnTo>
                <a:lnTo>
                  <a:pt x="423" y="260"/>
                </a:lnTo>
                <a:lnTo>
                  <a:pt x="428" y="260"/>
                </a:lnTo>
                <a:lnTo>
                  <a:pt x="428" y="265"/>
                </a:lnTo>
                <a:lnTo>
                  <a:pt x="423" y="265"/>
                </a:lnTo>
                <a:lnTo>
                  <a:pt x="423" y="270"/>
                </a:lnTo>
                <a:lnTo>
                  <a:pt x="423" y="275"/>
                </a:lnTo>
                <a:lnTo>
                  <a:pt x="423" y="281"/>
                </a:lnTo>
                <a:lnTo>
                  <a:pt x="423" y="286"/>
                </a:lnTo>
                <a:lnTo>
                  <a:pt x="418" y="286"/>
                </a:lnTo>
                <a:lnTo>
                  <a:pt x="418" y="291"/>
                </a:lnTo>
                <a:lnTo>
                  <a:pt x="418" y="297"/>
                </a:lnTo>
                <a:lnTo>
                  <a:pt x="412" y="297"/>
                </a:lnTo>
                <a:lnTo>
                  <a:pt x="412" y="302"/>
                </a:lnTo>
                <a:lnTo>
                  <a:pt x="407" y="302"/>
                </a:lnTo>
                <a:lnTo>
                  <a:pt x="407" y="307"/>
                </a:lnTo>
                <a:lnTo>
                  <a:pt x="412" y="313"/>
                </a:lnTo>
                <a:lnTo>
                  <a:pt x="418" y="313"/>
                </a:lnTo>
                <a:lnTo>
                  <a:pt x="418" y="318"/>
                </a:lnTo>
                <a:lnTo>
                  <a:pt x="418" y="323"/>
                </a:lnTo>
                <a:lnTo>
                  <a:pt x="423" y="323"/>
                </a:lnTo>
                <a:lnTo>
                  <a:pt x="423" y="328"/>
                </a:lnTo>
                <a:lnTo>
                  <a:pt x="428" y="328"/>
                </a:lnTo>
                <a:lnTo>
                  <a:pt x="434" y="328"/>
                </a:lnTo>
                <a:lnTo>
                  <a:pt x="439" y="328"/>
                </a:lnTo>
                <a:lnTo>
                  <a:pt x="439" y="334"/>
                </a:lnTo>
                <a:lnTo>
                  <a:pt x="439" y="339"/>
                </a:lnTo>
                <a:lnTo>
                  <a:pt x="439" y="344"/>
                </a:lnTo>
                <a:lnTo>
                  <a:pt x="439" y="350"/>
                </a:lnTo>
                <a:lnTo>
                  <a:pt x="439" y="355"/>
                </a:lnTo>
                <a:lnTo>
                  <a:pt x="434" y="355"/>
                </a:lnTo>
                <a:lnTo>
                  <a:pt x="434" y="360"/>
                </a:lnTo>
                <a:lnTo>
                  <a:pt x="428" y="360"/>
                </a:lnTo>
                <a:lnTo>
                  <a:pt x="428" y="365"/>
                </a:lnTo>
                <a:lnTo>
                  <a:pt x="428" y="371"/>
                </a:lnTo>
                <a:lnTo>
                  <a:pt x="423" y="371"/>
                </a:lnTo>
                <a:lnTo>
                  <a:pt x="423" y="376"/>
                </a:lnTo>
                <a:lnTo>
                  <a:pt x="418" y="376"/>
                </a:lnTo>
                <a:lnTo>
                  <a:pt x="423" y="381"/>
                </a:lnTo>
                <a:lnTo>
                  <a:pt x="428" y="381"/>
                </a:lnTo>
                <a:lnTo>
                  <a:pt x="428" y="387"/>
                </a:lnTo>
                <a:lnTo>
                  <a:pt x="434" y="387"/>
                </a:lnTo>
                <a:lnTo>
                  <a:pt x="439" y="392"/>
                </a:lnTo>
                <a:lnTo>
                  <a:pt x="439" y="387"/>
                </a:lnTo>
                <a:lnTo>
                  <a:pt x="444" y="387"/>
                </a:lnTo>
                <a:lnTo>
                  <a:pt x="444" y="381"/>
                </a:lnTo>
                <a:lnTo>
                  <a:pt x="450" y="381"/>
                </a:lnTo>
                <a:lnTo>
                  <a:pt x="455" y="381"/>
                </a:lnTo>
                <a:lnTo>
                  <a:pt x="455" y="376"/>
                </a:lnTo>
                <a:lnTo>
                  <a:pt x="460" y="376"/>
                </a:lnTo>
                <a:lnTo>
                  <a:pt x="465" y="376"/>
                </a:lnTo>
                <a:lnTo>
                  <a:pt x="471" y="376"/>
                </a:lnTo>
                <a:lnTo>
                  <a:pt x="476" y="376"/>
                </a:lnTo>
                <a:lnTo>
                  <a:pt x="476" y="371"/>
                </a:lnTo>
                <a:lnTo>
                  <a:pt x="481" y="371"/>
                </a:lnTo>
                <a:lnTo>
                  <a:pt x="481" y="365"/>
                </a:lnTo>
                <a:lnTo>
                  <a:pt x="487" y="365"/>
                </a:lnTo>
                <a:lnTo>
                  <a:pt x="487" y="360"/>
                </a:lnTo>
                <a:lnTo>
                  <a:pt x="492" y="360"/>
                </a:lnTo>
                <a:lnTo>
                  <a:pt x="492" y="365"/>
                </a:lnTo>
                <a:lnTo>
                  <a:pt x="497" y="365"/>
                </a:lnTo>
                <a:lnTo>
                  <a:pt x="502" y="365"/>
                </a:lnTo>
                <a:lnTo>
                  <a:pt x="508" y="371"/>
                </a:lnTo>
                <a:lnTo>
                  <a:pt x="513" y="371"/>
                </a:lnTo>
                <a:lnTo>
                  <a:pt x="518" y="371"/>
                </a:lnTo>
                <a:lnTo>
                  <a:pt x="524" y="371"/>
                </a:lnTo>
                <a:lnTo>
                  <a:pt x="529" y="371"/>
                </a:lnTo>
                <a:lnTo>
                  <a:pt x="534" y="371"/>
                </a:lnTo>
                <a:lnTo>
                  <a:pt x="534" y="376"/>
                </a:lnTo>
                <a:lnTo>
                  <a:pt x="540" y="376"/>
                </a:lnTo>
                <a:lnTo>
                  <a:pt x="545" y="376"/>
                </a:lnTo>
                <a:lnTo>
                  <a:pt x="550" y="376"/>
                </a:lnTo>
                <a:lnTo>
                  <a:pt x="550" y="381"/>
                </a:lnTo>
                <a:lnTo>
                  <a:pt x="550" y="387"/>
                </a:lnTo>
                <a:lnTo>
                  <a:pt x="550" y="392"/>
                </a:lnTo>
                <a:lnTo>
                  <a:pt x="545" y="397"/>
                </a:lnTo>
                <a:lnTo>
                  <a:pt x="545" y="403"/>
                </a:lnTo>
                <a:lnTo>
                  <a:pt x="545" y="408"/>
                </a:lnTo>
                <a:lnTo>
                  <a:pt x="540" y="413"/>
                </a:lnTo>
                <a:lnTo>
                  <a:pt x="540" y="418"/>
                </a:lnTo>
                <a:lnTo>
                  <a:pt x="540" y="424"/>
                </a:lnTo>
                <a:lnTo>
                  <a:pt x="540" y="429"/>
                </a:lnTo>
                <a:lnTo>
                  <a:pt x="534" y="429"/>
                </a:lnTo>
                <a:lnTo>
                  <a:pt x="534" y="434"/>
                </a:lnTo>
                <a:lnTo>
                  <a:pt x="534" y="440"/>
                </a:lnTo>
                <a:lnTo>
                  <a:pt x="540" y="440"/>
                </a:lnTo>
                <a:lnTo>
                  <a:pt x="540" y="434"/>
                </a:lnTo>
                <a:lnTo>
                  <a:pt x="545" y="434"/>
                </a:lnTo>
                <a:lnTo>
                  <a:pt x="545" y="440"/>
                </a:lnTo>
                <a:lnTo>
                  <a:pt x="550" y="440"/>
                </a:lnTo>
                <a:lnTo>
                  <a:pt x="550" y="445"/>
                </a:lnTo>
                <a:lnTo>
                  <a:pt x="545" y="445"/>
                </a:lnTo>
                <a:lnTo>
                  <a:pt x="545" y="450"/>
                </a:lnTo>
                <a:lnTo>
                  <a:pt x="545" y="455"/>
                </a:lnTo>
                <a:lnTo>
                  <a:pt x="545" y="461"/>
                </a:lnTo>
                <a:lnTo>
                  <a:pt x="545" y="466"/>
                </a:lnTo>
                <a:lnTo>
                  <a:pt x="540" y="466"/>
                </a:lnTo>
                <a:lnTo>
                  <a:pt x="540" y="461"/>
                </a:lnTo>
                <a:lnTo>
                  <a:pt x="540" y="466"/>
                </a:lnTo>
                <a:lnTo>
                  <a:pt x="534" y="466"/>
                </a:lnTo>
                <a:lnTo>
                  <a:pt x="534" y="471"/>
                </a:lnTo>
                <a:lnTo>
                  <a:pt x="529" y="471"/>
                </a:lnTo>
                <a:lnTo>
                  <a:pt x="529" y="477"/>
                </a:lnTo>
                <a:lnTo>
                  <a:pt x="529" y="482"/>
                </a:lnTo>
                <a:lnTo>
                  <a:pt x="524" y="482"/>
                </a:lnTo>
                <a:lnTo>
                  <a:pt x="524" y="487"/>
                </a:lnTo>
                <a:lnTo>
                  <a:pt x="518" y="487"/>
                </a:lnTo>
                <a:lnTo>
                  <a:pt x="518" y="493"/>
                </a:lnTo>
                <a:lnTo>
                  <a:pt x="518" y="498"/>
                </a:lnTo>
                <a:lnTo>
                  <a:pt x="518" y="493"/>
                </a:lnTo>
                <a:lnTo>
                  <a:pt x="518" y="487"/>
                </a:lnTo>
                <a:lnTo>
                  <a:pt x="524" y="487"/>
                </a:lnTo>
                <a:lnTo>
                  <a:pt x="524" y="493"/>
                </a:lnTo>
                <a:lnTo>
                  <a:pt x="518" y="498"/>
                </a:lnTo>
                <a:lnTo>
                  <a:pt x="518" y="503"/>
                </a:lnTo>
                <a:lnTo>
                  <a:pt x="518" y="508"/>
                </a:lnTo>
                <a:lnTo>
                  <a:pt x="518" y="514"/>
                </a:lnTo>
                <a:lnTo>
                  <a:pt x="518" y="519"/>
                </a:lnTo>
                <a:lnTo>
                  <a:pt x="513" y="514"/>
                </a:lnTo>
                <a:lnTo>
                  <a:pt x="513" y="519"/>
                </a:lnTo>
                <a:lnTo>
                  <a:pt x="513" y="524"/>
                </a:lnTo>
                <a:lnTo>
                  <a:pt x="508" y="524"/>
                </a:lnTo>
                <a:lnTo>
                  <a:pt x="508" y="530"/>
                </a:lnTo>
                <a:lnTo>
                  <a:pt x="508" y="535"/>
                </a:lnTo>
                <a:lnTo>
                  <a:pt x="502" y="535"/>
                </a:lnTo>
                <a:lnTo>
                  <a:pt x="502" y="540"/>
                </a:lnTo>
                <a:lnTo>
                  <a:pt x="502" y="545"/>
                </a:lnTo>
                <a:lnTo>
                  <a:pt x="502" y="551"/>
                </a:lnTo>
                <a:lnTo>
                  <a:pt x="502" y="556"/>
                </a:lnTo>
                <a:lnTo>
                  <a:pt x="497" y="561"/>
                </a:lnTo>
                <a:lnTo>
                  <a:pt x="497" y="567"/>
                </a:lnTo>
                <a:lnTo>
                  <a:pt x="497" y="572"/>
                </a:lnTo>
                <a:lnTo>
                  <a:pt x="492" y="572"/>
                </a:lnTo>
                <a:lnTo>
                  <a:pt x="492" y="577"/>
                </a:lnTo>
                <a:lnTo>
                  <a:pt x="492" y="583"/>
                </a:lnTo>
                <a:lnTo>
                  <a:pt x="497" y="583"/>
                </a:lnTo>
                <a:lnTo>
                  <a:pt x="497" y="588"/>
                </a:lnTo>
                <a:lnTo>
                  <a:pt x="497" y="593"/>
                </a:lnTo>
                <a:lnTo>
                  <a:pt x="497" y="598"/>
                </a:lnTo>
                <a:lnTo>
                  <a:pt x="502" y="598"/>
                </a:lnTo>
                <a:lnTo>
                  <a:pt x="502" y="604"/>
                </a:lnTo>
                <a:lnTo>
                  <a:pt x="502" y="609"/>
                </a:lnTo>
                <a:lnTo>
                  <a:pt x="502" y="614"/>
                </a:lnTo>
                <a:lnTo>
                  <a:pt x="497" y="614"/>
                </a:lnTo>
                <a:lnTo>
                  <a:pt x="497" y="620"/>
                </a:lnTo>
                <a:lnTo>
                  <a:pt x="502" y="620"/>
                </a:lnTo>
                <a:lnTo>
                  <a:pt x="502" y="625"/>
                </a:lnTo>
                <a:lnTo>
                  <a:pt x="502" y="630"/>
                </a:lnTo>
                <a:lnTo>
                  <a:pt x="502" y="635"/>
                </a:lnTo>
                <a:lnTo>
                  <a:pt x="497" y="635"/>
                </a:lnTo>
                <a:lnTo>
                  <a:pt x="497" y="641"/>
                </a:lnTo>
                <a:lnTo>
                  <a:pt x="497" y="646"/>
                </a:lnTo>
                <a:lnTo>
                  <a:pt x="492" y="646"/>
                </a:lnTo>
                <a:lnTo>
                  <a:pt x="492" y="651"/>
                </a:lnTo>
                <a:lnTo>
                  <a:pt x="487" y="651"/>
                </a:lnTo>
                <a:lnTo>
                  <a:pt x="481" y="651"/>
                </a:lnTo>
                <a:lnTo>
                  <a:pt x="481" y="657"/>
                </a:lnTo>
                <a:lnTo>
                  <a:pt x="481" y="662"/>
                </a:lnTo>
                <a:lnTo>
                  <a:pt x="481" y="657"/>
                </a:lnTo>
                <a:lnTo>
                  <a:pt x="487" y="657"/>
                </a:lnTo>
                <a:lnTo>
                  <a:pt x="487" y="651"/>
                </a:lnTo>
                <a:lnTo>
                  <a:pt x="492" y="651"/>
                </a:lnTo>
                <a:lnTo>
                  <a:pt x="497" y="651"/>
                </a:lnTo>
                <a:lnTo>
                  <a:pt x="497" y="657"/>
                </a:lnTo>
                <a:lnTo>
                  <a:pt x="497" y="651"/>
                </a:lnTo>
                <a:lnTo>
                  <a:pt x="497" y="646"/>
                </a:lnTo>
                <a:lnTo>
                  <a:pt x="497" y="641"/>
                </a:lnTo>
                <a:lnTo>
                  <a:pt x="502" y="641"/>
                </a:lnTo>
                <a:lnTo>
                  <a:pt x="502" y="635"/>
                </a:lnTo>
                <a:lnTo>
                  <a:pt x="508" y="635"/>
                </a:lnTo>
                <a:lnTo>
                  <a:pt x="508" y="630"/>
                </a:lnTo>
                <a:lnTo>
                  <a:pt x="508" y="625"/>
                </a:lnTo>
                <a:lnTo>
                  <a:pt x="508" y="620"/>
                </a:lnTo>
                <a:lnTo>
                  <a:pt x="513" y="620"/>
                </a:lnTo>
                <a:lnTo>
                  <a:pt x="513" y="625"/>
                </a:lnTo>
                <a:lnTo>
                  <a:pt x="518" y="625"/>
                </a:lnTo>
                <a:lnTo>
                  <a:pt x="518" y="630"/>
                </a:lnTo>
                <a:lnTo>
                  <a:pt x="518" y="635"/>
                </a:lnTo>
                <a:lnTo>
                  <a:pt x="513" y="641"/>
                </a:lnTo>
                <a:lnTo>
                  <a:pt x="513" y="646"/>
                </a:lnTo>
                <a:lnTo>
                  <a:pt x="508" y="646"/>
                </a:lnTo>
                <a:lnTo>
                  <a:pt x="508" y="651"/>
                </a:lnTo>
                <a:lnTo>
                  <a:pt x="508" y="657"/>
                </a:lnTo>
                <a:lnTo>
                  <a:pt x="502" y="657"/>
                </a:lnTo>
                <a:lnTo>
                  <a:pt x="502" y="662"/>
                </a:lnTo>
                <a:lnTo>
                  <a:pt x="497" y="662"/>
                </a:lnTo>
                <a:lnTo>
                  <a:pt x="497" y="667"/>
                </a:lnTo>
                <a:lnTo>
                  <a:pt x="497" y="662"/>
                </a:lnTo>
                <a:lnTo>
                  <a:pt x="502" y="662"/>
                </a:lnTo>
                <a:lnTo>
                  <a:pt x="502" y="657"/>
                </a:lnTo>
                <a:lnTo>
                  <a:pt x="508" y="657"/>
                </a:lnTo>
                <a:lnTo>
                  <a:pt x="508" y="651"/>
                </a:lnTo>
                <a:lnTo>
                  <a:pt x="513" y="646"/>
                </a:lnTo>
                <a:lnTo>
                  <a:pt x="513" y="641"/>
                </a:lnTo>
                <a:lnTo>
                  <a:pt x="518" y="641"/>
                </a:lnTo>
                <a:lnTo>
                  <a:pt x="524" y="641"/>
                </a:lnTo>
                <a:lnTo>
                  <a:pt x="529" y="646"/>
                </a:lnTo>
                <a:lnTo>
                  <a:pt x="524" y="646"/>
                </a:lnTo>
                <a:lnTo>
                  <a:pt x="518" y="646"/>
                </a:lnTo>
                <a:lnTo>
                  <a:pt x="513" y="646"/>
                </a:lnTo>
                <a:lnTo>
                  <a:pt x="513" y="651"/>
                </a:lnTo>
                <a:lnTo>
                  <a:pt x="518" y="651"/>
                </a:lnTo>
                <a:lnTo>
                  <a:pt x="513" y="657"/>
                </a:lnTo>
                <a:lnTo>
                  <a:pt x="513" y="662"/>
                </a:lnTo>
                <a:lnTo>
                  <a:pt x="508" y="662"/>
                </a:lnTo>
                <a:lnTo>
                  <a:pt x="508" y="667"/>
                </a:lnTo>
                <a:lnTo>
                  <a:pt x="502" y="667"/>
                </a:lnTo>
                <a:lnTo>
                  <a:pt x="502" y="673"/>
                </a:lnTo>
                <a:lnTo>
                  <a:pt x="502" y="667"/>
                </a:lnTo>
                <a:lnTo>
                  <a:pt x="508" y="667"/>
                </a:lnTo>
                <a:lnTo>
                  <a:pt x="513" y="662"/>
                </a:lnTo>
                <a:lnTo>
                  <a:pt x="513" y="657"/>
                </a:lnTo>
                <a:lnTo>
                  <a:pt x="518" y="657"/>
                </a:lnTo>
                <a:lnTo>
                  <a:pt x="518" y="651"/>
                </a:lnTo>
                <a:lnTo>
                  <a:pt x="518" y="646"/>
                </a:lnTo>
                <a:lnTo>
                  <a:pt x="524" y="651"/>
                </a:lnTo>
                <a:lnTo>
                  <a:pt x="524" y="657"/>
                </a:lnTo>
                <a:lnTo>
                  <a:pt x="524" y="651"/>
                </a:lnTo>
                <a:lnTo>
                  <a:pt x="524" y="657"/>
                </a:lnTo>
                <a:lnTo>
                  <a:pt x="529" y="657"/>
                </a:lnTo>
                <a:lnTo>
                  <a:pt x="529" y="651"/>
                </a:lnTo>
                <a:lnTo>
                  <a:pt x="524" y="651"/>
                </a:lnTo>
                <a:lnTo>
                  <a:pt x="529" y="646"/>
                </a:lnTo>
                <a:lnTo>
                  <a:pt x="529" y="641"/>
                </a:lnTo>
                <a:lnTo>
                  <a:pt x="524" y="641"/>
                </a:lnTo>
                <a:lnTo>
                  <a:pt x="518" y="635"/>
                </a:lnTo>
                <a:lnTo>
                  <a:pt x="524" y="635"/>
                </a:lnTo>
                <a:lnTo>
                  <a:pt x="529" y="635"/>
                </a:lnTo>
                <a:lnTo>
                  <a:pt x="529" y="641"/>
                </a:lnTo>
                <a:lnTo>
                  <a:pt x="534" y="641"/>
                </a:lnTo>
                <a:lnTo>
                  <a:pt x="540" y="646"/>
                </a:lnTo>
                <a:lnTo>
                  <a:pt x="534" y="646"/>
                </a:lnTo>
                <a:lnTo>
                  <a:pt x="534" y="651"/>
                </a:lnTo>
                <a:lnTo>
                  <a:pt x="534" y="657"/>
                </a:lnTo>
                <a:lnTo>
                  <a:pt x="534" y="651"/>
                </a:lnTo>
                <a:lnTo>
                  <a:pt x="540" y="651"/>
                </a:lnTo>
                <a:lnTo>
                  <a:pt x="540" y="646"/>
                </a:lnTo>
                <a:lnTo>
                  <a:pt x="545" y="646"/>
                </a:lnTo>
                <a:lnTo>
                  <a:pt x="545" y="651"/>
                </a:lnTo>
                <a:lnTo>
                  <a:pt x="545" y="657"/>
                </a:lnTo>
                <a:lnTo>
                  <a:pt x="545" y="662"/>
                </a:lnTo>
                <a:lnTo>
                  <a:pt x="545" y="657"/>
                </a:lnTo>
                <a:lnTo>
                  <a:pt x="545" y="651"/>
                </a:lnTo>
                <a:lnTo>
                  <a:pt x="550" y="651"/>
                </a:lnTo>
                <a:lnTo>
                  <a:pt x="550" y="657"/>
                </a:lnTo>
                <a:lnTo>
                  <a:pt x="550" y="662"/>
                </a:lnTo>
                <a:lnTo>
                  <a:pt x="550" y="667"/>
                </a:lnTo>
                <a:lnTo>
                  <a:pt x="545" y="667"/>
                </a:lnTo>
                <a:lnTo>
                  <a:pt x="545" y="673"/>
                </a:lnTo>
                <a:lnTo>
                  <a:pt x="545" y="678"/>
                </a:lnTo>
                <a:lnTo>
                  <a:pt x="540" y="678"/>
                </a:lnTo>
                <a:lnTo>
                  <a:pt x="540" y="683"/>
                </a:lnTo>
                <a:lnTo>
                  <a:pt x="534" y="683"/>
                </a:lnTo>
                <a:lnTo>
                  <a:pt x="534" y="688"/>
                </a:lnTo>
                <a:lnTo>
                  <a:pt x="540" y="683"/>
                </a:lnTo>
                <a:lnTo>
                  <a:pt x="540" y="688"/>
                </a:lnTo>
                <a:lnTo>
                  <a:pt x="545" y="688"/>
                </a:lnTo>
                <a:lnTo>
                  <a:pt x="545" y="694"/>
                </a:lnTo>
                <a:lnTo>
                  <a:pt x="545" y="699"/>
                </a:lnTo>
                <a:lnTo>
                  <a:pt x="545" y="704"/>
                </a:lnTo>
                <a:lnTo>
                  <a:pt x="545" y="710"/>
                </a:lnTo>
                <a:lnTo>
                  <a:pt x="545" y="715"/>
                </a:lnTo>
                <a:lnTo>
                  <a:pt x="550" y="715"/>
                </a:lnTo>
                <a:lnTo>
                  <a:pt x="545" y="715"/>
                </a:lnTo>
                <a:lnTo>
                  <a:pt x="545" y="710"/>
                </a:lnTo>
                <a:lnTo>
                  <a:pt x="550" y="710"/>
                </a:lnTo>
                <a:lnTo>
                  <a:pt x="550" y="704"/>
                </a:lnTo>
                <a:lnTo>
                  <a:pt x="550" y="710"/>
                </a:lnTo>
                <a:lnTo>
                  <a:pt x="550" y="715"/>
                </a:lnTo>
                <a:lnTo>
                  <a:pt x="550" y="720"/>
                </a:lnTo>
                <a:lnTo>
                  <a:pt x="550" y="725"/>
                </a:lnTo>
                <a:lnTo>
                  <a:pt x="545" y="725"/>
                </a:lnTo>
                <a:lnTo>
                  <a:pt x="545" y="731"/>
                </a:lnTo>
                <a:lnTo>
                  <a:pt x="545" y="736"/>
                </a:lnTo>
                <a:lnTo>
                  <a:pt x="545" y="741"/>
                </a:lnTo>
                <a:lnTo>
                  <a:pt x="540" y="741"/>
                </a:lnTo>
                <a:lnTo>
                  <a:pt x="540" y="736"/>
                </a:lnTo>
                <a:lnTo>
                  <a:pt x="534" y="736"/>
                </a:lnTo>
                <a:lnTo>
                  <a:pt x="534" y="741"/>
                </a:lnTo>
                <a:lnTo>
                  <a:pt x="534" y="736"/>
                </a:lnTo>
                <a:lnTo>
                  <a:pt x="529" y="736"/>
                </a:lnTo>
                <a:lnTo>
                  <a:pt x="529" y="741"/>
                </a:lnTo>
                <a:lnTo>
                  <a:pt x="534" y="741"/>
                </a:lnTo>
                <a:lnTo>
                  <a:pt x="540" y="741"/>
                </a:lnTo>
                <a:lnTo>
                  <a:pt x="534" y="741"/>
                </a:lnTo>
                <a:lnTo>
                  <a:pt x="540" y="741"/>
                </a:lnTo>
                <a:lnTo>
                  <a:pt x="540" y="747"/>
                </a:lnTo>
                <a:lnTo>
                  <a:pt x="534" y="747"/>
                </a:lnTo>
                <a:lnTo>
                  <a:pt x="534" y="752"/>
                </a:lnTo>
                <a:lnTo>
                  <a:pt x="534" y="757"/>
                </a:lnTo>
                <a:lnTo>
                  <a:pt x="529" y="757"/>
                </a:lnTo>
                <a:lnTo>
                  <a:pt x="529" y="763"/>
                </a:lnTo>
                <a:lnTo>
                  <a:pt x="524" y="763"/>
                </a:lnTo>
                <a:lnTo>
                  <a:pt x="524" y="757"/>
                </a:lnTo>
                <a:lnTo>
                  <a:pt x="518" y="757"/>
                </a:lnTo>
                <a:lnTo>
                  <a:pt x="524" y="757"/>
                </a:lnTo>
                <a:lnTo>
                  <a:pt x="524" y="763"/>
                </a:lnTo>
                <a:lnTo>
                  <a:pt x="529" y="763"/>
                </a:lnTo>
                <a:lnTo>
                  <a:pt x="529" y="768"/>
                </a:lnTo>
                <a:lnTo>
                  <a:pt x="524" y="768"/>
                </a:lnTo>
                <a:lnTo>
                  <a:pt x="524" y="773"/>
                </a:lnTo>
                <a:lnTo>
                  <a:pt x="524" y="778"/>
                </a:lnTo>
                <a:lnTo>
                  <a:pt x="524" y="784"/>
                </a:lnTo>
                <a:lnTo>
                  <a:pt x="518" y="784"/>
                </a:lnTo>
                <a:lnTo>
                  <a:pt x="518" y="778"/>
                </a:lnTo>
                <a:lnTo>
                  <a:pt x="513" y="778"/>
                </a:lnTo>
                <a:lnTo>
                  <a:pt x="508" y="778"/>
                </a:lnTo>
                <a:lnTo>
                  <a:pt x="513" y="778"/>
                </a:lnTo>
                <a:lnTo>
                  <a:pt x="513" y="784"/>
                </a:lnTo>
                <a:lnTo>
                  <a:pt x="518" y="784"/>
                </a:lnTo>
                <a:lnTo>
                  <a:pt x="518" y="789"/>
                </a:lnTo>
                <a:lnTo>
                  <a:pt x="518" y="794"/>
                </a:lnTo>
                <a:lnTo>
                  <a:pt x="513" y="794"/>
                </a:lnTo>
                <a:lnTo>
                  <a:pt x="513" y="800"/>
                </a:lnTo>
                <a:lnTo>
                  <a:pt x="513" y="805"/>
                </a:lnTo>
                <a:lnTo>
                  <a:pt x="518" y="805"/>
                </a:lnTo>
                <a:lnTo>
                  <a:pt x="513" y="805"/>
                </a:lnTo>
                <a:lnTo>
                  <a:pt x="513" y="800"/>
                </a:lnTo>
                <a:lnTo>
                  <a:pt x="508" y="800"/>
                </a:lnTo>
                <a:lnTo>
                  <a:pt x="508" y="794"/>
                </a:lnTo>
                <a:lnTo>
                  <a:pt x="508" y="800"/>
                </a:lnTo>
                <a:lnTo>
                  <a:pt x="508" y="805"/>
                </a:lnTo>
                <a:lnTo>
                  <a:pt x="513" y="805"/>
                </a:lnTo>
                <a:lnTo>
                  <a:pt x="513" y="810"/>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21" name="Freeform 21"/>
          <p:cNvSpPr>
            <a:spLocks/>
          </p:cNvSpPr>
          <p:nvPr/>
        </p:nvSpPr>
        <p:spPr bwMode="auto">
          <a:xfrm>
            <a:off x="1865312" y="3235325"/>
            <a:ext cx="1479550" cy="2043113"/>
          </a:xfrm>
          <a:custGeom>
            <a:avLst/>
            <a:gdLst>
              <a:gd name="T0" fmla="*/ 403 w 932"/>
              <a:gd name="T1" fmla="*/ 170 h 1287"/>
              <a:gd name="T2" fmla="*/ 429 w 932"/>
              <a:gd name="T3" fmla="*/ 180 h 1287"/>
              <a:gd name="T4" fmla="*/ 456 w 932"/>
              <a:gd name="T5" fmla="*/ 196 h 1287"/>
              <a:gd name="T6" fmla="*/ 508 w 932"/>
              <a:gd name="T7" fmla="*/ 207 h 1287"/>
              <a:gd name="T8" fmla="*/ 551 w 932"/>
              <a:gd name="T9" fmla="*/ 207 h 1287"/>
              <a:gd name="T10" fmla="*/ 583 w 932"/>
              <a:gd name="T11" fmla="*/ 201 h 1287"/>
              <a:gd name="T12" fmla="*/ 593 w 932"/>
              <a:gd name="T13" fmla="*/ 196 h 1287"/>
              <a:gd name="T14" fmla="*/ 636 w 932"/>
              <a:gd name="T15" fmla="*/ 175 h 1287"/>
              <a:gd name="T16" fmla="*/ 683 w 932"/>
              <a:gd name="T17" fmla="*/ 185 h 1287"/>
              <a:gd name="T18" fmla="*/ 710 w 932"/>
              <a:gd name="T19" fmla="*/ 207 h 1287"/>
              <a:gd name="T20" fmla="*/ 715 w 932"/>
              <a:gd name="T21" fmla="*/ 233 h 1287"/>
              <a:gd name="T22" fmla="*/ 726 w 932"/>
              <a:gd name="T23" fmla="*/ 265 h 1287"/>
              <a:gd name="T24" fmla="*/ 741 w 932"/>
              <a:gd name="T25" fmla="*/ 291 h 1287"/>
              <a:gd name="T26" fmla="*/ 757 w 932"/>
              <a:gd name="T27" fmla="*/ 328 h 1287"/>
              <a:gd name="T28" fmla="*/ 800 w 932"/>
              <a:gd name="T29" fmla="*/ 339 h 1287"/>
              <a:gd name="T30" fmla="*/ 831 w 932"/>
              <a:gd name="T31" fmla="*/ 360 h 1287"/>
              <a:gd name="T32" fmla="*/ 874 w 932"/>
              <a:gd name="T33" fmla="*/ 371 h 1287"/>
              <a:gd name="T34" fmla="*/ 921 w 932"/>
              <a:gd name="T35" fmla="*/ 392 h 1287"/>
              <a:gd name="T36" fmla="*/ 921 w 932"/>
              <a:gd name="T37" fmla="*/ 434 h 1287"/>
              <a:gd name="T38" fmla="*/ 890 w 932"/>
              <a:gd name="T39" fmla="*/ 482 h 1287"/>
              <a:gd name="T40" fmla="*/ 884 w 932"/>
              <a:gd name="T41" fmla="*/ 535 h 1287"/>
              <a:gd name="T42" fmla="*/ 884 w 932"/>
              <a:gd name="T43" fmla="*/ 598 h 1287"/>
              <a:gd name="T44" fmla="*/ 784 w 932"/>
              <a:gd name="T45" fmla="*/ 672 h 1287"/>
              <a:gd name="T46" fmla="*/ 715 w 932"/>
              <a:gd name="T47" fmla="*/ 773 h 1287"/>
              <a:gd name="T48" fmla="*/ 847 w 932"/>
              <a:gd name="T49" fmla="*/ 964 h 1287"/>
              <a:gd name="T50" fmla="*/ 847 w 932"/>
              <a:gd name="T51" fmla="*/ 1011 h 1287"/>
              <a:gd name="T52" fmla="*/ 810 w 932"/>
              <a:gd name="T53" fmla="*/ 1038 h 1287"/>
              <a:gd name="T54" fmla="*/ 784 w 932"/>
              <a:gd name="T55" fmla="*/ 1048 h 1287"/>
              <a:gd name="T56" fmla="*/ 784 w 932"/>
              <a:gd name="T57" fmla="*/ 1075 h 1287"/>
              <a:gd name="T58" fmla="*/ 789 w 932"/>
              <a:gd name="T59" fmla="*/ 1091 h 1287"/>
              <a:gd name="T60" fmla="*/ 773 w 932"/>
              <a:gd name="T61" fmla="*/ 1133 h 1287"/>
              <a:gd name="T62" fmla="*/ 736 w 932"/>
              <a:gd name="T63" fmla="*/ 1160 h 1287"/>
              <a:gd name="T64" fmla="*/ 731 w 932"/>
              <a:gd name="T65" fmla="*/ 1191 h 1287"/>
              <a:gd name="T66" fmla="*/ 715 w 932"/>
              <a:gd name="T67" fmla="*/ 1228 h 1287"/>
              <a:gd name="T68" fmla="*/ 741 w 932"/>
              <a:gd name="T69" fmla="*/ 1260 h 1287"/>
              <a:gd name="T70" fmla="*/ 683 w 932"/>
              <a:gd name="T71" fmla="*/ 1287 h 1287"/>
              <a:gd name="T72" fmla="*/ 673 w 932"/>
              <a:gd name="T73" fmla="*/ 1244 h 1287"/>
              <a:gd name="T74" fmla="*/ 577 w 932"/>
              <a:gd name="T75" fmla="*/ 1228 h 1287"/>
              <a:gd name="T76" fmla="*/ 546 w 932"/>
              <a:gd name="T77" fmla="*/ 1197 h 1287"/>
              <a:gd name="T78" fmla="*/ 535 w 932"/>
              <a:gd name="T79" fmla="*/ 1160 h 1287"/>
              <a:gd name="T80" fmla="*/ 508 w 932"/>
              <a:gd name="T81" fmla="*/ 1144 h 1287"/>
              <a:gd name="T82" fmla="*/ 466 w 932"/>
              <a:gd name="T83" fmla="*/ 1133 h 1287"/>
              <a:gd name="T84" fmla="*/ 413 w 932"/>
              <a:gd name="T85" fmla="*/ 1128 h 1287"/>
              <a:gd name="T86" fmla="*/ 371 w 932"/>
              <a:gd name="T87" fmla="*/ 1128 h 1287"/>
              <a:gd name="T88" fmla="*/ 339 w 932"/>
              <a:gd name="T89" fmla="*/ 1091 h 1287"/>
              <a:gd name="T90" fmla="*/ 307 w 932"/>
              <a:gd name="T91" fmla="*/ 1054 h 1287"/>
              <a:gd name="T92" fmla="*/ 281 w 932"/>
              <a:gd name="T93" fmla="*/ 1011 h 1287"/>
              <a:gd name="T94" fmla="*/ 265 w 932"/>
              <a:gd name="T95" fmla="*/ 953 h 1287"/>
              <a:gd name="T96" fmla="*/ 244 w 932"/>
              <a:gd name="T97" fmla="*/ 911 h 1287"/>
              <a:gd name="T98" fmla="*/ 228 w 932"/>
              <a:gd name="T99" fmla="*/ 863 h 1287"/>
              <a:gd name="T100" fmla="*/ 207 w 932"/>
              <a:gd name="T101" fmla="*/ 815 h 1287"/>
              <a:gd name="T102" fmla="*/ 186 w 932"/>
              <a:gd name="T103" fmla="*/ 768 h 1287"/>
              <a:gd name="T104" fmla="*/ 170 w 932"/>
              <a:gd name="T105" fmla="*/ 720 h 1287"/>
              <a:gd name="T106" fmla="*/ 154 w 932"/>
              <a:gd name="T107" fmla="*/ 667 h 1287"/>
              <a:gd name="T108" fmla="*/ 133 w 932"/>
              <a:gd name="T109" fmla="*/ 620 h 1287"/>
              <a:gd name="T110" fmla="*/ 58 w 932"/>
              <a:gd name="T111" fmla="*/ 551 h 1287"/>
              <a:gd name="T112" fmla="*/ 111 w 932"/>
              <a:gd name="T113" fmla="*/ 445 h 1287"/>
              <a:gd name="T114" fmla="*/ 133 w 932"/>
              <a:gd name="T115" fmla="*/ 413 h 1287"/>
              <a:gd name="T116" fmla="*/ 154 w 932"/>
              <a:gd name="T117" fmla="*/ 381 h 1287"/>
              <a:gd name="T118" fmla="*/ 154 w 932"/>
              <a:gd name="T119" fmla="*/ 339 h 1287"/>
              <a:gd name="T120" fmla="*/ 154 w 932"/>
              <a:gd name="T121" fmla="*/ 0 h 1287"/>
              <a:gd name="T122" fmla="*/ 376 w 932"/>
              <a:gd name="T123" fmla="*/ 127 h 12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32"/>
              <a:gd name="T187" fmla="*/ 0 h 1287"/>
              <a:gd name="T188" fmla="*/ 932 w 932"/>
              <a:gd name="T189" fmla="*/ 1287 h 128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32" h="1287">
                <a:moveTo>
                  <a:pt x="397" y="143"/>
                </a:moveTo>
                <a:lnTo>
                  <a:pt x="403" y="143"/>
                </a:lnTo>
                <a:lnTo>
                  <a:pt x="408" y="138"/>
                </a:lnTo>
                <a:lnTo>
                  <a:pt x="408" y="143"/>
                </a:lnTo>
                <a:lnTo>
                  <a:pt x="408" y="148"/>
                </a:lnTo>
                <a:lnTo>
                  <a:pt x="403" y="148"/>
                </a:lnTo>
                <a:lnTo>
                  <a:pt x="403" y="154"/>
                </a:lnTo>
                <a:lnTo>
                  <a:pt x="403" y="159"/>
                </a:lnTo>
                <a:lnTo>
                  <a:pt x="408" y="159"/>
                </a:lnTo>
                <a:lnTo>
                  <a:pt x="408" y="164"/>
                </a:lnTo>
                <a:lnTo>
                  <a:pt x="403" y="164"/>
                </a:lnTo>
                <a:lnTo>
                  <a:pt x="403" y="170"/>
                </a:lnTo>
                <a:lnTo>
                  <a:pt x="408" y="170"/>
                </a:lnTo>
                <a:lnTo>
                  <a:pt x="408" y="175"/>
                </a:lnTo>
                <a:lnTo>
                  <a:pt x="408" y="180"/>
                </a:lnTo>
                <a:lnTo>
                  <a:pt x="408" y="185"/>
                </a:lnTo>
                <a:lnTo>
                  <a:pt x="403" y="185"/>
                </a:lnTo>
                <a:lnTo>
                  <a:pt x="408" y="191"/>
                </a:lnTo>
                <a:lnTo>
                  <a:pt x="408" y="185"/>
                </a:lnTo>
                <a:lnTo>
                  <a:pt x="413" y="185"/>
                </a:lnTo>
                <a:lnTo>
                  <a:pt x="418" y="185"/>
                </a:lnTo>
                <a:lnTo>
                  <a:pt x="418" y="180"/>
                </a:lnTo>
                <a:lnTo>
                  <a:pt x="424" y="180"/>
                </a:lnTo>
                <a:lnTo>
                  <a:pt x="429" y="180"/>
                </a:lnTo>
                <a:lnTo>
                  <a:pt x="429" y="185"/>
                </a:lnTo>
                <a:lnTo>
                  <a:pt x="434" y="185"/>
                </a:lnTo>
                <a:lnTo>
                  <a:pt x="434" y="180"/>
                </a:lnTo>
                <a:lnTo>
                  <a:pt x="440" y="180"/>
                </a:lnTo>
                <a:lnTo>
                  <a:pt x="440" y="185"/>
                </a:lnTo>
                <a:lnTo>
                  <a:pt x="440" y="191"/>
                </a:lnTo>
                <a:lnTo>
                  <a:pt x="440" y="196"/>
                </a:lnTo>
                <a:lnTo>
                  <a:pt x="445" y="196"/>
                </a:lnTo>
                <a:lnTo>
                  <a:pt x="450" y="196"/>
                </a:lnTo>
                <a:lnTo>
                  <a:pt x="450" y="201"/>
                </a:lnTo>
                <a:lnTo>
                  <a:pt x="456" y="201"/>
                </a:lnTo>
                <a:lnTo>
                  <a:pt x="456" y="196"/>
                </a:lnTo>
                <a:lnTo>
                  <a:pt x="461" y="196"/>
                </a:lnTo>
                <a:lnTo>
                  <a:pt x="466" y="196"/>
                </a:lnTo>
                <a:lnTo>
                  <a:pt x="471" y="196"/>
                </a:lnTo>
                <a:lnTo>
                  <a:pt x="477" y="201"/>
                </a:lnTo>
                <a:lnTo>
                  <a:pt x="477" y="196"/>
                </a:lnTo>
                <a:lnTo>
                  <a:pt x="482" y="196"/>
                </a:lnTo>
                <a:lnTo>
                  <a:pt x="487" y="201"/>
                </a:lnTo>
                <a:lnTo>
                  <a:pt x="493" y="201"/>
                </a:lnTo>
                <a:lnTo>
                  <a:pt x="493" y="207"/>
                </a:lnTo>
                <a:lnTo>
                  <a:pt x="498" y="207"/>
                </a:lnTo>
                <a:lnTo>
                  <a:pt x="503" y="207"/>
                </a:lnTo>
                <a:lnTo>
                  <a:pt x="508" y="207"/>
                </a:lnTo>
                <a:lnTo>
                  <a:pt x="514" y="207"/>
                </a:lnTo>
                <a:lnTo>
                  <a:pt x="519" y="207"/>
                </a:lnTo>
                <a:lnTo>
                  <a:pt x="519" y="212"/>
                </a:lnTo>
                <a:lnTo>
                  <a:pt x="519" y="207"/>
                </a:lnTo>
                <a:lnTo>
                  <a:pt x="524" y="207"/>
                </a:lnTo>
                <a:lnTo>
                  <a:pt x="530" y="207"/>
                </a:lnTo>
                <a:lnTo>
                  <a:pt x="530" y="201"/>
                </a:lnTo>
                <a:lnTo>
                  <a:pt x="535" y="201"/>
                </a:lnTo>
                <a:lnTo>
                  <a:pt x="540" y="201"/>
                </a:lnTo>
                <a:lnTo>
                  <a:pt x="546" y="201"/>
                </a:lnTo>
                <a:lnTo>
                  <a:pt x="546" y="207"/>
                </a:lnTo>
                <a:lnTo>
                  <a:pt x="551" y="207"/>
                </a:lnTo>
                <a:lnTo>
                  <a:pt x="551" y="212"/>
                </a:lnTo>
                <a:lnTo>
                  <a:pt x="556" y="207"/>
                </a:lnTo>
                <a:lnTo>
                  <a:pt x="551" y="207"/>
                </a:lnTo>
                <a:lnTo>
                  <a:pt x="556" y="207"/>
                </a:lnTo>
                <a:lnTo>
                  <a:pt x="561" y="207"/>
                </a:lnTo>
                <a:lnTo>
                  <a:pt x="561" y="212"/>
                </a:lnTo>
                <a:lnTo>
                  <a:pt x="567" y="212"/>
                </a:lnTo>
                <a:lnTo>
                  <a:pt x="567" y="207"/>
                </a:lnTo>
                <a:lnTo>
                  <a:pt x="572" y="207"/>
                </a:lnTo>
                <a:lnTo>
                  <a:pt x="577" y="207"/>
                </a:lnTo>
                <a:lnTo>
                  <a:pt x="583" y="207"/>
                </a:lnTo>
                <a:lnTo>
                  <a:pt x="583" y="201"/>
                </a:lnTo>
                <a:lnTo>
                  <a:pt x="583" y="207"/>
                </a:lnTo>
                <a:lnTo>
                  <a:pt x="588" y="207"/>
                </a:lnTo>
                <a:lnTo>
                  <a:pt x="583" y="201"/>
                </a:lnTo>
                <a:lnTo>
                  <a:pt x="588" y="201"/>
                </a:lnTo>
                <a:lnTo>
                  <a:pt x="588" y="196"/>
                </a:lnTo>
                <a:lnTo>
                  <a:pt x="593" y="196"/>
                </a:lnTo>
                <a:lnTo>
                  <a:pt x="588" y="196"/>
                </a:lnTo>
                <a:lnTo>
                  <a:pt x="593" y="196"/>
                </a:lnTo>
                <a:lnTo>
                  <a:pt x="593" y="191"/>
                </a:lnTo>
                <a:lnTo>
                  <a:pt x="593" y="196"/>
                </a:lnTo>
                <a:lnTo>
                  <a:pt x="593" y="191"/>
                </a:lnTo>
                <a:lnTo>
                  <a:pt x="593" y="196"/>
                </a:lnTo>
                <a:lnTo>
                  <a:pt x="598" y="191"/>
                </a:lnTo>
                <a:lnTo>
                  <a:pt x="604" y="191"/>
                </a:lnTo>
                <a:lnTo>
                  <a:pt x="604" y="185"/>
                </a:lnTo>
                <a:lnTo>
                  <a:pt x="609" y="180"/>
                </a:lnTo>
                <a:lnTo>
                  <a:pt x="620" y="175"/>
                </a:lnTo>
                <a:lnTo>
                  <a:pt x="625" y="175"/>
                </a:lnTo>
                <a:lnTo>
                  <a:pt x="625" y="170"/>
                </a:lnTo>
                <a:lnTo>
                  <a:pt x="620" y="170"/>
                </a:lnTo>
                <a:lnTo>
                  <a:pt x="625" y="170"/>
                </a:lnTo>
                <a:lnTo>
                  <a:pt x="630" y="170"/>
                </a:lnTo>
                <a:lnTo>
                  <a:pt x="636" y="170"/>
                </a:lnTo>
                <a:lnTo>
                  <a:pt x="636" y="175"/>
                </a:lnTo>
                <a:lnTo>
                  <a:pt x="641" y="175"/>
                </a:lnTo>
                <a:lnTo>
                  <a:pt x="646" y="175"/>
                </a:lnTo>
                <a:lnTo>
                  <a:pt x="651" y="175"/>
                </a:lnTo>
                <a:lnTo>
                  <a:pt x="651" y="180"/>
                </a:lnTo>
                <a:lnTo>
                  <a:pt x="657" y="180"/>
                </a:lnTo>
                <a:lnTo>
                  <a:pt x="662" y="180"/>
                </a:lnTo>
                <a:lnTo>
                  <a:pt x="667" y="180"/>
                </a:lnTo>
                <a:lnTo>
                  <a:pt x="673" y="180"/>
                </a:lnTo>
                <a:lnTo>
                  <a:pt x="673" y="185"/>
                </a:lnTo>
                <a:lnTo>
                  <a:pt x="678" y="185"/>
                </a:lnTo>
                <a:lnTo>
                  <a:pt x="678" y="180"/>
                </a:lnTo>
                <a:lnTo>
                  <a:pt x="683" y="185"/>
                </a:lnTo>
                <a:lnTo>
                  <a:pt x="683" y="180"/>
                </a:lnTo>
                <a:lnTo>
                  <a:pt x="683" y="185"/>
                </a:lnTo>
                <a:lnTo>
                  <a:pt x="688" y="185"/>
                </a:lnTo>
                <a:lnTo>
                  <a:pt x="694" y="185"/>
                </a:lnTo>
                <a:lnTo>
                  <a:pt x="694" y="191"/>
                </a:lnTo>
                <a:lnTo>
                  <a:pt x="699" y="191"/>
                </a:lnTo>
                <a:lnTo>
                  <a:pt x="699" y="196"/>
                </a:lnTo>
                <a:lnTo>
                  <a:pt x="699" y="201"/>
                </a:lnTo>
                <a:lnTo>
                  <a:pt x="704" y="201"/>
                </a:lnTo>
                <a:lnTo>
                  <a:pt x="704" y="207"/>
                </a:lnTo>
                <a:lnTo>
                  <a:pt x="710" y="212"/>
                </a:lnTo>
                <a:lnTo>
                  <a:pt x="710" y="207"/>
                </a:lnTo>
                <a:lnTo>
                  <a:pt x="710" y="212"/>
                </a:lnTo>
                <a:lnTo>
                  <a:pt x="715" y="212"/>
                </a:lnTo>
                <a:lnTo>
                  <a:pt x="715" y="217"/>
                </a:lnTo>
                <a:lnTo>
                  <a:pt x="720" y="217"/>
                </a:lnTo>
                <a:lnTo>
                  <a:pt x="715" y="217"/>
                </a:lnTo>
                <a:lnTo>
                  <a:pt x="720" y="217"/>
                </a:lnTo>
                <a:lnTo>
                  <a:pt x="720" y="222"/>
                </a:lnTo>
                <a:lnTo>
                  <a:pt x="715" y="222"/>
                </a:lnTo>
                <a:lnTo>
                  <a:pt x="720" y="222"/>
                </a:lnTo>
                <a:lnTo>
                  <a:pt x="720" y="228"/>
                </a:lnTo>
                <a:lnTo>
                  <a:pt x="715" y="228"/>
                </a:lnTo>
                <a:lnTo>
                  <a:pt x="715" y="233"/>
                </a:lnTo>
                <a:lnTo>
                  <a:pt x="720" y="233"/>
                </a:lnTo>
                <a:lnTo>
                  <a:pt x="720" y="238"/>
                </a:lnTo>
                <a:lnTo>
                  <a:pt x="715" y="238"/>
                </a:lnTo>
                <a:lnTo>
                  <a:pt x="720" y="238"/>
                </a:lnTo>
                <a:lnTo>
                  <a:pt x="720" y="244"/>
                </a:lnTo>
                <a:lnTo>
                  <a:pt x="720" y="249"/>
                </a:lnTo>
                <a:lnTo>
                  <a:pt x="726" y="249"/>
                </a:lnTo>
                <a:lnTo>
                  <a:pt x="726" y="254"/>
                </a:lnTo>
                <a:lnTo>
                  <a:pt x="726" y="260"/>
                </a:lnTo>
                <a:lnTo>
                  <a:pt x="731" y="260"/>
                </a:lnTo>
                <a:lnTo>
                  <a:pt x="731" y="265"/>
                </a:lnTo>
                <a:lnTo>
                  <a:pt x="726" y="265"/>
                </a:lnTo>
                <a:lnTo>
                  <a:pt x="731" y="265"/>
                </a:lnTo>
                <a:lnTo>
                  <a:pt x="731" y="270"/>
                </a:lnTo>
                <a:lnTo>
                  <a:pt x="736" y="270"/>
                </a:lnTo>
                <a:lnTo>
                  <a:pt x="731" y="270"/>
                </a:lnTo>
                <a:lnTo>
                  <a:pt x="731" y="275"/>
                </a:lnTo>
                <a:lnTo>
                  <a:pt x="736" y="275"/>
                </a:lnTo>
                <a:lnTo>
                  <a:pt x="736" y="281"/>
                </a:lnTo>
                <a:lnTo>
                  <a:pt x="741" y="281"/>
                </a:lnTo>
                <a:lnTo>
                  <a:pt x="741" y="286"/>
                </a:lnTo>
                <a:lnTo>
                  <a:pt x="747" y="286"/>
                </a:lnTo>
                <a:lnTo>
                  <a:pt x="747" y="291"/>
                </a:lnTo>
                <a:lnTo>
                  <a:pt x="741" y="291"/>
                </a:lnTo>
                <a:lnTo>
                  <a:pt x="747" y="291"/>
                </a:lnTo>
                <a:lnTo>
                  <a:pt x="747" y="297"/>
                </a:lnTo>
                <a:lnTo>
                  <a:pt x="747" y="302"/>
                </a:lnTo>
                <a:lnTo>
                  <a:pt x="752" y="302"/>
                </a:lnTo>
                <a:lnTo>
                  <a:pt x="752" y="307"/>
                </a:lnTo>
                <a:lnTo>
                  <a:pt x="752" y="312"/>
                </a:lnTo>
                <a:lnTo>
                  <a:pt x="747" y="312"/>
                </a:lnTo>
                <a:lnTo>
                  <a:pt x="752" y="312"/>
                </a:lnTo>
                <a:lnTo>
                  <a:pt x="752" y="318"/>
                </a:lnTo>
                <a:lnTo>
                  <a:pt x="757" y="318"/>
                </a:lnTo>
                <a:lnTo>
                  <a:pt x="757" y="323"/>
                </a:lnTo>
                <a:lnTo>
                  <a:pt x="757" y="328"/>
                </a:lnTo>
                <a:lnTo>
                  <a:pt x="763" y="328"/>
                </a:lnTo>
                <a:lnTo>
                  <a:pt x="768" y="328"/>
                </a:lnTo>
                <a:lnTo>
                  <a:pt x="768" y="334"/>
                </a:lnTo>
                <a:lnTo>
                  <a:pt x="773" y="334"/>
                </a:lnTo>
                <a:lnTo>
                  <a:pt x="773" y="339"/>
                </a:lnTo>
                <a:lnTo>
                  <a:pt x="778" y="339"/>
                </a:lnTo>
                <a:lnTo>
                  <a:pt x="784" y="339"/>
                </a:lnTo>
                <a:lnTo>
                  <a:pt x="784" y="344"/>
                </a:lnTo>
                <a:lnTo>
                  <a:pt x="789" y="344"/>
                </a:lnTo>
                <a:lnTo>
                  <a:pt x="794" y="344"/>
                </a:lnTo>
                <a:lnTo>
                  <a:pt x="800" y="344"/>
                </a:lnTo>
                <a:lnTo>
                  <a:pt x="800" y="339"/>
                </a:lnTo>
                <a:lnTo>
                  <a:pt x="800" y="344"/>
                </a:lnTo>
                <a:lnTo>
                  <a:pt x="805" y="344"/>
                </a:lnTo>
                <a:lnTo>
                  <a:pt x="810" y="344"/>
                </a:lnTo>
                <a:lnTo>
                  <a:pt x="810" y="350"/>
                </a:lnTo>
                <a:lnTo>
                  <a:pt x="810" y="344"/>
                </a:lnTo>
                <a:lnTo>
                  <a:pt x="810" y="350"/>
                </a:lnTo>
                <a:lnTo>
                  <a:pt x="816" y="350"/>
                </a:lnTo>
                <a:lnTo>
                  <a:pt x="821" y="350"/>
                </a:lnTo>
                <a:lnTo>
                  <a:pt x="821" y="355"/>
                </a:lnTo>
                <a:lnTo>
                  <a:pt x="826" y="355"/>
                </a:lnTo>
                <a:lnTo>
                  <a:pt x="826" y="360"/>
                </a:lnTo>
                <a:lnTo>
                  <a:pt x="831" y="360"/>
                </a:lnTo>
                <a:lnTo>
                  <a:pt x="831" y="365"/>
                </a:lnTo>
                <a:lnTo>
                  <a:pt x="831" y="360"/>
                </a:lnTo>
                <a:lnTo>
                  <a:pt x="837" y="360"/>
                </a:lnTo>
                <a:lnTo>
                  <a:pt x="837" y="365"/>
                </a:lnTo>
                <a:lnTo>
                  <a:pt x="842" y="365"/>
                </a:lnTo>
                <a:lnTo>
                  <a:pt x="847" y="365"/>
                </a:lnTo>
                <a:lnTo>
                  <a:pt x="853" y="365"/>
                </a:lnTo>
                <a:lnTo>
                  <a:pt x="858" y="365"/>
                </a:lnTo>
                <a:lnTo>
                  <a:pt x="858" y="371"/>
                </a:lnTo>
                <a:lnTo>
                  <a:pt x="863" y="371"/>
                </a:lnTo>
                <a:lnTo>
                  <a:pt x="868" y="371"/>
                </a:lnTo>
                <a:lnTo>
                  <a:pt x="874" y="371"/>
                </a:lnTo>
                <a:lnTo>
                  <a:pt x="879" y="371"/>
                </a:lnTo>
                <a:lnTo>
                  <a:pt x="884" y="376"/>
                </a:lnTo>
                <a:lnTo>
                  <a:pt x="890" y="376"/>
                </a:lnTo>
                <a:lnTo>
                  <a:pt x="895" y="376"/>
                </a:lnTo>
                <a:lnTo>
                  <a:pt x="900" y="376"/>
                </a:lnTo>
                <a:lnTo>
                  <a:pt x="906" y="376"/>
                </a:lnTo>
                <a:lnTo>
                  <a:pt x="906" y="381"/>
                </a:lnTo>
                <a:lnTo>
                  <a:pt x="911" y="381"/>
                </a:lnTo>
                <a:lnTo>
                  <a:pt x="911" y="387"/>
                </a:lnTo>
                <a:lnTo>
                  <a:pt x="916" y="387"/>
                </a:lnTo>
                <a:lnTo>
                  <a:pt x="916" y="392"/>
                </a:lnTo>
                <a:lnTo>
                  <a:pt x="921" y="392"/>
                </a:lnTo>
                <a:lnTo>
                  <a:pt x="921" y="397"/>
                </a:lnTo>
                <a:lnTo>
                  <a:pt x="927" y="397"/>
                </a:lnTo>
                <a:lnTo>
                  <a:pt x="932" y="397"/>
                </a:lnTo>
                <a:lnTo>
                  <a:pt x="932" y="402"/>
                </a:lnTo>
                <a:lnTo>
                  <a:pt x="932" y="408"/>
                </a:lnTo>
                <a:lnTo>
                  <a:pt x="932" y="413"/>
                </a:lnTo>
                <a:lnTo>
                  <a:pt x="932" y="418"/>
                </a:lnTo>
                <a:lnTo>
                  <a:pt x="932" y="424"/>
                </a:lnTo>
                <a:lnTo>
                  <a:pt x="932" y="429"/>
                </a:lnTo>
                <a:lnTo>
                  <a:pt x="927" y="429"/>
                </a:lnTo>
                <a:lnTo>
                  <a:pt x="927" y="434"/>
                </a:lnTo>
                <a:lnTo>
                  <a:pt x="921" y="434"/>
                </a:lnTo>
                <a:lnTo>
                  <a:pt x="921" y="440"/>
                </a:lnTo>
                <a:lnTo>
                  <a:pt x="916" y="440"/>
                </a:lnTo>
                <a:lnTo>
                  <a:pt x="911" y="445"/>
                </a:lnTo>
                <a:lnTo>
                  <a:pt x="906" y="450"/>
                </a:lnTo>
                <a:lnTo>
                  <a:pt x="900" y="455"/>
                </a:lnTo>
                <a:lnTo>
                  <a:pt x="900" y="461"/>
                </a:lnTo>
                <a:lnTo>
                  <a:pt x="900" y="466"/>
                </a:lnTo>
                <a:lnTo>
                  <a:pt x="895" y="466"/>
                </a:lnTo>
                <a:lnTo>
                  <a:pt x="895" y="471"/>
                </a:lnTo>
                <a:lnTo>
                  <a:pt x="895" y="477"/>
                </a:lnTo>
                <a:lnTo>
                  <a:pt x="890" y="477"/>
                </a:lnTo>
                <a:lnTo>
                  <a:pt x="890" y="482"/>
                </a:lnTo>
                <a:lnTo>
                  <a:pt x="890" y="487"/>
                </a:lnTo>
                <a:lnTo>
                  <a:pt x="884" y="492"/>
                </a:lnTo>
                <a:lnTo>
                  <a:pt x="884" y="498"/>
                </a:lnTo>
                <a:lnTo>
                  <a:pt x="884" y="503"/>
                </a:lnTo>
                <a:lnTo>
                  <a:pt x="884" y="508"/>
                </a:lnTo>
                <a:lnTo>
                  <a:pt x="884" y="514"/>
                </a:lnTo>
                <a:lnTo>
                  <a:pt x="884" y="519"/>
                </a:lnTo>
                <a:lnTo>
                  <a:pt x="884" y="524"/>
                </a:lnTo>
                <a:lnTo>
                  <a:pt x="879" y="524"/>
                </a:lnTo>
                <a:lnTo>
                  <a:pt x="879" y="530"/>
                </a:lnTo>
                <a:lnTo>
                  <a:pt x="879" y="535"/>
                </a:lnTo>
                <a:lnTo>
                  <a:pt x="884" y="535"/>
                </a:lnTo>
                <a:lnTo>
                  <a:pt x="884" y="540"/>
                </a:lnTo>
                <a:lnTo>
                  <a:pt x="884" y="545"/>
                </a:lnTo>
                <a:lnTo>
                  <a:pt x="884" y="551"/>
                </a:lnTo>
                <a:lnTo>
                  <a:pt x="884" y="556"/>
                </a:lnTo>
                <a:lnTo>
                  <a:pt x="884" y="561"/>
                </a:lnTo>
                <a:lnTo>
                  <a:pt x="884" y="567"/>
                </a:lnTo>
                <a:lnTo>
                  <a:pt x="884" y="572"/>
                </a:lnTo>
                <a:lnTo>
                  <a:pt x="884" y="577"/>
                </a:lnTo>
                <a:lnTo>
                  <a:pt x="884" y="582"/>
                </a:lnTo>
                <a:lnTo>
                  <a:pt x="884" y="588"/>
                </a:lnTo>
                <a:lnTo>
                  <a:pt x="884" y="593"/>
                </a:lnTo>
                <a:lnTo>
                  <a:pt x="884" y="598"/>
                </a:lnTo>
                <a:lnTo>
                  <a:pt x="879" y="598"/>
                </a:lnTo>
                <a:lnTo>
                  <a:pt x="879" y="620"/>
                </a:lnTo>
                <a:lnTo>
                  <a:pt x="868" y="630"/>
                </a:lnTo>
                <a:lnTo>
                  <a:pt x="858" y="641"/>
                </a:lnTo>
                <a:lnTo>
                  <a:pt x="853" y="646"/>
                </a:lnTo>
                <a:lnTo>
                  <a:pt x="837" y="641"/>
                </a:lnTo>
                <a:lnTo>
                  <a:pt x="837" y="651"/>
                </a:lnTo>
                <a:lnTo>
                  <a:pt x="826" y="651"/>
                </a:lnTo>
                <a:lnTo>
                  <a:pt x="826" y="657"/>
                </a:lnTo>
                <a:lnTo>
                  <a:pt x="821" y="651"/>
                </a:lnTo>
                <a:lnTo>
                  <a:pt x="800" y="662"/>
                </a:lnTo>
                <a:lnTo>
                  <a:pt x="784" y="672"/>
                </a:lnTo>
                <a:lnTo>
                  <a:pt x="778" y="678"/>
                </a:lnTo>
                <a:lnTo>
                  <a:pt x="794" y="699"/>
                </a:lnTo>
                <a:lnTo>
                  <a:pt x="789" y="704"/>
                </a:lnTo>
                <a:lnTo>
                  <a:pt x="784" y="715"/>
                </a:lnTo>
                <a:lnTo>
                  <a:pt x="778" y="725"/>
                </a:lnTo>
                <a:lnTo>
                  <a:pt x="773" y="741"/>
                </a:lnTo>
                <a:lnTo>
                  <a:pt x="752" y="768"/>
                </a:lnTo>
                <a:lnTo>
                  <a:pt x="747" y="768"/>
                </a:lnTo>
                <a:lnTo>
                  <a:pt x="736" y="768"/>
                </a:lnTo>
                <a:lnTo>
                  <a:pt x="731" y="778"/>
                </a:lnTo>
                <a:lnTo>
                  <a:pt x="720" y="768"/>
                </a:lnTo>
                <a:lnTo>
                  <a:pt x="715" y="773"/>
                </a:lnTo>
                <a:lnTo>
                  <a:pt x="715" y="784"/>
                </a:lnTo>
                <a:lnTo>
                  <a:pt x="704" y="800"/>
                </a:lnTo>
                <a:lnTo>
                  <a:pt x="699" y="821"/>
                </a:lnTo>
                <a:lnTo>
                  <a:pt x="694" y="826"/>
                </a:lnTo>
                <a:lnTo>
                  <a:pt x="688" y="847"/>
                </a:lnTo>
                <a:lnTo>
                  <a:pt x="683" y="858"/>
                </a:lnTo>
                <a:lnTo>
                  <a:pt x="763" y="895"/>
                </a:lnTo>
                <a:lnTo>
                  <a:pt x="842" y="948"/>
                </a:lnTo>
                <a:lnTo>
                  <a:pt x="853" y="953"/>
                </a:lnTo>
                <a:lnTo>
                  <a:pt x="853" y="958"/>
                </a:lnTo>
                <a:lnTo>
                  <a:pt x="847" y="958"/>
                </a:lnTo>
                <a:lnTo>
                  <a:pt x="847" y="964"/>
                </a:lnTo>
                <a:lnTo>
                  <a:pt x="847" y="969"/>
                </a:lnTo>
                <a:lnTo>
                  <a:pt x="847" y="974"/>
                </a:lnTo>
                <a:lnTo>
                  <a:pt x="847" y="980"/>
                </a:lnTo>
                <a:lnTo>
                  <a:pt x="847" y="985"/>
                </a:lnTo>
                <a:lnTo>
                  <a:pt x="847" y="990"/>
                </a:lnTo>
                <a:lnTo>
                  <a:pt x="853" y="990"/>
                </a:lnTo>
                <a:lnTo>
                  <a:pt x="847" y="995"/>
                </a:lnTo>
                <a:lnTo>
                  <a:pt x="847" y="1001"/>
                </a:lnTo>
                <a:lnTo>
                  <a:pt x="853" y="1001"/>
                </a:lnTo>
                <a:lnTo>
                  <a:pt x="853" y="1006"/>
                </a:lnTo>
                <a:lnTo>
                  <a:pt x="847" y="1006"/>
                </a:lnTo>
                <a:lnTo>
                  <a:pt x="847" y="1011"/>
                </a:lnTo>
                <a:lnTo>
                  <a:pt x="842" y="1011"/>
                </a:lnTo>
                <a:lnTo>
                  <a:pt x="842" y="1017"/>
                </a:lnTo>
                <a:lnTo>
                  <a:pt x="837" y="1017"/>
                </a:lnTo>
                <a:lnTo>
                  <a:pt x="831" y="1017"/>
                </a:lnTo>
                <a:lnTo>
                  <a:pt x="831" y="1022"/>
                </a:lnTo>
                <a:lnTo>
                  <a:pt x="826" y="1022"/>
                </a:lnTo>
                <a:lnTo>
                  <a:pt x="826" y="1027"/>
                </a:lnTo>
                <a:lnTo>
                  <a:pt x="821" y="1027"/>
                </a:lnTo>
                <a:lnTo>
                  <a:pt x="821" y="1032"/>
                </a:lnTo>
                <a:lnTo>
                  <a:pt x="816" y="1032"/>
                </a:lnTo>
                <a:lnTo>
                  <a:pt x="816" y="1038"/>
                </a:lnTo>
                <a:lnTo>
                  <a:pt x="810" y="1038"/>
                </a:lnTo>
                <a:lnTo>
                  <a:pt x="810" y="1032"/>
                </a:lnTo>
                <a:lnTo>
                  <a:pt x="805" y="1032"/>
                </a:lnTo>
                <a:lnTo>
                  <a:pt x="800" y="1032"/>
                </a:lnTo>
                <a:lnTo>
                  <a:pt x="794" y="1032"/>
                </a:lnTo>
                <a:lnTo>
                  <a:pt x="794" y="1038"/>
                </a:lnTo>
                <a:lnTo>
                  <a:pt x="789" y="1038"/>
                </a:lnTo>
                <a:lnTo>
                  <a:pt x="794" y="1038"/>
                </a:lnTo>
                <a:lnTo>
                  <a:pt x="789" y="1038"/>
                </a:lnTo>
                <a:lnTo>
                  <a:pt x="789" y="1043"/>
                </a:lnTo>
                <a:lnTo>
                  <a:pt x="784" y="1043"/>
                </a:lnTo>
                <a:lnTo>
                  <a:pt x="789" y="1048"/>
                </a:lnTo>
                <a:lnTo>
                  <a:pt x="784" y="1048"/>
                </a:lnTo>
                <a:lnTo>
                  <a:pt x="789" y="1048"/>
                </a:lnTo>
                <a:lnTo>
                  <a:pt x="784" y="1054"/>
                </a:lnTo>
                <a:lnTo>
                  <a:pt x="784" y="1048"/>
                </a:lnTo>
                <a:lnTo>
                  <a:pt x="784" y="1054"/>
                </a:lnTo>
                <a:lnTo>
                  <a:pt x="778" y="1054"/>
                </a:lnTo>
                <a:lnTo>
                  <a:pt x="778" y="1059"/>
                </a:lnTo>
                <a:lnTo>
                  <a:pt x="778" y="1064"/>
                </a:lnTo>
                <a:lnTo>
                  <a:pt x="778" y="1059"/>
                </a:lnTo>
                <a:lnTo>
                  <a:pt x="778" y="1064"/>
                </a:lnTo>
                <a:lnTo>
                  <a:pt x="784" y="1064"/>
                </a:lnTo>
                <a:lnTo>
                  <a:pt x="784" y="1070"/>
                </a:lnTo>
                <a:lnTo>
                  <a:pt x="784" y="1075"/>
                </a:lnTo>
                <a:lnTo>
                  <a:pt x="778" y="1075"/>
                </a:lnTo>
                <a:lnTo>
                  <a:pt x="778" y="1080"/>
                </a:lnTo>
                <a:lnTo>
                  <a:pt x="778" y="1075"/>
                </a:lnTo>
                <a:lnTo>
                  <a:pt x="784" y="1075"/>
                </a:lnTo>
                <a:lnTo>
                  <a:pt x="784" y="1080"/>
                </a:lnTo>
                <a:lnTo>
                  <a:pt x="778" y="1080"/>
                </a:lnTo>
                <a:lnTo>
                  <a:pt x="778" y="1085"/>
                </a:lnTo>
                <a:lnTo>
                  <a:pt x="784" y="1085"/>
                </a:lnTo>
                <a:lnTo>
                  <a:pt x="789" y="1085"/>
                </a:lnTo>
                <a:lnTo>
                  <a:pt x="789" y="1091"/>
                </a:lnTo>
                <a:lnTo>
                  <a:pt x="784" y="1091"/>
                </a:lnTo>
                <a:lnTo>
                  <a:pt x="789" y="1091"/>
                </a:lnTo>
                <a:lnTo>
                  <a:pt x="789" y="1096"/>
                </a:lnTo>
                <a:lnTo>
                  <a:pt x="789" y="1101"/>
                </a:lnTo>
                <a:lnTo>
                  <a:pt x="794" y="1101"/>
                </a:lnTo>
                <a:lnTo>
                  <a:pt x="789" y="1101"/>
                </a:lnTo>
                <a:lnTo>
                  <a:pt x="789" y="1107"/>
                </a:lnTo>
                <a:lnTo>
                  <a:pt x="789" y="1112"/>
                </a:lnTo>
                <a:lnTo>
                  <a:pt x="784" y="1117"/>
                </a:lnTo>
                <a:lnTo>
                  <a:pt x="784" y="1122"/>
                </a:lnTo>
                <a:lnTo>
                  <a:pt x="784" y="1128"/>
                </a:lnTo>
                <a:lnTo>
                  <a:pt x="778" y="1128"/>
                </a:lnTo>
                <a:lnTo>
                  <a:pt x="778" y="1133"/>
                </a:lnTo>
                <a:lnTo>
                  <a:pt x="773" y="1133"/>
                </a:lnTo>
                <a:lnTo>
                  <a:pt x="773" y="1138"/>
                </a:lnTo>
                <a:lnTo>
                  <a:pt x="768" y="1138"/>
                </a:lnTo>
                <a:lnTo>
                  <a:pt x="768" y="1144"/>
                </a:lnTo>
                <a:lnTo>
                  <a:pt x="763" y="1144"/>
                </a:lnTo>
                <a:lnTo>
                  <a:pt x="763" y="1149"/>
                </a:lnTo>
                <a:lnTo>
                  <a:pt x="757" y="1149"/>
                </a:lnTo>
                <a:lnTo>
                  <a:pt x="757" y="1154"/>
                </a:lnTo>
                <a:lnTo>
                  <a:pt x="752" y="1154"/>
                </a:lnTo>
                <a:lnTo>
                  <a:pt x="747" y="1154"/>
                </a:lnTo>
                <a:lnTo>
                  <a:pt x="741" y="1154"/>
                </a:lnTo>
                <a:lnTo>
                  <a:pt x="736" y="1154"/>
                </a:lnTo>
                <a:lnTo>
                  <a:pt x="736" y="1160"/>
                </a:lnTo>
                <a:lnTo>
                  <a:pt x="736" y="1154"/>
                </a:lnTo>
                <a:lnTo>
                  <a:pt x="731" y="1154"/>
                </a:lnTo>
                <a:lnTo>
                  <a:pt x="731" y="1160"/>
                </a:lnTo>
                <a:lnTo>
                  <a:pt x="726" y="1160"/>
                </a:lnTo>
                <a:lnTo>
                  <a:pt x="726" y="1165"/>
                </a:lnTo>
                <a:lnTo>
                  <a:pt x="726" y="1170"/>
                </a:lnTo>
                <a:lnTo>
                  <a:pt x="731" y="1170"/>
                </a:lnTo>
                <a:lnTo>
                  <a:pt x="726" y="1170"/>
                </a:lnTo>
                <a:lnTo>
                  <a:pt x="726" y="1175"/>
                </a:lnTo>
                <a:lnTo>
                  <a:pt x="726" y="1181"/>
                </a:lnTo>
                <a:lnTo>
                  <a:pt x="731" y="1186"/>
                </a:lnTo>
                <a:lnTo>
                  <a:pt x="731" y="1191"/>
                </a:lnTo>
                <a:lnTo>
                  <a:pt x="731" y="1197"/>
                </a:lnTo>
                <a:lnTo>
                  <a:pt x="731" y="1202"/>
                </a:lnTo>
                <a:lnTo>
                  <a:pt x="726" y="1202"/>
                </a:lnTo>
                <a:lnTo>
                  <a:pt x="726" y="1207"/>
                </a:lnTo>
                <a:lnTo>
                  <a:pt x="720" y="1207"/>
                </a:lnTo>
                <a:lnTo>
                  <a:pt x="720" y="1212"/>
                </a:lnTo>
                <a:lnTo>
                  <a:pt x="715" y="1212"/>
                </a:lnTo>
                <a:lnTo>
                  <a:pt x="715" y="1218"/>
                </a:lnTo>
                <a:lnTo>
                  <a:pt x="710" y="1218"/>
                </a:lnTo>
                <a:lnTo>
                  <a:pt x="710" y="1223"/>
                </a:lnTo>
                <a:lnTo>
                  <a:pt x="715" y="1223"/>
                </a:lnTo>
                <a:lnTo>
                  <a:pt x="715" y="1228"/>
                </a:lnTo>
                <a:lnTo>
                  <a:pt x="720" y="1228"/>
                </a:lnTo>
                <a:lnTo>
                  <a:pt x="720" y="1234"/>
                </a:lnTo>
                <a:lnTo>
                  <a:pt x="726" y="1234"/>
                </a:lnTo>
                <a:lnTo>
                  <a:pt x="726" y="1239"/>
                </a:lnTo>
                <a:lnTo>
                  <a:pt x="731" y="1239"/>
                </a:lnTo>
                <a:lnTo>
                  <a:pt x="736" y="1244"/>
                </a:lnTo>
                <a:lnTo>
                  <a:pt x="736" y="1250"/>
                </a:lnTo>
                <a:lnTo>
                  <a:pt x="741" y="1250"/>
                </a:lnTo>
                <a:lnTo>
                  <a:pt x="741" y="1255"/>
                </a:lnTo>
                <a:lnTo>
                  <a:pt x="747" y="1255"/>
                </a:lnTo>
                <a:lnTo>
                  <a:pt x="747" y="1260"/>
                </a:lnTo>
                <a:lnTo>
                  <a:pt x="741" y="1260"/>
                </a:lnTo>
                <a:lnTo>
                  <a:pt x="736" y="1260"/>
                </a:lnTo>
                <a:lnTo>
                  <a:pt x="736" y="1265"/>
                </a:lnTo>
                <a:lnTo>
                  <a:pt x="731" y="1265"/>
                </a:lnTo>
                <a:lnTo>
                  <a:pt x="731" y="1276"/>
                </a:lnTo>
                <a:lnTo>
                  <a:pt x="741" y="1281"/>
                </a:lnTo>
                <a:lnTo>
                  <a:pt x="736" y="1287"/>
                </a:lnTo>
                <a:lnTo>
                  <a:pt x="715" y="1281"/>
                </a:lnTo>
                <a:lnTo>
                  <a:pt x="704" y="1281"/>
                </a:lnTo>
                <a:lnTo>
                  <a:pt x="694" y="1281"/>
                </a:lnTo>
                <a:lnTo>
                  <a:pt x="694" y="1287"/>
                </a:lnTo>
                <a:lnTo>
                  <a:pt x="688" y="1287"/>
                </a:lnTo>
                <a:lnTo>
                  <a:pt x="683" y="1287"/>
                </a:lnTo>
                <a:lnTo>
                  <a:pt x="683" y="1281"/>
                </a:lnTo>
                <a:lnTo>
                  <a:pt x="678" y="1281"/>
                </a:lnTo>
                <a:lnTo>
                  <a:pt x="678" y="1276"/>
                </a:lnTo>
                <a:lnTo>
                  <a:pt x="673" y="1276"/>
                </a:lnTo>
                <a:lnTo>
                  <a:pt x="673" y="1271"/>
                </a:lnTo>
                <a:lnTo>
                  <a:pt x="667" y="1271"/>
                </a:lnTo>
                <a:lnTo>
                  <a:pt x="667" y="1265"/>
                </a:lnTo>
                <a:lnTo>
                  <a:pt x="667" y="1260"/>
                </a:lnTo>
                <a:lnTo>
                  <a:pt x="667" y="1255"/>
                </a:lnTo>
                <a:lnTo>
                  <a:pt x="667" y="1250"/>
                </a:lnTo>
                <a:lnTo>
                  <a:pt x="673" y="1250"/>
                </a:lnTo>
                <a:lnTo>
                  <a:pt x="673" y="1244"/>
                </a:lnTo>
                <a:lnTo>
                  <a:pt x="641" y="1228"/>
                </a:lnTo>
                <a:lnTo>
                  <a:pt x="614" y="1228"/>
                </a:lnTo>
                <a:lnTo>
                  <a:pt x="609" y="1228"/>
                </a:lnTo>
                <a:lnTo>
                  <a:pt x="609" y="1234"/>
                </a:lnTo>
                <a:lnTo>
                  <a:pt x="604" y="1234"/>
                </a:lnTo>
                <a:lnTo>
                  <a:pt x="604" y="1239"/>
                </a:lnTo>
                <a:lnTo>
                  <a:pt x="598" y="1239"/>
                </a:lnTo>
                <a:lnTo>
                  <a:pt x="593" y="1239"/>
                </a:lnTo>
                <a:lnTo>
                  <a:pt x="588" y="1239"/>
                </a:lnTo>
                <a:lnTo>
                  <a:pt x="588" y="1234"/>
                </a:lnTo>
                <a:lnTo>
                  <a:pt x="583" y="1234"/>
                </a:lnTo>
                <a:lnTo>
                  <a:pt x="577" y="1228"/>
                </a:lnTo>
                <a:lnTo>
                  <a:pt x="577" y="1223"/>
                </a:lnTo>
                <a:lnTo>
                  <a:pt x="572" y="1223"/>
                </a:lnTo>
                <a:lnTo>
                  <a:pt x="567" y="1223"/>
                </a:lnTo>
                <a:lnTo>
                  <a:pt x="567" y="1218"/>
                </a:lnTo>
                <a:lnTo>
                  <a:pt x="561" y="1218"/>
                </a:lnTo>
                <a:lnTo>
                  <a:pt x="556" y="1218"/>
                </a:lnTo>
                <a:lnTo>
                  <a:pt x="556" y="1212"/>
                </a:lnTo>
                <a:lnTo>
                  <a:pt x="551" y="1212"/>
                </a:lnTo>
                <a:lnTo>
                  <a:pt x="551" y="1207"/>
                </a:lnTo>
                <a:lnTo>
                  <a:pt x="546" y="1207"/>
                </a:lnTo>
                <a:lnTo>
                  <a:pt x="546" y="1202"/>
                </a:lnTo>
                <a:lnTo>
                  <a:pt x="546" y="1197"/>
                </a:lnTo>
                <a:lnTo>
                  <a:pt x="551" y="1197"/>
                </a:lnTo>
                <a:lnTo>
                  <a:pt x="551" y="1191"/>
                </a:lnTo>
                <a:lnTo>
                  <a:pt x="551" y="1186"/>
                </a:lnTo>
                <a:lnTo>
                  <a:pt x="551" y="1181"/>
                </a:lnTo>
                <a:lnTo>
                  <a:pt x="551" y="1175"/>
                </a:lnTo>
                <a:lnTo>
                  <a:pt x="546" y="1170"/>
                </a:lnTo>
                <a:lnTo>
                  <a:pt x="546" y="1165"/>
                </a:lnTo>
                <a:lnTo>
                  <a:pt x="546" y="1160"/>
                </a:lnTo>
                <a:lnTo>
                  <a:pt x="546" y="1165"/>
                </a:lnTo>
                <a:lnTo>
                  <a:pt x="540" y="1165"/>
                </a:lnTo>
                <a:lnTo>
                  <a:pt x="540" y="1160"/>
                </a:lnTo>
                <a:lnTo>
                  <a:pt x="535" y="1160"/>
                </a:lnTo>
                <a:lnTo>
                  <a:pt x="535" y="1154"/>
                </a:lnTo>
                <a:lnTo>
                  <a:pt x="530" y="1154"/>
                </a:lnTo>
                <a:lnTo>
                  <a:pt x="530" y="1160"/>
                </a:lnTo>
                <a:lnTo>
                  <a:pt x="530" y="1154"/>
                </a:lnTo>
                <a:lnTo>
                  <a:pt x="524" y="1154"/>
                </a:lnTo>
                <a:lnTo>
                  <a:pt x="524" y="1160"/>
                </a:lnTo>
                <a:lnTo>
                  <a:pt x="519" y="1160"/>
                </a:lnTo>
                <a:lnTo>
                  <a:pt x="519" y="1154"/>
                </a:lnTo>
                <a:lnTo>
                  <a:pt x="514" y="1154"/>
                </a:lnTo>
                <a:lnTo>
                  <a:pt x="514" y="1149"/>
                </a:lnTo>
                <a:lnTo>
                  <a:pt x="514" y="1144"/>
                </a:lnTo>
                <a:lnTo>
                  <a:pt x="508" y="1144"/>
                </a:lnTo>
                <a:lnTo>
                  <a:pt x="503" y="1144"/>
                </a:lnTo>
                <a:lnTo>
                  <a:pt x="498" y="1144"/>
                </a:lnTo>
                <a:lnTo>
                  <a:pt x="493" y="1144"/>
                </a:lnTo>
                <a:lnTo>
                  <a:pt x="493" y="1138"/>
                </a:lnTo>
                <a:lnTo>
                  <a:pt x="487" y="1138"/>
                </a:lnTo>
                <a:lnTo>
                  <a:pt x="487" y="1133"/>
                </a:lnTo>
                <a:lnTo>
                  <a:pt x="482" y="1133"/>
                </a:lnTo>
                <a:lnTo>
                  <a:pt x="482" y="1128"/>
                </a:lnTo>
                <a:lnTo>
                  <a:pt x="477" y="1128"/>
                </a:lnTo>
                <a:lnTo>
                  <a:pt x="477" y="1133"/>
                </a:lnTo>
                <a:lnTo>
                  <a:pt x="471" y="1133"/>
                </a:lnTo>
                <a:lnTo>
                  <a:pt x="466" y="1133"/>
                </a:lnTo>
                <a:lnTo>
                  <a:pt x="461" y="1133"/>
                </a:lnTo>
                <a:lnTo>
                  <a:pt x="456" y="1133"/>
                </a:lnTo>
                <a:lnTo>
                  <a:pt x="456" y="1138"/>
                </a:lnTo>
                <a:lnTo>
                  <a:pt x="450" y="1138"/>
                </a:lnTo>
                <a:lnTo>
                  <a:pt x="445" y="1138"/>
                </a:lnTo>
                <a:lnTo>
                  <a:pt x="440" y="1133"/>
                </a:lnTo>
                <a:lnTo>
                  <a:pt x="440" y="1128"/>
                </a:lnTo>
                <a:lnTo>
                  <a:pt x="434" y="1128"/>
                </a:lnTo>
                <a:lnTo>
                  <a:pt x="429" y="1128"/>
                </a:lnTo>
                <a:lnTo>
                  <a:pt x="424" y="1128"/>
                </a:lnTo>
                <a:lnTo>
                  <a:pt x="418" y="1128"/>
                </a:lnTo>
                <a:lnTo>
                  <a:pt x="413" y="1128"/>
                </a:lnTo>
                <a:lnTo>
                  <a:pt x="413" y="1133"/>
                </a:lnTo>
                <a:lnTo>
                  <a:pt x="413" y="1138"/>
                </a:lnTo>
                <a:lnTo>
                  <a:pt x="408" y="1138"/>
                </a:lnTo>
                <a:lnTo>
                  <a:pt x="403" y="1138"/>
                </a:lnTo>
                <a:lnTo>
                  <a:pt x="397" y="1138"/>
                </a:lnTo>
                <a:lnTo>
                  <a:pt x="392" y="1138"/>
                </a:lnTo>
                <a:lnTo>
                  <a:pt x="387" y="1138"/>
                </a:lnTo>
                <a:lnTo>
                  <a:pt x="381" y="1138"/>
                </a:lnTo>
                <a:lnTo>
                  <a:pt x="376" y="1138"/>
                </a:lnTo>
                <a:lnTo>
                  <a:pt x="376" y="1133"/>
                </a:lnTo>
                <a:lnTo>
                  <a:pt x="371" y="1133"/>
                </a:lnTo>
                <a:lnTo>
                  <a:pt x="371" y="1128"/>
                </a:lnTo>
                <a:lnTo>
                  <a:pt x="366" y="1128"/>
                </a:lnTo>
                <a:lnTo>
                  <a:pt x="366" y="1122"/>
                </a:lnTo>
                <a:lnTo>
                  <a:pt x="360" y="1122"/>
                </a:lnTo>
                <a:lnTo>
                  <a:pt x="360" y="1117"/>
                </a:lnTo>
                <a:lnTo>
                  <a:pt x="355" y="1117"/>
                </a:lnTo>
                <a:lnTo>
                  <a:pt x="355" y="1112"/>
                </a:lnTo>
                <a:lnTo>
                  <a:pt x="350" y="1112"/>
                </a:lnTo>
                <a:lnTo>
                  <a:pt x="350" y="1107"/>
                </a:lnTo>
                <a:lnTo>
                  <a:pt x="344" y="1101"/>
                </a:lnTo>
                <a:lnTo>
                  <a:pt x="344" y="1096"/>
                </a:lnTo>
                <a:lnTo>
                  <a:pt x="339" y="1096"/>
                </a:lnTo>
                <a:lnTo>
                  <a:pt x="339" y="1091"/>
                </a:lnTo>
                <a:lnTo>
                  <a:pt x="334" y="1091"/>
                </a:lnTo>
                <a:lnTo>
                  <a:pt x="334" y="1085"/>
                </a:lnTo>
                <a:lnTo>
                  <a:pt x="328" y="1085"/>
                </a:lnTo>
                <a:lnTo>
                  <a:pt x="328" y="1080"/>
                </a:lnTo>
                <a:lnTo>
                  <a:pt x="328" y="1075"/>
                </a:lnTo>
                <a:lnTo>
                  <a:pt x="323" y="1075"/>
                </a:lnTo>
                <a:lnTo>
                  <a:pt x="323" y="1070"/>
                </a:lnTo>
                <a:lnTo>
                  <a:pt x="318" y="1070"/>
                </a:lnTo>
                <a:lnTo>
                  <a:pt x="318" y="1064"/>
                </a:lnTo>
                <a:lnTo>
                  <a:pt x="313" y="1064"/>
                </a:lnTo>
                <a:lnTo>
                  <a:pt x="313" y="1059"/>
                </a:lnTo>
                <a:lnTo>
                  <a:pt x="307" y="1054"/>
                </a:lnTo>
                <a:lnTo>
                  <a:pt x="302" y="1048"/>
                </a:lnTo>
                <a:lnTo>
                  <a:pt x="302" y="1043"/>
                </a:lnTo>
                <a:lnTo>
                  <a:pt x="297" y="1043"/>
                </a:lnTo>
                <a:lnTo>
                  <a:pt x="297" y="1038"/>
                </a:lnTo>
                <a:lnTo>
                  <a:pt x="297" y="1032"/>
                </a:lnTo>
                <a:lnTo>
                  <a:pt x="291" y="1032"/>
                </a:lnTo>
                <a:lnTo>
                  <a:pt x="291" y="1027"/>
                </a:lnTo>
                <a:lnTo>
                  <a:pt x="291" y="1022"/>
                </a:lnTo>
                <a:lnTo>
                  <a:pt x="286" y="1022"/>
                </a:lnTo>
                <a:lnTo>
                  <a:pt x="286" y="1017"/>
                </a:lnTo>
                <a:lnTo>
                  <a:pt x="286" y="1011"/>
                </a:lnTo>
                <a:lnTo>
                  <a:pt x="281" y="1011"/>
                </a:lnTo>
                <a:lnTo>
                  <a:pt x="281" y="1006"/>
                </a:lnTo>
                <a:lnTo>
                  <a:pt x="281" y="1001"/>
                </a:lnTo>
                <a:lnTo>
                  <a:pt x="281" y="995"/>
                </a:lnTo>
                <a:lnTo>
                  <a:pt x="276" y="990"/>
                </a:lnTo>
                <a:lnTo>
                  <a:pt x="276" y="985"/>
                </a:lnTo>
                <a:lnTo>
                  <a:pt x="276" y="980"/>
                </a:lnTo>
                <a:lnTo>
                  <a:pt x="276" y="974"/>
                </a:lnTo>
                <a:lnTo>
                  <a:pt x="270" y="969"/>
                </a:lnTo>
                <a:lnTo>
                  <a:pt x="270" y="964"/>
                </a:lnTo>
                <a:lnTo>
                  <a:pt x="270" y="958"/>
                </a:lnTo>
                <a:lnTo>
                  <a:pt x="265" y="958"/>
                </a:lnTo>
                <a:lnTo>
                  <a:pt x="265" y="953"/>
                </a:lnTo>
                <a:lnTo>
                  <a:pt x="265" y="948"/>
                </a:lnTo>
                <a:lnTo>
                  <a:pt x="260" y="948"/>
                </a:lnTo>
                <a:lnTo>
                  <a:pt x="260" y="942"/>
                </a:lnTo>
                <a:lnTo>
                  <a:pt x="260" y="937"/>
                </a:lnTo>
                <a:lnTo>
                  <a:pt x="254" y="937"/>
                </a:lnTo>
                <a:lnTo>
                  <a:pt x="254" y="932"/>
                </a:lnTo>
                <a:lnTo>
                  <a:pt x="249" y="932"/>
                </a:lnTo>
                <a:lnTo>
                  <a:pt x="249" y="927"/>
                </a:lnTo>
                <a:lnTo>
                  <a:pt x="249" y="921"/>
                </a:lnTo>
                <a:lnTo>
                  <a:pt x="249" y="916"/>
                </a:lnTo>
                <a:lnTo>
                  <a:pt x="244" y="916"/>
                </a:lnTo>
                <a:lnTo>
                  <a:pt x="244" y="911"/>
                </a:lnTo>
                <a:lnTo>
                  <a:pt x="244" y="905"/>
                </a:lnTo>
                <a:lnTo>
                  <a:pt x="244" y="900"/>
                </a:lnTo>
                <a:lnTo>
                  <a:pt x="238" y="900"/>
                </a:lnTo>
                <a:lnTo>
                  <a:pt x="238" y="895"/>
                </a:lnTo>
                <a:lnTo>
                  <a:pt x="238" y="890"/>
                </a:lnTo>
                <a:lnTo>
                  <a:pt x="238" y="884"/>
                </a:lnTo>
                <a:lnTo>
                  <a:pt x="238" y="879"/>
                </a:lnTo>
                <a:lnTo>
                  <a:pt x="233" y="879"/>
                </a:lnTo>
                <a:lnTo>
                  <a:pt x="233" y="874"/>
                </a:lnTo>
                <a:lnTo>
                  <a:pt x="233" y="868"/>
                </a:lnTo>
                <a:lnTo>
                  <a:pt x="233" y="863"/>
                </a:lnTo>
                <a:lnTo>
                  <a:pt x="228" y="863"/>
                </a:lnTo>
                <a:lnTo>
                  <a:pt x="228" y="858"/>
                </a:lnTo>
                <a:lnTo>
                  <a:pt x="228" y="852"/>
                </a:lnTo>
                <a:lnTo>
                  <a:pt x="223" y="852"/>
                </a:lnTo>
                <a:lnTo>
                  <a:pt x="223" y="847"/>
                </a:lnTo>
                <a:lnTo>
                  <a:pt x="223" y="842"/>
                </a:lnTo>
                <a:lnTo>
                  <a:pt x="217" y="842"/>
                </a:lnTo>
                <a:lnTo>
                  <a:pt x="217" y="837"/>
                </a:lnTo>
                <a:lnTo>
                  <a:pt x="217" y="831"/>
                </a:lnTo>
                <a:lnTo>
                  <a:pt x="212" y="831"/>
                </a:lnTo>
                <a:lnTo>
                  <a:pt x="212" y="826"/>
                </a:lnTo>
                <a:lnTo>
                  <a:pt x="207" y="821"/>
                </a:lnTo>
                <a:lnTo>
                  <a:pt x="207" y="815"/>
                </a:lnTo>
                <a:lnTo>
                  <a:pt x="201" y="810"/>
                </a:lnTo>
                <a:lnTo>
                  <a:pt x="201" y="805"/>
                </a:lnTo>
                <a:lnTo>
                  <a:pt x="201" y="800"/>
                </a:lnTo>
                <a:lnTo>
                  <a:pt x="196" y="800"/>
                </a:lnTo>
                <a:lnTo>
                  <a:pt x="196" y="794"/>
                </a:lnTo>
                <a:lnTo>
                  <a:pt x="196" y="789"/>
                </a:lnTo>
                <a:lnTo>
                  <a:pt x="191" y="789"/>
                </a:lnTo>
                <a:lnTo>
                  <a:pt x="191" y="784"/>
                </a:lnTo>
                <a:lnTo>
                  <a:pt x="191" y="778"/>
                </a:lnTo>
                <a:lnTo>
                  <a:pt x="186" y="778"/>
                </a:lnTo>
                <a:lnTo>
                  <a:pt x="186" y="773"/>
                </a:lnTo>
                <a:lnTo>
                  <a:pt x="186" y="768"/>
                </a:lnTo>
                <a:lnTo>
                  <a:pt x="180" y="768"/>
                </a:lnTo>
                <a:lnTo>
                  <a:pt x="180" y="762"/>
                </a:lnTo>
                <a:lnTo>
                  <a:pt x="180" y="757"/>
                </a:lnTo>
                <a:lnTo>
                  <a:pt x="180" y="752"/>
                </a:lnTo>
                <a:lnTo>
                  <a:pt x="180" y="747"/>
                </a:lnTo>
                <a:lnTo>
                  <a:pt x="175" y="747"/>
                </a:lnTo>
                <a:lnTo>
                  <a:pt x="175" y="741"/>
                </a:lnTo>
                <a:lnTo>
                  <a:pt x="175" y="736"/>
                </a:lnTo>
                <a:lnTo>
                  <a:pt x="175" y="731"/>
                </a:lnTo>
                <a:lnTo>
                  <a:pt x="170" y="731"/>
                </a:lnTo>
                <a:lnTo>
                  <a:pt x="170" y="725"/>
                </a:lnTo>
                <a:lnTo>
                  <a:pt x="170" y="720"/>
                </a:lnTo>
                <a:lnTo>
                  <a:pt x="170" y="715"/>
                </a:lnTo>
                <a:lnTo>
                  <a:pt x="164" y="710"/>
                </a:lnTo>
                <a:lnTo>
                  <a:pt x="164" y="704"/>
                </a:lnTo>
                <a:lnTo>
                  <a:pt x="164" y="699"/>
                </a:lnTo>
                <a:lnTo>
                  <a:pt x="164" y="694"/>
                </a:lnTo>
                <a:lnTo>
                  <a:pt x="164" y="688"/>
                </a:lnTo>
                <a:lnTo>
                  <a:pt x="159" y="688"/>
                </a:lnTo>
                <a:lnTo>
                  <a:pt x="159" y="683"/>
                </a:lnTo>
                <a:lnTo>
                  <a:pt x="159" y="678"/>
                </a:lnTo>
                <a:lnTo>
                  <a:pt x="159" y="672"/>
                </a:lnTo>
                <a:lnTo>
                  <a:pt x="154" y="672"/>
                </a:lnTo>
                <a:lnTo>
                  <a:pt x="154" y="667"/>
                </a:lnTo>
                <a:lnTo>
                  <a:pt x="154" y="662"/>
                </a:lnTo>
                <a:lnTo>
                  <a:pt x="154" y="657"/>
                </a:lnTo>
                <a:lnTo>
                  <a:pt x="148" y="657"/>
                </a:lnTo>
                <a:lnTo>
                  <a:pt x="148" y="651"/>
                </a:lnTo>
                <a:lnTo>
                  <a:pt x="148" y="646"/>
                </a:lnTo>
                <a:lnTo>
                  <a:pt x="143" y="641"/>
                </a:lnTo>
                <a:lnTo>
                  <a:pt x="143" y="635"/>
                </a:lnTo>
                <a:lnTo>
                  <a:pt x="138" y="635"/>
                </a:lnTo>
                <a:lnTo>
                  <a:pt x="138" y="630"/>
                </a:lnTo>
                <a:lnTo>
                  <a:pt x="138" y="625"/>
                </a:lnTo>
                <a:lnTo>
                  <a:pt x="133" y="625"/>
                </a:lnTo>
                <a:lnTo>
                  <a:pt x="133" y="620"/>
                </a:lnTo>
                <a:lnTo>
                  <a:pt x="127" y="614"/>
                </a:lnTo>
                <a:lnTo>
                  <a:pt x="127" y="609"/>
                </a:lnTo>
                <a:lnTo>
                  <a:pt x="122" y="609"/>
                </a:lnTo>
                <a:lnTo>
                  <a:pt x="122" y="604"/>
                </a:lnTo>
                <a:lnTo>
                  <a:pt x="117" y="604"/>
                </a:lnTo>
                <a:lnTo>
                  <a:pt x="117" y="598"/>
                </a:lnTo>
                <a:lnTo>
                  <a:pt x="111" y="598"/>
                </a:lnTo>
                <a:lnTo>
                  <a:pt x="90" y="572"/>
                </a:lnTo>
                <a:lnTo>
                  <a:pt x="80" y="567"/>
                </a:lnTo>
                <a:lnTo>
                  <a:pt x="74" y="561"/>
                </a:lnTo>
                <a:lnTo>
                  <a:pt x="64" y="556"/>
                </a:lnTo>
                <a:lnTo>
                  <a:pt x="58" y="551"/>
                </a:lnTo>
                <a:lnTo>
                  <a:pt x="53" y="551"/>
                </a:lnTo>
                <a:lnTo>
                  <a:pt x="53" y="545"/>
                </a:lnTo>
                <a:lnTo>
                  <a:pt x="48" y="540"/>
                </a:lnTo>
                <a:lnTo>
                  <a:pt x="43" y="540"/>
                </a:lnTo>
                <a:lnTo>
                  <a:pt x="37" y="535"/>
                </a:lnTo>
                <a:lnTo>
                  <a:pt x="32" y="535"/>
                </a:lnTo>
                <a:lnTo>
                  <a:pt x="27" y="530"/>
                </a:lnTo>
                <a:lnTo>
                  <a:pt x="21" y="530"/>
                </a:lnTo>
                <a:lnTo>
                  <a:pt x="106" y="455"/>
                </a:lnTo>
                <a:lnTo>
                  <a:pt x="111" y="455"/>
                </a:lnTo>
                <a:lnTo>
                  <a:pt x="111" y="450"/>
                </a:lnTo>
                <a:lnTo>
                  <a:pt x="111" y="445"/>
                </a:lnTo>
                <a:lnTo>
                  <a:pt x="117" y="445"/>
                </a:lnTo>
                <a:lnTo>
                  <a:pt x="111" y="445"/>
                </a:lnTo>
                <a:lnTo>
                  <a:pt x="111" y="440"/>
                </a:lnTo>
                <a:lnTo>
                  <a:pt x="117" y="440"/>
                </a:lnTo>
                <a:lnTo>
                  <a:pt x="117" y="434"/>
                </a:lnTo>
                <a:lnTo>
                  <a:pt x="117" y="429"/>
                </a:lnTo>
                <a:lnTo>
                  <a:pt x="117" y="424"/>
                </a:lnTo>
                <a:lnTo>
                  <a:pt x="122" y="424"/>
                </a:lnTo>
                <a:lnTo>
                  <a:pt x="122" y="418"/>
                </a:lnTo>
                <a:lnTo>
                  <a:pt x="122" y="413"/>
                </a:lnTo>
                <a:lnTo>
                  <a:pt x="127" y="413"/>
                </a:lnTo>
                <a:lnTo>
                  <a:pt x="133" y="413"/>
                </a:lnTo>
                <a:lnTo>
                  <a:pt x="138" y="413"/>
                </a:lnTo>
                <a:lnTo>
                  <a:pt x="143" y="413"/>
                </a:lnTo>
                <a:lnTo>
                  <a:pt x="143" y="408"/>
                </a:lnTo>
                <a:lnTo>
                  <a:pt x="138" y="408"/>
                </a:lnTo>
                <a:lnTo>
                  <a:pt x="143" y="408"/>
                </a:lnTo>
                <a:lnTo>
                  <a:pt x="143" y="402"/>
                </a:lnTo>
                <a:lnTo>
                  <a:pt x="148" y="402"/>
                </a:lnTo>
                <a:lnTo>
                  <a:pt x="154" y="402"/>
                </a:lnTo>
                <a:lnTo>
                  <a:pt x="154" y="397"/>
                </a:lnTo>
                <a:lnTo>
                  <a:pt x="154" y="392"/>
                </a:lnTo>
                <a:lnTo>
                  <a:pt x="154" y="387"/>
                </a:lnTo>
                <a:lnTo>
                  <a:pt x="154" y="381"/>
                </a:lnTo>
                <a:lnTo>
                  <a:pt x="154" y="376"/>
                </a:lnTo>
                <a:lnTo>
                  <a:pt x="148" y="376"/>
                </a:lnTo>
                <a:lnTo>
                  <a:pt x="148" y="371"/>
                </a:lnTo>
                <a:lnTo>
                  <a:pt x="148" y="365"/>
                </a:lnTo>
                <a:lnTo>
                  <a:pt x="148" y="360"/>
                </a:lnTo>
                <a:lnTo>
                  <a:pt x="154" y="360"/>
                </a:lnTo>
                <a:lnTo>
                  <a:pt x="154" y="355"/>
                </a:lnTo>
                <a:lnTo>
                  <a:pt x="159" y="355"/>
                </a:lnTo>
                <a:lnTo>
                  <a:pt x="159" y="350"/>
                </a:lnTo>
                <a:lnTo>
                  <a:pt x="159" y="344"/>
                </a:lnTo>
                <a:lnTo>
                  <a:pt x="159" y="339"/>
                </a:lnTo>
                <a:lnTo>
                  <a:pt x="154" y="339"/>
                </a:lnTo>
                <a:lnTo>
                  <a:pt x="154" y="334"/>
                </a:lnTo>
                <a:lnTo>
                  <a:pt x="148" y="334"/>
                </a:lnTo>
                <a:lnTo>
                  <a:pt x="143" y="334"/>
                </a:lnTo>
                <a:lnTo>
                  <a:pt x="138" y="334"/>
                </a:lnTo>
                <a:lnTo>
                  <a:pt x="127" y="339"/>
                </a:lnTo>
                <a:lnTo>
                  <a:pt x="96" y="265"/>
                </a:lnTo>
                <a:lnTo>
                  <a:pt x="85" y="249"/>
                </a:lnTo>
                <a:lnTo>
                  <a:pt x="80" y="238"/>
                </a:lnTo>
                <a:lnTo>
                  <a:pt x="53" y="85"/>
                </a:lnTo>
                <a:lnTo>
                  <a:pt x="0" y="42"/>
                </a:lnTo>
                <a:lnTo>
                  <a:pt x="122" y="37"/>
                </a:lnTo>
                <a:lnTo>
                  <a:pt x="154" y="0"/>
                </a:lnTo>
                <a:lnTo>
                  <a:pt x="201" y="11"/>
                </a:lnTo>
                <a:lnTo>
                  <a:pt x="244" y="27"/>
                </a:lnTo>
                <a:lnTo>
                  <a:pt x="376" y="101"/>
                </a:lnTo>
                <a:lnTo>
                  <a:pt x="381" y="101"/>
                </a:lnTo>
                <a:lnTo>
                  <a:pt x="381" y="106"/>
                </a:lnTo>
                <a:lnTo>
                  <a:pt x="376" y="106"/>
                </a:lnTo>
                <a:lnTo>
                  <a:pt x="376" y="111"/>
                </a:lnTo>
                <a:lnTo>
                  <a:pt x="371" y="111"/>
                </a:lnTo>
                <a:lnTo>
                  <a:pt x="371" y="117"/>
                </a:lnTo>
                <a:lnTo>
                  <a:pt x="371" y="122"/>
                </a:lnTo>
                <a:lnTo>
                  <a:pt x="371" y="127"/>
                </a:lnTo>
                <a:lnTo>
                  <a:pt x="376" y="127"/>
                </a:lnTo>
                <a:lnTo>
                  <a:pt x="381" y="132"/>
                </a:lnTo>
                <a:lnTo>
                  <a:pt x="387" y="132"/>
                </a:lnTo>
                <a:lnTo>
                  <a:pt x="387" y="138"/>
                </a:lnTo>
                <a:lnTo>
                  <a:pt x="392" y="138"/>
                </a:lnTo>
                <a:lnTo>
                  <a:pt x="397" y="143"/>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22" name="Freeform 22"/>
          <p:cNvSpPr>
            <a:spLocks/>
          </p:cNvSpPr>
          <p:nvPr/>
        </p:nvSpPr>
        <p:spPr bwMode="auto">
          <a:xfrm>
            <a:off x="4227512" y="5337175"/>
            <a:ext cx="1957388" cy="1360488"/>
          </a:xfrm>
          <a:custGeom>
            <a:avLst/>
            <a:gdLst>
              <a:gd name="T0" fmla="*/ 503 w 1233"/>
              <a:gd name="T1" fmla="*/ 58 h 857"/>
              <a:gd name="T2" fmla="*/ 492 w 1233"/>
              <a:gd name="T3" fmla="*/ 100 h 857"/>
              <a:gd name="T4" fmla="*/ 476 w 1233"/>
              <a:gd name="T5" fmla="*/ 148 h 857"/>
              <a:gd name="T6" fmla="*/ 445 w 1233"/>
              <a:gd name="T7" fmla="*/ 185 h 857"/>
              <a:gd name="T8" fmla="*/ 434 w 1233"/>
              <a:gd name="T9" fmla="*/ 217 h 857"/>
              <a:gd name="T10" fmla="*/ 476 w 1233"/>
              <a:gd name="T11" fmla="*/ 227 h 857"/>
              <a:gd name="T12" fmla="*/ 529 w 1233"/>
              <a:gd name="T13" fmla="*/ 190 h 857"/>
              <a:gd name="T14" fmla="*/ 572 w 1233"/>
              <a:gd name="T15" fmla="*/ 190 h 857"/>
              <a:gd name="T16" fmla="*/ 640 w 1233"/>
              <a:gd name="T17" fmla="*/ 185 h 857"/>
              <a:gd name="T18" fmla="*/ 672 w 1233"/>
              <a:gd name="T19" fmla="*/ 164 h 857"/>
              <a:gd name="T20" fmla="*/ 688 w 1233"/>
              <a:gd name="T21" fmla="*/ 127 h 857"/>
              <a:gd name="T22" fmla="*/ 715 w 1233"/>
              <a:gd name="T23" fmla="*/ 174 h 857"/>
              <a:gd name="T24" fmla="*/ 693 w 1233"/>
              <a:gd name="T25" fmla="*/ 243 h 857"/>
              <a:gd name="T26" fmla="*/ 741 w 1233"/>
              <a:gd name="T27" fmla="*/ 248 h 857"/>
              <a:gd name="T28" fmla="*/ 794 w 1233"/>
              <a:gd name="T29" fmla="*/ 201 h 857"/>
              <a:gd name="T30" fmla="*/ 858 w 1233"/>
              <a:gd name="T31" fmla="*/ 148 h 857"/>
              <a:gd name="T32" fmla="*/ 910 w 1233"/>
              <a:gd name="T33" fmla="*/ 137 h 857"/>
              <a:gd name="T34" fmla="*/ 879 w 1233"/>
              <a:gd name="T35" fmla="*/ 196 h 857"/>
              <a:gd name="T36" fmla="*/ 847 w 1233"/>
              <a:gd name="T37" fmla="*/ 227 h 857"/>
              <a:gd name="T38" fmla="*/ 826 w 1233"/>
              <a:gd name="T39" fmla="*/ 280 h 857"/>
              <a:gd name="T40" fmla="*/ 820 w 1233"/>
              <a:gd name="T41" fmla="*/ 338 h 857"/>
              <a:gd name="T42" fmla="*/ 1122 w 1233"/>
              <a:gd name="T43" fmla="*/ 444 h 857"/>
              <a:gd name="T44" fmla="*/ 1165 w 1233"/>
              <a:gd name="T45" fmla="*/ 481 h 857"/>
              <a:gd name="T46" fmla="*/ 1191 w 1233"/>
              <a:gd name="T47" fmla="*/ 534 h 857"/>
              <a:gd name="T48" fmla="*/ 1207 w 1233"/>
              <a:gd name="T49" fmla="*/ 598 h 857"/>
              <a:gd name="T50" fmla="*/ 1223 w 1233"/>
              <a:gd name="T51" fmla="*/ 656 h 857"/>
              <a:gd name="T52" fmla="*/ 1207 w 1233"/>
              <a:gd name="T53" fmla="*/ 693 h 857"/>
              <a:gd name="T54" fmla="*/ 1149 w 1233"/>
              <a:gd name="T55" fmla="*/ 704 h 857"/>
              <a:gd name="T56" fmla="*/ 1122 w 1233"/>
              <a:gd name="T57" fmla="*/ 762 h 857"/>
              <a:gd name="T58" fmla="*/ 1080 w 1233"/>
              <a:gd name="T59" fmla="*/ 799 h 857"/>
              <a:gd name="T60" fmla="*/ 1016 w 1233"/>
              <a:gd name="T61" fmla="*/ 815 h 857"/>
              <a:gd name="T62" fmla="*/ 969 w 1233"/>
              <a:gd name="T63" fmla="*/ 820 h 857"/>
              <a:gd name="T64" fmla="*/ 895 w 1233"/>
              <a:gd name="T65" fmla="*/ 815 h 857"/>
              <a:gd name="T66" fmla="*/ 831 w 1233"/>
              <a:gd name="T67" fmla="*/ 799 h 857"/>
              <a:gd name="T68" fmla="*/ 794 w 1233"/>
              <a:gd name="T69" fmla="*/ 810 h 857"/>
              <a:gd name="T70" fmla="*/ 746 w 1233"/>
              <a:gd name="T71" fmla="*/ 847 h 857"/>
              <a:gd name="T72" fmla="*/ 699 w 1233"/>
              <a:gd name="T73" fmla="*/ 847 h 857"/>
              <a:gd name="T74" fmla="*/ 651 w 1233"/>
              <a:gd name="T75" fmla="*/ 841 h 857"/>
              <a:gd name="T76" fmla="*/ 603 w 1233"/>
              <a:gd name="T77" fmla="*/ 836 h 857"/>
              <a:gd name="T78" fmla="*/ 582 w 1233"/>
              <a:gd name="T79" fmla="*/ 794 h 857"/>
              <a:gd name="T80" fmla="*/ 550 w 1233"/>
              <a:gd name="T81" fmla="*/ 773 h 857"/>
              <a:gd name="T82" fmla="*/ 508 w 1233"/>
              <a:gd name="T83" fmla="*/ 746 h 857"/>
              <a:gd name="T84" fmla="*/ 460 w 1233"/>
              <a:gd name="T85" fmla="*/ 757 h 857"/>
              <a:gd name="T86" fmla="*/ 434 w 1233"/>
              <a:gd name="T87" fmla="*/ 778 h 857"/>
              <a:gd name="T88" fmla="*/ 381 w 1233"/>
              <a:gd name="T89" fmla="*/ 788 h 857"/>
              <a:gd name="T90" fmla="*/ 355 w 1233"/>
              <a:gd name="T91" fmla="*/ 799 h 857"/>
              <a:gd name="T92" fmla="*/ 69 w 1233"/>
              <a:gd name="T93" fmla="*/ 778 h 857"/>
              <a:gd name="T94" fmla="*/ 16 w 1233"/>
              <a:gd name="T95" fmla="*/ 698 h 857"/>
              <a:gd name="T96" fmla="*/ 0 w 1233"/>
              <a:gd name="T97" fmla="*/ 444 h 857"/>
              <a:gd name="T98" fmla="*/ 116 w 1233"/>
              <a:gd name="T99" fmla="*/ 439 h 857"/>
              <a:gd name="T100" fmla="*/ 153 w 1233"/>
              <a:gd name="T101" fmla="*/ 407 h 857"/>
              <a:gd name="T102" fmla="*/ 206 w 1233"/>
              <a:gd name="T103" fmla="*/ 376 h 857"/>
              <a:gd name="T104" fmla="*/ 206 w 1233"/>
              <a:gd name="T105" fmla="*/ 344 h 857"/>
              <a:gd name="T106" fmla="*/ 243 w 1233"/>
              <a:gd name="T107" fmla="*/ 328 h 857"/>
              <a:gd name="T108" fmla="*/ 270 w 1233"/>
              <a:gd name="T109" fmla="*/ 286 h 857"/>
              <a:gd name="T110" fmla="*/ 254 w 1233"/>
              <a:gd name="T111" fmla="*/ 227 h 857"/>
              <a:gd name="T112" fmla="*/ 238 w 1233"/>
              <a:gd name="T113" fmla="*/ 196 h 857"/>
              <a:gd name="T114" fmla="*/ 291 w 1233"/>
              <a:gd name="T115" fmla="*/ 158 h 857"/>
              <a:gd name="T116" fmla="*/ 339 w 1233"/>
              <a:gd name="T117" fmla="*/ 127 h 857"/>
              <a:gd name="T118" fmla="*/ 381 w 1233"/>
              <a:gd name="T119" fmla="*/ 84 h 857"/>
              <a:gd name="T120" fmla="*/ 434 w 1233"/>
              <a:gd name="T121" fmla="*/ 58 h 857"/>
              <a:gd name="T122" fmla="*/ 471 w 1233"/>
              <a:gd name="T123" fmla="*/ 37 h 85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33"/>
              <a:gd name="T187" fmla="*/ 0 h 857"/>
              <a:gd name="T188" fmla="*/ 1233 w 1233"/>
              <a:gd name="T189" fmla="*/ 857 h 85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33" h="857">
                <a:moveTo>
                  <a:pt x="498" y="5"/>
                </a:moveTo>
                <a:lnTo>
                  <a:pt x="503" y="5"/>
                </a:lnTo>
                <a:lnTo>
                  <a:pt x="498" y="10"/>
                </a:lnTo>
                <a:lnTo>
                  <a:pt x="498" y="16"/>
                </a:lnTo>
                <a:lnTo>
                  <a:pt x="498" y="21"/>
                </a:lnTo>
                <a:lnTo>
                  <a:pt x="503" y="26"/>
                </a:lnTo>
                <a:lnTo>
                  <a:pt x="498" y="26"/>
                </a:lnTo>
                <a:lnTo>
                  <a:pt x="498" y="31"/>
                </a:lnTo>
                <a:lnTo>
                  <a:pt x="503" y="31"/>
                </a:lnTo>
                <a:lnTo>
                  <a:pt x="503" y="37"/>
                </a:lnTo>
                <a:lnTo>
                  <a:pt x="498" y="37"/>
                </a:lnTo>
                <a:lnTo>
                  <a:pt x="498" y="42"/>
                </a:lnTo>
                <a:lnTo>
                  <a:pt x="503" y="42"/>
                </a:lnTo>
                <a:lnTo>
                  <a:pt x="503" y="47"/>
                </a:lnTo>
                <a:lnTo>
                  <a:pt x="503" y="53"/>
                </a:lnTo>
                <a:lnTo>
                  <a:pt x="503" y="58"/>
                </a:lnTo>
                <a:lnTo>
                  <a:pt x="508" y="58"/>
                </a:lnTo>
                <a:lnTo>
                  <a:pt x="508" y="63"/>
                </a:lnTo>
                <a:lnTo>
                  <a:pt x="508" y="68"/>
                </a:lnTo>
                <a:lnTo>
                  <a:pt x="508" y="74"/>
                </a:lnTo>
                <a:lnTo>
                  <a:pt x="508" y="79"/>
                </a:lnTo>
                <a:lnTo>
                  <a:pt x="513" y="79"/>
                </a:lnTo>
                <a:lnTo>
                  <a:pt x="508" y="79"/>
                </a:lnTo>
                <a:lnTo>
                  <a:pt x="508" y="84"/>
                </a:lnTo>
                <a:lnTo>
                  <a:pt x="508" y="90"/>
                </a:lnTo>
                <a:lnTo>
                  <a:pt x="508" y="84"/>
                </a:lnTo>
                <a:lnTo>
                  <a:pt x="503" y="84"/>
                </a:lnTo>
                <a:lnTo>
                  <a:pt x="503" y="90"/>
                </a:lnTo>
                <a:lnTo>
                  <a:pt x="498" y="90"/>
                </a:lnTo>
                <a:lnTo>
                  <a:pt x="498" y="95"/>
                </a:lnTo>
                <a:lnTo>
                  <a:pt x="492" y="95"/>
                </a:lnTo>
                <a:lnTo>
                  <a:pt x="492" y="100"/>
                </a:lnTo>
                <a:lnTo>
                  <a:pt x="492" y="106"/>
                </a:lnTo>
                <a:lnTo>
                  <a:pt x="487" y="106"/>
                </a:lnTo>
                <a:lnTo>
                  <a:pt x="492" y="106"/>
                </a:lnTo>
                <a:lnTo>
                  <a:pt x="492" y="111"/>
                </a:lnTo>
                <a:lnTo>
                  <a:pt x="487" y="111"/>
                </a:lnTo>
                <a:lnTo>
                  <a:pt x="487" y="116"/>
                </a:lnTo>
                <a:lnTo>
                  <a:pt x="487" y="121"/>
                </a:lnTo>
                <a:lnTo>
                  <a:pt x="492" y="121"/>
                </a:lnTo>
                <a:lnTo>
                  <a:pt x="487" y="121"/>
                </a:lnTo>
                <a:lnTo>
                  <a:pt x="487" y="127"/>
                </a:lnTo>
                <a:lnTo>
                  <a:pt x="487" y="132"/>
                </a:lnTo>
                <a:lnTo>
                  <a:pt x="482" y="132"/>
                </a:lnTo>
                <a:lnTo>
                  <a:pt x="482" y="137"/>
                </a:lnTo>
                <a:lnTo>
                  <a:pt x="482" y="143"/>
                </a:lnTo>
                <a:lnTo>
                  <a:pt x="476" y="143"/>
                </a:lnTo>
                <a:lnTo>
                  <a:pt x="476" y="148"/>
                </a:lnTo>
                <a:lnTo>
                  <a:pt x="476" y="153"/>
                </a:lnTo>
                <a:lnTo>
                  <a:pt x="471" y="153"/>
                </a:lnTo>
                <a:lnTo>
                  <a:pt x="471" y="158"/>
                </a:lnTo>
                <a:lnTo>
                  <a:pt x="466" y="158"/>
                </a:lnTo>
                <a:lnTo>
                  <a:pt x="466" y="164"/>
                </a:lnTo>
                <a:lnTo>
                  <a:pt x="460" y="164"/>
                </a:lnTo>
                <a:lnTo>
                  <a:pt x="460" y="169"/>
                </a:lnTo>
                <a:lnTo>
                  <a:pt x="466" y="169"/>
                </a:lnTo>
                <a:lnTo>
                  <a:pt x="460" y="169"/>
                </a:lnTo>
                <a:lnTo>
                  <a:pt x="460" y="174"/>
                </a:lnTo>
                <a:lnTo>
                  <a:pt x="460" y="169"/>
                </a:lnTo>
                <a:lnTo>
                  <a:pt x="455" y="174"/>
                </a:lnTo>
                <a:lnTo>
                  <a:pt x="455" y="180"/>
                </a:lnTo>
                <a:lnTo>
                  <a:pt x="450" y="180"/>
                </a:lnTo>
                <a:lnTo>
                  <a:pt x="450" y="185"/>
                </a:lnTo>
                <a:lnTo>
                  <a:pt x="445" y="185"/>
                </a:lnTo>
                <a:lnTo>
                  <a:pt x="439" y="185"/>
                </a:lnTo>
                <a:lnTo>
                  <a:pt x="439" y="190"/>
                </a:lnTo>
                <a:lnTo>
                  <a:pt x="434" y="190"/>
                </a:lnTo>
                <a:lnTo>
                  <a:pt x="434" y="196"/>
                </a:lnTo>
                <a:lnTo>
                  <a:pt x="429" y="196"/>
                </a:lnTo>
                <a:lnTo>
                  <a:pt x="429" y="190"/>
                </a:lnTo>
                <a:lnTo>
                  <a:pt x="429" y="196"/>
                </a:lnTo>
                <a:lnTo>
                  <a:pt x="429" y="190"/>
                </a:lnTo>
                <a:lnTo>
                  <a:pt x="423" y="196"/>
                </a:lnTo>
                <a:lnTo>
                  <a:pt x="423" y="201"/>
                </a:lnTo>
                <a:lnTo>
                  <a:pt x="423" y="206"/>
                </a:lnTo>
                <a:lnTo>
                  <a:pt x="423" y="211"/>
                </a:lnTo>
                <a:lnTo>
                  <a:pt x="423" y="217"/>
                </a:lnTo>
                <a:lnTo>
                  <a:pt x="429" y="217"/>
                </a:lnTo>
                <a:lnTo>
                  <a:pt x="429" y="222"/>
                </a:lnTo>
                <a:lnTo>
                  <a:pt x="434" y="217"/>
                </a:lnTo>
                <a:lnTo>
                  <a:pt x="434" y="222"/>
                </a:lnTo>
                <a:lnTo>
                  <a:pt x="439" y="222"/>
                </a:lnTo>
                <a:lnTo>
                  <a:pt x="445" y="222"/>
                </a:lnTo>
                <a:lnTo>
                  <a:pt x="439" y="222"/>
                </a:lnTo>
                <a:lnTo>
                  <a:pt x="439" y="227"/>
                </a:lnTo>
                <a:lnTo>
                  <a:pt x="445" y="227"/>
                </a:lnTo>
                <a:lnTo>
                  <a:pt x="445" y="233"/>
                </a:lnTo>
                <a:lnTo>
                  <a:pt x="450" y="233"/>
                </a:lnTo>
                <a:lnTo>
                  <a:pt x="455" y="233"/>
                </a:lnTo>
                <a:lnTo>
                  <a:pt x="455" y="238"/>
                </a:lnTo>
                <a:lnTo>
                  <a:pt x="460" y="238"/>
                </a:lnTo>
                <a:lnTo>
                  <a:pt x="466" y="238"/>
                </a:lnTo>
                <a:lnTo>
                  <a:pt x="471" y="238"/>
                </a:lnTo>
                <a:lnTo>
                  <a:pt x="471" y="233"/>
                </a:lnTo>
                <a:lnTo>
                  <a:pt x="476" y="233"/>
                </a:lnTo>
                <a:lnTo>
                  <a:pt x="476" y="227"/>
                </a:lnTo>
                <a:lnTo>
                  <a:pt x="482" y="227"/>
                </a:lnTo>
                <a:lnTo>
                  <a:pt x="487" y="222"/>
                </a:lnTo>
                <a:lnTo>
                  <a:pt x="492" y="222"/>
                </a:lnTo>
                <a:lnTo>
                  <a:pt x="498" y="217"/>
                </a:lnTo>
                <a:lnTo>
                  <a:pt x="498" y="211"/>
                </a:lnTo>
                <a:lnTo>
                  <a:pt x="503" y="211"/>
                </a:lnTo>
                <a:lnTo>
                  <a:pt x="508" y="211"/>
                </a:lnTo>
                <a:lnTo>
                  <a:pt x="508" y="206"/>
                </a:lnTo>
                <a:lnTo>
                  <a:pt x="513" y="206"/>
                </a:lnTo>
                <a:lnTo>
                  <a:pt x="513" y="201"/>
                </a:lnTo>
                <a:lnTo>
                  <a:pt x="513" y="196"/>
                </a:lnTo>
                <a:lnTo>
                  <a:pt x="513" y="190"/>
                </a:lnTo>
                <a:lnTo>
                  <a:pt x="519" y="190"/>
                </a:lnTo>
                <a:lnTo>
                  <a:pt x="524" y="190"/>
                </a:lnTo>
                <a:lnTo>
                  <a:pt x="529" y="185"/>
                </a:lnTo>
                <a:lnTo>
                  <a:pt x="529" y="190"/>
                </a:lnTo>
                <a:lnTo>
                  <a:pt x="535" y="190"/>
                </a:lnTo>
                <a:lnTo>
                  <a:pt x="540" y="185"/>
                </a:lnTo>
                <a:lnTo>
                  <a:pt x="545" y="180"/>
                </a:lnTo>
                <a:lnTo>
                  <a:pt x="550" y="180"/>
                </a:lnTo>
                <a:lnTo>
                  <a:pt x="550" y="174"/>
                </a:lnTo>
                <a:lnTo>
                  <a:pt x="556" y="174"/>
                </a:lnTo>
                <a:lnTo>
                  <a:pt x="561" y="174"/>
                </a:lnTo>
                <a:lnTo>
                  <a:pt x="561" y="180"/>
                </a:lnTo>
                <a:lnTo>
                  <a:pt x="561" y="185"/>
                </a:lnTo>
                <a:lnTo>
                  <a:pt x="561" y="180"/>
                </a:lnTo>
                <a:lnTo>
                  <a:pt x="566" y="180"/>
                </a:lnTo>
                <a:lnTo>
                  <a:pt x="566" y="185"/>
                </a:lnTo>
                <a:lnTo>
                  <a:pt x="566" y="180"/>
                </a:lnTo>
                <a:lnTo>
                  <a:pt x="566" y="185"/>
                </a:lnTo>
                <a:lnTo>
                  <a:pt x="572" y="185"/>
                </a:lnTo>
                <a:lnTo>
                  <a:pt x="572" y="190"/>
                </a:lnTo>
                <a:lnTo>
                  <a:pt x="577" y="190"/>
                </a:lnTo>
                <a:lnTo>
                  <a:pt x="582" y="190"/>
                </a:lnTo>
                <a:lnTo>
                  <a:pt x="588" y="190"/>
                </a:lnTo>
                <a:lnTo>
                  <a:pt x="588" y="185"/>
                </a:lnTo>
                <a:lnTo>
                  <a:pt x="593" y="185"/>
                </a:lnTo>
                <a:lnTo>
                  <a:pt x="598" y="185"/>
                </a:lnTo>
                <a:lnTo>
                  <a:pt x="603" y="185"/>
                </a:lnTo>
                <a:lnTo>
                  <a:pt x="609" y="185"/>
                </a:lnTo>
                <a:lnTo>
                  <a:pt x="614" y="185"/>
                </a:lnTo>
                <a:lnTo>
                  <a:pt x="619" y="185"/>
                </a:lnTo>
                <a:lnTo>
                  <a:pt x="625" y="185"/>
                </a:lnTo>
                <a:lnTo>
                  <a:pt x="630" y="185"/>
                </a:lnTo>
                <a:lnTo>
                  <a:pt x="635" y="185"/>
                </a:lnTo>
                <a:lnTo>
                  <a:pt x="635" y="190"/>
                </a:lnTo>
                <a:lnTo>
                  <a:pt x="635" y="185"/>
                </a:lnTo>
                <a:lnTo>
                  <a:pt x="640" y="185"/>
                </a:lnTo>
                <a:lnTo>
                  <a:pt x="646" y="185"/>
                </a:lnTo>
                <a:lnTo>
                  <a:pt x="646" y="180"/>
                </a:lnTo>
                <a:lnTo>
                  <a:pt x="651" y="180"/>
                </a:lnTo>
                <a:lnTo>
                  <a:pt x="656" y="180"/>
                </a:lnTo>
                <a:lnTo>
                  <a:pt x="656" y="185"/>
                </a:lnTo>
                <a:lnTo>
                  <a:pt x="662" y="185"/>
                </a:lnTo>
                <a:lnTo>
                  <a:pt x="662" y="180"/>
                </a:lnTo>
                <a:lnTo>
                  <a:pt x="656" y="180"/>
                </a:lnTo>
                <a:lnTo>
                  <a:pt x="662" y="180"/>
                </a:lnTo>
                <a:lnTo>
                  <a:pt x="662" y="174"/>
                </a:lnTo>
                <a:lnTo>
                  <a:pt x="667" y="174"/>
                </a:lnTo>
                <a:lnTo>
                  <a:pt x="667" y="169"/>
                </a:lnTo>
                <a:lnTo>
                  <a:pt x="662" y="169"/>
                </a:lnTo>
                <a:lnTo>
                  <a:pt x="667" y="169"/>
                </a:lnTo>
                <a:lnTo>
                  <a:pt x="667" y="164"/>
                </a:lnTo>
                <a:lnTo>
                  <a:pt x="672" y="164"/>
                </a:lnTo>
                <a:lnTo>
                  <a:pt x="672" y="158"/>
                </a:lnTo>
                <a:lnTo>
                  <a:pt x="678" y="158"/>
                </a:lnTo>
                <a:lnTo>
                  <a:pt x="678" y="153"/>
                </a:lnTo>
                <a:lnTo>
                  <a:pt x="683" y="153"/>
                </a:lnTo>
                <a:lnTo>
                  <a:pt x="683" y="148"/>
                </a:lnTo>
                <a:lnTo>
                  <a:pt x="683" y="143"/>
                </a:lnTo>
                <a:lnTo>
                  <a:pt x="688" y="143"/>
                </a:lnTo>
                <a:lnTo>
                  <a:pt x="683" y="143"/>
                </a:lnTo>
                <a:lnTo>
                  <a:pt x="683" y="137"/>
                </a:lnTo>
                <a:lnTo>
                  <a:pt x="688" y="137"/>
                </a:lnTo>
                <a:lnTo>
                  <a:pt x="688" y="132"/>
                </a:lnTo>
                <a:lnTo>
                  <a:pt x="683" y="132"/>
                </a:lnTo>
                <a:lnTo>
                  <a:pt x="683" y="127"/>
                </a:lnTo>
                <a:lnTo>
                  <a:pt x="688" y="127"/>
                </a:lnTo>
                <a:lnTo>
                  <a:pt x="688" y="132"/>
                </a:lnTo>
                <a:lnTo>
                  <a:pt x="688" y="127"/>
                </a:lnTo>
                <a:lnTo>
                  <a:pt x="688" y="121"/>
                </a:lnTo>
                <a:lnTo>
                  <a:pt x="693" y="121"/>
                </a:lnTo>
                <a:lnTo>
                  <a:pt x="693" y="127"/>
                </a:lnTo>
                <a:lnTo>
                  <a:pt x="693" y="132"/>
                </a:lnTo>
                <a:lnTo>
                  <a:pt x="699" y="132"/>
                </a:lnTo>
                <a:lnTo>
                  <a:pt x="699" y="137"/>
                </a:lnTo>
                <a:lnTo>
                  <a:pt x="699" y="143"/>
                </a:lnTo>
                <a:lnTo>
                  <a:pt x="699" y="148"/>
                </a:lnTo>
                <a:lnTo>
                  <a:pt x="699" y="153"/>
                </a:lnTo>
                <a:lnTo>
                  <a:pt x="699" y="158"/>
                </a:lnTo>
                <a:lnTo>
                  <a:pt x="699" y="164"/>
                </a:lnTo>
                <a:lnTo>
                  <a:pt x="704" y="164"/>
                </a:lnTo>
                <a:lnTo>
                  <a:pt x="704" y="169"/>
                </a:lnTo>
                <a:lnTo>
                  <a:pt x="709" y="169"/>
                </a:lnTo>
                <a:lnTo>
                  <a:pt x="709" y="174"/>
                </a:lnTo>
                <a:lnTo>
                  <a:pt x="715" y="174"/>
                </a:lnTo>
                <a:lnTo>
                  <a:pt x="715" y="180"/>
                </a:lnTo>
                <a:lnTo>
                  <a:pt x="720" y="185"/>
                </a:lnTo>
                <a:lnTo>
                  <a:pt x="720" y="190"/>
                </a:lnTo>
                <a:lnTo>
                  <a:pt x="720" y="196"/>
                </a:lnTo>
                <a:lnTo>
                  <a:pt x="720" y="201"/>
                </a:lnTo>
                <a:lnTo>
                  <a:pt x="720" y="206"/>
                </a:lnTo>
                <a:lnTo>
                  <a:pt x="715" y="211"/>
                </a:lnTo>
                <a:lnTo>
                  <a:pt x="715" y="217"/>
                </a:lnTo>
                <a:lnTo>
                  <a:pt x="709" y="217"/>
                </a:lnTo>
                <a:lnTo>
                  <a:pt x="709" y="222"/>
                </a:lnTo>
                <a:lnTo>
                  <a:pt x="704" y="227"/>
                </a:lnTo>
                <a:lnTo>
                  <a:pt x="704" y="233"/>
                </a:lnTo>
                <a:lnTo>
                  <a:pt x="699" y="233"/>
                </a:lnTo>
                <a:lnTo>
                  <a:pt x="699" y="238"/>
                </a:lnTo>
                <a:lnTo>
                  <a:pt x="693" y="238"/>
                </a:lnTo>
                <a:lnTo>
                  <a:pt x="693" y="243"/>
                </a:lnTo>
                <a:lnTo>
                  <a:pt x="688" y="243"/>
                </a:lnTo>
                <a:lnTo>
                  <a:pt x="688" y="248"/>
                </a:lnTo>
                <a:lnTo>
                  <a:pt x="688" y="254"/>
                </a:lnTo>
                <a:lnTo>
                  <a:pt x="693" y="254"/>
                </a:lnTo>
                <a:lnTo>
                  <a:pt x="693" y="259"/>
                </a:lnTo>
                <a:lnTo>
                  <a:pt x="699" y="259"/>
                </a:lnTo>
                <a:lnTo>
                  <a:pt x="704" y="259"/>
                </a:lnTo>
                <a:lnTo>
                  <a:pt x="704" y="264"/>
                </a:lnTo>
                <a:lnTo>
                  <a:pt x="709" y="264"/>
                </a:lnTo>
                <a:lnTo>
                  <a:pt x="715" y="259"/>
                </a:lnTo>
                <a:lnTo>
                  <a:pt x="720" y="259"/>
                </a:lnTo>
                <a:lnTo>
                  <a:pt x="725" y="259"/>
                </a:lnTo>
                <a:lnTo>
                  <a:pt x="730" y="254"/>
                </a:lnTo>
                <a:lnTo>
                  <a:pt x="736" y="254"/>
                </a:lnTo>
                <a:lnTo>
                  <a:pt x="736" y="248"/>
                </a:lnTo>
                <a:lnTo>
                  <a:pt x="741" y="248"/>
                </a:lnTo>
                <a:lnTo>
                  <a:pt x="746" y="248"/>
                </a:lnTo>
                <a:lnTo>
                  <a:pt x="746" y="243"/>
                </a:lnTo>
                <a:lnTo>
                  <a:pt x="752" y="243"/>
                </a:lnTo>
                <a:lnTo>
                  <a:pt x="752" y="238"/>
                </a:lnTo>
                <a:lnTo>
                  <a:pt x="757" y="238"/>
                </a:lnTo>
                <a:lnTo>
                  <a:pt x="762" y="233"/>
                </a:lnTo>
                <a:lnTo>
                  <a:pt x="768" y="233"/>
                </a:lnTo>
                <a:lnTo>
                  <a:pt x="768" y="227"/>
                </a:lnTo>
                <a:lnTo>
                  <a:pt x="773" y="227"/>
                </a:lnTo>
                <a:lnTo>
                  <a:pt x="778" y="222"/>
                </a:lnTo>
                <a:lnTo>
                  <a:pt x="778" y="217"/>
                </a:lnTo>
                <a:lnTo>
                  <a:pt x="783" y="217"/>
                </a:lnTo>
                <a:lnTo>
                  <a:pt x="783" y="211"/>
                </a:lnTo>
                <a:lnTo>
                  <a:pt x="789" y="211"/>
                </a:lnTo>
                <a:lnTo>
                  <a:pt x="794" y="206"/>
                </a:lnTo>
                <a:lnTo>
                  <a:pt x="794" y="201"/>
                </a:lnTo>
                <a:lnTo>
                  <a:pt x="799" y="201"/>
                </a:lnTo>
                <a:lnTo>
                  <a:pt x="799" y="196"/>
                </a:lnTo>
                <a:lnTo>
                  <a:pt x="799" y="190"/>
                </a:lnTo>
                <a:lnTo>
                  <a:pt x="805" y="190"/>
                </a:lnTo>
                <a:lnTo>
                  <a:pt x="805" y="185"/>
                </a:lnTo>
                <a:lnTo>
                  <a:pt x="810" y="180"/>
                </a:lnTo>
                <a:lnTo>
                  <a:pt x="815" y="174"/>
                </a:lnTo>
                <a:lnTo>
                  <a:pt x="820" y="174"/>
                </a:lnTo>
                <a:lnTo>
                  <a:pt x="826" y="169"/>
                </a:lnTo>
                <a:lnTo>
                  <a:pt x="831" y="169"/>
                </a:lnTo>
                <a:lnTo>
                  <a:pt x="836" y="164"/>
                </a:lnTo>
                <a:lnTo>
                  <a:pt x="842" y="164"/>
                </a:lnTo>
                <a:lnTo>
                  <a:pt x="842" y="158"/>
                </a:lnTo>
                <a:lnTo>
                  <a:pt x="847" y="158"/>
                </a:lnTo>
                <a:lnTo>
                  <a:pt x="852" y="153"/>
                </a:lnTo>
                <a:lnTo>
                  <a:pt x="858" y="148"/>
                </a:lnTo>
                <a:lnTo>
                  <a:pt x="863" y="148"/>
                </a:lnTo>
                <a:lnTo>
                  <a:pt x="868" y="148"/>
                </a:lnTo>
                <a:lnTo>
                  <a:pt x="868" y="143"/>
                </a:lnTo>
                <a:lnTo>
                  <a:pt x="873" y="143"/>
                </a:lnTo>
                <a:lnTo>
                  <a:pt x="879" y="137"/>
                </a:lnTo>
                <a:lnTo>
                  <a:pt x="884" y="137"/>
                </a:lnTo>
                <a:lnTo>
                  <a:pt x="889" y="137"/>
                </a:lnTo>
                <a:lnTo>
                  <a:pt x="889" y="132"/>
                </a:lnTo>
                <a:lnTo>
                  <a:pt x="895" y="132"/>
                </a:lnTo>
                <a:lnTo>
                  <a:pt x="900" y="132"/>
                </a:lnTo>
                <a:lnTo>
                  <a:pt x="905" y="127"/>
                </a:lnTo>
                <a:lnTo>
                  <a:pt x="910" y="127"/>
                </a:lnTo>
                <a:lnTo>
                  <a:pt x="916" y="127"/>
                </a:lnTo>
                <a:lnTo>
                  <a:pt x="910" y="127"/>
                </a:lnTo>
                <a:lnTo>
                  <a:pt x="910" y="132"/>
                </a:lnTo>
                <a:lnTo>
                  <a:pt x="910" y="137"/>
                </a:lnTo>
                <a:lnTo>
                  <a:pt x="905" y="143"/>
                </a:lnTo>
                <a:lnTo>
                  <a:pt x="905" y="148"/>
                </a:lnTo>
                <a:lnTo>
                  <a:pt x="905" y="153"/>
                </a:lnTo>
                <a:lnTo>
                  <a:pt x="905" y="158"/>
                </a:lnTo>
                <a:lnTo>
                  <a:pt x="900" y="158"/>
                </a:lnTo>
                <a:lnTo>
                  <a:pt x="900" y="164"/>
                </a:lnTo>
                <a:lnTo>
                  <a:pt x="900" y="169"/>
                </a:lnTo>
                <a:lnTo>
                  <a:pt x="895" y="169"/>
                </a:lnTo>
                <a:lnTo>
                  <a:pt x="895" y="174"/>
                </a:lnTo>
                <a:lnTo>
                  <a:pt x="895" y="180"/>
                </a:lnTo>
                <a:lnTo>
                  <a:pt x="889" y="180"/>
                </a:lnTo>
                <a:lnTo>
                  <a:pt x="889" y="185"/>
                </a:lnTo>
                <a:lnTo>
                  <a:pt x="884" y="185"/>
                </a:lnTo>
                <a:lnTo>
                  <a:pt x="884" y="190"/>
                </a:lnTo>
                <a:lnTo>
                  <a:pt x="879" y="190"/>
                </a:lnTo>
                <a:lnTo>
                  <a:pt x="879" y="196"/>
                </a:lnTo>
                <a:lnTo>
                  <a:pt x="879" y="201"/>
                </a:lnTo>
                <a:lnTo>
                  <a:pt x="873" y="201"/>
                </a:lnTo>
                <a:lnTo>
                  <a:pt x="873" y="206"/>
                </a:lnTo>
                <a:lnTo>
                  <a:pt x="868" y="206"/>
                </a:lnTo>
                <a:lnTo>
                  <a:pt x="868" y="211"/>
                </a:lnTo>
                <a:lnTo>
                  <a:pt x="868" y="217"/>
                </a:lnTo>
                <a:lnTo>
                  <a:pt x="863" y="217"/>
                </a:lnTo>
                <a:lnTo>
                  <a:pt x="863" y="211"/>
                </a:lnTo>
                <a:lnTo>
                  <a:pt x="858" y="211"/>
                </a:lnTo>
                <a:lnTo>
                  <a:pt x="858" y="217"/>
                </a:lnTo>
                <a:lnTo>
                  <a:pt x="858" y="222"/>
                </a:lnTo>
                <a:lnTo>
                  <a:pt x="858" y="227"/>
                </a:lnTo>
                <a:lnTo>
                  <a:pt x="858" y="222"/>
                </a:lnTo>
                <a:lnTo>
                  <a:pt x="852" y="222"/>
                </a:lnTo>
                <a:lnTo>
                  <a:pt x="852" y="227"/>
                </a:lnTo>
                <a:lnTo>
                  <a:pt x="847" y="227"/>
                </a:lnTo>
                <a:lnTo>
                  <a:pt x="836" y="233"/>
                </a:lnTo>
                <a:lnTo>
                  <a:pt x="831" y="238"/>
                </a:lnTo>
                <a:lnTo>
                  <a:pt x="831" y="243"/>
                </a:lnTo>
                <a:lnTo>
                  <a:pt x="831" y="238"/>
                </a:lnTo>
                <a:lnTo>
                  <a:pt x="826" y="238"/>
                </a:lnTo>
                <a:lnTo>
                  <a:pt x="826" y="243"/>
                </a:lnTo>
                <a:lnTo>
                  <a:pt x="826" y="248"/>
                </a:lnTo>
                <a:lnTo>
                  <a:pt x="820" y="248"/>
                </a:lnTo>
                <a:lnTo>
                  <a:pt x="820" y="254"/>
                </a:lnTo>
                <a:lnTo>
                  <a:pt x="826" y="254"/>
                </a:lnTo>
                <a:lnTo>
                  <a:pt x="820" y="259"/>
                </a:lnTo>
                <a:lnTo>
                  <a:pt x="820" y="264"/>
                </a:lnTo>
                <a:lnTo>
                  <a:pt x="820" y="270"/>
                </a:lnTo>
                <a:lnTo>
                  <a:pt x="826" y="270"/>
                </a:lnTo>
                <a:lnTo>
                  <a:pt x="826" y="275"/>
                </a:lnTo>
                <a:lnTo>
                  <a:pt x="826" y="280"/>
                </a:lnTo>
                <a:lnTo>
                  <a:pt x="826" y="286"/>
                </a:lnTo>
                <a:lnTo>
                  <a:pt x="820" y="286"/>
                </a:lnTo>
                <a:lnTo>
                  <a:pt x="820" y="291"/>
                </a:lnTo>
                <a:lnTo>
                  <a:pt x="815" y="291"/>
                </a:lnTo>
                <a:lnTo>
                  <a:pt x="820" y="291"/>
                </a:lnTo>
                <a:lnTo>
                  <a:pt x="820" y="296"/>
                </a:lnTo>
                <a:lnTo>
                  <a:pt x="820" y="301"/>
                </a:lnTo>
                <a:lnTo>
                  <a:pt x="820" y="307"/>
                </a:lnTo>
                <a:lnTo>
                  <a:pt x="826" y="307"/>
                </a:lnTo>
                <a:lnTo>
                  <a:pt x="826" y="312"/>
                </a:lnTo>
                <a:lnTo>
                  <a:pt x="826" y="317"/>
                </a:lnTo>
                <a:lnTo>
                  <a:pt x="820" y="317"/>
                </a:lnTo>
                <a:lnTo>
                  <a:pt x="820" y="323"/>
                </a:lnTo>
                <a:lnTo>
                  <a:pt x="820" y="328"/>
                </a:lnTo>
                <a:lnTo>
                  <a:pt x="820" y="333"/>
                </a:lnTo>
                <a:lnTo>
                  <a:pt x="820" y="338"/>
                </a:lnTo>
                <a:lnTo>
                  <a:pt x="815" y="338"/>
                </a:lnTo>
                <a:lnTo>
                  <a:pt x="815" y="344"/>
                </a:lnTo>
                <a:lnTo>
                  <a:pt x="1032" y="423"/>
                </a:lnTo>
                <a:lnTo>
                  <a:pt x="1085" y="439"/>
                </a:lnTo>
                <a:lnTo>
                  <a:pt x="1090" y="439"/>
                </a:lnTo>
                <a:lnTo>
                  <a:pt x="1096" y="439"/>
                </a:lnTo>
                <a:lnTo>
                  <a:pt x="1101" y="439"/>
                </a:lnTo>
                <a:lnTo>
                  <a:pt x="1106" y="439"/>
                </a:lnTo>
                <a:lnTo>
                  <a:pt x="1106" y="444"/>
                </a:lnTo>
                <a:lnTo>
                  <a:pt x="1106" y="439"/>
                </a:lnTo>
                <a:lnTo>
                  <a:pt x="1106" y="444"/>
                </a:lnTo>
                <a:lnTo>
                  <a:pt x="1112" y="444"/>
                </a:lnTo>
                <a:lnTo>
                  <a:pt x="1112" y="439"/>
                </a:lnTo>
                <a:lnTo>
                  <a:pt x="1112" y="444"/>
                </a:lnTo>
                <a:lnTo>
                  <a:pt x="1117" y="444"/>
                </a:lnTo>
                <a:lnTo>
                  <a:pt x="1122" y="444"/>
                </a:lnTo>
                <a:lnTo>
                  <a:pt x="1122" y="450"/>
                </a:lnTo>
                <a:lnTo>
                  <a:pt x="1128" y="450"/>
                </a:lnTo>
                <a:lnTo>
                  <a:pt x="1128" y="455"/>
                </a:lnTo>
                <a:lnTo>
                  <a:pt x="1133" y="455"/>
                </a:lnTo>
                <a:lnTo>
                  <a:pt x="1138" y="455"/>
                </a:lnTo>
                <a:lnTo>
                  <a:pt x="1143" y="455"/>
                </a:lnTo>
                <a:lnTo>
                  <a:pt x="1149" y="455"/>
                </a:lnTo>
                <a:lnTo>
                  <a:pt x="1154" y="455"/>
                </a:lnTo>
                <a:lnTo>
                  <a:pt x="1154" y="460"/>
                </a:lnTo>
                <a:lnTo>
                  <a:pt x="1149" y="460"/>
                </a:lnTo>
                <a:lnTo>
                  <a:pt x="1154" y="466"/>
                </a:lnTo>
                <a:lnTo>
                  <a:pt x="1154" y="471"/>
                </a:lnTo>
                <a:lnTo>
                  <a:pt x="1154" y="476"/>
                </a:lnTo>
                <a:lnTo>
                  <a:pt x="1154" y="481"/>
                </a:lnTo>
                <a:lnTo>
                  <a:pt x="1159" y="481"/>
                </a:lnTo>
                <a:lnTo>
                  <a:pt x="1165" y="481"/>
                </a:lnTo>
                <a:lnTo>
                  <a:pt x="1165" y="487"/>
                </a:lnTo>
                <a:lnTo>
                  <a:pt x="1170" y="487"/>
                </a:lnTo>
                <a:lnTo>
                  <a:pt x="1165" y="492"/>
                </a:lnTo>
                <a:lnTo>
                  <a:pt x="1165" y="497"/>
                </a:lnTo>
                <a:lnTo>
                  <a:pt x="1165" y="503"/>
                </a:lnTo>
                <a:lnTo>
                  <a:pt x="1170" y="503"/>
                </a:lnTo>
                <a:lnTo>
                  <a:pt x="1175" y="503"/>
                </a:lnTo>
                <a:lnTo>
                  <a:pt x="1175" y="508"/>
                </a:lnTo>
                <a:lnTo>
                  <a:pt x="1175" y="513"/>
                </a:lnTo>
                <a:lnTo>
                  <a:pt x="1180" y="513"/>
                </a:lnTo>
                <a:lnTo>
                  <a:pt x="1180" y="518"/>
                </a:lnTo>
                <a:lnTo>
                  <a:pt x="1186" y="524"/>
                </a:lnTo>
                <a:lnTo>
                  <a:pt x="1186" y="529"/>
                </a:lnTo>
                <a:lnTo>
                  <a:pt x="1191" y="529"/>
                </a:lnTo>
                <a:lnTo>
                  <a:pt x="1186" y="529"/>
                </a:lnTo>
                <a:lnTo>
                  <a:pt x="1191" y="534"/>
                </a:lnTo>
                <a:lnTo>
                  <a:pt x="1191" y="540"/>
                </a:lnTo>
                <a:lnTo>
                  <a:pt x="1191" y="545"/>
                </a:lnTo>
                <a:lnTo>
                  <a:pt x="1196" y="545"/>
                </a:lnTo>
                <a:lnTo>
                  <a:pt x="1196" y="550"/>
                </a:lnTo>
                <a:lnTo>
                  <a:pt x="1196" y="556"/>
                </a:lnTo>
                <a:lnTo>
                  <a:pt x="1196" y="561"/>
                </a:lnTo>
                <a:lnTo>
                  <a:pt x="1202" y="561"/>
                </a:lnTo>
                <a:lnTo>
                  <a:pt x="1202" y="566"/>
                </a:lnTo>
                <a:lnTo>
                  <a:pt x="1202" y="571"/>
                </a:lnTo>
                <a:lnTo>
                  <a:pt x="1202" y="577"/>
                </a:lnTo>
                <a:lnTo>
                  <a:pt x="1202" y="582"/>
                </a:lnTo>
                <a:lnTo>
                  <a:pt x="1202" y="587"/>
                </a:lnTo>
                <a:lnTo>
                  <a:pt x="1207" y="593"/>
                </a:lnTo>
                <a:lnTo>
                  <a:pt x="1202" y="593"/>
                </a:lnTo>
                <a:lnTo>
                  <a:pt x="1202" y="598"/>
                </a:lnTo>
                <a:lnTo>
                  <a:pt x="1207" y="598"/>
                </a:lnTo>
                <a:lnTo>
                  <a:pt x="1202" y="598"/>
                </a:lnTo>
                <a:lnTo>
                  <a:pt x="1202" y="603"/>
                </a:lnTo>
                <a:lnTo>
                  <a:pt x="1207" y="608"/>
                </a:lnTo>
                <a:lnTo>
                  <a:pt x="1202" y="608"/>
                </a:lnTo>
                <a:lnTo>
                  <a:pt x="1202" y="614"/>
                </a:lnTo>
                <a:lnTo>
                  <a:pt x="1207" y="614"/>
                </a:lnTo>
                <a:lnTo>
                  <a:pt x="1207" y="619"/>
                </a:lnTo>
                <a:lnTo>
                  <a:pt x="1212" y="624"/>
                </a:lnTo>
                <a:lnTo>
                  <a:pt x="1212" y="630"/>
                </a:lnTo>
                <a:lnTo>
                  <a:pt x="1212" y="635"/>
                </a:lnTo>
                <a:lnTo>
                  <a:pt x="1212" y="640"/>
                </a:lnTo>
                <a:lnTo>
                  <a:pt x="1212" y="646"/>
                </a:lnTo>
                <a:lnTo>
                  <a:pt x="1212" y="651"/>
                </a:lnTo>
                <a:lnTo>
                  <a:pt x="1218" y="651"/>
                </a:lnTo>
                <a:lnTo>
                  <a:pt x="1218" y="656"/>
                </a:lnTo>
                <a:lnTo>
                  <a:pt x="1223" y="656"/>
                </a:lnTo>
                <a:lnTo>
                  <a:pt x="1223" y="661"/>
                </a:lnTo>
                <a:lnTo>
                  <a:pt x="1223" y="667"/>
                </a:lnTo>
                <a:lnTo>
                  <a:pt x="1223" y="672"/>
                </a:lnTo>
                <a:lnTo>
                  <a:pt x="1223" y="677"/>
                </a:lnTo>
                <a:lnTo>
                  <a:pt x="1228" y="677"/>
                </a:lnTo>
                <a:lnTo>
                  <a:pt x="1228" y="683"/>
                </a:lnTo>
                <a:lnTo>
                  <a:pt x="1228" y="688"/>
                </a:lnTo>
                <a:lnTo>
                  <a:pt x="1233" y="688"/>
                </a:lnTo>
                <a:lnTo>
                  <a:pt x="1233" y="693"/>
                </a:lnTo>
                <a:lnTo>
                  <a:pt x="1228" y="693"/>
                </a:lnTo>
                <a:lnTo>
                  <a:pt x="1223" y="693"/>
                </a:lnTo>
                <a:lnTo>
                  <a:pt x="1223" y="698"/>
                </a:lnTo>
                <a:lnTo>
                  <a:pt x="1218" y="698"/>
                </a:lnTo>
                <a:lnTo>
                  <a:pt x="1212" y="698"/>
                </a:lnTo>
                <a:lnTo>
                  <a:pt x="1212" y="693"/>
                </a:lnTo>
                <a:lnTo>
                  <a:pt x="1207" y="693"/>
                </a:lnTo>
                <a:lnTo>
                  <a:pt x="1207" y="698"/>
                </a:lnTo>
                <a:lnTo>
                  <a:pt x="1207" y="693"/>
                </a:lnTo>
                <a:lnTo>
                  <a:pt x="1202" y="698"/>
                </a:lnTo>
                <a:lnTo>
                  <a:pt x="1202" y="693"/>
                </a:lnTo>
                <a:lnTo>
                  <a:pt x="1196" y="693"/>
                </a:lnTo>
                <a:lnTo>
                  <a:pt x="1191" y="693"/>
                </a:lnTo>
                <a:lnTo>
                  <a:pt x="1186" y="693"/>
                </a:lnTo>
                <a:lnTo>
                  <a:pt x="1180" y="693"/>
                </a:lnTo>
                <a:lnTo>
                  <a:pt x="1175" y="693"/>
                </a:lnTo>
                <a:lnTo>
                  <a:pt x="1170" y="693"/>
                </a:lnTo>
                <a:lnTo>
                  <a:pt x="1165" y="693"/>
                </a:lnTo>
                <a:lnTo>
                  <a:pt x="1165" y="698"/>
                </a:lnTo>
                <a:lnTo>
                  <a:pt x="1159" y="698"/>
                </a:lnTo>
                <a:lnTo>
                  <a:pt x="1154" y="698"/>
                </a:lnTo>
                <a:lnTo>
                  <a:pt x="1154" y="704"/>
                </a:lnTo>
                <a:lnTo>
                  <a:pt x="1149" y="704"/>
                </a:lnTo>
                <a:lnTo>
                  <a:pt x="1149" y="709"/>
                </a:lnTo>
                <a:lnTo>
                  <a:pt x="1143" y="709"/>
                </a:lnTo>
                <a:lnTo>
                  <a:pt x="1143" y="714"/>
                </a:lnTo>
                <a:lnTo>
                  <a:pt x="1143" y="720"/>
                </a:lnTo>
                <a:lnTo>
                  <a:pt x="1138" y="720"/>
                </a:lnTo>
                <a:lnTo>
                  <a:pt x="1138" y="725"/>
                </a:lnTo>
                <a:lnTo>
                  <a:pt x="1138" y="730"/>
                </a:lnTo>
                <a:lnTo>
                  <a:pt x="1138" y="736"/>
                </a:lnTo>
                <a:lnTo>
                  <a:pt x="1133" y="736"/>
                </a:lnTo>
                <a:lnTo>
                  <a:pt x="1133" y="741"/>
                </a:lnTo>
                <a:lnTo>
                  <a:pt x="1128" y="741"/>
                </a:lnTo>
                <a:lnTo>
                  <a:pt x="1128" y="746"/>
                </a:lnTo>
                <a:lnTo>
                  <a:pt x="1128" y="751"/>
                </a:lnTo>
                <a:lnTo>
                  <a:pt x="1128" y="757"/>
                </a:lnTo>
                <a:lnTo>
                  <a:pt x="1122" y="757"/>
                </a:lnTo>
                <a:lnTo>
                  <a:pt x="1122" y="762"/>
                </a:lnTo>
                <a:lnTo>
                  <a:pt x="1128" y="762"/>
                </a:lnTo>
                <a:lnTo>
                  <a:pt x="1128" y="767"/>
                </a:lnTo>
                <a:lnTo>
                  <a:pt x="1128" y="773"/>
                </a:lnTo>
                <a:lnTo>
                  <a:pt x="1128" y="778"/>
                </a:lnTo>
                <a:lnTo>
                  <a:pt x="1122" y="778"/>
                </a:lnTo>
                <a:lnTo>
                  <a:pt x="1122" y="783"/>
                </a:lnTo>
                <a:lnTo>
                  <a:pt x="1117" y="783"/>
                </a:lnTo>
                <a:lnTo>
                  <a:pt x="1117" y="788"/>
                </a:lnTo>
                <a:lnTo>
                  <a:pt x="1112" y="788"/>
                </a:lnTo>
                <a:lnTo>
                  <a:pt x="1106" y="788"/>
                </a:lnTo>
                <a:lnTo>
                  <a:pt x="1101" y="794"/>
                </a:lnTo>
                <a:lnTo>
                  <a:pt x="1096" y="794"/>
                </a:lnTo>
                <a:lnTo>
                  <a:pt x="1090" y="794"/>
                </a:lnTo>
                <a:lnTo>
                  <a:pt x="1085" y="794"/>
                </a:lnTo>
                <a:lnTo>
                  <a:pt x="1085" y="799"/>
                </a:lnTo>
                <a:lnTo>
                  <a:pt x="1080" y="799"/>
                </a:lnTo>
                <a:lnTo>
                  <a:pt x="1080" y="804"/>
                </a:lnTo>
                <a:lnTo>
                  <a:pt x="1075" y="804"/>
                </a:lnTo>
                <a:lnTo>
                  <a:pt x="1075" y="810"/>
                </a:lnTo>
                <a:lnTo>
                  <a:pt x="1069" y="810"/>
                </a:lnTo>
                <a:lnTo>
                  <a:pt x="1064" y="810"/>
                </a:lnTo>
                <a:lnTo>
                  <a:pt x="1059" y="815"/>
                </a:lnTo>
                <a:lnTo>
                  <a:pt x="1053" y="810"/>
                </a:lnTo>
                <a:lnTo>
                  <a:pt x="1053" y="815"/>
                </a:lnTo>
                <a:lnTo>
                  <a:pt x="1053" y="810"/>
                </a:lnTo>
                <a:lnTo>
                  <a:pt x="1048" y="810"/>
                </a:lnTo>
                <a:lnTo>
                  <a:pt x="1043" y="810"/>
                </a:lnTo>
                <a:lnTo>
                  <a:pt x="1038" y="810"/>
                </a:lnTo>
                <a:lnTo>
                  <a:pt x="1032" y="810"/>
                </a:lnTo>
                <a:lnTo>
                  <a:pt x="1027" y="815"/>
                </a:lnTo>
                <a:lnTo>
                  <a:pt x="1022" y="815"/>
                </a:lnTo>
                <a:lnTo>
                  <a:pt x="1016" y="815"/>
                </a:lnTo>
                <a:lnTo>
                  <a:pt x="1016" y="820"/>
                </a:lnTo>
                <a:lnTo>
                  <a:pt x="1011" y="820"/>
                </a:lnTo>
                <a:lnTo>
                  <a:pt x="1011" y="826"/>
                </a:lnTo>
                <a:lnTo>
                  <a:pt x="1006" y="826"/>
                </a:lnTo>
                <a:lnTo>
                  <a:pt x="1006" y="831"/>
                </a:lnTo>
                <a:lnTo>
                  <a:pt x="1000" y="831"/>
                </a:lnTo>
                <a:lnTo>
                  <a:pt x="1000" y="836"/>
                </a:lnTo>
                <a:lnTo>
                  <a:pt x="995" y="836"/>
                </a:lnTo>
                <a:lnTo>
                  <a:pt x="990" y="836"/>
                </a:lnTo>
                <a:lnTo>
                  <a:pt x="990" y="831"/>
                </a:lnTo>
                <a:lnTo>
                  <a:pt x="985" y="831"/>
                </a:lnTo>
                <a:lnTo>
                  <a:pt x="979" y="831"/>
                </a:lnTo>
                <a:lnTo>
                  <a:pt x="974" y="831"/>
                </a:lnTo>
                <a:lnTo>
                  <a:pt x="974" y="826"/>
                </a:lnTo>
                <a:lnTo>
                  <a:pt x="969" y="826"/>
                </a:lnTo>
                <a:lnTo>
                  <a:pt x="969" y="820"/>
                </a:lnTo>
                <a:lnTo>
                  <a:pt x="963" y="820"/>
                </a:lnTo>
                <a:lnTo>
                  <a:pt x="963" y="815"/>
                </a:lnTo>
                <a:lnTo>
                  <a:pt x="958" y="815"/>
                </a:lnTo>
                <a:lnTo>
                  <a:pt x="953" y="815"/>
                </a:lnTo>
                <a:lnTo>
                  <a:pt x="948" y="820"/>
                </a:lnTo>
                <a:lnTo>
                  <a:pt x="942" y="820"/>
                </a:lnTo>
                <a:lnTo>
                  <a:pt x="937" y="820"/>
                </a:lnTo>
                <a:lnTo>
                  <a:pt x="932" y="820"/>
                </a:lnTo>
                <a:lnTo>
                  <a:pt x="926" y="820"/>
                </a:lnTo>
                <a:lnTo>
                  <a:pt x="926" y="815"/>
                </a:lnTo>
                <a:lnTo>
                  <a:pt x="921" y="815"/>
                </a:lnTo>
                <a:lnTo>
                  <a:pt x="916" y="815"/>
                </a:lnTo>
                <a:lnTo>
                  <a:pt x="910" y="815"/>
                </a:lnTo>
                <a:lnTo>
                  <a:pt x="905" y="815"/>
                </a:lnTo>
                <a:lnTo>
                  <a:pt x="900" y="815"/>
                </a:lnTo>
                <a:lnTo>
                  <a:pt x="895" y="815"/>
                </a:lnTo>
                <a:lnTo>
                  <a:pt x="889" y="810"/>
                </a:lnTo>
                <a:lnTo>
                  <a:pt x="884" y="810"/>
                </a:lnTo>
                <a:lnTo>
                  <a:pt x="884" y="804"/>
                </a:lnTo>
                <a:lnTo>
                  <a:pt x="879" y="804"/>
                </a:lnTo>
                <a:lnTo>
                  <a:pt x="879" y="799"/>
                </a:lnTo>
                <a:lnTo>
                  <a:pt x="873" y="799"/>
                </a:lnTo>
                <a:lnTo>
                  <a:pt x="868" y="799"/>
                </a:lnTo>
                <a:lnTo>
                  <a:pt x="863" y="799"/>
                </a:lnTo>
                <a:lnTo>
                  <a:pt x="858" y="799"/>
                </a:lnTo>
                <a:lnTo>
                  <a:pt x="852" y="799"/>
                </a:lnTo>
                <a:lnTo>
                  <a:pt x="852" y="804"/>
                </a:lnTo>
                <a:lnTo>
                  <a:pt x="847" y="804"/>
                </a:lnTo>
                <a:lnTo>
                  <a:pt x="842" y="804"/>
                </a:lnTo>
                <a:lnTo>
                  <a:pt x="836" y="804"/>
                </a:lnTo>
                <a:lnTo>
                  <a:pt x="831" y="804"/>
                </a:lnTo>
                <a:lnTo>
                  <a:pt x="831" y="799"/>
                </a:lnTo>
                <a:lnTo>
                  <a:pt x="826" y="799"/>
                </a:lnTo>
                <a:lnTo>
                  <a:pt x="826" y="804"/>
                </a:lnTo>
                <a:lnTo>
                  <a:pt x="820" y="799"/>
                </a:lnTo>
                <a:lnTo>
                  <a:pt x="820" y="804"/>
                </a:lnTo>
                <a:lnTo>
                  <a:pt x="820" y="799"/>
                </a:lnTo>
                <a:lnTo>
                  <a:pt x="815" y="799"/>
                </a:lnTo>
                <a:lnTo>
                  <a:pt x="810" y="799"/>
                </a:lnTo>
                <a:lnTo>
                  <a:pt x="810" y="794"/>
                </a:lnTo>
                <a:lnTo>
                  <a:pt x="805" y="794"/>
                </a:lnTo>
                <a:lnTo>
                  <a:pt x="805" y="788"/>
                </a:lnTo>
                <a:lnTo>
                  <a:pt x="799" y="788"/>
                </a:lnTo>
                <a:lnTo>
                  <a:pt x="799" y="794"/>
                </a:lnTo>
                <a:lnTo>
                  <a:pt x="799" y="799"/>
                </a:lnTo>
                <a:lnTo>
                  <a:pt x="799" y="804"/>
                </a:lnTo>
                <a:lnTo>
                  <a:pt x="794" y="804"/>
                </a:lnTo>
                <a:lnTo>
                  <a:pt x="794" y="810"/>
                </a:lnTo>
                <a:lnTo>
                  <a:pt x="794" y="815"/>
                </a:lnTo>
                <a:lnTo>
                  <a:pt x="789" y="815"/>
                </a:lnTo>
                <a:lnTo>
                  <a:pt x="789" y="820"/>
                </a:lnTo>
                <a:lnTo>
                  <a:pt x="783" y="820"/>
                </a:lnTo>
                <a:lnTo>
                  <a:pt x="783" y="826"/>
                </a:lnTo>
                <a:lnTo>
                  <a:pt x="778" y="826"/>
                </a:lnTo>
                <a:lnTo>
                  <a:pt x="773" y="826"/>
                </a:lnTo>
                <a:lnTo>
                  <a:pt x="773" y="831"/>
                </a:lnTo>
                <a:lnTo>
                  <a:pt x="768" y="831"/>
                </a:lnTo>
                <a:lnTo>
                  <a:pt x="768" y="836"/>
                </a:lnTo>
                <a:lnTo>
                  <a:pt x="762" y="836"/>
                </a:lnTo>
                <a:lnTo>
                  <a:pt x="762" y="841"/>
                </a:lnTo>
                <a:lnTo>
                  <a:pt x="757" y="841"/>
                </a:lnTo>
                <a:lnTo>
                  <a:pt x="752" y="841"/>
                </a:lnTo>
                <a:lnTo>
                  <a:pt x="752" y="847"/>
                </a:lnTo>
                <a:lnTo>
                  <a:pt x="746" y="847"/>
                </a:lnTo>
                <a:lnTo>
                  <a:pt x="741" y="847"/>
                </a:lnTo>
                <a:lnTo>
                  <a:pt x="736" y="847"/>
                </a:lnTo>
                <a:lnTo>
                  <a:pt x="736" y="841"/>
                </a:lnTo>
                <a:lnTo>
                  <a:pt x="730" y="841"/>
                </a:lnTo>
                <a:lnTo>
                  <a:pt x="730" y="836"/>
                </a:lnTo>
                <a:lnTo>
                  <a:pt x="725" y="836"/>
                </a:lnTo>
                <a:lnTo>
                  <a:pt x="720" y="836"/>
                </a:lnTo>
                <a:lnTo>
                  <a:pt x="720" y="841"/>
                </a:lnTo>
                <a:lnTo>
                  <a:pt x="720" y="847"/>
                </a:lnTo>
                <a:lnTo>
                  <a:pt x="715" y="847"/>
                </a:lnTo>
                <a:lnTo>
                  <a:pt x="709" y="852"/>
                </a:lnTo>
                <a:lnTo>
                  <a:pt x="709" y="857"/>
                </a:lnTo>
                <a:lnTo>
                  <a:pt x="704" y="857"/>
                </a:lnTo>
                <a:lnTo>
                  <a:pt x="699" y="857"/>
                </a:lnTo>
                <a:lnTo>
                  <a:pt x="699" y="852"/>
                </a:lnTo>
                <a:lnTo>
                  <a:pt x="699" y="847"/>
                </a:lnTo>
                <a:lnTo>
                  <a:pt x="704" y="847"/>
                </a:lnTo>
                <a:lnTo>
                  <a:pt x="704" y="841"/>
                </a:lnTo>
                <a:lnTo>
                  <a:pt x="704" y="836"/>
                </a:lnTo>
                <a:lnTo>
                  <a:pt x="699" y="836"/>
                </a:lnTo>
                <a:lnTo>
                  <a:pt x="699" y="831"/>
                </a:lnTo>
                <a:lnTo>
                  <a:pt x="693" y="831"/>
                </a:lnTo>
                <a:lnTo>
                  <a:pt x="688" y="831"/>
                </a:lnTo>
                <a:lnTo>
                  <a:pt x="683" y="831"/>
                </a:lnTo>
                <a:lnTo>
                  <a:pt x="678" y="831"/>
                </a:lnTo>
                <a:lnTo>
                  <a:pt x="672" y="831"/>
                </a:lnTo>
                <a:lnTo>
                  <a:pt x="667" y="831"/>
                </a:lnTo>
                <a:lnTo>
                  <a:pt x="667" y="836"/>
                </a:lnTo>
                <a:lnTo>
                  <a:pt x="662" y="831"/>
                </a:lnTo>
                <a:lnTo>
                  <a:pt x="656" y="831"/>
                </a:lnTo>
                <a:lnTo>
                  <a:pt x="656" y="836"/>
                </a:lnTo>
                <a:lnTo>
                  <a:pt x="651" y="841"/>
                </a:lnTo>
                <a:lnTo>
                  <a:pt x="646" y="841"/>
                </a:lnTo>
                <a:lnTo>
                  <a:pt x="640" y="841"/>
                </a:lnTo>
                <a:lnTo>
                  <a:pt x="635" y="841"/>
                </a:lnTo>
                <a:lnTo>
                  <a:pt x="635" y="847"/>
                </a:lnTo>
                <a:lnTo>
                  <a:pt x="630" y="847"/>
                </a:lnTo>
                <a:lnTo>
                  <a:pt x="630" y="841"/>
                </a:lnTo>
                <a:lnTo>
                  <a:pt x="630" y="847"/>
                </a:lnTo>
                <a:lnTo>
                  <a:pt x="625" y="847"/>
                </a:lnTo>
                <a:lnTo>
                  <a:pt x="625" y="841"/>
                </a:lnTo>
                <a:lnTo>
                  <a:pt x="625" y="836"/>
                </a:lnTo>
                <a:lnTo>
                  <a:pt x="619" y="836"/>
                </a:lnTo>
                <a:lnTo>
                  <a:pt x="614" y="836"/>
                </a:lnTo>
                <a:lnTo>
                  <a:pt x="609" y="836"/>
                </a:lnTo>
                <a:lnTo>
                  <a:pt x="609" y="841"/>
                </a:lnTo>
                <a:lnTo>
                  <a:pt x="603" y="841"/>
                </a:lnTo>
                <a:lnTo>
                  <a:pt x="603" y="836"/>
                </a:lnTo>
                <a:lnTo>
                  <a:pt x="598" y="836"/>
                </a:lnTo>
                <a:lnTo>
                  <a:pt x="598" y="831"/>
                </a:lnTo>
                <a:lnTo>
                  <a:pt x="593" y="831"/>
                </a:lnTo>
                <a:lnTo>
                  <a:pt x="593" y="826"/>
                </a:lnTo>
                <a:lnTo>
                  <a:pt x="593" y="820"/>
                </a:lnTo>
                <a:lnTo>
                  <a:pt x="593" y="815"/>
                </a:lnTo>
                <a:lnTo>
                  <a:pt x="593" y="810"/>
                </a:lnTo>
                <a:lnTo>
                  <a:pt x="593" y="804"/>
                </a:lnTo>
                <a:lnTo>
                  <a:pt x="598" y="804"/>
                </a:lnTo>
                <a:lnTo>
                  <a:pt x="598" y="799"/>
                </a:lnTo>
                <a:lnTo>
                  <a:pt x="598" y="794"/>
                </a:lnTo>
                <a:lnTo>
                  <a:pt x="593" y="794"/>
                </a:lnTo>
                <a:lnTo>
                  <a:pt x="593" y="788"/>
                </a:lnTo>
                <a:lnTo>
                  <a:pt x="588" y="788"/>
                </a:lnTo>
                <a:lnTo>
                  <a:pt x="588" y="794"/>
                </a:lnTo>
                <a:lnTo>
                  <a:pt x="582" y="794"/>
                </a:lnTo>
                <a:lnTo>
                  <a:pt x="577" y="794"/>
                </a:lnTo>
                <a:lnTo>
                  <a:pt x="577" y="788"/>
                </a:lnTo>
                <a:lnTo>
                  <a:pt x="572" y="788"/>
                </a:lnTo>
                <a:lnTo>
                  <a:pt x="572" y="783"/>
                </a:lnTo>
                <a:lnTo>
                  <a:pt x="577" y="783"/>
                </a:lnTo>
                <a:lnTo>
                  <a:pt x="577" y="778"/>
                </a:lnTo>
                <a:lnTo>
                  <a:pt x="572" y="778"/>
                </a:lnTo>
                <a:lnTo>
                  <a:pt x="566" y="778"/>
                </a:lnTo>
                <a:lnTo>
                  <a:pt x="572" y="778"/>
                </a:lnTo>
                <a:lnTo>
                  <a:pt x="566" y="778"/>
                </a:lnTo>
                <a:lnTo>
                  <a:pt x="566" y="783"/>
                </a:lnTo>
                <a:lnTo>
                  <a:pt x="561" y="783"/>
                </a:lnTo>
                <a:lnTo>
                  <a:pt x="556" y="783"/>
                </a:lnTo>
                <a:lnTo>
                  <a:pt x="550" y="783"/>
                </a:lnTo>
                <a:lnTo>
                  <a:pt x="550" y="778"/>
                </a:lnTo>
                <a:lnTo>
                  <a:pt x="550" y="773"/>
                </a:lnTo>
                <a:lnTo>
                  <a:pt x="545" y="773"/>
                </a:lnTo>
                <a:lnTo>
                  <a:pt x="545" y="767"/>
                </a:lnTo>
                <a:lnTo>
                  <a:pt x="540" y="767"/>
                </a:lnTo>
                <a:lnTo>
                  <a:pt x="535" y="767"/>
                </a:lnTo>
                <a:lnTo>
                  <a:pt x="529" y="767"/>
                </a:lnTo>
                <a:lnTo>
                  <a:pt x="529" y="762"/>
                </a:lnTo>
                <a:lnTo>
                  <a:pt x="529" y="757"/>
                </a:lnTo>
                <a:lnTo>
                  <a:pt x="524" y="757"/>
                </a:lnTo>
                <a:lnTo>
                  <a:pt x="519" y="757"/>
                </a:lnTo>
                <a:lnTo>
                  <a:pt x="524" y="757"/>
                </a:lnTo>
                <a:lnTo>
                  <a:pt x="524" y="762"/>
                </a:lnTo>
                <a:lnTo>
                  <a:pt x="519" y="762"/>
                </a:lnTo>
                <a:lnTo>
                  <a:pt x="519" y="757"/>
                </a:lnTo>
                <a:lnTo>
                  <a:pt x="513" y="751"/>
                </a:lnTo>
                <a:lnTo>
                  <a:pt x="513" y="746"/>
                </a:lnTo>
                <a:lnTo>
                  <a:pt x="508" y="746"/>
                </a:lnTo>
                <a:lnTo>
                  <a:pt x="508" y="751"/>
                </a:lnTo>
                <a:lnTo>
                  <a:pt x="503" y="751"/>
                </a:lnTo>
                <a:lnTo>
                  <a:pt x="498" y="746"/>
                </a:lnTo>
                <a:lnTo>
                  <a:pt x="492" y="746"/>
                </a:lnTo>
                <a:lnTo>
                  <a:pt x="487" y="746"/>
                </a:lnTo>
                <a:lnTo>
                  <a:pt x="482" y="746"/>
                </a:lnTo>
                <a:lnTo>
                  <a:pt x="482" y="741"/>
                </a:lnTo>
                <a:lnTo>
                  <a:pt x="476" y="741"/>
                </a:lnTo>
                <a:lnTo>
                  <a:pt x="471" y="741"/>
                </a:lnTo>
                <a:lnTo>
                  <a:pt x="471" y="746"/>
                </a:lnTo>
                <a:lnTo>
                  <a:pt x="466" y="746"/>
                </a:lnTo>
                <a:lnTo>
                  <a:pt x="466" y="751"/>
                </a:lnTo>
                <a:lnTo>
                  <a:pt x="460" y="751"/>
                </a:lnTo>
                <a:lnTo>
                  <a:pt x="466" y="751"/>
                </a:lnTo>
                <a:lnTo>
                  <a:pt x="466" y="757"/>
                </a:lnTo>
                <a:lnTo>
                  <a:pt x="460" y="757"/>
                </a:lnTo>
                <a:lnTo>
                  <a:pt x="460" y="751"/>
                </a:lnTo>
                <a:lnTo>
                  <a:pt x="460" y="757"/>
                </a:lnTo>
                <a:lnTo>
                  <a:pt x="460" y="762"/>
                </a:lnTo>
                <a:lnTo>
                  <a:pt x="455" y="762"/>
                </a:lnTo>
                <a:lnTo>
                  <a:pt x="455" y="757"/>
                </a:lnTo>
                <a:lnTo>
                  <a:pt x="455" y="762"/>
                </a:lnTo>
                <a:lnTo>
                  <a:pt x="450" y="762"/>
                </a:lnTo>
                <a:lnTo>
                  <a:pt x="445" y="762"/>
                </a:lnTo>
                <a:lnTo>
                  <a:pt x="439" y="762"/>
                </a:lnTo>
                <a:lnTo>
                  <a:pt x="434" y="762"/>
                </a:lnTo>
                <a:lnTo>
                  <a:pt x="439" y="767"/>
                </a:lnTo>
                <a:lnTo>
                  <a:pt x="434" y="767"/>
                </a:lnTo>
                <a:lnTo>
                  <a:pt x="434" y="773"/>
                </a:lnTo>
                <a:lnTo>
                  <a:pt x="439" y="773"/>
                </a:lnTo>
                <a:lnTo>
                  <a:pt x="434" y="773"/>
                </a:lnTo>
                <a:lnTo>
                  <a:pt x="434" y="778"/>
                </a:lnTo>
                <a:lnTo>
                  <a:pt x="429" y="778"/>
                </a:lnTo>
                <a:lnTo>
                  <a:pt x="429" y="783"/>
                </a:lnTo>
                <a:lnTo>
                  <a:pt x="423" y="783"/>
                </a:lnTo>
                <a:lnTo>
                  <a:pt x="418" y="783"/>
                </a:lnTo>
                <a:lnTo>
                  <a:pt x="418" y="788"/>
                </a:lnTo>
                <a:lnTo>
                  <a:pt x="413" y="788"/>
                </a:lnTo>
                <a:lnTo>
                  <a:pt x="413" y="794"/>
                </a:lnTo>
                <a:lnTo>
                  <a:pt x="413" y="788"/>
                </a:lnTo>
                <a:lnTo>
                  <a:pt x="408" y="788"/>
                </a:lnTo>
                <a:lnTo>
                  <a:pt x="402" y="788"/>
                </a:lnTo>
                <a:lnTo>
                  <a:pt x="397" y="788"/>
                </a:lnTo>
                <a:lnTo>
                  <a:pt x="392" y="788"/>
                </a:lnTo>
                <a:lnTo>
                  <a:pt x="386" y="788"/>
                </a:lnTo>
                <a:lnTo>
                  <a:pt x="386" y="794"/>
                </a:lnTo>
                <a:lnTo>
                  <a:pt x="381" y="794"/>
                </a:lnTo>
                <a:lnTo>
                  <a:pt x="381" y="788"/>
                </a:lnTo>
                <a:lnTo>
                  <a:pt x="381" y="794"/>
                </a:lnTo>
                <a:lnTo>
                  <a:pt x="376" y="794"/>
                </a:lnTo>
                <a:lnTo>
                  <a:pt x="376" y="788"/>
                </a:lnTo>
                <a:lnTo>
                  <a:pt x="376" y="794"/>
                </a:lnTo>
                <a:lnTo>
                  <a:pt x="370" y="794"/>
                </a:lnTo>
                <a:lnTo>
                  <a:pt x="376" y="794"/>
                </a:lnTo>
                <a:lnTo>
                  <a:pt x="376" y="799"/>
                </a:lnTo>
                <a:lnTo>
                  <a:pt x="370" y="799"/>
                </a:lnTo>
                <a:lnTo>
                  <a:pt x="365" y="799"/>
                </a:lnTo>
                <a:lnTo>
                  <a:pt x="365" y="794"/>
                </a:lnTo>
                <a:lnTo>
                  <a:pt x="365" y="788"/>
                </a:lnTo>
                <a:lnTo>
                  <a:pt x="360" y="794"/>
                </a:lnTo>
                <a:lnTo>
                  <a:pt x="360" y="788"/>
                </a:lnTo>
                <a:lnTo>
                  <a:pt x="360" y="794"/>
                </a:lnTo>
                <a:lnTo>
                  <a:pt x="360" y="799"/>
                </a:lnTo>
                <a:lnTo>
                  <a:pt x="355" y="799"/>
                </a:lnTo>
                <a:lnTo>
                  <a:pt x="349" y="799"/>
                </a:lnTo>
                <a:lnTo>
                  <a:pt x="349" y="794"/>
                </a:lnTo>
                <a:lnTo>
                  <a:pt x="349" y="799"/>
                </a:lnTo>
                <a:lnTo>
                  <a:pt x="349" y="794"/>
                </a:lnTo>
                <a:lnTo>
                  <a:pt x="349" y="799"/>
                </a:lnTo>
                <a:lnTo>
                  <a:pt x="344" y="799"/>
                </a:lnTo>
                <a:lnTo>
                  <a:pt x="339" y="799"/>
                </a:lnTo>
                <a:lnTo>
                  <a:pt x="339" y="794"/>
                </a:lnTo>
                <a:lnTo>
                  <a:pt x="344" y="794"/>
                </a:lnTo>
                <a:lnTo>
                  <a:pt x="339" y="794"/>
                </a:lnTo>
                <a:lnTo>
                  <a:pt x="323" y="794"/>
                </a:lnTo>
                <a:lnTo>
                  <a:pt x="74" y="799"/>
                </a:lnTo>
                <a:lnTo>
                  <a:pt x="74" y="794"/>
                </a:lnTo>
                <a:lnTo>
                  <a:pt x="74" y="788"/>
                </a:lnTo>
                <a:lnTo>
                  <a:pt x="69" y="783"/>
                </a:lnTo>
                <a:lnTo>
                  <a:pt x="69" y="778"/>
                </a:lnTo>
                <a:lnTo>
                  <a:pt x="63" y="773"/>
                </a:lnTo>
                <a:lnTo>
                  <a:pt x="63" y="767"/>
                </a:lnTo>
                <a:lnTo>
                  <a:pt x="58" y="767"/>
                </a:lnTo>
                <a:lnTo>
                  <a:pt x="58" y="762"/>
                </a:lnTo>
                <a:lnTo>
                  <a:pt x="53" y="757"/>
                </a:lnTo>
                <a:lnTo>
                  <a:pt x="53" y="751"/>
                </a:lnTo>
                <a:lnTo>
                  <a:pt x="48" y="751"/>
                </a:lnTo>
                <a:lnTo>
                  <a:pt x="42" y="751"/>
                </a:lnTo>
                <a:lnTo>
                  <a:pt x="42" y="746"/>
                </a:lnTo>
                <a:lnTo>
                  <a:pt x="37" y="746"/>
                </a:lnTo>
                <a:lnTo>
                  <a:pt x="37" y="741"/>
                </a:lnTo>
                <a:lnTo>
                  <a:pt x="32" y="741"/>
                </a:lnTo>
                <a:lnTo>
                  <a:pt x="32" y="736"/>
                </a:lnTo>
                <a:lnTo>
                  <a:pt x="26" y="720"/>
                </a:lnTo>
                <a:lnTo>
                  <a:pt x="21" y="709"/>
                </a:lnTo>
                <a:lnTo>
                  <a:pt x="16" y="698"/>
                </a:lnTo>
                <a:lnTo>
                  <a:pt x="16" y="683"/>
                </a:lnTo>
                <a:lnTo>
                  <a:pt x="16" y="667"/>
                </a:lnTo>
                <a:lnTo>
                  <a:pt x="10" y="640"/>
                </a:lnTo>
                <a:lnTo>
                  <a:pt x="10" y="624"/>
                </a:lnTo>
                <a:lnTo>
                  <a:pt x="10" y="608"/>
                </a:lnTo>
                <a:lnTo>
                  <a:pt x="5" y="593"/>
                </a:lnTo>
                <a:lnTo>
                  <a:pt x="5" y="582"/>
                </a:lnTo>
                <a:lnTo>
                  <a:pt x="5" y="566"/>
                </a:lnTo>
                <a:lnTo>
                  <a:pt x="5" y="550"/>
                </a:lnTo>
                <a:lnTo>
                  <a:pt x="5" y="534"/>
                </a:lnTo>
                <a:lnTo>
                  <a:pt x="5" y="518"/>
                </a:lnTo>
                <a:lnTo>
                  <a:pt x="5" y="508"/>
                </a:lnTo>
                <a:lnTo>
                  <a:pt x="5" y="487"/>
                </a:lnTo>
                <a:lnTo>
                  <a:pt x="0" y="476"/>
                </a:lnTo>
                <a:lnTo>
                  <a:pt x="0" y="460"/>
                </a:lnTo>
                <a:lnTo>
                  <a:pt x="0" y="444"/>
                </a:lnTo>
                <a:lnTo>
                  <a:pt x="32" y="450"/>
                </a:lnTo>
                <a:lnTo>
                  <a:pt x="53" y="450"/>
                </a:lnTo>
                <a:lnTo>
                  <a:pt x="58" y="450"/>
                </a:lnTo>
                <a:lnTo>
                  <a:pt x="63" y="450"/>
                </a:lnTo>
                <a:lnTo>
                  <a:pt x="69" y="450"/>
                </a:lnTo>
                <a:lnTo>
                  <a:pt x="74" y="450"/>
                </a:lnTo>
                <a:lnTo>
                  <a:pt x="79" y="450"/>
                </a:lnTo>
                <a:lnTo>
                  <a:pt x="85" y="450"/>
                </a:lnTo>
                <a:lnTo>
                  <a:pt x="90" y="450"/>
                </a:lnTo>
                <a:lnTo>
                  <a:pt x="95" y="450"/>
                </a:lnTo>
                <a:lnTo>
                  <a:pt x="100" y="450"/>
                </a:lnTo>
                <a:lnTo>
                  <a:pt x="100" y="444"/>
                </a:lnTo>
                <a:lnTo>
                  <a:pt x="106" y="444"/>
                </a:lnTo>
                <a:lnTo>
                  <a:pt x="111" y="444"/>
                </a:lnTo>
                <a:lnTo>
                  <a:pt x="111" y="439"/>
                </a:lnTo>
                <a:lnTo>
                  <a:pt x="116" y="439"/>
                </a:lnTo>
                <a:lnTo>
                  <a:pt x="122" y="439"/>
                </a:lnTo>
                <a:lnTo>
                  <a:pt x="122" y="434"/>
                </a:lnTo>
                <a:lnTo>
                  <a:pt x="122" y="428"/>
                </a:lnTo>
                <a:lnTo>
                  <a:pt x="127" y="428"/>
                </a:lnTo>
                <a:lnTo>
                  <a:pt x="122" y="423"/>
                </a:lnTo>
                <a:lnTo>
                  <a:pt x="127" y="423"/>
                </a:lnTo>
                <a:lnTo>
                  <a:pt x="127" y="418"/>
                </a:lnTo>
                <a:lnTo>
                  <a:pt x="132" y="418"/>
                </a:lnTo>
                <a:lnTo>
                  <a:pt x="132" y="423"/>
                </a:lnTo>
                <a:lnTo>
                  <a:pt x="138" y="423"/>
                </a:lnTo>
                <a:lnTo>
                  <a:pt x="138" y="418"/>
                </a:lnTo>
                <a:lnTo>
                  <a:pt x="138" y="413"/>
                </a:lnTo>
                <a:lnTo>
                  <a:pt x="143" y="413"/>
                </a:lnTo>
                <a:lnTo>
                  <a:pt x="143" y="407"/>
                </a:lnTo>
                <a:lnTo>
                  <a:pt x="148" y="407"/>
                </a:lnTo>
                <a:lnTo>
                  <a:pt x="153" y="407"/>
                </a:lnTo>
                <a:lnTo>
                  <a:pt x="148" y="402"/>
                </a:lnTo>
                <a:lnTo>
                  <a:pt x="153" y="402"/>
                </a:lnTo>
                <a:lnTo>
                  <a:pt x="159" y="402"/>
                </a:lnTo>
                <a:lnTo>
                  <a:pt x="164" y="397"/>
                </a:lnTo>
                <a:lnTo>
                  <a:pt x="169" y="397"/>
                </a:lnTo>
                <a:lnTo>
                  <a:pt x="175" y="397"/>
                </a:lnTo>
                <a:lnTo>
                  <a:pt x="175" y="391"/>
                </a:lnTo>
                <a:lnTo>
                  <a:pt x="180" y="391"/>
                </a:lnTo>
                <a:lnTo>
                  <a:pt x="180" y="386"/>
                </a:lnTo>
                <a:lnTo>
                  <a:pt x="185" y="386"/>
                </a:lnTo>
                <a:lnTo>
                  <a:pt x="185" y="381"/>
                </a:lnTo>
                <a:lnTo>
                  <a:pt x="190" y="381"/>
                </a:lnTo>
                <a:lnTo>
                  <a:pt x="190" y="376"/>
                </a:lnTo>
                <a:lnTo>
                  <a:pt x="196" y="376"/>
                </a:lnTo>
                <a:lnTo>
                  <a:pt x="201" y="376"/>
                </a:lnTo>
                <a:lnTo>
                  <a:pt x="206" y="376"/>
                </a:lnTo>
                <a:lnTo>
                  <a:pt x="201" y="376"/>
                </a:lnTo>
                <a:lnTo>
                  <a:pt x="201" y="370"/>
                </a:lnTo>
                <a:lnTo>
                  <a:pt x="201" y="365"/>
                </a:lnTo>
                <a:lnTo>
                  <a:pt x="196" y="365"/>
                </a:lnTo>
                <a:lnTo>
                  <a:pt x="196" y="370"/>
                </a:lnTo>
                <a:lnTo>
                  <a:pt x="196" y="365"/>
                </a:lnTo>
                <a:lnTo>
                  <a:pt x="196" y="360"/>
                </a:lnTo>
                <a:lnTo>
                  <a:pt x="201" y="360"/>
                </a:lnTo>
                <a:lnTo>
                  <a:pt x="201" y="354"/>
                </a:lnTo>
                <a:lnTo>
                  <a:pt x="196" y="354"/>
                </a:lnTo>
                <a:lnTo>
                  <a:pt x="201" y="354"/>
                </a:lnTo>
                <a:lnTo>
                  <a:pt x="201" y="349"/>
                </a:lnTo>
                <a:lnTo>
                  <a:pt x="201" y="354"/>
                </a:lnTo>
                <a:lnTo>
                  <a:pt x="201" y="349"/>
                </a:lnTo>
                <a:lnTo>
                  <a:pt x="201" y="344"/>
                </a:lnTo>
                <a:lnTo>
                  <a:pt x="206" y="344"/>
                </a:lnTo>
                <a:lnTo>
                  <a:pt x="206" y="338"/>
                </a:lnTo>
                <a:lnTo>
                  <a:pt x="206" y="344"/>
                </a:lnTo>
                <a:lnTo>
                  <a:pt x="206" y="338"/>
                </a:lnTo>
                <a:lnTo>
                  <a:pt x="212" y="338"/>
                </a:lnTo>
                <a:lnTo>
                  <a:pt x="212" y="344"/>
                </a:lnTo>
                <a:lnTo>
                  <a:pt x="212" y="338"/>
                </a:lnTo>
                <a:lnTo>
                  <a:pt x="217" y="338"/>
                </a:lnTo>
                <a:lnTo>
                  <a:pt x="222" y="338"/>
                </a:lnTo>
                <a:lnTo>
                  <a:pt x="228" y="338"/>
                </a:lnTo>
                <a:lnTo>
                  <a:pt x="228" y="333"/>
                </a:lnTo>
                <a:lnTo>
                  <a:pt x="228" y="338"/>
                </a:lnTo>
                <a:lnTo>
                  <a:pt x="233" y="338"/>
                </a:lnTo>
                <a:lnTo>
                  <a:pt x="238" y="338"/>
                </a:lnTo>
                <a:lnTo>
                  <a:pt x="238" y="333"/>
                </a:lnTo>
                <a:lnTo>
                  <a:pt x="238" y="328"/>
                </a:lnTo>
                <a:lnTo>
                  <a:pt x="243" y="328"/>
                </a:lnTo>
                <a:lnTo>
                  <a:pt x="243" y="323"/>
                </a:lnTo>
                <a:lnTo>
                  <a:pt x="243" y="317"/>
                </a:lnTo>
                <a:lnTo>
                  <a:pt x="243" y="323"/>
                </a:lnTo>
                <a:lnTo>
                  <a:pt x="243" y="317"/>
                </a:lnTo>
                <a:lnTo>
                  <a:pt x="249" y="323"/>
                </a:lnTo>
                <a:lnTo>
                  <a:pt x="249" y="317"/>
                </a:lnTo>
                <a:lnTo>
                  <a:pt x="249" y="312"/>
                </a:lnTo>
                <a:lnTo>
                  <a:pt x="254" y="312"/>
                </a:lnTo>
                <a:lnTo>
                  <a:pt x="254" y="307"/>
                </a:lnTo>
                <a:lnTo>
                  <a:pt x="259" y="307"/>
                </a:lnTo>
                <a:lnTo>
                  <a:pt x="259" y="301"/>
                </a:lnTo>
                <a:lnTo>
                  <a:pt x="259" y="296"/>
                </a:lnTo>
                <a:lnTo>
                  <a:pt x="265" y="296"/>
                </a:lnTo>
                <a:lnTo>
                  <a:pt x="265" y="291"/>
                </a:lnTo>
                <a:lnTo>
                  <a:pt x="270" y="291"/>
                </a:lnTo>
                <a:lnTo>
                  <a:pt x="270" y="286"/>
                </a:lnTo>
                <a:lnTo>
                  <a:pt x="265" y="286"/>
                </a:lnTo>
                <a:lnTo>
                  <a:pt x="265" y="280"/>
                </a:lnTo>
                <a:lnTo>
                  <a:pt x="270" y="280"/>
                </a:lnTo>
                <a:lnTo>
                  <a:pt x="270" y="275"/>
                </a:lnTo>
                <a:lnTo>
                  <a:pt x="270" y="270"/>
                </a:lnTo>
                <a:lnTo>
                  <a:pt x="270" y="264"/>
                </a:lnTo>
                <a:lnTo>
                  <a:pt x="270" y="259"/>
                </a:lnTo>
                <a:lnTo>
                  <a:pt x="265" y="259"/>
                </a:lnTo>
                <a:lnTo>
                  <a:pt x="265" y="254"/>
                </a:lnTo>
                <a:lnTo>
                  <a:pt x="259" y="254"/>
                </a:lnTo>
                <a:lnTo>
                  <a:pt x="259" y="248"/>
                </a:lnTo>
                <a:lnTo>
                  <a:pt x="254" y="248"/>
                </a:lnTo>
                <a:lnTo>
                  <a:pt x="254" y="243"/>
                </a:lnTo>
                <a:lnTo>
                  <a:pt x="254" y="238"/>
                </a:lnTo>
                <a:lnTo>
                  <a:pt x="254" y="233"/>
                </a:lnTo>
                <a:lnTo>
                  <a:pt x="254" y="227"/>
                </a:lnTo>
                <a:lnTo>
                  <a:pt x="259" y="227"/>
                </a:lnTo>
                <a:lnTo>
                  <a:pt x="259" y="222"/>
                </a:lnTo>
                <a:lnTo>
                  <a:pt x="254" y="222"/>
                </a:lnTo>
                <a:lnTo>
                  <a:pt x="259" y="222"/>
                </a:lnTo>
                <a:lnTo>
                  <a:pt x="254" y="217"/>
                </a:lnTo>
                <a:lnTo>
                  <a:pt x="249" y="217"/>
                </a:lnTo>
                <a:lnTo>
                  <a:pt x="243" y="217"/>
                </a:lnTo>
                <a:lnTo>
                  <a:pt x="249" y="211"/>
                </a:lnTo>
                <a:lnTo>
                  <a:pt x="243" y="211"/>
                </a:lnTo>
                <a:lnTo>
                  <a:pt x="243" y="206"/>
                </a:lnTo>
                <a:lnTo>
                  <a:pt x="238" y="206"/>
                </a:lnTo>
                <a:lnTo>
                  <a:pt x="238" y="201"/>
                </a:lnTo>
                <a:lnTo>
                  <a:pt x="233" y="201"/>
                </a:lnTo>
                <a:lnTo>
                  <a:pt x="228" y="196"/>
                </a:lnTo>
                <a:lnTo>
                  <a:pt x="233" y="196"/>
                </a:lnTo>
                <a:lnTo>
                  <a:pt x="238" y="196"/>
                </a:lnTo>
                <a:lnTo>
                  <a:pt x="238" y="190"/>
                </a:lnTo>
                <a:lnTo>
                  <a:pt x="243" y="190"/>
                </a:lnTo>
                <a:lnTo>
                  <a:pt x="249" y="190"/>
                </a:lnTo>
                <a:lnTo>
                  <a:pt x="249" y="185"/>
                </a:lnTo>
                <a:lnTo>
                  <a:pt x="254" y="185"/>
                </a:lnTo>
                <a:lnTo>
                  <a:pt x="259" y="185"/>
                </a:lnTo>
                <a:lnTo>
                  <a:pt x="265" y="185"/>
                </a:lnTo>
                <a:lnTo>
                  <a:pt x="270" y="185"/>
                </a:lnTo>
                <a:lnTo>
                  <a:pt x="270" y="180"/>
                </a:lnTo>
                <a:lnTo>
                  <a:pt x="275" y="180"/>
                </a:lnTo>
                <a:lnTo>
                  <a:pt x="275" y="174"/>
                </a:lnTo>
                <a:lnTo>
                  <a:pt x="280" y="169"/>
                </a:lnTo>
                <a:lnTo>
                  <a:pt x="286" y="169"/>
                </a:lnTo>
                <a:lnTo>
                  <a:pt x="291" y="169"/>
                </a:lnTo>
                <a:lnTo>
                  <a:pt x="291" y="164"/>
                </a:lnTo>
                <a:lnTo>
                  <a:pt x="291" y="158"/>
                </a:lnTo>
                <a:lnTo>
                  <a:pt x="286" y="158"/>
                </a:lnTo>
                <a:lnTo>
                  <a:pt x="291" y="158"/>
                </a:lnTo>
                <a:lnTo>
                  <a:pt x="291" y="153"/>
                </a:lnTo>
                <a:lnTo>
                  <a:pt x="296" y="153"/>
                </a:lnTo>
                <a:lnTo>
                  <a:pt x="296" y="148"/>
                </a:lnTo>
                <a:lnTo>
                  <a:pt x="302" y="148"/>
                </a:lnTo>
                <a:lnTo>
                  <a:pt x="307" y="143"/>
                </a:lnTo>
                <a:lnTo>
                  <a:pt x="312" y="143"/>
                </a:lnTo>
                <a:lnTo>
                  <a:pt x="318" y="143"/>
                </a:lnTo>
                <a:lnTo>
                  <a:pt x="323" y="143"/>
                </a:lnTo>
                <a:lnTo>
                  <a:pt x="323" y="137"/>
                </a:lnTo>
                <a:lnTo>
                  <a:pt x="328" y="137"/>
                </a:lnTo>
                <a:lnTo>
                  <a:pt x="328" y="132"/>
                </a:lnTo>
                <a:lnTo>
                  <a:pt x="333" y="132"/>
                </a:lnTo>
                <a:lnTo>
                  <a:pt x="333" y="127"/>
                </a:lnTo>
                <a:lnTo>
                  <a:pt x="339" y="127"/>
                </a:lnTo>
                <a:lnTo>
                  <a:pt x="339" y="121"/>
                </a:lnTo>
                <a:lnTo>
                  <a:pt x="344" y="121"/>
                </a:lnTo>
                <a:lnTo>
                  <a:pt x="344" y="116"/>
                </a:lnTo>
                <a:lnTo>
                  <a:pt x="349" y="116"/>
                </a:lnTo>
                <a:lnTo>
                  <a:pt x="349" y="111"/>
                </a:lnTo>
                <a:lnTo>
                  <a:pt x="355" y="111"/>
                </a:lnTo>
                <a:lnTo>
                  <a:pt x="355" y="106"/>
                </a:lnTo>
                <a:lnTo>
                  <a:pt x="360" y="106"/>
                </a:lnTo>
                <a:lnTo>
                  <a:pt x="360" y="100"/>
                </a:lnTo>
                <a:lnTo>
                  <a:pt x="365" y="100"/>
                </a:lnTo>
                <a:lnTo>
                  <a:pt x="365" y="95"/>
                </a:lnTo>
                <a:lnTo>
                  <a:pt x="370" y="95"/>
                </a:lnTo>
                <a:lnTo>
                  <a:pt x="376" y="95"/>
                </a:lnTo>
                <a:lnTo>
                  <a:pt x="376" y="90"/>
                </a:lnTo>
                <a:lnTo>
                  <a:pt x="376" y="84"/>
                </a:lnTo>
                <a:lnTo>
                  <a:pt x="381" y="84"/>
                </a:lnTo>
                <a:lnTo>
                  <a:pt x="386" y="84"/>
                </a:lnTo>
                <a:lnTo>
                  <a:pt x="392" y="79"/>
                </a:lnTo>
                <a:lnTo>
                  <a:pt x="397" y="79"/>
                </a:lnTo>
                <a:lnTo>
                  <a:pt x="402" y="79"/>
                </a:lnTo>
                <a:lnTo>
                  <a:pt x="402" y="74"/>
                </a:lnTo>
                <a:lnTo>
                  <a:pt x="408" y="74"/>
                </a:lnTo>
                <a:lnTo>
                  <a:pt x="408" y="68"/>
                </a:lnTo>
                <a:lnTo>
                  <a:pt x="413" y="68"/>
                </a:lnTo>
                <a:lnTo>
                  <a:pt x="413" y="63"/>
                </a:lnTo>
                <a:lnTo>
                  <a:pt x="418" y="63"/>
                </a:lnTo>
                <a:lnTo>
                  <a:pt x="418" y="58"/>
                </a:lnTo>
                <a:lnTo>
                  <a:pt x="423" y="58"/>
                </a:lnTo>
                <a:lnTo>
                  <a:pt x="429" y="58"/>
                </a:lnTo>
                <a:lnTo>
                  <a:pt x="434" y="58"/>
                </a:lnTo>
                <a:lnTo>
                  <a:pt x="434" y="53"/>
                </a:lnTo>
                <a:lnTo>
                  <a:pt x="434" y="58"/>
                </a:lnTo>
                <a:lnTo>
                  <a:pt x="434" y="53"/>
                </a:lnTo>
                <a:lnTo>
                  <a:pt x="439" y="58"/>
                </a:lnTo>
                <a:lnTo>
                  <a:pt x="439" y="53"/>
                </a:lnTo>
                <a:lnTo>
                  <a:pt x="445" y="53"/>
                </a:lnTo>
                <a:lnTo>
                  <a:pt x="450" y="53"/>
                </a:lnTo>
                <a:lnTo>
                  <a:pt x="450" y="47"/>
                </a:lnTo>
                <a:lnTo>
                  <a:pt x="455" y="47"/>
                </a:lnTo>
                <a:lnTo>
                  <a:pt x="455" y="42"/>
                </a:lnTo>
                <a:lnTo>
                  <a:pt x="455" y="47"/>
                </a:lnTo>
                <a:lnTo>
                  <a:pt x="455" y="42"/>
                </a:lnTo>
                <a:lnTo>
                  <a:pt x="460" y="42"/>
                </a:lnTo>
                <a:lnTo>
                  <a:pt x="466" y="42"/>
                </a:lnTo>
                <a:lnTo>
                  <a:pt x="466" y="37"/>
                </a:lnTo>
                <a:lnTo>
                  <a:pt x="466" y="31"/>
                </a:lnTo>
                <a:lnTo>
                  <a:pt x="466" y="37"/>
                </a:lnTo>
                <a:lnTo>
                  <a:pt x="471" y="37"/>
                </a:lnTo>
                <a:lnTo>
                  <a:pt x="471" y="31"/>
                </a:lnTo>
                <a:lnTo>
                  <a:pt x="476" y="31"/>
                </a:lnTo>
                <a:lnTo>
                  <a:pt x="476" y="26"/>
                </a:lnTo>
                <a:lnTo>
                  <a:pt x="482" y="26"/>
                </a:lnTo>
                <a:lnTo>
                  <a:pt x="482" y="21"/>
                </a:lnTo>
                <a:lnTo>
                  <a:pt x="487" y="21"/>
                </a:lnTo>
                <a:lnTo>
                  <a:pt x="487" y="16"/>
                </a:lnTo>
                <a:lnTo>
                  <a:pt x="487" y="10"/>
                </a:lnTo>
                <a:lnTo>
                  <a:pt x="492" y="10"/>
                </a:lnTo>
                <a:lnTo>
                  <a:pt x="492" y="5"/>
                </a:lnTo>
                <a:lnTo>
                  <a:pt x="498" y="5"/>
                </a:lnTo>
                <a:lnTo>
                  <a:pt x="498" y="0"/>
                </a:lnTo>
                <a:lnTo>
                  <a:pt x="498" y="5"/>
                </a:lnTo>
                <a:lnTo>
                  <a:pt x="503" y="5"/>
                </a:lnTo>
                <a:lnTo>
                  <a:pt x="498" y="5"/>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23" name="Freeform 23"/>
          <p:cNvSpPr>
            <a:spLocks/>
          </p:cNvSpPr>
          <p:nvPr/>
        </p:nvSpPr>
        <p:spPr bwMode="auto">
          <a:xfrm>
            <a:off x="2506662" y="1676400"/>
            <a:ext cx="2151062" cy="1276350"/>
          </a:xfrm>
          <a:custGeom>
            <a:avLst/>
            <a:gdLst>
              <a:gd name="T0" fmla="*/ 1080 w 1355"/>
              <a:gd name="T1" fmla="*/ 42 h 804"/>
              <a:gd name="T2" fmla="*/ 1122 w 1355"/>
              <a:gd name="T3" fmla="*/ 74 h 804"/>
              <a:gd name="T4" fmla="*/ 1170 w 1355"/>
              <a:gd name="T5" fmla="*/ 95 h 804"/>
              <a:gd name="T6" fmla="*/ 1313 w 1355"/>
              <a:gd name="T7" fmla="*/ 227 h 804"/>
              <a:gd name="T8" fmla="*/ 1249 w 1355"/>
              <a:gd name="T9" fmla="*/ 248 h 804"/>
              <a:gd name="T10" fmla="*/ 1212 w 1355"/>
              <a:gd name="T11" fmla="*/ 476 h 804"/>
              <a:gd name="T12" fmla="*/ 1196 w 1355"/>
              <a:gd name="T13" fmla="*/ 503 h 804"/>
              <a:gd name="T14" fmla="*/ 1185 w 1355"/>
              <a:gd name="T15" fmla="*/ 519 h 804"/>
              <a:gd name="T16" fmla="*/ 1159 w 1355"/>
              <a:gd name="T17" fmla="*/ 545 h 804"/>
              <a:gd name="T18" fmla="*/ 1111 w 1355"/>
              <a:gd name="T19" fmla="*/ 556 h 804"/>
              <a:gd name="T20" fmla="*/ 1064 w 1355"/>
              <a:gd name="T21" fmla="*/ 587 h 804"/>
              <a:gd name="T22" fmla="*/ 1027 w 1355"/>
              <a:gd name="T23" fmla="*/ 609 h 804"/>
              <a:gd name="T24" fmla="*/ 974 w 1355"/>
              <a:gd name="T25" fmla="*/ 587 h 804"/>
              <a:gd name="T26" fmla="*/ 926 w 1355"/>
              <a:gd name="T27" fmla="*/ 566 h 804"/>
              <a:gd name="T28" fmla="*/ 868 w 1355"/>
              <a:gd name="T29" fmla="*/ 556 h 804"/>
              <a:gd name="T30" fmla="*/ 815 w 1355"/>
              <a:gd name="T31" fmla="*/ 540 h 804"/>
              <a:gd name="T32" fmla="*/ 767 w 1355"/>
              <a:gd name="T33" fmla="*/ 550 h 804"/>
              <a:gd name="T34" fmla="*/ 720 w 1355"/>
              <a:gd name="T35" fmla="*/ 550 h 804"/>
              <a:gd name="T36" fmla="*/ 667 w 1355"/>
              <a:gd name="T37" fmla="*/ 566 h 804"/>
              <a:gd name="T38" fmla="*/ 524 w 1355"/>
              <a:gd name="T39" fmla="*/ 561 h 804"/>
              <a:gd name="T40" fmla="*/ 460 w 1355"/>
              <a:gd name="T41" fmla="*/ 677 h 804"/>
              <a:gd name="T42" fmla="*/ 413 w 1355"/>
              <a:gd name="T43" fmla="*/ 709 h 804"/>
              <a:gd name="T44" fmla="*/ 381 w 1355"/>
              <a:gd name="T45" fmla="*/ 746 h 804"/>
              <a:gd name="T46" fmla="*/ 328 w 1355"/>
              <a:gd name="T47" fmla="*/ 736 h 804"/>
              <a:gd name="T48" fmla="*/ 301 w 1355"/>
              <a:gd name="T49" fmla="*/ 693 h 804"/>
              <a:gd name="T50" fmla="*/ 280 w 1355"/>
              <a:gd name="T51" fmla="*/ 656 h 804"/>
              <a:gd name="T52" fmla="*/ 323 w 1355"/>
              <a:gd name="T53" fmla="*/ 624 h 804"/>
              <a:gd name="T54" fmla="*/ 264 w 1355"/>
              <a:gd name="T55" fmla="*/ 598 h 804"/>
              <a:gd name="T56" fmla="*/ 201 w 1355"/>
              <a:gd name="T57" fmla="*/ 593 h 804"/>
              <a:gd name="T58" fmla="*/ 169 w 1355"/>
              <a:gd name="T59" fmla="*/ 624 h 804"/>
              <a:gd name="T60" fmla="*/ 174 w 1355"/>
              <a:gd name="T61" fmla="*/ 683 h 804"/>
              <a:gd name="T62" fmla="*/ 143 w 1355"/>
              <a:gd name="T63" fmla="*/ 730 h 804"/>
              <a:gd name="T64" fmla="*/ 127 w 1355"/>
              <a:gd name="T65" fmla="*/ 794 h 804"/>
              <a:gd name="T66" fmla="*/ 95 w 1355"/>
              <a:gd name="T67" fmla="*/ 783 h 804"/>
              <a:gd name="T68" fmla="*/ 95 w 1355"/>
              <a:gd name="T69" fmla="*/ 730 h 804"/>
              <a:gd name="T70" fmla="*/ 84 w 1355"/>
              <a:gd name="T71" fmla="*/ 677 h 804"/>
              <a:gd name="T72" fmla="*/ 68 w 1355"/>
              <a:gd name="T73" fmla="*/ 614 h 804"/>
              <a:gd name="T74" fmla="*/ 68 w 1355"/>
              <a:gd name="T75" fmla="*/ 556 h 804"/>
              <a:gd name="T76" fmla="*/ 47 w 1355"/>
              <a:gd name="T77" fmla="*/ 497 h 804"/>
              <a:gd name="T78" fmla="*/ 26 w 1355"/>
              <a:gd name="T79" fmla="*/ 466 h 804"/>
              <a:gd name="T80" fmla="*/ 26 w 1355"/>
              <a:gd name="T81" fmla="*/ 397 h 804"/>
              <a:gd name="T82" fmla="*/ 15 w 1355"/>
              <a:gd name="T83" fmla="*/ 344 h 804"/>
              <a:gd name="T84" fmla="*/ 84 w 1355"/>
              <a:gd name="T85" fmla="*/ 328 h 804"/>
              <a:gd name="T86" fmla="*/ 111 w 1355"/>
              <a:gd name="T87" fmla="*/ 301 h 804"/>
              <a:gd name="T88" fmla="*/ 158 w 1355"/>
              <a:gd name="T89" fmla="*/ 280 h 804"/>
              <a:gd name="T90" fmla="*/ 169 w 1355"/>
              <a:gd name="T91" fmla="*/ 323 h 804"/>
              <a:gd name="T92" fmla="*/ 195 w 1355"/>
              <a:gd name="T93" fmla="*/ 338 h 804"/>
              <a:gd name="T94" fmla="*/ 254 w 1355"/>
              <a:gd name="T95" fmla="*/ 307 h 804"/>
              <a:gd name="T96" fmla="*/ 328 w 1355"/>
              <a:gd name="T97" fmla="*/ 312 h 804"/>
              <a:gd name="T98" fmla="*/ 370 w 1355"/>
              <a:gd name="T99" fmla="*/ 338 h 804"/>
              <a:gd name="T100" fmla="*/ 418 w 1355"/>
              <a:gd name="T101" fmla="*/ 333 h 804"/>
              <a:gd name="T102" fmla="*/ 465 w 1355"/>
              <a:gd name="T103" fmla="*/ 333 h 804"/>
              <a:gd name="T104" fmla="*/ 540 w 1355"/>
              <a:gd name="T105" fmla="*/ 376 h 804"/>
              <a:gd name="T106" fmla="*/ 550 w 1355"/>
              <a:gd name="T107" fmla="*/ 328 h 804"/>
              <a:gd name="T108" fmla="*/ 608 w 1355"/>
              <a:gd name="T109" fmla="*/ 365 h 804"/>
              <a:gd name="T110" fmla="*/ 667 w 1355"/>
              <a:gd name="T111" fmla="*/ 386 h 804"/>
              <a:gd name="T112" fmla="*/ 767 w 1355"/>
              <a:gd name="T113" fmla="*/ 344 h 804"/>
              <a:gd name="T114" fmla="*/ 783 w 1355"/>
              <a:gd name="T115" fmla="*/ 248 h 804"/>
              <a:gd name="T116" fmla="*/ 841 w 1355"/>
              <a:gd name="T117" fmla="*/ 190 h 804"/>
              <a:gd name="T118" fmla="*/ 836 w 1355"/>
              <a:gd name="T119" fmla="*/ 95 h 804"/>
              <a:gd name="T120" fmla="*/ 900 w 1355"/>
              <a:gd name="T121" fmla="*/ 95 h 804"/>
              <a:gd name="T122" fmla="*/ 958 w 1355"/>
              <a:gd name="T123" fmla="*/ 74 h 804"/>
              <a:gd name="T124" fmla="*/ 1000 w 1355"/>
              <a:gd name="T125" fmla="*/ 0 h 8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55"/>
              <a:gd name="T190" fmla="*/ 0 h 804"/>
              <a:gd name="T191" fmla="*/ 1355 w 1355"/>
              <a:gd name="T192" fmla="*/ 804 h 8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55" h="804">
                <a:moveTo>
                  <a:pt x="1027" y="16"/>
                </a:moveTo>
                <a:lnTo>
                  <a:pt x="1032" y="16"/>
                </a:lnTo>
                <a:lnTo>
                  <a:pt x="1037" y="16"/>
                </a:lnTo>
                <a:lnTo>
                  <a:pt x="1043" y="16"/>
                </a:lnTo>
                <a:lnTo>
                  <a:pt x="1048" y="16"/>
                </a:lnTo>
                <a:lnTo>
                  <a:pt x="1048" y="21"/>
                </a:lnTo>
                <a:lnTo>
                  <a:pt x="1053" y="21"/>
                </a:lnTo>
                <a:lnTo>
                  <a:pt x="1053" y="26"/>
                </a:lnTo>
                <a:lnTo>
                  <a:pt x="1058" y="31"/>
                </a:lnTo>
                <a:lnTo>
                  <a:pt x="1058" y="37"/>
                </a:lnTo>
                <a:lnTo>
                  <a:pt x="1064" y="37"/>
                </a:lnTo>
                <a:lnTo>
                  <a:pt x="1064" y="42"/>
                </a:lnTo>
                <a:lnTo>
                  <a:pt x="1069" y="42"/>
                </a:lnTo>
                <a:lnTo>
                  <a:pt x="1074" y="42"/>
                </a:lnTo>
                <a:lnTo>
                  <a:pt x="1080" y="42"/>
                </a:lnTo>
                <a:lnTo>
                  <a:pt x="1080" y="47"/>
                </a:lnTo>
                <a:lnTo>
                  <a:pt x="1085" y="47"/>
                </a:lnTo>
                <a:lnTo>
                  <a:pt x="1090" y="47"/>
                </a:lnTo>
                <a:lnTo>
                  <a:pt x="1090" y="53"/>
                </a:lnTo>
                <a:lnTo>
                  <a:pt x="1090" y="58"/>
                </a:lnTo>
                <a:lnTo>
                  <a:pt x="1095" y="58"/>
                </a:lnTo>
                <a:lnTo>
                  <a:pt x="1101" y="63"/>
                </a:lnTo>
                <a:lnTo>
                  <a:pt x="1106" y="63"/>
                </a:lnTo>
                <a:lnTo>
                  <a:pt x="1106" y="68"/>
                </a:lnTo>
                <a:lnTo>
                  <a:pt x="1111" y="68"/>
                </a:lnTo>
                <a:lnTo>
                  <a:pt x="1111" y="74"/>
                </a:lnTo>
                <a:lnTo>
                  <a:pt x="1117" y="74"/>
                </a:lnTo>
                <a:lnTo>
                  <a:pt x="1117" y="79"/>
                </a:lnTo>
                <a:lnTo>
                  <a:pt x="1117" y="74"/>
                </a:lnTo>
                <a:lnTo>
                  <a:pt x="1122" y="74"/>
                </a:lnTo>
                <a:lnTo>
                  <a:pt x="1122" y="79"/>
                </a:lnTo>
                <a:lnTo>
                  <a:pt x="1122" y="74"/>
                </a:lnTo>
                <a:lnTo>
                  <a:pt x="1127" y="74"/>
                </a:lnTo>
                <a:lnTo>
                  <a:pt x="1133" y="74"/>
                </a:lnTo>
                <a:lnTo>
                  <a:pt x="1138" y="74"/>
                </a:lnTo>
                <a:lnTo>
                  <a:pt x="1138" y="79"/>
                </a:lnTo>
                <a:lnTo>
                  <a:pt x="1143" y="79"/>
                </a:lnTo>
                <a:lnTo>
                  <a:pt x="1143" y="84"/>
                </a:lnTo>
                <a:lnTo>
                  <a:pt x="1148" y="84"/>
                </a:lnTo>
                <a:lnTo>
                  <a:pt x="1148" y="90"/>
                </a:lnTo>
                <a:lnTo>
                  <a:pt x="1154" y="90"/>
                </a:lnTo>
                <a:lnTo>
                  <a:pt x="1159" y="90"/>
                </a:lnTo>
                <a:lnTo>
                  <a:pt x="1159" y="95"/>
                </a:lnTo>
                <a:lnTo>
                  <a:pt x="1164" y="95"/>
                </a:lnTo>
                <a:lnTo>
                  <a:pt x="1170" y="95"/>
                </a:lnTo>
                <a:lnTo>
                  <a:pt x="1175" y="95"/>
                </a:lnTo>
                <a:lnTo>
                  <a:pt x="1355" y="95"/>
                </a:lnTo>
                <a:lnTo>
                  <a:pt x="1355" y="100"/>
                </a:lnTo>
                <a:lnTo>
                  <a:pt x="1355" y="106"/>
                </a:lnTo>
                <a:lnTo>
                  <a:pt x="1355" y="111"/>
                </a:lnTo>
                <a:lnTo>
                  <a:pt x="1355" y="116"/>
                </a:lnTo>
                <a:lnTo>
                  <a:pt x="1344" y="164"/>
                </a:lnTo>
                <a:lnTo>
                  <a:pt x="1334" y="211"/>
                </a:lnTo>
                <a:lnTo>
                  <a:pt x="1334" y="217"/>
                </a:lnTo>
                <a:lnTo>
                  <a:pt x="1328" y="217"/>
                </a:lnTo>
                <a:lnTo>
                  <a:pt x="1323" y="217"/>
                </a:lnTo>
                <a:lnTo>
                  <a:pt x="1323" y="222"/>
                </a:lnTo>
                <a:lnTo>
                  <a:pt x="1318" y="222"/>
                </a:lnTo>
                <a:lnTo>
                  <a:pt x="1313" y="222"/>
                </a:lnTo>
                <a:lnTo>
                  <a:pt x="1313" y="227"/>
                </a:lnTo>
                <a:lnTo>
                  <a:pt x="1307" y="227"/>
                </a:lnTo>
                <a:lnTo>
                  <a:pt x="1302" y="233"/>
                </a:lnTo>
                <a:lnTo>
                  <a:pt x="1297" y="233"/>
                </a:lnTo>
                <a:lnTo>
                  <a:pt x="1297" y="238"/>
                </a:lnTo>
                <a:lnTo>
                  <a:pt x="1291" y="238"/>
                </a:lnTo>
                <a:lnTo>
                  <a:pt x="1286" y="238"/>
                </a:lnTo>
                <a:lnTo>
                  <a:pt x="1291" y="248"/>
                </a:lnTo>
                <a:lnTo>
                  <a:pt x="1291" y="254"/>
                </a:lnTo>
                <a:lnTo>
                  <a:pt x="1286" y="254"/>
                </a:lnTo>
                <a:lnTo>
                  <a:pt x="1286" y="248"/>
                </a:lnTo>
                <a:lnTo>
                  <a:pt x="1281" y="248"/>
                </a:lnTo>
                <a:lnTo>
                  <a:pt x="1281" y="243"/>
                </a:lnTo>
                <a:lnTo>
                  <a:pt x="1249" y="217"/>
                </a:lnTo>
                <a:lnTo>
                  <a:pt x="1244" y="217"/>
                </a:lnTo>
                <a:lnTo>
                  <a:pt x="1249" y="248"/>
                </a:lnTo>
                <a:lnTo>
                  <a:pt x="1249" y="423"/>
                </a:lnTo>
                <a:lnTo>
                  <a:pt x="1249" y="455"/>
                </a:lnTo>
                <a:lnTo>
                  <a:pt x="1244" y="455"/>
                </a:lnTo>
                <a:lnTo>
                  <a:pt x="1238" y="455"/>
                </a:lnTo>
                <a:lnTo>
                  <a:pt x="1233" y="450"/>
                </a:lnTo>
                <a:lnTo>
                  <a:pt x="1228" y="450"/>
                </a:lnTo>
                <a:lnTo>
                  <a:pt x="1228" y="455"/>
                </a:lnTo>
                <a:lnTo>
                  <a:pt x="1228" y="460"/>
                </a:lnTo>
                <a:lnTo>
                  <a:pt x="1228" y="466"/>
                </a:lnTo>
                <a:lnTo>
                  <a:pt x="1223" y="466"/>
                </a:lnTo>
                <a:lnTo>
                  <a:pt x="1217" y="471"/>
                </a:lnTo>
                <a:lnTo>
                  <a:pt x="1212" y="471"/>
                </a:lnTo>
                <a:lnTo>
                  <a:pt x="1212" y="476"/>
                </a:lnTo>
                <a:lnTo>
                  <a:pt x="1212" y="471"/>
                </a:lnTo>
                <a:lnTo>
                  <a:pt x="1212" y="476"/>
                </a:lnTo>
                <a:lnTo>
                  <a:pt x="1207" y="476"/>
                </a:lnTo>
                <a:lnTo>
                  <a:pt x="1201" y="476"/>
                </a:lnTo>
                <a:lnTo>
                  <a:pt x="1201" y="481"/>
                </a:lnTo>
                <a:lnTo>
                  <a:pt x="1196" y="481"/>
                </a:lnTo>
                <a:lnTo>
                  <a:pt x="1201" y="481"/>
                </a:lnTo>
                <a:lnTo>
                  <a:pt x="1201" y="487"/>
                </a:lnTo>
                <a:lnTo>
                  <a:pt x="1196" y="487"/>
                </a:lnTo>
                <a:lnTo>
                  <a:pt x="1196" y="492"/>
                </a:lnTo>
                <a:lnTo>
                  <a:pt x="1196" y="497"/>
                </a:lnTo>
                <a:lnTo>
                  <a:pt x="1191" y="497"/>
                </a:lnTo>
                <a:lnTo>
                  <a:pt x="1191" y="503"/>
                </a:lnTo>
                <a:lnTo>
                  <a:pt x="1185" y="503"/>
                </a:lnTo>
                <a:lnTo>
                  <a:pt x="1185" y="508"/>
                </a:lnTo>
                <a:lnTo>
                  <a:pt x="1191" y="508"/>
                </a:lnTo>
                <a:lnTo>
                  <a:pt x="1196" y="503"/>
                </a:lnTo>
                <a:lnTo>
                  <a:pt x="1196" y="508"/>
                </a:lnTo>
                <a:lnTo>
                  <a:pt x="1196" y="503"/>
                </a:lnTo>
                <a:lnTo>
                  <a:pt x="1201" y="503"/>
                </a:lnTo>
                <a:lnTo>
                  <a:pt x="1201" y="508"/>
                </a:lnTo>
                <a:lnTo>
                  <a:pt x="1207" y="508"/>
                </a:lnTo>
                <a:lnTo>
                  <a:pt x="1201" y="508"/>
                </a:lnTo>
                <a:lnTo>
                  <a:pt x="1201" y="513"/>
                </a:lnTo>
                <a:lnTo>
                  <a:pt x="1207" y="513"/>
                </a:lnTo>
                <a:lnTo>
                  <a:pt x="1201" y="513"/>
                </a:lnTo>
                <a:lnTo>
                  <a:pt x="1196" y="513"/>
                </a:lnTo>
                <a:lnTo>
                  <a:pt x="1196" y="519"/>
                </a:lnTo>
                <a:lnTo>
                  <a:pt x="1196" y="513"/>
                </a:lnTo>
                <a:lnTo>
                  <a:pt x="1196" y="519"/>
                </a:lnTo>
                <a:lnTo>
                  <a:pt x="1191" y="519"/>
                </a:lnTo>
                <a:lnTo>
                  <a:pt x="1185" y="519"/>
                </a:lnTo>
                <a:lnTo>
                  <a:pt x="1185" y="524"/>
                </a:lnTo>
                <a:lnTo>
                  <a:pt x="1185" y="529"/>
                </a:lnTo>
                <a:lnTo>
                  <a:pt x="1180" y="534"/>
                </a:lnTo>
                <a:lnTo>
                  <a:pt x="1180" y="529"/>
                </a:lnTo>
                <a:lnTo>
                  <a:pt x="1180" y="534"/>
                </a:lnTo>
                <a:lnTo>
                  <a:pt x="1175" y="534"/>
                </a:lnTo>
                <a:lnTo>
                  <a:pt x="1170" y="534"/>
                </a:lnTo>
                <a:lnTo>
                  <a:pt x="1170" y="529"/>
                </a:lnTo>
                <a:lnTo>
                  <a:pt x="1170" y="534"/>
                </a:lnTo>
                <a:lnTo>
                  <a:pt x="1170" y="529"/>
                </a:lnTo>
                <a:lnTo>
                  <a:pt x="1164" y="529"/>
                </a:lnTo>
                <a:lnTo>
                  <a:pt x="1164" y="534"/>
                </a:lnTo>
                <a:lnTo>
                  <a:pt x="1164" y="540"/>
                </a:lnTo>
                <a:lnTo>
                  <a:pt x="1164" y="545"/>
                </a:lnTo>
                <a:lnTo>
                  <a:pt x="1159" y="545"/>
                </a:lnTo>
                <a:lnTo>
                  <a:pt x="1159" y="550"/>
                </a:lnTo>
                <a:lnTo>
                  <a:pt x="1154" y="550"/>
                </a:lnTo>
                <a:lnTo>
                  <a:pt x="1148" y="550"/>
                </a:lnTo>
                <a:lnTo>
                  <a:pt x="1148" y="556"/>
                </a:lnTo>
                <a:lnTo>
                  <a:pt x="1148" y="550"/>
                </a:lnTo>
                <a:lnTo>
                  <a:pt x="1148" y="556"/>
                </a:lnTo>
                <a:lnTo>
                  <a:pt x="1143" y="556"/>
                </a:lnTo>
                <a:lnTo>
                  <a:pt x="1143" y="550"/>
                </a:lnTo>
                <a:lnTo>
                  <a:pt x="1138" y="550"/>
                </a:lnTo>
                <a:lnTo>
                  <a:pt x="1133" y="550"/>
                </a:lnTo>
                <a:lnTo>
                  <a:pt x="1127" y="550"/>
                </a:lnTo>
                <a:lnTo>
                  <a:pt x="1127" y="556"/>
                </a:lnTo>
                <a:lnTo>
                  <a:pt x="1122" y="556"/>
                </a:lnTo>
                <a:lnTo>
                  <a:pt x="1117" y="556"/>
                </a:lnTo>
                <a:lnTo>
                  <a:pt x="1111" y="556"/>
                </a:lnTo>
                <a:lnTo>
                  <a:pt x="1106" y="556"/>
                </a:lnTo>
                <a:lnTo>
                  <a:pt x="1106" y="561"/>
                </a:lnTo>
                <a:lnTo>
                  <a:pt x="1101" y="561"/>
                </a:lnTo>
                <a:lnTo>
                  <a:pt x="1095" y="561"/>
                </a:lnTo>
                <a:lnTo>
                  <a:pt x="1095" y="566"/>
                </a:lnTo>
                <a:lnTo>
                  <a:pt x="1090" y="566"/>
                </a:lnTo>
                <a:lnTo>
                  <a:pt x="1090" y="571"/>
                </a:lnTo>
                <a:lnTo>
                  <a:pt x="1085" y="571"/>
                </a:lnTo>
                <a:lnTo>
                  <a:pt x="1085" y="577"/>
                </a:lnTo>
                <a:lnTo>
                  <a:pt x="1080" y="577"/>
                </a:lnTo>
                <a:lnTo>
                  <a:pt x="1080" y="582"/>
                </a:lnTo>
                <a:lnTo>
                  <a:pt x="1074" y="582"/>
                </a:lnTo>
                <a:lnTo>
                  <a:pt x="1074" y="587"/>
                </a:lnTo>
                <a:lnTo>
                  <a:pt x="1069" y="587"/>
                </a:lnTo>
                <a:lnTo>
                  <a:pt x="1064" y="587"/>
                </a:lnTo>
                <a:lnTo>
                  <a:pt x="1064" y="582"/>
                </a:lnTo>
                <a:lnTo>
                  <a:pt x="1058" y="582"/>
                </a:lnTo>
                <a:lnTo>
                  <a:pt x="1053" y="587"/>
                </a:lnTo>
                <a:lnTo>
                  <a:pt x="1048" y="587"/>
                </a:lnTo>
                <a:lnTo>
                  <a:pt x="1043" y="593"/>
                </a:lnTo>
                <a:lnTo>
                  <a:pt x="1048" y="593"/>
                </a:lnTo>
                <a:lnTo>
                  <a:pt x="1048" y="598"/>
                </a:lnTo>
                <a:lnTo>
                  <a:pt x="1048" y="603"/>
                </a:lnTo>
                <a:lnTo>
                  <a:pt x="1048" y="609"/>
                </a:lnTo>
                <a:lnTo>
                  <a:pt x="1048" y="614"/>
                </a:lnTo>
                <a:lnTo>
                  <a:pt x="1043" y="614"/>
                </a:lnTo>
                <a:lnTo>
                  <a:pt x="1043" y="619"/>
                </a:lnTo>
                <a:lnTo>
                  <a:pt x="1037" y="619"/>
                </a:lnTo>
                <a:lnTo>
                  <a:pt x="1032" y="619"/>
                </a:lnTo>
                <a:lnTo>
                  <a:pt x="1027" y="609"/>
                </a:lnTo>
                <a:lnTo>
                  <a:pt x="1027" y="614"/>
                </a:lnTo>
                <a:lnTo>
                  <a:pt x="1021" y="614"/>
                </a:lnTo>
                <a:lnTo>
                  <a:pt x="1021" y="609"/>
                </a:lnTo>
                <a:lnTo>
                  <a:pt x="1016" y="603"/>
                </a:lnTo>
                <a:lnTo>
                  <a:pt x="1016" y="598"/>
                </a:lnTo>
                <a:lnTo>
                  <a:pt x="1011" y="598"/>
                </a:lnTo>
                <a:lnTo>
                  <a:pt x="1005" y="598"/>
                </a:lnTo>
                <a:lnTo>
                  <a:pt x="1000" y="598"/>
                </a:lnTo>
                <a:lnTo>
                  <a:pt x="995" y="598"/>
                </a:lnTo>
                <a:lnTo>
                  <a:pt x="990" y="598"/>
                </a:lnTo>
                <a:lnTo>
                  <a:pt x="990" y="593"/>
                </a:lnTo>
                <a:lnTo>
                  <a:pt x="984" y="593"/>
                </a:lnTo>
                <a:lnTo>
                  <a:pt x="984" y="587"/>
                </a:lnTo>
                <a:lnTo>
                  <a:pt x="979" y="587"/>
                </a:lnTo>
                <a:lnTo>
                  <a:pt x="974" y="587"/>
                </a:lnTo>
                <a:lnTo>
                  <a:pt x="968" y="587"/>
                </a:lnTo>
                <a:lnTo>
                  <a:pt x="968" y="593"/>
                </a:lnTo>
                <a:lnTo>
                  <a:pt x="968" y="587"/>
                </a:lnTo>
                <a:lnTo>
                  <a:pt x="963" y="593"/>
                </a:lnTo>
                <a:lnTo>
                  <a:pt x="958" y="593"/>
                </a:lnTo>
                <a:lnTo>
                  <a:pt x="958" y="587"/>
                </a:lnTo>
                <a:lnTo>
                  <a:pt x="953" y="587"/>
                </a:lnTo>
                <a:lnTo>
                  <a:pt x="947" y="587"/>
                </a:lnTo>
                <a:lnTo>
                  <a:pt x="942" y="587"/>
                </a:lnTo>
                <a:lnTo>
                  <a:pt x="942" y="582"/>
                </a:lnTo>
                <a:lnTo>
                  <a:pt x="937" y="582"/>
                </a:lnTo>
                <a:lnTo>
                  <a:pt x="937" y="577"/>
                </a:lnTo>
                <a:lnTo>
                  <a:pt x="931" y="571"/>
                </a:lnTo>
                <a:lnTo>
                  <a:pt x="931" y="566"/>
                </a:lnTo>
                <a:lnTo>
                  <a:pt x="926" y="566"/>
                </a:lnTo>
                <a:lnTo>
                  <a:pt x="921" y="566"/>
                </a:lnTo>
                <a:lnTo>
                  <a:pt x="915" y="566"/>
                </a:lnTo>
                <a:lnTo>
                  <a:pt x="910" y="566"/>
                </a:lnTo>
                <a:lnTo>
                  <a:pt x="910" y="561"/>
                </a:lnTo>
                <a:lnTo>
                  <a:pt x="905" y="561"/>
                </a:lnTo>
                <a:lnTo>
                  <a:pt x="900" y="561"/>
                </a:lnTo>
                <a:lnTo>
                  <a:pt x="900" y="566"/>
                </a:lnTo>
                <a:lnTo>
                  <a:pt x="894" y="566"/>
                </a:lnTo>
                <a:lnTo>
                  <a:pt x="894" y="561"/>
                </a:lnTo>
                <a:lnTo>
                  <a:pt x="889" y="561"/>
                </a:lnTo>
                <a:lnTo>
                  <a:pt x="884" y="561"/>
                </a:lnTo>
                <a:lnTo>
                  <a:pt x="878" y="561"/>
                </a:lnTo>
                <a:lnTo>
                  <a:pt x="878" y="556"/>
                </a:lnTo>
                <a:lnTo>
                  <a:pt x="873" y="556"/>
                </a:lnTo>
                <a:lnTo>
                  <a:pt x="868" y="556"/>
                </a:lnTo>
                <a:lnTo>
                  <a:pt x="863" y="556"/>
                </a:lnTo>
                <a:lnTo>
                  <a:pt x="857" y="556"/>
                </a:lnTo>
                <a:lnTo>
                  <a:pt x="852" y="556"/>
                </a:lnTo>
                <a:lnTo>
                  <a:pt x="847" y="556"/>
                </a:lnTo>
                <a:lnTo>
                  <a:pt x="847" y="561"/>
                </a:lnTo>
                <a:lnTo>
                  <a:pt x="847" y="556"/>
                </a:lnTo>
                <a:lnTo>
                  <a:pt x="841" y="556"/>
                </a:lnTo>
                <a:lnTo>
                  <a:pt x="836" y="556"/>
                </a:lnTo>
                <a:lnTo>
                  <a:pt x="836" y="550"/>
                </a:lnTo>
                <a:lnTo>
                  <a:pt x="836" y="545"/>
                </a:lnTo>
                <a:lnTo>
                  <a:pt x="836" y="540"/>
                </a:lnTo>
                <a:lnTo>
                  <a:pt x="831" y="540"/>
                </a:lnTo>
                <a:lnTo>
                  <a:pt x="825" y="540"/>
                </a:lnTo>
                <a:lnTo>
                  <a:pt x="820" y="540"/>
                </a:lnTo>
                <a:lnTo>
                  <a:pt x="815" y="540"/>
                </a:lnTo>
                <a:lnTo>
                  <a:pt x="810" y="540"/>
                </a:lnTo>
                <a:lnTo>
                  <a:pt x="804" y="540"/>
                </a:lnTo>
                <a:lnTo>
                  <a:pt x="804" y="545"/>
                </a:lnTo>
                <a:lnTo>
                  <a:pt x="799" y="545"/>
                </a:lnTo>
                <a:lnTo>
                  <a:pt x="794" y="545"/>
                </a:lnTo>
                <a:lnTo>
                  <a:pt x="788" y="545"/>
                </a:lnTo>
                <a:lnTo>
                  <a:pt x="783" y="545"/>
                </a:lnTo>
                <a:lnTo>
                  <a:pt x="783" y="550"/>
                </a:lnTo>
                <a:lnTo>
                  <a:pt x="783" y="545"/>
                </a:lnTo>
                <a:lnTo>
                  <a:pt x="778" y="545"/>
                </a:lnTo>
                <a:lnTo>
                  <a:pt x="773" y="545"/>
                </a:lnTo>
                <a:lnTo>
                  <a:pt x="773" y="550"/>
                </a:lnTo>
                <a:lnTo>
                  <a:pt x="767" y="550"/>
                </a:lnTo>
                <a:lnTo>
                  <a:pt x="773" y="550"/>
                </a:lnTo>
                <a:lnTo>
                  <a:pt x="767" y="550"/>
                </a:lnTo>
                <a:lnTo>
                  <a:pt x="762" y="550"/>
                </a:lnTo>
                <a:lnTo>
                  <a:pt x="762" y="545"/>
                </a:lnTo>
                <a:lnTo>
                  <a:pt x="757" y="545"/>
                </a:lnTo>
                <a:lnTo>
                  <a:pt x="757" y="540"/>
                </a:lnTo>
                <a:lnTo>
                  <a:pt x="751" y="540"/>
                </a:lnTo>
                <a:lnTo>
                  <a:pt x="746" y="540"/>
                </a:lnTo>
                <a:lnTo>
                  <a:pt x="746" y="545"/>
                </a:lnTo>
                <a:lnTo>
                  <a:pt x="746" y="540"/>
                </a:lnTo>
                <a:lnTo>
                  <a:pt x="741" y="540"/>
                </a:lnTo>
                <a:lnTo>
                  <a:pt x="741" y="545"/>
                </a:lnTo>
                <a:lnTo>
                  <a:pt x="735" y="545"/>
                </a:lnTo>
                <a:lnTo>
                  <a:pt x="730" y="545"/>
                </a:lnTo>
                <a:lnTo>
                  <a:pt x="725" y="545"/>
                </a:lnTo>
                <a:lnTo>
                  <a:pt x="725" y="550"/>
                </a:lnTo>
                <a:lnTo>
                  <a:pt x="720" y="550"/>
                </a:lnTo>
                <a:lnTo>
                  <a:pt x="714" y="550"/>
                </a:lnTo>
                <a:lnTo>
                  <a:pt x="709" y="550"/>
                </a:lnTo>
                <a:lnTo>
                  <a:pt x="709" y="556"/>
                </a:lnTo>
                <a:lnTo>
                  <a:pt x="704" y="556"/>
                </a:lnTo>
                <a:lnTo>
                  <a:pt x="698" y="556"/>
                </a:lnTo>
                <a:lnTo>
                  <a:pt x="693" y="556"/>
                </a:lnTo>
                <a:lnTo>
                  <a:pt x="693" y="561"/>
                </a:lnTo>
                <a:lnTo>
                  <a:pt x="693" y="566"/>
                </a:lnTo>
                <a:lnTo>
                  <a:pt x="688" y="566"/>
                </a:lnTo>
                <a:lnTo>
                  <a:pt x="688" y="561"/>
                </a:lnTo>
                <a:lnTo>
                  <a:pt x="683" y="561"/>
                </a:lnTo>
                <a:lnTo>
                  <a:pt x="683" y="566"/>
                </a:lnTo>
                <a:lnTo>
                  <a:pt x="677" y="566"/>
                </a:lnTo>
                <a:lnTo>
                  <a:pt x="672" y="566"/>
                </a:lnTo>
                <a:lnTo>
                  <a:pt x="667" y="566"/>
                </a:lnTo>
                <a:lnTo>
                  <a:pt x="661" y="566"/>
                </a:lnTo>
                <a:lnTo>
                  <a:pt x="656" y="566"/>
                </a:lnTo>
                <a:lnTo>
                  <a:pt x="651" y="566"/>
                </a:lnTo>
                <a:lnTo>
                  <a:pt x="645" y="566"/>
                </a:lnTo>
                <a:lnTo>
                  <a:pt x="640" y="566"/>
                </a:lnTo>
                <a:lnTo>
                  <a:pt x="640" y="561"/>
                </a:lnTo>
                <a:lnTo>
                  <a:pt x="635" y="561"/>
                </a:lnTo>
                <a:lnTo>
                  <a:pt x="630" y="561"/>
                </a:lnTo>
                <a:lnTo>
                  <a:pt x="630" y="556"/>
                </a:lnTo>
                <a:lnTo>
                  <a:pt x="630" y="550"/>
                </a:lnTo>
                <a:lnTo>
                  <a:pt x="624" y="550"/>
                </a:lnTo>
                <a:lnTo>
                  <a:pt x="624" y="545"/>
                </a:lnTo>
                <a:lnTo>
                  <a:pt x="619" y="545"/>
                </a:lnTo>
                <a:lnTo>
                  <a:pt x="598" y="550"/>
                </a:lnTo>
                <a:lnTo>
                  <a:pt x="524" y="561"/>
                </a:lnTo>
                <a:lnTo>
                  <a:pt x="524" y="577"/>
                </a:lnTo>
                <a:lnTo>
                  <a:pt x="518" y="603"/>
                </a:lnTo>
                <a:lnTo>
                  <a:pt x="513" y="646"/>
                </a:lnTo>
                <a:lnTo>
                  <a:pt x="508" y="651"/>
                </a:lnTo>
                <a:lnTo>
                  <a:pt x="508" y="667"/>
                </a:lnTo>
                <a:lnTo>
                  <a:pt x="503" y="667"/>
                </a:lnTo>
                <a:lnTo>
                  <a:pt x="497" y="672"/>
                </a:lnTo>
                <a:lnTo>
                  <a:pt x="492" y="672"/>
                </a:lnTo>
                <a:lnTo>
                  <a:pt x="487" y="672"/>
                </a:lnTo>
                <a:lnTo>
                  <a:pt x="481" y="672"/>
                </a:lnTo>
                <a:lnTo>
                  <a:pt x="481" y="677"/>
                </a:lnTo>
                <a:lnTo>
                  <a:pt x="476" y="677"/>
                </a:lnTo>
                <a:lnTo>
                  <a:pt x="471" y="677"/>
                </a:lnTo>
                <a:lnTo>
                  <a:pt x="465" y="677"/>
                </a:lnTo>
                <a:lnTo>
                  <a:pt x="460" y="677"/>
                </a:lnTo>
                <a:lnTo>
                  <a:pt x="460" y="683"/>
                </a:lnTo>
                <a:lnTo>
                  <a:pt x="455" y="683"/>
                </a:lnTo>
                <a:lnTo>
                  <a:pt x="450" y="683"/>
                </a:lnTo>
                <a:lnTo>
                  <a:pt x="450" y="688"/>
                </a:lnTo>
                <a:lnTo>
                  <a:pt x="444" y="688"/>
                </a:lnTo>
                <a:lnTo>
                  <a:pt x="439" y="688"/>
                </a:lnTo>
                <a:lnTo>
                  <a:pt x="434" y="688"/>
                </a:lnTo>
                <a:lnTo>
                  <a:pt x="434" y="693"/>
                </a:lnTo>
                <a:lnTo>
                  <a:pt x="428" y="693"/>
                </a:lnTo>
                <a:lnTo>
                  <a:pt x="428" y="699"/>
                </a:lnTo>
                <a:lnTo>
                  <a:pt x="423" y="699"/>
                </a:lnTo>
                <a:lnTo>
                  <a:pt x="423" y="704"/>
                </a:lnTo>
                <a:lnTo>
                  <a:pt x="418" y="704"/>
                </a:lnTo>
                <a:lnTo>
                  <a:pt x="413" y="704"/>
                </a:lnTo>
                <a:lnTo>
                  <a:pt x="413" y="709"/>
                </a:lnTo>
                <a:lnTo>
                  <a:pt x="407" y="709"/>
                </a:lnTo>
                <a:lnTo>
                  <a:pt x="407" y="714"/>
                </a:lnTo>
                <a:lnTo>
                  <a:pt x="402" y="714"/>
                </a:lnTo>
                <a:lnTo>
                  <a:pt x="402" y="720"/>
                </a:lnTo>
                <a:lnTo>
                  <a:pt x="397" y="720"/>
                </a:lnTo>
                <a:lnTo>
                  <a:pt x="397" y="725"/>
                </a:lnTo>
                <a:lnTo>
                  <a:pt x="397" y="730"/>
                </a:lnTo>
                <a:lnTo>
                  <a:pt x="397" y="736"/>
                </a:lnTo>
                <a:lnTo>
                  <a:pt x="391" y="736"/>
                </a:lnTo>
                <a:lnTo>
                  <a:pt x="391" y="741"/>
                </a:lnTo>
                <a:lnTo>
                  <a:pt x="386" y="741"/>
                </a:lnTo>
                <a:lnTo>
                  <a:pt x="386" y="746"/>
                </a:lnTo>
                <a:lnTo>
                  <a:pt x="381" y="746"/>
                </a:lnTo>
                <a:lnTo>
                  <a:pt x="381" y="751"/>
                </a:lnTo>
                <a:lnTo>
                  <a:pt x="381" y="746"/>
                </a:lnTo>
                <a:lnTo>
                  <a:pt x="375" y="746"/>
                </a:lnTo>
                <a:lnTo>
                  <a:pt x="370" y="741"/>
                </a:lnTo>
                <a:lnTo>
                  <a:pt x="365" y="741"/>
                </a:lnTo>
                <a:lnTo>
                  <a:pt x="360" y="741"/>
                </a:lnTo>
                <a:lnTo>
                  <a:pt x="360" y="736"/>
                </a:lnTo>
                <a:lnTo>
                  <a:pt x="354" y="736"/>
                </a:lnTo>
                <a:lnTo>
                  <a:pt x="354" y="730"/>
                </a:lnTo>
                <a:lnTo>
                  <a:pt x="349" y="730"/>
                </a:lnTo>
                <a:lnTo>
                  <a:pt x="349" y="725"/>
                </a:lnTo>
                <a:lnTo>
                  <a:pt x="344" y="725"/>
                </a:lnTo>
                <a:lnTo>
                  <a:pt x="344" y="730"/>
                </a:lnTo>
                <a:lnTo>
                  <a:pt x="338" y="730"/>
                </a:lnTo>
                <a:lnTo>
                  <a:pt x="333" y="730"/>
                </a:lnTo>
                <a:lnTo>
                  <a:pt x="333" y="736"/>
                </a:lnTo>
                <a:lnTo>
                  <a:pt x="328" y="736"/>
                </a:lnTo>
                <a:lnTo>
                  <a:pt x="328" y="730"/>
                </a:lnTo>
                <a:lnTo>
                  <a:pt x="328" y="725"/>
                </a:lnTo>
                <a:lnTo>
                  <a:pt x="328" y="720"/>
                </a:lnTo>
                <a:lnTo>
                  <a:pt x="323" y="714"/>
                </a:lnTo>
                <a:lnTo>
                  <a:pt x="323" y="709"/>
                </a:lnTo>
                <a:lnTo>
                  <a:pt x="323" y="704"/>
                </a:lnTo>
                <a:lnTo>
                  <a:pt x="317" y="704"/>
                </a:lnTo>
                <a:lnTo>
                  <a:pt x="317" y="699"/>
                </a:lnTo>
                <a:lnTo>
                  <a:pt x="317" y="693"/>
                </a:lnTo>
                <a:lnTo>
                  <a:pt x="312" y="693"/>
                </a:lnTo>
                <a:lnTo>
                  <a:pt x="312" y="688"/>
                </a:lnTo>
                <a:lnTo>
                  <a:pt x="307" y="688"/>
                </a:lnTo>
                <a:lnTo>
                  <a:pt x="307" y="683"/>
                </a:lnTo>
                <a:lnTo>
                  <a:pt x="301" y="688"/>
                </a:lnTo>
                <a:lnTo>
                  <a:pt x="301" y="693"/>
                </a:lnTo>
                <a:lnTo>
                  <a:pt x="301" y="699"/>
                </a:lnTo>
                <a:lnTo>
                  <a:pt x="296" y="699"/>
                </a:lnTo>
                <a:lnTo>
                  <a:pt x="291" y="699"/>
                </a:lnTo>
                <a:lnTo>
                  <a:pt x="291" y="693"/>
                </a:lnTo>
                <a:lnTo>
                  <a:pt x="285" y="693"/>
                </a:lnTo>
                <a:lnTo>
                  <a:pt x="280" y="693"/>
                </a:lnTo>
                <a:lnTo>
                  <a:pt x="280" y="688"/>
                </a:lnTo>
                <a:lnTo>
                  <a:pt x="280" y="683"/>
                </a:lnTo>
                <a:lnTo>
                  <a:pt x="275" y="683"/>
                </a:lnTo>
                <a:lnTo>
                  <a:pt x="275" y="677"/>
                </a:lnTo>
                <a:lnTo>
                  <a:pt x="275" y="672"/>
                </a:lnTo>
                <a:lnTo>
                  <a:pt x="275" y="667"/>
                </a:lnTo>
                <a:lnTo>
                  <a:pt x="280" y="667"/>
                </a:lnTo>
                <a:lnTo>
                  <a:pt x="280" y="661"/>
                </a:lnTo>
                <a:lnTo>
                  <a:pt x="280" y="656"/>
                </a:lnTo>
                <a:lnTo>
                  <a:pt x="280" y="651"/>
                </a:lnTo>
                <a:lnTo>
                  <a:pt x="280" y="646"/>
                </a:lnTo>
                <a:lnTo>
                  <a:pt x="280" y="640"/>
                </a:lnTo>
                <a:lnTo>
                  <a:pt x="285" y="640"/>
                </a:lnTo>
                <a:lnTo>
                  <a:pt x="291" y="640"/>
                </a:lnTo>
                <a:lnTo>
                  <a:pt x="291" y="646"/>
                </a:lnTo>
                <a:lnTo>
                  <a:pt x="296" y="646"/>
                </a:lnTo>
                <a:lnTo>
                  <a:pt x="301" y="646"/>
                </a:lnTo>
                <a:lnTo>
                  <a:pt x="301" y="640"/>
                </a:lnTo>
                <a:lnTo>
                  <a:pt x="307" y="640"/>
                </a:lnTo>
                <a:lnTo>
                  <a:pt x="312" y="640"/>
                </a:lnTo>
                <a:lnTo>
                  <a:pt x="317" y="640"/>
                </a:lnTo>
                <a:lnTo>
                  <a:pt x="317" y="635"/>
                </a:lnTo>
                <a:lnTo>
                  <a:pt x="317" y="630"/>
                </a:lnTo>
                <a:lnTo>
                  <a:pt x="323" y="624"/>
                </a:lnTo>
                <a:lnTo>
                  <a:pt x="323" y="619"/>
                </a:lnTo>
                <a:lnTo>
                  <a:pt x="328" y="614"/>
                </a:lnTo>
                <a:lnTo>
                  <a:pt x="328" y="609"/>
                </a:lnTo>
                <a:lnTo>
                  <a:pt x="323" y="609"/>
                </a:lnTo>
                <a:lnTo>
                  <a:pt x="317" y="609"/>
                </a:lnTo>
                <a:lnTo>
                  <a:pt x="312" y="609"/>
                </a:lnTo>
                <a:lnTo>
                  <a:pt x="307" y="609"/>
                </a:lnTo>
                <a:lnTo>
                  <a:pt x="301" y="603"/>
                </a:lnTo>
                <a:lnTo>
                  <a:pt x="296" y="603"/>
                </a:lnTo>
                <a:lnTo>
                  <a:pt x="291" y="603"/>
                </a:lnTo>
                <a:lnTo>
                  <a:pt x="285" y="603"/>
                </a:lnTo>
                <a:lnTo>
                  <a:pt x="280" y="603"/>
                </a:lnTo>
                <a:lnTo>
                  <a:pt x="275" y="603"/>
                </a:lnTo>
                <a:lnTo>
                  <a:pt x="270" y="598"/>
                </a:lnTo>
                <a:lnTo>
                  <a:pt x="264" y="598"/>
                </a:lnTo>
                <a:lnTo>
                  <a:pt x="259" y="598"/>
                </a:lnTo>
                <a:lnTo>
                  <a:pt x="254" y="598"/>
                </a:lnTo>
                <a:lnTo>
                  <a:pt x="248" y="598"/>
                </a:lnTo>
                <a:lnTo>
                  <a:pt x="243" y="598"/>
                </a:lnTo>
                <a:lnTo>
                  <a:pt x="238" y="598"/>
                </a:lnTo>
                <a:lnTo>
                  <a:pt x="238" y="593"/>
                </a:lnTo>
                <a:lnTo>
                  <a:pt x="233" y="593"/>
                </a:lnTo>
                <a:lnTo>
                  <a:pt x="227" y="593"/>
                </a:lnTo>
                <a:lnTo>
                  <a:pt x="227" y="587"/>
                </a:lnTo>
                <a:lnTo>
                  <a:pt x="222" y="587"/>
                </a:lnTo>
                <a:lnTo>
                  <a:pt x="217" y="587"/>
                </a:lnTo>
                <a:lnTo>
                  <a:pt x="211" y="587"/>
                </a:lnTo>
                <a:lnTo>
                  <a:pt x="206" y="587"/>
                </a:lnTo>
                <a:lnTo>
                  <a:pt x="206" y="593"/>
                </a:lnTo>
                <a:lnTo>
                  <a:pt x="201" y="593"/>
                </a:lnTo>
                <a:lnTo>
                  <a:pt x="195" y="593"/>
                </a:lnTo>
                <a:lnTo>
                  <a:pt x="190" y="593"/>
                </a:lnTo>
                <a:lnTo>
                  <a:pt x="185" y="587"/>
                </a:lnTo>
                <a:lnTo>
                  <a:pt x="180" y="587"/>
                </a:lnTo>
                <a:lnTo>
                  <a:pt x="180" y="593"/>
                </a:lnTo>
                <a:lnTo>
                  <a:pt x="180" y="598"/>
                </a:lnTo>
                <a:lnTo>
                  <a:pt x="180" y="603"/>
                </a:lnTo>
                <a:lnTo>
                  <a:pt x="174" y="603"/>
                </a:lnTo>
                <a:lnTo>
                  <a:pt x="174" y="609"/>
                </a:lnTo>
                <a:lnTo>
                  <a:pt x="174" y="614"/>
                </a:lnTo>
                <a:lnTo>
                  <a:pt x="169" y="614"/>
                </a:lnTo>
                <a:lnTo>
                  <a:pt x="169" y="619"/>
                </a:lnTo>
                <a:lnTo>
                  <a:pt x="164" y="619"/>
                </a:lnTo>
                <a:lnTo>
                  <a:pt x="164" y="624"/>
                </a:lnTo>
                <a:lnTo>
                  <a:pt x="169" y="624"/>
                </a:lnTo>
                <a:lnTo>
                  <a:pt x="169" y="630"/>
                </a:lnTo>
                <a:lnTo>
                  <a:pt x="174" y="630"/>
                </a:lnTo>
                <a:lnTo>
                  <a:pt x="174" y="635"/>
                </a:lnTo>
                <a:lnTo>
                  <a:pt x="180" y="635"/>
                </a:lnTo>
                <a:lnTo>
                  <a:pt x="180" y="640"/>
                </a:lnTo>
                <a:lnTo>
                  <a:pt x="180" y="646"/>
                </a:lnTo>
                <a:lnTo>
                  <a:pt x="180" y="651"/>
                </a:lnTo>
                <a:lnTo>
                  <a:pt x="180" y="656"/>
                </a:lnTo>
                <a:lnTo>
                  <a:pt x="174" y="656"/>
                </a:lnTo>
                <a:lnTo>
                  <a:pt x="174" y="661"/>
                </a:lnTo>
                <a:lnTo>
                  <a:pt x="180" y="667"/>
                </a:lnTo>
                <a:lnTo>
                  <a:pt x="174" y="667"/>
                </a:lnTo>
                <a:lnTo>
                  <a:pt x="174" y="672"/>
                </a:lnTo>
                <a:lnTo>
                  <a:pt x="174" y="677"/>
                </a:lnTo>
                <a:lnTo>
                  <a:pt x="174" y="683"/>
                </a:lnTo>
                <a:lnTo>
                  <a:pt x="174" y="688"/>
                </a:lnTo>
                <a:lnTo>
                  <a:pt x="174" y="693"/>
                </a:lnTo>
                <a:lnTo>
                  <a:pt x="174" y="699"/>
                </a:lnTo>
                <a:lnTo>
                  <a:pt x="169" y="699"/>
                </a:lnTo>
                <a:lnTo>
                  <a:pt x="169" y="704"/>
                </a:lnTo>
                <a:lnTo>
                  <a:pt x="164" y="704"/>
                </a:lnTo>
                <a:lnTo>
                  <a:pt x="164" y="709"/>
                </a:lnTo>
                <a:lnTo>
                  <a:pt x="158" y="709"/>
                </a:lnTo>
                <a:lnTo>
                  <a:pt x="158" y="714"/>
                </a:lnTo>
                <a:lnTo>
                  <a:pt x="153" y="714"/>
                </a:lnTo>
                <a:lnTo>
                  <a:pt x="153" y="720"/>
                </a:lnTo>
                <a:lnTo>
                  <a:pt x="148" y="720"/>
                </a:lnTo>
                <a:lnTo>
                  <a:pt x="148" y="725"/>
                </a:lnTo>
                <a:lnTo>
                  <a:pt x="143" y="725"/>
                </a:lnTo>
                <a:lnTo>
                  <a:pt x="143" y="730"/>
                </a:lnTo>
                <a:lnTo>
                  <a:pt x="137" y="730"/>
                </a:lnTo>
                <a:lnTo>
                  <a:pt x="137" y="736"/>
                </a:lnTo>
                <a:lnTo>
                  <a:pt x="137" y="741"/>
                </a:lnTo>
                <a:lnTo>
                  <a:pt x="137" y="746"/>
                </a:lnTo>
                <a:lnTo>
                  <a:pt x="132" y="746"/>
                </a:lnTo>
                <a:lnTo>
                  <a:pt x="132" y="751"/>
                </a:lnTo>
                <a:lnTo>
                  <a:pt x="132" y="757"/>
                </a:lnTo>
                <a:lnTo>
                  <a:pt x="132" y="762"/>
                </a:lnTo>
                <a:lnTo>
                  <a:pt x="127" y="762"/>
                </a:lnTo>
                <a:lnTo>
                  <a:pt x="127" y="767"/>
                </a:lnTo>
                <a:lnTo>
                  <a:pt x="121" y="773"/>
                </a:lnTo>
                <a:lnTo>
                  <a:pt x="121" y="778"/>
                </a:lnTo>
                <a:lnTo>
                  <a:pt x="121" y="783"/>
                </a:lnTo>
                <a:lnTo>
                  <a:pt x="121" y="789"/>
                </a:lnTo>
                <a:lnTo>
                  <a:pt x="127" y="794"/>
                </a:lnTo>
                <a:lnTo>
                  <a:pt x="121" y="794"/>
                </a:lnTo>
                <a:lnTo>
                  <a:pt x="121" y="799"/>
                </a:lnTo>
                <a:lnTo>
                  <a:pt x="116" y="799"/>
                </a:lnTo>
                <a:lnTo>
                  <a:pt x="116" y="804"/>
                </a:lnTo>
                <a:lnTo>
                  <a:pt x="111" y="804"/>
                </a:lnTo>
                <a:lnTo>
                  <a:pt x="105" y="804"/>
                </a:lnTo>
                <a:lnTo>
                  <a:pt x="105" y="799"/>
                </a:lnTo>
                <a:lnTo>
                  <a:pt x="100" y="799"/>
                </a:lnTo>
                <a:lnTo>
                  <a:pt x="95" y="799"/>
                </a:lnTo>
                <a:lnTo>
                  <a:pt x="90" y="799"/>
                </a:lnTo>
                <a:lnTo>
                  <a:pt x="90" y="794"/>
                </a:lnTo>
                <a:lnTo>
                  <a:pt x="95" y="789"/>
                </a:lnTo>
                <a:lnTo>
                  <a:pt x="100" y="789"/>
                </a:lnTo>
                <a:lnTo>
                  <a:pt x="100" y="783"/>
                </a:lnTo>
                <a:lnTo>
                  <a:pt x="95" y="783"/>
                </a:lnTo>
                <a:lnTo>
                  <a:pt x="100" y="783"/>
                </a:lnTo>
                <a:lnTo>
                  <a:pt x="95" y="783"/>
                </a:lnTo>
                <a:lnTo>
                  <a:pt x="100" y="778"/>
                </a:lnTo>
                <a:lnTo>
                  <a:pt x="95" y="778"/>
                </a:lnTo>
                <a:lnTo>
                  <a:pt x="95" y="773"/>
                </a:lnTo>
                <a:lnTo>
                  <a:pt x="95" y="767"/>
                </a:lnTo>
                <a:lnTo>
                  <a:pt x="95" y="762"/>
                </a:lnTo>
                <a:lnTo>
                  <a:pt x="95" y="757"/>
                </a:lnTo>
                <a:lnTo>
                  <a:pt x="100" y="757"/>
                </a:lnTo>
                <a:lnTo>
                  <a:pt x="95" y="751"/>
                </a:lnTo>
                <a:lnTo>
                  <a:pt x="100" y="751"/>
                </a:lnTo>
                <a:lnTo>
                  <a:pt x="95" y="746"/>
                </a:lnTo>
                <a:lnTo>
                  <a:pt x="95" y="741"/>
                </a:lnTo>
                <a:lnTo>
                  <a:pt x="95" y="736"/>
                </a:lnTo>
                <a:lnTo>
                  <a:pt x="95" y="730"/>
                </a:lnTo>
                <a:lnTo>
                  <a:pt x="95" y="725"/>
                </a:lnTo>
                <a:lnTo>
                  <a:pt x="95" y="720"/>
                </a:lnTo>
                <a:lnTo>
                  <a:pt x="95" y="714"/>
                </a:lnTo>
                <a:lnTo>
                  <a:pt x="95" y="709"/>
                </a:lnTo>
                <a:lnTo>
                  <a:pt x="100" y="709"/>
                </a:lnTo>
                <a:lnTo>
                  <a:pt x="100" y="704"/>
                </a:lnTo>
                <a:lnTo>
                  <a:pt x="100" y="699"/>
                </a:lnTo>
                <a:lnTo>
                  <a:pt x="95" y="699"/>
                </a:lnTo>
                <a:lnTo>
                  <a:pt x="100" y="693"/>
                </a:lnTo>
                <a:lnTo>
                  <a:pt x="95" y="693"/>
                </a:lnTo>
                <a:lnTo>
                  <a:pt x="95" y="688"/>
                </a:lnTo>
                <a:lnTo>
                  <a:pt x="90" y="688"/>
                </a:lnTo>
                <a:lnTo>
                  <a:pt x="90" y="683"/>
                </a:lnTo>
                <a:lnTo>
                  <a:pt x="84" y="683"/>
                </a:lnTo>
                <a:lnTo>
                  <a:pt x="84" y="677"/>
                </a:lnTo>
                <a:lnTo>
                  <a:pt x="84" y="672"/>
                </a:lnTo>
                <a:lnTo>
                  <a:pt x="79" y="667"/>
                </a:lnTo>
                <a:lnTo>
                  <a:pt x="74" y="667"/>
                </a:lnTo>
                <a:lnTo>
                  <a:pt x="74" y="661"/>
                </a:lnTo>
                <a:lnTo>
                  <a:pt x="68" y="656"/>
                </a:lnTo>
                <a:lnTo>
                  <a:pt x="68" y="651"/>
                </a:lnTo>
                <a:lnTo>
                  <a:pt x="68" y="646"/>
                </a:lnTo>
                <a:lnTo>
                  <a:pt x="68" y="640"/>
                </a:lnTo>
                <a:lnTo>
                  <a:pt x="68" y="635"/>
                </a:lnTo>
                <a:lnTo>
                  <a:pt x="68" y="630"/>
                </a:lnTo>
                <a:lnTo>
                  <a:pt x="63" y="630"/>
                </a:lnTo>
                <a:lnTo>
                  <a:pt x="63" y="624"/>
                </a:lnTo>
                <a:lnTo>
                  <a:pt x="63" y="619"/>
                </a:lnTo>
                <a:lnTo>
                  <a:pt x="68" y="619"/>
                </a:lnTo>
                <a:lnTo>
                  <a:pt x="68" y="614"/>
                </a:lnTo>
                <a:lnTo>
                  <a:pt x="68" y="609"/>
                </a:lnTo>
                <a:lnTo>
                  <a:pt x="74" y="609"/>
                </a:lnTo>
                <a:lnTo>
                  <a:pt x="74" y="603"/>
                </a:lnTo>
                <a:lnTo>
                  <a:pt x="74" y="598"/>
                </a:lnTo>
                <a:lnTo>
                  <a:pt x="74" y="593"/>
                </a:lnTo>
                <a:lnTo>
                  <a:pt x="79" y="593"/>
                </a:lnTo>
                <a:lnTo>
                  <a:pt x="79" y="587"/>
                </a:lnTo>
                <a:lnTo>
                  <a:pt x="79" y="582"/>
                </a:lnTo>
                <a:lnTo>
                  <a:pt x="79" y="577"/>
                </a:lnTo>
                <a:lnTo>
                  <a:pt x="74" y="577"/>
                </a:lnTo>
                <a:lnTo>
                  <a:pt x="74" y="571"/>
                </a:lnTo>
                <a:lnTo>
                  <a:pt x="68" y="571"/>
                </a:lnTo>
                <a:lnTo>
                  <a:pt x="68" y="566"/>
                </a:lnTo>
                <a:lnTo>
                  <a:pt x="68" y="561"/>
                </a:lnTo>
                <a:lnTo>
                  <a:pt x="68" y="556"/>
                </a:lnTo>
                <a:lnTo>
                  <a:pt x="68" y="550"/>
                </a:lnTo>
                <a:lnTo>
                  <a:pt x="68" y="545"/>
                </a:lnTo>
                <a:lnTo>
                  <a:pt x="68" y="540"/>
                </a:lnTo>
                <a:lnTo>
                  <a:pt x="68" y="534"/>
                </a:lnTo>
                <a:lnTo>
                  <a:pt x="68" y="529"/>
                </a:lnTo>
                <a:lnTo>
                  <a:pt x="68" y="524"/>
                </a:lnTo>
                <a:lnTo>
                  <a:pt x="63" y="524"/>
                </a:lnTo>
                <a:lnTo>
                  <a:pt x="63" y="519"/>
                </a:lnTo>
                <a:lnTo>
                  <a:pt x="58" y="519"/>
                </a:lnTo>
                <a:lnTo>
                  <a:pt x="58" y="513"/>
                </a:lnTo>
                <a:lnTo>
                  <a:pt x="58" y="508"/>
                </a:lnTo>
                <a:lnTo>
                  <a:pt x="53" y="508"/>
                </a:lnTo>
                <a:lnTo>
                  <a:pt x="53" y="503"/>
                </a:lnTo>
                <a:lnTo>
                  <a:pt x="53" y="497"/>
                </a:lnTo>
                <a:lnTo>
                  <a:pt x="47" y="497"/>
                </a:lnTo>
                <a:lnTo>
                  <a:pt x="47" y="492"/>
                </a:lnTo>
                <a:lnTo>
                  <a:pt x="42" y="492"/>
                </a:lnTo>
                <a:lnTo>
                  <a:pt x="42" y="487"/>
                </a:lnTo>
                <a:lnTo>
                  <a:pt x="37" y="487"/>
                </a:lnTo>
                <a:lnTo>
                  <a:pt x="31" y="487"/>
                </a:lnTo>
                <a:lnTo>
                  <a:pt x="26" y="487"/>
                </a:lnTo>
                <a:lnTo>
                  <a:pt x="26" y="481"/>
                </a:lnTo>
                <a:lnTo>
                  <a:pt x="21" y="481"/>
                </a:lnTo>
                <a:lnTo>
                  <a:pt x="21" y="476"/>
                </a:lnTo>
                <a:lnTo>
                  <a:pt x="26" y="476"/>
                </a:lnTo>
                <a:lnTo>
                  <a:pt x="21" y="471"/>
                </a:lnTo>
                <a:lnTo>
                  <a:pt x="26" y="471"/>
                </a:lnTo>
                <a:lnTo>
                  <a:pt x="21" y="471"/>
                </a:lnTo>
                <a:lnTo>
                  <a:pt x="26" y="471"/>
                </a:lnTo>
                <a:lnTo>
                  <a:pt x="26" y="466"/>
                </a:lnTo>
                <a:lnTo>
                  <a:pt x="26" y="460"/>
                </a:lnTo>
                <a:lnTo>
                  <a:pt x="26" y="455"/>
                </a:lnTo>
                <a:lnTo>
                  <a:pt x="26" y="450"/>
                </a:lnTo>
                <a:lnTo>
                  <a:pt x="26" y="444"/>
                </a:lnTo>
                <a:lnTo>
                  <a:pt x="26" y="439"/>
                </a:lnTo>
                <a:lnTo>
                  <a:pt x="26" y="434"/>
                </a:lnTo>
                <a:lnTo>
                  <a:pt x="26" y="429"/>
                </a:lnTo>
                <a:lnTo>
                  <a:pt x="26" y="423"/>
                </a:lnTo>
                <a:lnTo>
                  <a:pt x="21" y="423"/>
                </a:lnTo>
                <a:lnTo>
                  <a:pt x="21" y="418"/>
                </a:lnTo>
                <a:lnTo>
                  <a:pt x="21" y="413"/>
                </a:lnTo>
                <a:lnTo>
                  <a:pt x="26" y="413"/>
                </a:lnTo>
                <a:lnTo>
                  <a:pt x="26" y="407"/>
                </a:lnTo>
                <a:lnTo>
                  <a:pt x="26" y="402"/>
                </a:lnTo>
                <a:lnTo>
                  <a:pt x="26" y="397"/>
                </a:lnTo>
                <a:lnTo>
                  <a:pt x="21" y="397"/>
                </a:lnTo>
                <a:lnTo>
                  <a:pt x="21" y="391"/>
                </a:lnTo>
                <a:lnTo>
                  <a:pt x="15" y="386"/>
                </a:lnTo>
                <a:lnTo>
                  <a:pt x="10" y="386"/>
                </a:lnTo>
                <a:lnTo>
                  <a:pt x="10" y="381"/>
                </a:lnTo>
                <a:lnTo>
                  <a:pt x="5" y="381"/>
                </a:lnTo>
                <a:lnTo>
                  <a:pt x="5" y="376"/>
                </a:lnTo>
                <a:lnTo>
                  <a:pt x="5" y="370"/>
                </a:lnTo>
                <a:lnTo>
                  <a:pt x="5" y="365"/>
                </a:lnTo>
                <a:lnTo>
                  <a:pt x="0" y="365"/>
                </a:lnTo>
                <a:lnTo>
                  <a:pt x="5" y="360"/>
                </a:lnTo>
                <a:lnTo>
                  <a:pt x="5" y="354"/>
                </a:lnTo>
                <a:lnTo>
                  <a:pt x="10" y="349"/>
                </a:lnTo>
                <a:lnTo>
                  <a:pt x="10" y="344"/>
                </a:lnTo>
                <a:lnTo>
                  <a:pt x="15" y="344"/>
                </a:lnTo>
                <a:lnTo>
                  <a:pt x="21" y="338"/>
                </a:lnTo>
                <a:lnTo>
                  <a:pt x="26" y="338"/>
                </a:lnTo>
                <a:lnTo>
                  <a:pt x="31" y="338"/>
                </a:lnTo>
                <a:lnTo>
                  <a:pt x="31" y="333"/>
                </a:lnTo>
                <a:lnTo>
                  <a:pt x="37" y="328"/>
                </a:lnTo>
                <a:lnTo>
                  <a:pt x="42" y="323"/>
                </a:lnTo>
                <a:lnTo>
                  <a:pt x="47" y="317"/>
                </a:lnTo>
                <a:lnTo>
                  <a:pt x="53" y="317"/>
                </a:lnTo>
                <a:lnTo>
                  <a:pt x="58" y="317"/>
                </a:lnTo>
                <a:lnTo>
                  <a:pt x="63" y="317"/>
                </a:lnTo>
                <a:lnTo>
                  <a:pt x="68" y="317"/>
                </a:lnTo>
                <a:lnTo>
                  <a:pt x="74" y="317"/>
                </a:lnTo>
                <a:lnTo>
                  <a:pt x="79" y="317"/>
                </a:lnTo>
                <a:lnTo>
                  <a:pt x="79" y="323"/>
                </a:lnTo>
                <a:lnTo>
                  <a:pt x="84" y="328"/>
                </a:lnTo>
                <a:lnTo>
                  <a:pt x="90" y="328"/>
                </a:lnTo>
                <a:lnTo>
                  <a:pt x="90" y="333"/>
                </a:lnTo>
                <a:lnTo>
                  <a:pt x="90" y="338"/>
                </a:lnTo>
                <a:lnTo>
                  <a:pt x="95" y="344"/>
                </a:lnTo>
                <a:lnTo>
                  <a:pt x="95" y="338"/>
                </a:lnTo>
                <a:lnTo>
                  <a:pt x="95" y="333"/>
                </a:lnTo>
                <a:lnTo>
                  <a:pt x="100" y="333"/>
                </a:lnTo>
                <a:lnTo>
                  <a:pt x="100" y="328"/>
                </a:lnTo>
                <a:lnTo>
                  <a:pt x="100" y="323"/>
                </a:lnTo>
                <a:lnTo>
                  <a:pt x="100" y="317"/>
                </a:lnTo>
                <a:lnTo>
                  <a:pt x="105" y="317"/>
                </a:lnTo>
                <a:lnTo>
                  <a:pt x="105" y="312"/>
                </a:lnTo>
                <a:lnTo>
                  <a:pt x="111" y="312"/>
                </a:lnTo>
                <a:lnTo>
                  <a:pt x="111" y="307"/>
                </a:lnTo>
                <a:lnTo>
                  <a:pt x="111" y="301"/>
                </a:lnTo>
                <a:lnTo>
                  <a:pt x="111" y="296"/>
                </a:lnTo>
                <a:lnTo>
                  <a:pt x="116" y="296"/>
                </a:lnTo>
                <a:lnTo>
                  <a:pt x="121" y="296"/>
                </a:lnTo>
                <a:lnTo>
                  <a:pt x="127" y="296"/>
                </a:lnTo>
                <a:lnTo>
                  <a:pt x="127" y="291"/>
                </a:lnTo>
                <a:lnTo>
                  <a:pt x="127" y="286"/>
                </a:lnTo>
                <a:lnTo>
                  <a:pt x="127" y="280"/>
                </a:lnTo>
                <a:lnTo>
                  <a:pt x="127" y="275"/>
                </a:lnTo>
                <a:lnTo>
                  <a:pt x="127" y="270"/>
                </a:lnTo>
                <a:lnTo>
                  <a:pt x="132" y="270"/>
                </a:lnTo>
                <a:lnTo>
                  <a:pt x="137" y="270"/>
                </a:lnTo>
                <a:lnTo>
                  <a:pt x="143" y="270"/>
                </a:lnTo>
                <a:lnTo>
                  <a:pt x="148" y="275"/>
                </a:lnTo>
                <a:lnTo>
                  <a:pt x="153" y="275"/>
                </a:lnTo>
                <a:lnTo>
                  <a:pt x="158" y="280"/>
                </a:lnTo>
                <a:lnTo>
                  <a:pt x="158" y="286"/>
                </a:lnTo>
                <a:lnTo>
                  <a:pt x="164" y="286"/>
                </a:lnTo>
                <a:lnTo>
                  <a:pt x="164" y="291"/>
                </a:lnTo>
                <a:lnTo>
                  <a:pt x="169" y="291"/>
                </a:lnTo>
                <a:lnTo>
                  <a:pt x="169" y="296"/>
                </a:lnTo>
                <a:lnTo>
                  <a:pt x="174" y="296"/>
                </a:lnTo>
                <a:lnTo>
                  <a:pt x="180" y="301"/>
                </a:lnTo>
                <a:lnTo>
                  <a:pt x="185" y="301"/>
                </a:lnTo>
                <a:lnTo>
                  <a:pt x="190" y="307"/>
                </a:lnTo>
                <a:lnTo>
                  <a:pt x="190" y="312"/>
                </a:lnTo>
                <a:lnTo>
                  <a:pt x="185" y="317"/>
                </a:lnTo>
                <a:lnTo>
                  <a:pt x="180" y="317"/>
                </a:lnTo>
                <a:lnTo>
                  <a:pt x="180" y="323"/>
                </a:lnTo>
                <a:lnTo>
                  <a:pt x="174" y="323"/>
                </a:lnTo>
                <a:lnTo>
                  <a:pt x="169" y="323"/>
                </a:lnTo>
                <a:lnTo>
                  <a:pt x="169" y="328"/>
                </a:lnTo>
                <a:lnTo>
                  <a:pt x="164" y="328"/>
                </a:lnTo>
                <a:lnTo>
                  <a:pt x="164" y="333"/>
                </a:lnTo>
                <a:lnTo>
                  <a:pt x="164" y="338"/>
                </a:lnTo>
                <a:lnTo>
                  <a:pt x="169" y="338"/>
                </a:lnTo>
                <a:lnTo>
                  <a:pt x="164" y="338"/>
                </a:lnTo>
                <a:lnTo>
                  <a:pt x="164" y="344"/>
                </a:lnTo>
                <a:lnTo>
                  <a:pt x="164" y="349"/>
                </a:lnTo>
                <a:lnTo>
                  <a:pt x="169" y="354"/>
                </a:lnTo>
                <a:lnTo>
                  <a:pt x="174" y="349"/>
                </a:lnTo>
                <a:lnTo>
                  <a:pt x="180" y="344"/>
                </a:lnTo>
                <a:lnTo>
                  <a:pt x="185" y="344"/>
                </a:lnTo>
                <a:lnTo>
                  <a:pt x="190" y="344"/>
                </a:lnTo>
                <a:lnTo>
                  <a:pt x="190" y="338"/>
                </a:lnTo>
                <a:lnTo>
                  <a:pt x="195" y="338"/>
                </a:lnTo>
                <a:lnTo>
                  <a:pt x="195" y="333"/>
                </a:lnTo>
                <a:lnTo>
                  <a:pt x="201" y="333"/>
                </a:lnTo>
                <a:lnTo>
                  <a:pt x="206" y="333"/>
                </a:lnTo>
                <a:lnTo>
                  <a:pt x="206" y="328"/>
                </a:lnTo>
                <a:lnTo>
                  <a:pt x="211" y="328"/>
                </a:lnTo>
                <a:lnTo>
                  <a:pt x="211" y="323"/>
                </a:lnTo>
                <a:lnTo>
                  <a:pt x="217" y="323"/>
                </a:lnTo>
                <a:lnTo>
                  <a:pt x="217" y="317"/>
                </a:lnTo>
                <a:lnTo>
                  <a:pt x="222" y="312"/>
                </a:lnTo>
                <a:lnTo>
                  <a:pt x="227" y="307"/>
                </a:lnTo>
                <a:lnTo>
                  <a:pt x="233" y="307"/>
                </a:lnTo>
                <a:lnTo>
                  <a:pt x="238" y="307"/>
                </a:lnTo>
                <a:lnTo>
                  <a:pt x="243" y="307"/>
                </a:lnTo>
                <a:lnTo>
                  <a:pt x="248" y="307"/>
                </a:lnTo>
                <a:lnTo>
                  <a:pt x="254" y="307"/>
                </a:lnTo>
                <a:lnTo>
                  <a:pt x="259" y="307"/>
                </a:lnTo>
                <a:lnTo>
                  <a:pt x="264" y="307"/>
                </a:lnTo>
                <a:lnTo>
                  <a:pt x="270" y="307"/>
                </a:lnTo>
                <a:lnTo>
                  <a:pt x="275" y="307"/>
                </a:lnTo>
                <a:lnTo>
                  <a:pt x="280" y="307"/>
                </a:lnTo>
                <a:lnTo>
                  <a:pt x="285" y="301"/>
                </a:lnTo>
                <a:lnTo>
                  <a:pt x="291" y="301"/>
                </a:lnTo>
                <a:lnTo>
                  <a:pt x="296" y="301"/>
                </a:lnTo>
                <a:lnTo>
                  <a:pt x="301" y="307"/>
                </a:lnTo>
                <a:lnTo>
                  <a:pt x="307" y="307"/>
                </a:lnTo>
                <a:lnTo>
                  <a:pt x="312" y="307"/>
                </a:lnTo>
                <a:lnTo>
                  <a:pt x="317" y="307"/>
                </a:lnTo>
                <a:lnTo>
                  <a:pt x="317" y="312"/>
                </a:lnTo>
                <a:lnTo>
                  <a:pt x="323" y="312"/>
                </a:lnTo>
                <a:lnTo>
                  <a:pt x="328" y="312"/>
                </a:lnTo>
                <a:lnTo>
                  <a:pt x="333" y="317"/>
                </a:lnTo>
                <a:lnTo>
                  <a:pt x="338" y="317"/>
                </a:lnTo>
                <a:lnTo>
                  <a:pt x="338" y="312"/>
                </a:lnTo>
                <a:lnTo>
                  <a:pt x="344" y="312"/>
                </a:lnTo>
                <a:lnTo>
                  <a:pt x="344" y="317"/>
                </a:lnTo>
                <a:lnTo>
                  <a:pt x="349" y="317"/>
                </a:lnTo>
                <a:lnTo>
                  <a:pt x="349" y="323"/>
                </a:lnTo>
                <a:lnTo>
                  <a:pt x="349" y="328"/>
                </a:lnTo>
                <a:lnTo>
                  <a:pt x="349" y="333"/>
                </a:lnTo>
                <a:lnTo>
                  <a:pt x="354" y="338"/>
                </a:lnTo>
                <a:lnTo>
                  <a:pt x="360" y="338"/>
                </a:lnTo>
                <a:lnTo>
                  <a:pt x="360" y="333"/>
                </a:lnTo>
                <a:lnTo>
                  <a:pt x="365" y="333"/>
                </a:lnTo>
                <a:lnTo>
                  <a:pt x="370" y="333"/>
                </a:lnTo>
                <a:lnTo>
                  <a:pt x="370" y="338"/>
                </a:lnTo>
                <a:lnTo>
                  <a:pt x="370" y="344"/>
                </a:lnTo>
                <a:lnTo>
                  <a:pt x="375" y="344"/>
                </a:lnTo>
                <a:lnTo>
                  <a:pt x="375" y="349"/>
                </a:lnTo>
                <a:lnTo>
                  <a:pt x="381" y="349"/>
                </a:lnTo>
                <a:lnTo>
                  <a:pt x="381" y="354"/>
                </a:lnTo>
                <a:lnTo>
                  <a:pt x="386" y="354"/>
                </a:lnTo>
                <a:lnTo>
                  <a:pt x="391" y="354"/>
                </a:lnTo>
                <a:lnTo>
                  <a:pt x="397" y="360"/>
                </a:lnTo>
                <a:lnTo>
                  <a:pt x="397" y="354"/>
                </a:lnTo>
                <a:lnTo>
                  <a:pt x="402" y="354"/>
                </a:lnTo>
                <a:lnTo>
                  <a:pt x="402" y="349"/>
                </a:lnTo>
                <a:lnTo>
                  <a:pt x="407" y="344"/>
                </a:lnTo>
                <a:lnTo>
                  <a:pt x="407" y="338"/>
                </a:lnTo>
                <a:lnTo>
                  <a:pt x="413" y="338"/>
                </a:lnTo>
                <a:lnTo>
                  <a:pt x="418" y="333"/>
                </a:lnTo>
                <a:lnTo>
                  <a:pt x="423" y="328"/>
                </a:lnTo>
                <a:lnTo>
                  <a:pt x="428" y="328"/>
                </a:lnTo>
                <a:lnTo>
                  <a:pt x="434" y="328"/>
                </a:lnTo>
                <a:lnTo>
                  <a:pt x="434" y="323"/>
                </a:lnTo>
                <a:lnTo>
                  <a:pt x="439" y="323"/>
                </a:lnTo>
                <a:lnTo>
                  <a:pt x="444" y="317"/>
                </a:lnTo>
                <a:lnTo>
                  <a:pt x="450" y="317"/>
                </a:lnTo>
                <a:lnTo>
                  <a:pt x="455" y="317"/>
                </a:lnTo>
                <a:lnTo>
                  <a:pt x="455" y="312"/>
                </a:lnTo>
                <a:lnTo>
                  <a:pt x="460" y="312"/>
                </a:lnTo>
                <a:lnTo>
                  <a:pt x="460" y="317"/>
                </a:lnTo>
                <a:lnTo>
                  <a:pt x="460" y="323"/>
                </a:lnTo>
                <a:lnTo>
                  <a:pt x="460" y="328"/>
                </a:lnTo>
                <a:lnTo>
                  <a:pt x="465" y="328"/>
                </a:lnTo>
                <a:lnTo>
                  <a:pt x="465" y="333"/>
                </a:lnTo>
                <a:lnTo>
                  <a:pt x="465" y="338"/>
                </a:lnTo>
                <a:lnTo>
                  <a:pt x="465" y="344"/>
                </a:lnTo>
                <a:lnTo>
                  <a:pt x="465" y="349"/>
                </a:lnTo>
                <a:lnTo>
                  <a:pt x="465" y="354"/>
                </a:lnTo>
                <a:lnTo>
                  <a:pt x="465" y="360"/>
                </a:lnTo>
                <a:lnTo>
                  <a:pt x="465" y="365"/>
                </a:lnTo>
                <a:lnTo>
                  <a:pt x="487" y="365"/>
                </a:lnTo>
                <a:lnTo>
                  <a:pt x="508" y="381"/>
                </a:lnTo>
                <a:lnTo>
                  <a:pt x="513" y="386"/>
                </a:lnTo>
                <a:lnTo>
                  <a:pt x="529" y="397"/>
                </a:lnTo>
                <a:lnTo>
                  <a:pt x="540" y="391"/>
                </a:lnTo>
                <a:lnTo>
                  <a:pt x="545" y="386"/>
                </a:lnTo>
                <a:lnTo>
                  <a:pt x="545" y="381"/>
                </a:lnTo>
                <a:lnTo>
                  <a:pt x="545" y="376"/>
                </a:lnTo>
                <a:lnTo>
                  <a:pt x="540" y="376"/>
                </a:lnTo>
                <a:lnTo>
                  <a:pt x="540" y="370"/>
                </a:lnTo>
                <a:lnTo>
                  <a:pt x="540" y="365"/>
                </a:lnTo>
                <a:lnTo>
                  <a:pt x="534" y="365"/>
                </a:lnTo>
                <a:lnTo>
                  <a:pt x="534" y="360"/>
                </a:lnTo>
                <a:lnTo>
                  <a:pt x="534" y="354"/>
                </a:lnTo>
                <a:lnTo>
                  <a:pt x="529" y="354"/>
                </a:lnTo>
                <a:lnTo>
                  <a:pt x="534" y="354"/>
                </a:lnTo>
                <a:lnTo>
                  <a:pt x="534" y="349"/>
                </a:lnTo>
                <a:lnTo>
                  <a:pt x="534" y="344"/>
                </a:lnTo>
                <a:lnTo>
                  <a:pt x="540" y="344"/>
                </a:lnTo>
                <a:lnTo>
                  <a:pt x="540" y="338"/>
                </a:lnTo>
                <a:lnTo>
                  <a:pt x="540" y="333"/>
                </a:lnTo>
                <a:lnTo>
                  <a:pt x="545" y="333"/>
                </a:lnTo>
                <a:lnTo>
                  <a:pt x="545" y="328"/>
                </a:lnTo>
                <a:lnTo>
                  <a:pt x="550" y="328"/>
                </a:lnTo>
                <a:lnTo>
                  <a:pt x="555" y="328"/>
                </a:lnTo>
                <a:lnTo>
                  <a:pt x="561" y="328"/>
                </a:lnTo>
                <a:lnTo>
                  <a:pt x="566" y="328"/>
                </a:lnTo>
                <a:lnTo>
                  <a:pt x="571" y="328"/>
                </a:lnTo>
                <a:lnTo>
                  <a:pt x="571" y="333"/>
                </a:lnTo>
                <a:lnTo>
                  <a:pt x="577" y="333"/>
                </a:lnTo>
                <a:lnTo>
                  <a:pt x="582" y="338"/>
                </a:lnTo>
                <a:lnTo>
                  <a:pt x="587" y="344"/>
                </a:lnTo>
                <a:lnTo>
                  <a:pt x="587" y="349"/>
                </a:lnTo>
                <a:lnTo>
                  <a:pt x="593" y="354"/>
                </a:lnTo>
                <a:lnTo>
                  <a:pt x="593" y="360"/>
                </a:lnTo>
                <a:lnTo>
                  <a:pt x="598" y="360"/>
                </a:lnTo>
                <a:lnTo>
                  <a:pt x="598" y="365"/>
                </a:lnTo>
                <a:lnTo>
                  <a:pt x="603" y="365"/>
                </a:lnTo>
                <a:lnTo>
                  <a:pt x="608" y="365"/>
                </a:lnTo>
                <a:lnTo>
                  <a:pt x="614" y="365"/>
                </a:lnTo>
                <a:lnTo>
                  <a:pt x="619" y="370"/>
                </a:lnTo>
                <a:lnTo>
                  <a:pt x="624" y="376"/>
                </a:lnTo>
                <a:lnTo>
                  <a:pt x="630" y="376"/>
                </a:lnTo>
                <a:lnTo>
                  <a:pt x="635" y="376"/>
                </a:lnTo>
                <a:lnTo>
                  <a:pt x="640" y="376"/>
                </a:lnTo>
                <a:lnTo>
                  <a:pt x="640" y="381"/>
                </a:lnTo>
                <a:lnTo>
                  <a:pt x="645" y="381"/>
                </a:lnTo>
                <a:lnTo>
                  <a:pt x="645" y="386"/>
                </a:lnTo>
                <a:lnTo>
                  <a:pt x="651" y="386"/>
                </a:lnTo>
                <a:lnTo>
                  <a:pt x="651" y="391"/>
                </a:lnTo>
                <a:lnTo>
                  <a:pt x="656" y="391"/>
                </a:lnTo>
                <a:lnTo>
                  <a:pt x="661" y="391"/>
                </a:lnTo>
                <a:lnTo>
                  <a:pt x="667" y="391"/>
                </a:lnTo>
                <a:lnTo>
                  <a:pt x="667" y="386"/>
                </a:lnTo>
                <a:lnTo>
                  <a:pt x="672" y="386"/>
                </a:lnTo>
                <a:lnTo>
                  <a:pt x="672" y="381"/>
                </a:lnTo>
                <a:lnTo>
                  <a:pt x="672" y="376"/>
                </a:lnTo>
                <a:lnTo>
                  <a:pt x="677" y="376"/>
                </a:lnTo>
                <a:lnTo>
                  <a:pt x="677" y="381"/>
                </a:lnTo>
                <a:lnTo>
                  <a:pt x="683" y="381"/>
                </a:lnTo>
                <a:lnTo>
                  <a:pt x="688" y="381"/>
                </a:lnTo>
                <a:lnTo>
                  <a:pt x="704" y="381"/>
                </a:lnTo>
                <a:lnTo>
                  <a:pt x="725" y="365"/>
                </a:lnTo>
                <a:lnTo>
                  <a:pt x="725" y="360"/>
                </a:lnTo>
                <a:lnTo>
                  <a:pt x="730" y="360"/>
                </a:lnTo>
                <a:lnTo>
                  <a:pt x="735" y="354"/>
                </a:lnTo>
                <a:lnTo>
                  <a:pt x="751" y="349"/>
                </a:lnTo>
                <a:lnTo>
                  <a:pt x="762" y="344"/>
                </a:lnTo>
                <a:lnTo>
                  <a:pt x="767" y="344"/>
                </a:lnTo>
                <a:lnTo>
                  <a:pt x="773" y="333"/>
                </a:lnTo>
                <a:lnTo>
                  <a:pt x="773" y="328"/>
                </a:lnTo>
                <a:lnTo>
                  <a:pt x="778" y="307"/>
                </a:lnTo>
                <a:lnTo>
                  <a:pt x="778" y="301"/>
                </a:lnTo>
                <a:lnTo>
                  <a:pt x="778" y="296"/>
                </a:lnTo>
                <a:lnTo>
                  <a:pt x="778" y="291"/>
                </a:lnTo>
                <a:lnTo>
                  <a:pt x="778" y="286"/>
                </a:lnTo>
                <a:lnTo>
                  <a:pt x="783" y="286"/>
                </a:lnTo>
                <a:lnTo>
                  <a:pt x="783" y="280"/>
                </a:lnTo>
                <a:lnTo>
                  <a:pt x="788" y="280"/>
                </a:lnTo>
                <a:lnTo>
                  <a:pt x="788" y="275"/>
                </a:lnTo>
                <a:lnTo>
                  <a:pt x="794" y="270"/>
                </a:lnTo>
                <a:lnTo>
                  <a:pt x="788" y="264"/>
                </a:lnTo>
                <a:lnTo>
                  <a:pt x="783" y="264"/>
                </a:lnTo>
                <a:lnTo>
                  <a:pt x="783" y="248"/>
                </a:lnTo>
                <a:lnTo>
                  <a:pt x="783" y="243"/>
                </a:lnTo>
                <a:lnTo>
                  <a:pt x="794" y="243"/>
                </a:lnTo>
                <a:lnTo>
                  <a:pt x="799" y="243"/>
                </a:lnTo>
                <a:lnTo>
                  <a:pt x="799" y="238"/>
                </a:lnTo>
                <a:lnTo>
                  <a:pt x="799" y="233"/>
                </a:lnTo>
                <a:lnTo>
                  <a:pt x="794" y="227"/>
                </a:lnTo>
                <a:lnTo>
                  <a:pt x="788" y="227"/>
                </a:lnTo>
                <a:lnTo>
                  <a:pt x="799" y="185"/>
                </a:lnTo>
                <a:lnTo>
                  <a:pt x="804" y="180"/>
                </a:lnTo>
                <a:lnTo>
                  <a:pt x="810" y="180"/>
                </a:lnTo>
                <a:lnTo>
                  <a:pt x="815" y="185"/>
                </a:lnTo>
                <a:lnTo>
                  <a:pt x="820" y="185"/>
                </a:lnTo>
                <a:lnTo>
                  <a:pt x="825" y="190"/>
                </a:lnTo>
                <a:lnTo>
                  <a:pt x="836" y="190"/>
                </a:lnTo>
                <a:lnTo>
                  <a:pt x="841" y="190"/>
                </a:lnTo>
                <a:lnTo>
                  <a:pt x="863" y="143"/>
                </a:lnTo>
                <a:lnTo>
                  <a:pt x="857" y="143"/>
                </a:lnTo>
                <a:lnTo>
                  <a:pt x="852" y="143"/>
                </a:lnTo>
                <a:lnTo>
                  <a:pt x="852" y="137"/>
                </a:lnTo>
                <a:lnTo>
                  <a:pt x="847" y="137"/>
                </a:lnTo>
                <a:lnTo>
                  <a:pt x="841" y="137"/>
                </a:lnTo>
                <a:lnTo>
                  <a:pt x="841" y="132"/>
                </a:lnTo>
                <a:lnTo>
                  <a:pt x="836" y="132"/>
                </a:lnTo>
                <a:lnTo>
                  <a:pt x="836" y="127"/>
                </a:lnTo>
                <a:lnTo>
                  <a:pt x="836" y="121"/>
                </a:lnTo>
                <a:lnTo>
                  <a:pt x="831" y="116"/>
                </a:lnTo>
                <a:lnTo>
                  <a:pt x="831" y="111"/>
                </a:lnTo>
                <a:lnTo>
                  <a:pt x="831" y="106"/>
                </a:lnTo>
                <a:lnTo>
                  <a:pt x="836" y="100"/>
                </a:lnTo>
                <a:lnTo>
                  <a:pt x="836" y="95"/>
                </a:lnTo>
                <a:lnTo>
                  <a:pt x="841" y="95"/>
                </a:lnTo>
                <a:lnTo>
                  <a:pt x="847" y="90"/>
                </a:lnTo>
                <a:lnTo>
                  <a:pt x="852" y="90"/>
                </a:lnTo>
                <a:lnTo>
                  <a:pt x="857" y="90"/>
                </a:lnTo>
                <a:lnTo>
                  <a:pt x="857" y="95"/>
                </a:lnTo>
                <a:lnTo>
                  <a:pt x="863" y="95"/>
                </a:lnTo>
                <a:lnTo>
                  <a:pt x="868" y="95"/>
                </a:lnTo>
                <a:lnTo>
                  <a:pt x="873" y="95"/>
                </a:lnTo>
                <a:lnTo>
                  <a:pt x="873" y="100"/>
                </a:lnTo>
                <a:lnTo>
                  <a:pt x="878" y="100"/>
                </a:lnTo>
                <a:lnTo>
                  <a:pt x="884" y="100"/>
                </a:lnTo>
                <a:lnTo>
                  <a:pt x="889" y="100"/>
                </a:lnTo>
                <a:lnTo>
                  <a:pt x="894" y="100"/>
                </a:lnTo>
                <a:lnTo>
                  <a:pt x="894" y="95"/>
                </a:lnTo>
                <a:lnTo>
                  <a:pt x="900" y="95"/>
                </a:lnTo>
                <a:lnTo>
                  <a:pt x="900" y="90"/>
                </a:lnTo>
                <a:lnTo>
                  <a:pt x="900" y="84"/>
                </a:lnTo>
                <a:lnTo>
                  <a:pt x="905" y="84"/>
                </a:lnTo>
                <a:lnTo>
                  <a:pt x="910" y="84"/>
                </a:lnTo>
                <a:lnTo>
                  <a:pt x="910" y="79"/>
                </a:lnTo>
                <a:lnTo>
                  <a:pt x="915" y="79"/>
                </a:lnTo>
                <a:lnTo>
                  <a:pt x="921" y="79"/>
                </a:lnTo>
                <a:lnTo>
                  <a:pt x="926" y="79"/>
                </a:lnTo>
                <a:lnTo>
                  <a:pt x="931" y="79"/>
                </a:lnTo>
                <a:lnTo>
                  <a:pt x="937" y="79"/>
                </a:lnTo>
                <a:lnTo>
                  <a:pt x="942" y="79"/>
                </a:lnTo>
                <a:lnTo>
                  <a:pt x="947" y="79"/>
                </a:lnTo>
                <a:lnTo>
                  <a:pt x="947" y="74"/>
                </a:lnTo>
                <a:lnTo>
                  <a:pt x="953" y="74"/>
                </a:lnTo>
                <a:lnTo>
                  <a:pt x="958" y="74"/>
                </a:lnTo>
                <a:lnTo>
                  <a:pt x="958" y="68"/>
                </a:lnTo>
                <a:lnTo>
                  <a:pt x="963" y="68"/>
                </a:lnTo>
                <a:lnTo>
                  <a:pt x="963" y="63"/>
                </a:lnTo>
                <a:lnTo>
                  <a:pt x="968" y="58"/>
                </a:lnTo>
                <a:lnTo>
                  <a:pt x="974" y="47"/>
                </a:lnTo>
                <a:lnTo>
                  <a:pt x="979" y="42"/>
                </a:lnTo>
                <a:lnTo>
                  <a:pt x="984" y="37"/>
                </a:lnTo>
                <a:lnTo>
                  <a:pt x="990" y="31"/>
                </a:lnTo>
                <a:lnTo>
                  <a:pt x="990" y="26"/>
                </a:lnTo>
                <a:lnTo>
                  <a:pt x="990" y="21"/>
                </a:lnTo>
                <a:lnTo>
                  <a:pt x="990" y="16"/>
                </a:lnTo>
                <a:lnTo>
                  <a:pt x="995" y="10"/>
                </a:lnTo>
                <a:lnTo>
                  <a:pt x="995" y="5"/>
                </a:lnTo>
                <a:lnTo>
                  <a:pt x="995" y="0"/>
                </a:lnTo>
                <a:lnTo>
                  <a:pt x="1000" y="0"/>
                </a:lnTo>
                <a:lnTo>
                  <a:pt x="1005" y="0"/>
                </a:lnTo>
                <a:lnTo>
                  <a:pt x="1011" y="0"/>
                </a:lnTo>
                <a:lnTo>
                  <a:pt x="1011" y="5"/>
                </a:lnTo>
                <a:lnTo>
                  <a:pt x="1016" y="5"/>
                </a:lnTo>
                <a:lnTo>
                  <a:pt x="1016" y="10"/>
                </a:lnTo>
                <a:lnTo>
                  <a:pt x="1021" y="10"/>
                </a:lnTo>
                <a:lnTo>
                  <a:pt x="1027" y="16"/>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24" name="Freeform 24"/>
          <p:cNvSpPr>
            <a:spLocks/>
          </p:cNvSpPr>
          <p:nvPr/>
        </p:nvSpPr>
        <p:spPr bwMode="auto">
          <a:xfrm>
            <a:off x="3714750" y="2495550"/>
            <a:ext cx="1017587" cy="1925638"/>
          </a:xfrm>
          <a:custGeom>
            <a:avLst/>
            <a:gdLst>
              <a:gd name="T0" fmla="*/ 498 w 641"/>
              <a:gd name="T1" fmla="*/ 148 h 1213"/>
              <a:gd name="T2" fmla="*/ 572 w 641"/>
              <a:gd name="T3" fmla="*/ 297 h 1213"/>
              <a:gd name="T4" fmla="*/ 635 w 641"/>
              <a:gd name="T5" fmla="*/ 366 h 1213"/>
              <a:gd name="T6" fmla="*/ 630 w 641"/>
              <a:gd name="T7" fmla="*/ 403 h 1213"/>
              <a:gd name="T8" fmla="*/ 614 w 641"/>
              <a:gd name="T9" fmla="*/ 434 h 1213"/>
              <a:gd name="T10" fmla="*/ 556 w 641"/>
              <a:gd name="T11" fmla="*/ 471 h 1213"/>
              <a:gd name="T12" fmla="*/ 561 w 641"/>
              <a:gd name="T13" fmla="*/ 508 h 1213"/>
              <a:gd name="T14" fmla="*/ 577 w 641"/>
              <a:gd name="T15" fmla="*/ 546 h 1213"/>
              <a:gd name="T16" fmla="*/ 598 w 641"/>
              <a:gd name="T17" fmla="*/ 577 h 1213"/>
              <a:gd name="T18" fmla="*/ 630 w 641"/>
              <a:gd name="T19" fmla="*/ 636 h 1213"/>
              <a:gd name="T20" fmla="*/ 619 w 641"/>
              <a:gd name="T21" fmla="*/ 673 h 1213"/>
              <a:gd name="T22" fmla="*/ 551 w 641"/>
              <a:gd name="T23" fmla="*/ 974 h 1213"/>
              <a:gd name="T24" fmla="*/ 566 w 641"/>
              <a:gd name="T25" fmla="*/ 1001 h 1213"/>
              <a:gd name="T26" fmla="*/ 572 w 641"/>
              <a:gd name="T27" fmla="*/ 1048 h 1213"/>
              <a:gd name="T28" fmla="*/ 540 w 641"/>
              <a:gd name="T29" fmla="*/ 1038 h 1213"/>
              <a:gd name="T30" fmla="*/ 498 w 641"/>
              <a:gd name="T31" fmla="*/ 1027 h 1213"/>
              <a:gd name="T32" fmla="*/ 466 w 641"/>
              <a:gd name="T33" fmla="*/ 1048 h 1213"/>
              <a:gd name="T34" fmla="*/ 439 w 641"/>
              <a:gd name="T35" fmla="*/ 1070 h 1213"/>
              <a:gd name="T36" fmla="*/ 408 w 641"/>
              <a:gd name="T37" fmla="*/ 1096 h 1213"/>
              <a:gd name="T38" fmla="*/ 386 w 641"/>
              <a:gd name="T39" fmla="*/ 1128 h 1213"/>
              <a:gd name="T40" fmla="*/ 355 w 641"/>
              <a:gd name="T41" fmla="*/ 1149 h 1213"/>
              <a:gd name="T42" fmla="*/ 323 w 641"/>
              <a:gd name="T43" fmla="*/ 1170 h 1213"/>
              <a:gd name="T44" fmla="*/ 281 w 641"/>
              <a:gd name="T45" fmla="*/ 1176 h 1213"/>
              <a:gd name="T46" fmla="*/ 243 w 641"/>
              <a:gd name="T47" fmla="*/ 1191 h 1213"/>
              <a:gd name="T48" fmla="*/ 116 w 641"/>
              <a:gd name="T49" fmla="*/ 1207 h 1213"/>
              <a:gd name="T50" fmla="*/ 116 w 641"/>
              <a:gd name="T51" fmla="*/ 1144 h 1213"/>
              <a:gd name="T52" fmla="*/ 95 w 641"/>
              <a:gd name="T53" fmla="*/ 1101 h 1213"/>
              <a:gd name="T54" fmla="*/ 63 w 641"/>
              <a:gd name="T55" fmla="*/ 1064 h 1213"/>
              <a:gd name="T56" fmla="*/ 11 w 641"/>
              <a:gd name="T57" fmla="*/ 1054 h 1213"/>
              <a:gd name="T58" fmla="*/ 11 w 641"/>
              <a:gd name="T59" fmla="*/ 948 h 1213"/>
              <a:gd name="T60" fmla="*/ 53 w 641"/>
              <a:gd name="T61" fmla="*/ 937 h 1213"/>
              <a:gd name="T62" fmla="*/ 85 w 641"/>
              <a:gd name="T63" fmla="*/ 895 h 1213"/>
              <a:gd name="T64" fmla="*/ 111 w 641"/>
              <a:gd name="T65" fmla="*/ 868 h 1213"/>
              <a:gd name="T66" fmla="*/ 143 w 641"/>
              <a:gd name="T67" fmla="*/ 842 h 1213"/>
              <a:gd name="T68" fmla="*/ 180 w 641"/>
              <a:gd name="T69" fmla="*/ 816 h 1213"/>
              <a:gd name="T70" fmla="*/ 212 w 641"/>
              <a:gd name="T71" fmla="*/ 784 h 1213"/>
              <a:gd name="T72" fmla="*/ 212 w 641"/>
              <a:gd name="T73" fmla="*/ 731 h 1213"/>
              <a:gd name="T74" fmla="*/ 212 w 641"/>
              <a:gd name="T75" fmla="*/ 683 h 1213"/>
              <a:gd name="T76" fmla="*/ 206 w 641"/>
              <a:gd name="T77" fmla="*/ 646 h 1213"/>
              <a:gd name="T78" fmla="*/ 196 w 641"/>
              <a:gd name="T79" fmla="*/ 614 h 1213"/>
              <a:gd name="T80" fmla="*/ 217 w 641"/>
              <a:gd name="T81" fmla="*/ 588 h 1213"/>
              <a:gd name="T82" fmla="*/ 243 w 641"/>
              <a:gd name="T83" fmla="*/ 556 h 1213"/>
              <a:gd name="T84" fmla="*/ 265 w 641"/>
              <a:gd name="T85" fmla="*/ 524 h 1213"/>
              <a:gd name="T86" fmla="*/ 169 w 641"/>
              <a:gd name="T87" fmla="*/ 381 h 1213"/>
              <a:gd name="T88" fmla="*/ 148 w 641"/>
              <a:gd name="T89" fmla="*/ 307 h 1213"/>
              <a:gd name="T90" fmla="*/ 159 w 641"/>
              <a:gd name="T91" fmla="*/ 265 h 1213"/>
              <a:gd name="T92" fmla="*/ 175 w 641"/>
              <a:gd name="T93" fmla="*/ 228 h 1213"/>
              <a:gd name="T94" fmla="*/ 201 w 641"/>
              <a:gd name="T95" fmla="*/ 201 h 1213"/>
              <a:gd name="T96" fmla="*/ 222 w 641"/>
              <a:gd name="T97" fmla="*/ 170 h 1213"/>
              <a:gd name="T98" fmla="*/ 249 w 641"/>
              <a:gd name="T99" fmla="*/ 127 h 1213"/>
              <a:gd name="T100" fmla="*/ 275 w 641"/>
              <a:gd name="T101" fmla="*/ 106 h 1213"/>
              <a:gd name="T102" fmla="*/ 291 w 641"/>
              <a:gd name="T103" fmla="*/ 74 h 1213"/>
              <a:gd name="T104" fmla="*/ 323 w 641"/>
              <a:gd name="T105" fmla="*/ 58 h 1213"/>
              <a:gd name="T106" fmla="*/ 360 w 641"/>
              <a:gd name="T107" fmla="*/ 43 h 1213"/>
              <a:gd name="T108" fmla="*/ 386 w 641"/>
              <a:gd name="T109" fmla="*/ 37 h 1213"/>
              <a:gd name="T110" fmla="*/ 408 w 641"/>
              <a:gd name="T111" fmla="*/ 16 h 1213"/>
              <a:gd name="T112" fmla="*/ 434 w 641"/>
              <a:gd name="T113" fmla="*/ 6 h 121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41"/>
              <a:gd name="T172" fmla="*/ 0 h 1213"/>
              <a:gd name="T173" fmla="*/ 641 w 641"/>
              <a:gd name="T174" fmla="*/ 1213 h 121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41" h="1213">
                <a:moveTo>
                  <a:pt x="450" y="0"/>
                </a:moveTo>
                <a:lnTo>
                  <a:pt x="450" y="6"/>
                </a:lnTo>
                <a:lnTo>
                  <a:pt x="455" y="6"/>
                </a:lnTo>
                <a:lnTo>
                  <a:pt x="455" y="11"/>
                </a:lnTo>
                <a:lnTo>
                  <a:pt x="461" y="11"/>
                </a:lnTo>
                <a:lnTo>
                  <a:pt x="471" y="21"/>
                </a:lnTo>
                <a:lnTo>
                  <a:pt x="519" y="64"/>
                </a:lnTo>
                <a:lnTo>
                  <a:pt x="540" y="85"/>
                </a:lnTo>
                <a:lnTo>
                  <a:pt x="513" y="117"/>
                </a:lnTo>
                <a:lnTo>
                  <a:pt x="498" y="148"/>
                </a:lnTo>
                <a:lnTo>
                  <a:pt x="492" y="164"/>
                </a:lnTo>
                <a:lnTo>
                  <a:pt x="471" y="201"/>
                </a:lnTo>
                <a:lnTo>
                  <a:pt x="461" y="223"/>
                </a:lnTo>
                <a:lnTo>
                  <a:pt x="519" y="228"/>
                </a:lnTo>
                <a:lnTo>
                  <a:pt x="551" y="281"/>
                </a:lnTo>
                <a:lnTo>
                  <a:pt x="566" y="281"/>
                </a:lnTo>
                <a:lnTo>
                  <a:pt x="572" y="281"/>
                </a:lnTo>
                <a:lnTo>
                  <a:pt x="572" y="286"/>
                </a:lnTo>
                <a:lnTo>
                  <a:pt x="572" y="291"/>
                </a:lnTo>
                <a:lnTo>
                  <a:pt x="572" y="297"/>
                </a:lnTo>
                <a:lnTo>
                  <a:pt x="572" y="302"/>
                </a:lnTo>
                <a:lnTo>
                  <a:pt x="577" y="302"/>
                </a:lnTo>
                <a:lnTo>
                  <a:pt x="577" y="307"/>
                </a:lnTo>
                <a:lnTo>
                  <a:pt x="577" y="313"/>
                </a:lnTo>
                <a:lnTo>
                  <a:pt x="577" y="318"/>
                </a:lnTo>
                <a:lnTo>
                  <a:pt x="635" y="350"/>
                </a:lnTo>
                <a:lnTo>
                  <a:pt x="635" y="355"/>
                </a:lnTo>
                <a:lnTo>
                  <a:pt x="641" y="355"/>
                </a:lnTo>
                <a:lnTo>
                  <a:pt x="635" y="360"/>
                </a:lnTo>
                <a:lnTo>
                  <a:pt x="635" y="366"/>
                </a:lnTo>
                <a:lnTo>
                  <a:pt x="635" y="371"/>
                </a:lnTo>
                <a:lnTo>
                  <a:pt x="630" y="371"/>
                </a:lnTo>
                <a:lnTo>
                  <a:pt x="630" y="376"/>
                </a:lnTo>
                <a:lnTo>
                  <a:pt x="625" y="376"/>
                </a:lnTo>
                <a:lnTo>
                  <a:pt x="625" y="381"/>
                </a:lnTo>
                <a:lnTo>
                  <a:pt x="625" y="387"/>
                </a:lnTo>
                <a:lnTo>
                  <a:pt x="625" y="392"/>
                </a:lnTo>
                <a:lnTo>
                  <a:pt x="630" y="392"/>
                </a:lnTo>
                <a:lnTo>
                  <a:pt x="630" y="397"/>
                </a:lnTo>
                <a:lnTo>
                  <a:pt x="630" y="403"/>
                </a:lnTo>
                <a:lnTo>
                  <a:pt x="635" y="403"/>
                </a:lnTo>
                <a:lnTo>
                  <a:pt x="635" y="408"/>
                </a:lnTo>
                <a:lnTo>
                  <a:pt x="635" y="413"/>
                </a:lnTo>
                <a:lnTo>
                  <a:pt x="635" y="418"/>
                </a:lnTo>
                <a:lnTo>
                  <a:pt x="635" y="424"/>
                </a:lnTo>
                <a:lnTo>
                  <a:pt x="630" y="434"/>
                </a:lnTo>
                <a:lnTo>
                  <a:pt x="625" y="434"/>
                </a:lnTo>
                <a:lnTo>
                  <a:pt x="625" y="440"/>
                </a:lnTo>
                <a:lnTo>
                  <a:pt x="619" y="440"/>
                </a:lnTo>
                <a:lnTo>
                  <a:pt x="614" y="434"/>
                </a:lnTo>
                <a:lnTo>
                  <a:pt x="609" y="434"/>
                </a:lnTo>
                <a:lnTo>
                  <a:pt x="609" y="429"/>
                </a:lnTo>
                <a:lnTo>
                  <a:pt x="566" y="450"/>
                </a:lnTo>
                <a:lnTo>
                  <a:pt x="566" y="456"/>
                </a:lnTo>
                <a:lnTo>
                  <a:pt x="561" y="456"/>
                </a:lnTo>
                <a:lnTo>
                  <a:pt x="561" y="461"/>
                </a:lnTo>
                <a:lnTo>
                  <a:pt x="556" y="461"/>
                </a:lnTo>
                <a:lnTo>
                  <a:pt x="551" y="461"/>
                </a:lnTo>
                <a:lnTo>
                  <a:pt x="551" y="466"/>
                </a:lnTo>
                <a:lnTo>
                  <a:pt x="556" y="471"/>
                </a:lnTo>
                <a:lnTo>
                  <a:pt x="556" y="477"/>
                </a:lnTo>
                <a:lnTo>
                  <a:pt x="556" y="482"/>
                </a:lnTo>
                <a:lnTo>
                  <a:pt x="551" y="482"/>
                </a:lnTo>
                <a:lnTo>
                  <a:pt x="551" y="487"/>
                </a:lnTo>
                <a:lnTo>
                  <a:pt x="551" y="493"/>
                </a:lnTo>
                <a:lnTo>
                  <a:pt x="556" y="493"/>
                </a:lnTo>
                <a:lnTo>
                  <a:pt x="556" y="498"/>
                </a:lnTo>
                <a:lnTo>
                  <a:pt x="556" y="503"/>
                </a:lnTo>
                <a:lnTo>
                  <a:pt x="561" y="503"/>
                </a:lnTo>
                <a:lnTo>
                  <a:pt x="561" y="508"/>
                </a:lnTo>
                <a:lnTo>
                  <a:pt x="561" y="514"/>
                </a:lnTo>
                <a:lnTo>
                  <a:pt x="561" y="519"/>
                </a:lnTo>
                <a:lnTo>
                  <a:pt x="561" y="524"/>
                </a:lnTo>
                <a:lnTo>
                  <a:pt x="566" y="524"/>
                </a:lnTo>
                <a:lnTo>
                  <a:pt x="566" y="530"/>
                </a:lnTo>
                <a:lnTo>
                  <a:pt x="566" y="535"/>
                </a:lnTo>
                <a:lnTo>
                  <a:pt x="572" y="535"/>
                </a:lnTo>
                <a:lnTo>
                  <a:pt x="572" y="540"/>
                </a:lnTo>
                <a:lnTo>
                  <a:pt x="572" y="546"/>
                </a:lnTo>
                <a:lnTo>
                  <a:pt x="577" y="546"/>
                </a:lnTo>
                <a:lnTo>
                  <a:pt x="577" y="551"/>
                </a:lnTo>
                <a:lnTo>
                  <a:pt x="582" y="551"/>
                </a:lnTo>
                <a:lnTo>
                  <a:pt x="582" y="556"/>
                </a:lnTo>
                <a:lnTo>
                  <a:pt x="588" y="556"/>
                </a:lnTo>
                <a:lnTo>
                  <a:pt x="588" y="561"/>
                </a:lnTo>
                <a:lnTo>
                  <a:pt x="588" y="567"/>
                </a:lnTo>
                <a:lnTo>
                  <a:pt x="593" y="567"/>
                </a:lnTo>
                <a:lnTo>
                  <a:pt x="593" y="572"/>
                </a:lnTo>
                <a:lnTo>
                  <a:pt x="598" y="572"/>
                </a:lnTo>
                <a:lnTo>
                  <a:pt x="598" y="577"/>
                </a:lnTo>
                <a:lnTo>
                  <a:pt x="603" y="577"/>
                </a:lnTo>
                <a:lnTo>
                  <a:pt x="603" y="583"/>
                </a:lnTo>
                <a:lnTo>
                  <a:pt x="603" y="588"/>
                </a:lnTo>
                <a:lnTo>
                  <a:pt x="614" y="604"/>
                </a:lnTo>
                <a:lnTo>
                  <a:pt x="641" y="620"/>
                </a:lnTo>
                <a:lnTo>
                  <a:pt x="641" y="625"/>
                </a:lnTo>
                <a:lnTo>
                  <a:pt x="635" y="625"/>
                </a:lnTo>
                <a:lnTo>
                  <a:pt x="635" y="630"/>
                </a:lnTo>
                <a:lnTo>
                  <a:pt x="635" y="636"/>
                </a:lnTo>
                <a:lnTo>
                  <a:pt x="630" y="636"/>
                </a:lnTo>
                <a:lnTo>
                  <a:pt x="630" y="641"/>
                </a:lnTo>
                <a:lnTo>
                  <a:pt x="625" y="641"/>
                </a:lnTo>
                <a:lnTo>
                  <a:pt x="625" y="646"/>
                </a:lnTo>
                <a:lnTo>
                  <a:pt x="619" y="646"/>
                </a:lnTo>
                <a:lnTo>
                  <a:pt x="614" y="651"/>
                </a:lnTo>
                <a:lnTo>
                  <a:pt x="614" y="657"/>
                </a:lnTo>
                <a:lnTo>
                  <a:pt x="614" y="662"/>
                </a:lnTo>
                <a:lnTo>
                  <a:pt x="614" y="667"/>
                </a:lnTo>
                <a:lnTo>
                  <a:pt x="619" y="667"/>
                </a:lnTo>
                <a:lnTo>
                  <a:pt x="619" y="673"/>
                </a:lnTo>
                <a:lnTo>
                  <a:pt x="603" y="710"/>
                </a:lnTo>
                <a:lnTo>
                  <a:pt x="603" y="731"/>
                </a:lnTo>
                <a:lnTo>
                  <a:pt x="593" y="816"/>
                </a:lnTo>
                <a:lnTo>
                  <a:pt x="603" y="821"/>
                </a:lnTo>
                <a:lnTo>
                  <a:pt x="614" y="853"/>
                </a:lnTo>
                <a:lnTo>
                  <a:pt x="540" y="958"/>
                </a:lnTo>
                <a:lnTo>
                  <a:pt x="545" y="964"/>
                </a:lnTo>
                <a:lnTo>
                  <a:pt x="545" y="969"/>
                </a:lnTo>
                <a:lnTo>
                  <a:pt x="545" y="974"/>
                </a:lnTo>
                <a:lnTo>
                  <a:pt x="551" y="974"/>
                </a:lnTo>
                <a:lnTo>
                  <a:pt x="551" y="980"/>
                </a:lnTo>
                <a:lnTo>
                  <a:pt x="556" y="980"/>
                </a:lnTo>
                <a:lnTo>
                  <a:pt x="556" y="985"/>
                </a:lnTo>
                <a:lnTo>
                  <a:pt x="561" y="985"/>
                </a:lnTo>
                <a:lnTo>
                  <a:pt x="566" y="985"/>
                </a:lnTo>
                <a:lnTo>
                  <a:pt x="566" y="990"/>
                </a:lnTo>
                <a:lnTo>
                  <a:pt x="566" y="996"/>
                </a:lnTo>
                <a:lnTo>
                  <a:pt x="566" y="1001"/>
                </a:lnTo>
                <a:lnTo>
                  <a:pt x="566" y="1006"/>
                </a:lnTo>
                <a:lnTo>
                  <a:pt x="566" y="1001"/>
                </a:lnTo>
                <a:lnTo>
                  <a:pt x="566" y="1006"/>
                </a:lnTo>
                <a:lnTo>
                  <a:pt x="566" y="1011"/>
                </a:lnTo>
                <a:lnTo>
                  <a:pt x="566" y="1017"/>
                </a:lnTo>
                <a:lnTo>
                  <a:pt x="566" y="1022"/>
                </a:lnTo>
                <a:lnTo>
                  <a:pt x="566" y="1027"/>
                </a:lnTo>
                <a:lnTo>
                  <a:pt x="566" y="1033"/>
                </a:lnTo>
                <a:lnTo>
                  <a:pt x="572" y="1033"/>
                </a:lnTo>
                <a:lnTo>
                  <a:pt x="572" y="1038"/>
                </a:lnTo>
                <a:lnTo>
                  <a:pt x="572" y="1043"/>
                </a:lnTo>
                <a:lnTo>
                  <a:pt x="572" y="1048"/>
                </a:lnTo>
                <a:lnTo>
                  <a:pt x="572" y="1054"/>
                </a:lnTo>
                <a:lnTo>
                  <a:pt x="572" y="1048"/>
                </a:lnTo>
                <a:lnTo>
                  <a:pt x="566" y="1048"/>
                </a:lnTo>
                <a:lnTo>
                  <a:pt x="561" y="1048"/>
                </a:lnTo>
                <a:lnTo>
                  <a:pt x="561" y="1043"/>
                </a:lnTo>
                <a:lnTo>
                  <a:pt x="556" y="1043"/>
                </a:lnTo>
                <a:lnTo>
                  <a:pt x="551" y="1043"/>
                </a:lnTo>
                <a:lnTo>
                  <a:pt x="551" y="1038"/>
                </a:lnTo>
                <a:lnTo>
                  <a:pt x="545" y="1038"/>
                </a:lnTo>
                <a:lnTo>
                  <a:pt x="540" y="1038"/>
                </a:lnTo>
                <a:lnTo>
                  <a:pt x="540" y="1033"/>
                </a:lnTo>
                <a:lnTo>
                  <a:pt x="535" y="1033"/>
                </a:lnTo>
                <a:lnTo>
                  <a:pt x="529" y="1033"/>
                </a:lnTo>
                <a:lnTo>
                  <a:pt x="524" y="1033"/>
                </a:lnTo>
                <a:lnTo>
                  <a:pt x="519" y="1033"/>
                </a:lnTo>
                <a:lnTo>
                  <a:pt x="513" y="1033"/>
                </a:lnTo>
                <a:lnTo>
                  <a:pt x="508" y="1033"/>
                </a:lnTo>
                <a:lnTo>
                  <a:pt x="508" y="1027"/>
                </a:lnTo>
                <a:lnTo>
                  <a:pt x="503" y="1027"/>
                </a:lnTo>
                <a:lnTo>
                  <a:pt x="498" y="1027"/>
                </a:lnTo>
                <a:lnTo>
                  <a:pt x="492" y="1027"/>
                </a:lnTo>
                <a:lnTo>
                  <a:pt x="492" y="1033"/>
                </a:lnTo>
                <a:lnTo>
                  <a:pt x="487" y="1033"/>
                </a:lnTo>
                <a:lnTo>
                  <a:pt x="487" y="1038"/>
                </a:lnTo>
                <a:lnTo>
                  <a:pt x="482" y="1038"/>
                </a:lnTo>
                <a:lnTo>
                  <a:pt x="476" y="1038"/>
                </a:lnTo>
                <a:lnTo>
                  <a:pt x="476" y="1043"/>
                </a:lnTo>
                <a:lnTo>
                  <a:pt x="471" y="1043"/>
                </a:lnTo>
                <a:lnTo>
                  <a:pt x="466" y="1043"/>
                </a:lnTo>
                <a:lnTo>
                  <a:pt x="466" y="1048"/>
                </a:lnTo>
                <a:lnTo>
                  <a:pt x="461" y="1048"/>
                </a:lnTo>
                <a:lnTo>
                  <a:pt x="461" y="1054"/>
                </a:lnTo>
                <a:lnTo>
                  <a:pt x="461" y="1048"/>
                </a:lnTo>
                <a:lnTo>
                  <a:pt x="455" y="1054"/>
                </a:lnTo>
                <a:lnTo>
                  <a:pt x="450" y="1054"/>
                </a:lnTo>
                <a:lnTo>
                  <a:pt x="450" y="1059"/>
                </a:lnTo>
                <a:lnTo>
                  <a:pt x="445" y="1059"/>
                </a:lnTo>
                <a:lnTo>
                  <a:pt x="445" y="1064"/>
                </a:lnTo>
                <a:lnTo>
                  <a:pt x="439" y="1064"/>
                </a:lnTo>
                <a:lnTo>
                  <a:pt x="439" y="1070"/>
                </a:lnTo>
                <a:lnTo>
                  <a:pt x="434" y="1070"/>
                </a:lnTo>
                <a:lnTo>
                  <a:pt x="429" y="1070"/>
                </a:lnTo>
                <a:lnTo>
                  <a:pt x="429" y="1075"/>
                </a:lnTo>
                <a:lnTo>
                  <a:pt x="423" y="1080"/>
                </a:lnTo>
                <a:lnTo>
                  <a:pt x="418" y="1080"/>
                </a:lnTo>
                <a:lnTo>
                  <a:pt x="413" y="1080"/>
                </a:lnTo>
                <a:lnTo>
                  <a:pt x="413" y="1086"/>
                </a:lnTo>
                <a:lnTo>
                  <a:pt x="413" y="1091"/>
                </a:lnTo>
                <a:lnTo>
                  <a:pt x="408" y="1091"/>
                </a:lnTo>
                <a:lnTo>
                  <a:pt x="408" y="1096"/>
                </a:lnTo>
                <a:lnTo>
                  <a:pt x="408" y="1101"/>
                </a:lnTo>
                <a:lnTo>
                  <a:pt x="402" y="1101"/>
                </a:lnTo>
                <a:lnTo>
                  <a:pt x="402" y="1107"/>
                </a:lnTo>
                <a:lnTo>
                  <a:pt x="397" y="1107"/>
                </a:lnTo>
                <a:lnTo>
                  <a:pt x="397" y="1112"/>
                </a:lnTo>
                <a:lnTo>
                  <a:pt x="392" y="1112"/>
                </a:lnTo>
                <a:lnTo>
                  <a:pt x="392" y="1117"/>
                </a:lnTo>
                <a:lnTo>
                  <a:pt x="392" y="1123"/>
                </a:lnTo>
                <a:lnTo>
                  <a:pt x="386" y="1123"/>
                </a:lnTo>
                <a:lnTo>
                  <a:pt x="386" y="1128"/>
                </a:lnTo>
                <a:lnTo>
                  <a:pt x="381" y="1128"/>
                </a:lnTo>
                <a:lnTo>
                  <a:pt x="381" y="1133"/>
                </a:lnTo>
                <a:lnTo>
                  <a:pt x="376" y="1133"/>
                </a:lnTo>
                <a:lnTo>
                  <a:pt x="371" y="1133"/>
                </a:lnTo>
                <a:lnTo>
                  <a:pt x="371" y="1138"/>
                </a:lnTo>
                <a:lnTo>
                  <a:pt x="365" y="1138"/>
                </a:lnTo>
                <a:lnTo>
                  <a:pt x="360" y="1138"/>
                </a:lnTo>
                <a:lnTo>
                  <a:pt x="360" y="1144"/>
                </a:lnTo>
                <a:lnTo>
                  <a:pt x="360" y="1149"/>
                </a:lnTo>
                <a:lnTo>
                  <a:pt x="355" y="1149"/>
                </a:lnTo>
                <a:lnTo>
                  <a:pt x="355" y="1154"/>
                </a:lnTo>
                <a:lnTo>
                  <a:pt x="349" y="1154"/>
                </a:lnTo>
                <a:lnTo>
                  <a:pt x="344" y="1154"/>
                </a:lnTo>
                <a:lnTo>
                  <a:pt x="344" y="1160"/>
                </a:lnTo>
                <a:lnTo>
                  <a:pt x="339" y="1160"/>
                </a:lnTo>
                <a:lnTo>
                  <a:pt x="339" y="1165"/>
                </a:lnTo>
                <a:lnTo>
                  <a:pt x="333" y="1165"/>
                </a:lnTo>
                <a:lnTo>
                  <a:pt x="333" y="1170"/>
                </a:lnTo>
                <a:lnTo>
                  <a:pt x="328" y="1170"/>
                </a:lnTo>
                <a:lnTo>
                  <a:pt x="323" y="1170"/>
                </a:lnTo>
                <a:lnTo>
                  <a:pt x="318" y="1170"/>
                </a:lnTo>
                <a:lnTo>
                  <a:pt x="312" y="1170"/>
                </a:lnTo>
                <a:lnTo>
                  <a:pt x="307" y="1170"/>
                </a:lnTo>
                <a:lnTo>
                  <a:pt x="307" y="1176"/>
                </a:lnTo>
                <a:lnTo>
                  <a:pt x="302" y="1176"/>
                </a:lnTo>
                <a:lnTo>
                  <a:pt x="296" y="1176"/>
                </a:lnTo>
                <a:lnTo>
                  <a:pt x="291" y="1176"/>
                </a:lnTo>
                <a:lnTo>
                  <a:pt x="291" y="1170"/>
                </a:lnTo>
                <a:lnTo>
                  <a:pt x="286" y="1176"/>
                </a:lnTo>
                <a:lnTo>
                  <a:pt x="281" y="1176"/>
                </a:lnTo>
                <a:lnTo>
                  <a:pt x="275" y="1176"/>
                </a:lnTo>
                <a:lnTo>
                  <a:pt x="270" y="1176"/>
                </a:lnTo>
                <a:lnTo>
                  <a:pt x="265" y="1176"/>
                </a:lnTo>
                <a:lnTo>
                  <a:pt x="265" y="1181"/>
                </a:lnTo>
                <a:lnTo>
                  <a:pt x="259" y="1181"/>
                </a:lnTo>
                <a:lnTo>
                  <a:pt x="259" y="1186"/>
                </a:lnTo>
                <a:lnTo>
                  <a:pt x="254" y="1186"/>
                </a:lnTo>
                <a:lnTo>
                  <a:pt x="254" y="1191"/>
                </a:lnTo>
                <a:lnTo>
                  <a:pt x="249" y="1191"/>
                </a:lnTo>
                <a:lnTo>
                  <a:pt x="243" y="1191"/>
                </a:lnTo>
                <a:lnTo>
                  <a:pt x="238" y="1191"/>
                </a:lnTo>
                <a:lnTo>
                  <a:pt x="233" y="1191"/>
                </a:lnTo>
                <a:lnTo>
                  <a:pt x="228" y="1191"/>
                </a:lnTo>
                <a:lnTo>
                  <a:pt x="228" y="1197"/>
                </a:lnTo>
                <a:lnTo>
                  <a:pt x="222" y="1197"/>
                </a:lnTo>
                <a:lnTo>
                  <a:pt x="217" y="1197"/>
                </a:lnTo>
                <a:lnTo>
                  <a:pt x="212" y="1197"/>
                </a:lnTo>
                <a:lnTo>
                  <a:pt x="206" y="1197"/>
                </a:lnTo>
                <a:lnTo>
                  <a:pt x="116" y="1213"/>
                </a:lnTo>
                <a:lnTo>
                  <a:pt x="116" y="1207"/>
                </a:lnTo>
                <a:lnTo>
                  <a:pt x="116" y="1202"/>
                </a:lnTo>
                <a:lnTo>
                  <a:pt x="116" y="1197"/>
                </a:lnTo>
                <a:lnTo>
                  <a:pt x="116" y="1191"/>
                </a:lnTo>
                <a:lnTo>
                  <a:pt x="116" y="1186"/>
                </a:lnTo>
                <a:lnTo>
                  <a:pt x="116" y="1176"/>
                </a:lnTo>
                <a:lnTo>
                  <a:pt x="116" y="1170"/>
                </a:lnTo>
                <a:lnTo>
                  <a:pt x="116" y="1165"/>
                </a:lnTo>
                <a:lnTo>
                  <a:pt x="116" y="1154"/>
                </a:lnTo>
                <a:lnTo>
                  <a:pt x="116" y="1149"/>
                </a:lnTo>
                <a:lnTo>
                  <a:pt x="116" y="1144"/>
                </a:lnTo>
                <a:lnTo>
                  <a:pt x="116" y="1138"/>
                </a:lnTo>
                <a:lnTo>
                  <a:pt x="116" y="1133"/>
                </a:lnTo>
                <a:lnTo>
                  <a:pt x="116" y="1128"/>
                </a:lnTo>
                <a:lnTo>
                  <a:pt x="116" y="1123"/>
                </a:lnTo>
                <a:lnTo>
                  <a:pt x="111" y="1123"/>
                </a:lnTo>
                <a:lnTo>
                  <a:pt x="111" y="1117"/>
                </a:lnTo>
                <a:lnTo>
                  <a:pt x="106" y="1117"/>
                </a:lnTo>
                <a:lnTo>
                  <a:pt x="101" y="1112"/>
                </a:lnTo>
                <a:lnTo>
                  <a:pt x="95" y="1107"/>
                </a:lnTo>
                <a:lnTo>
                  <a:pt x="95" y="1101"/>
                </a:lnTo>
                <a:lnTo>
                  <a:pt x="95" y="1096"/>
                </a:lnTo>
                <a:lnTo>
                  <a:pt x="90" y="1091"/>
                </a:lnTo>
                <a:lnTo>
                  <a:pt x="90" y="1086"/>
                </a:lnTo>
                <a:lnTo>
                  <a:pt x="85" y="1080"/>
                </a:lnTo>
                <a:lnTo>
                  <a:pt x="79" y="1075"/>
                </a:lnTo>
                <a:lnTo>
                  <a:pt x="74" y="1075"/>
                </a:lnTo>
                <a:lnTo>
                  <a:pt x="74" y="1070"/>
                </a:lnTo>
                <a:lnTo>
                  <a:pt x="69" y="1070"/>
                </a:lnTo>
                <a:lnTo>
                  <a:pt x="63" y="1070"/>
                </a:lnTo>
                <a:lnTo>
                  <a:pt x="63" y="1064"/>
                </a:lnTo>
                <a:lnTo>
                  <a:pt x="58" y="1064"/>
                </a:lnTo>
                <a:lnTo>
                  <a:pt x="53" y="1064"/>
                </a:lnTo>
                <a:lnTo>
                  <a:pt x="48" y="1064"/>
                </a:lnTo>
                <a:lnTo>
                  <a:pt x="42" y="1064"/>
                </a:lnTo>
                <a:lnTo>
                  <a:pt x="37" y="1059"/>
                </a:lnTo>
                <a:lnTo>
                  <a:pt x="32" y="1059"/>
                </a:lnTo>
                <a:lnTo>
                  <a:pt x="26" y="1059"/>
                </a:lnTo>
                <a:lnTo>
                  <a:pt x="21" y="1059"/>
                </a:lnTo>
                <a:lnTo>
                  <a:pt x="16" y="1059"/>
                </a:lnTo>
                <a:lnTo>
                  <a:pt x="11" y="1054"/>
                </a:lnTo>
                <a:lnTo>
                  <a:pt x="5" y="1054"/>
                </a:lnTo>
                <a:lnTo>
                  <a:pt x="0" y="1054"/>
                </a:lnTo>
                <a:lnTo>
                  <a:pt x="0" y="1048"/>
                </a:lnTo>
                <a:lnTo>
                  <a:pt x="5" y="1048"/>
                </a:lnTo>
                <a:lnTo>
                  <a:pt x="11" y="1048"/>
                </a:lnTo>
                <a:lnTo>
                  <a:pt x="16" y="1048"/>
                </a:lnTo>
                <a:lnTo>
                  <a:pt x="21" y="1043"/>
                </a:lnTo>
                <a:lnTo>
                  <a:pt x="26" y="1043"/>
                </a:lnTo>
                <a:lnTo>
                  <a:pt x="26" y="1038"/>
                </a:lnTo>
                <a:lnTo>
                  <a:pt x="11" y="948"/>
                </a:lnTo>
                <a:lnTo>
                  <a:pt x="16" y="948"/>
                </a:lnTo>
                <a:lnTo>
                  <a:pt x="21" y="948"/>
                </a:lnTo>
                <a:lnTo>
                  <a:pt x="26" y="948"/>
                </a:lnTo>
                <a:lnTo>
                  <a:pt x="32" y="948"/>
                </a:lnTo>
                <a:lnTo>
                  <a:pt x="32" y="943"/>
                </a:lnTo>
                <a:lnTo>
                  <a:pt x="37" y="943"/>
                </a:lnTo>
                <a:lnTo>
                  <a:pt x="42" y="943"/>
                </a:lnTo>
                <a:lnTo>
                  <a:pt x="48" y="943"/>
                </a:lnTo>
                <a:lnTo>
                  <a:pt x="53" y="943"/>
                </a:lnTo>
                <a:lnTo>
                  <a:pt x="53" y="937"/>
                </a:lnTo>
                <a:lnTo>
                  <a:pt x="58" y="937"/>
                </a:lnTo>
                <a:lnTo>
                  <a:pt x="63" y="932"/>
                </a:lnTo>
                <a:lnTo>
                  <a:pt x="69" y="927"/>
                </a:lnTo>
                <a:lnTo>
                  <a:pt x="69" y="921"/>
                </a:lnTo>
                <a:lnTo>
                  <a:pt x="74" y="921"/>
                </a:lnTo>
                <a:lnTo>
                  <a:pt x="74" y="916"/>
                </a:lnTo>
                <a:lnTo>
                  <a:pt x="79" y="911"/>
                </a:lnTo>
                <a:lnTo>
                  <a:pt x="79" y="906"/>
                </a:lnTo>
                <a:lnTo>
                  <a:pt x="85" y="900"/>
                </a:lnTo>
                <a:lnTo>
                  <a:pt x="85" y="895"/>
                </a:lnTo>
                <a:lnTo>
                  <a:pt x="90" y="895"/>
                </a:lnTo>
                <a:lnTo>
                  <a:pt x="90" y="890"/>
                </a:lnTo>
                <a:lnTo>
                  <a:pt x="90" y="884"/>
                </a:lnTo>
                <a:lnTo>
                  <a:pt x="95" y="884"/>
                </a:lnTo>
                <a:lnTo>
                  <a:pt x="95" y="879"/>
                </a:lnTo>
                <a:lnTo>
                  <a:pt x="101" y="874"/>
                </a:lnTo>
                <a:lnTo>
                  <a:pt x="101" y="868"/>
                </a:lnTo>
                <a:lnTo>
                  <a:pt x="106" y="868"/>
                </a:lnTo>
                <a:lnTo>
                  <a:pt x="106" y="874"/>
                </a:lnTo>
                <a:lnTo>
                  <a:pt x="111" y="868"/>
                </a:lnTo>
                <a:lnTo>
                  <a:pt x="111" y="863"/>
                </a:lnTo>
                <a:lnTo>
                  <a:pt x="116" y="863"/>
                </a:lnTo>
                <a:lnTo>
                  <a:pt x="116" y="858"/>
                </a:lnTo>
                <a:lnTo>
                  <a:pt x="122" y="858"/>
                </a:lnTo>
                <a:lnTo>
                  <a:pt x="122" y="853"/>
                </a:lnTo>
                <a:lnTo>
                  <a:pt x="127" y="853"/>
                </a:lnTo>
                <a:lnTo>
                  <a:pt x="127" y="847"/>
                </a:lnTo>
                <a:lnTo>
                  <a:pt x="132" y="847"/>
                </a:lnTo>
                <a:lnTo>
                  <a:pt x="138" y="842"/>
                </a:lnTo>
                <a:lnTo>
                  <a:pt x="143" y="842"/>
                </a:lnTo>
                <a:lnTo>
                  <a:pt x="148" y="842"/>
                </a:lnTo>
                <a:lnTo>
                  <a:pt x="153" y="842"/>
                </a:lnTo>
                <a:lnTo>
                  <a:pt x="153" y="837"/>
                </a:lnTo>
                <a:lnTo>
                  <a:pt x="159" y="837"/>
                </a:lnTo>
                <a:lnTo>
                  <a:pt x="159" y="831"/>
                </a:lnTo>
                <a:lnTo>
                  <a:pt x="164" y="831"/>
                </a:lnTo>
                <a:lnTo>
                  <a:pt x="169" y="826"/>
                </a:lnTo>
                <a:lnTo>
                  <a:pt x="169" y="821"/>
                </a:lnTo>
                <a:lnTo>
                  <a:pt x="175" y="821"/>
                </a:lnTo>
                <a:lnTo>
                  <a:pt x="180" y="816"/>
                </a:lnTo>
                <a:lnTo>
                  <a:pt x="185" y="810"/>
                </a:lnTo>
                <a:lnTo>
                  <a:pt x="191" y="805"/>
                </a:lnTo>
                <a:lnTo>
                  <a:pt x="196" y="805"/>
                </a:lnTo>
                <a:lnTo>
                  <a:pt x="201" y="805"/>
                </a:lnTo>
                <a:lnTo>
                  <a:pt x="201" y="800"/>
                </a:lnTo>
                <a:lnTo>
                  <a:pt x="206" y="800"/>
                </a:lnTo>
                <a:lnTo>
                  <a:pt x="212" y="800"/>
                </a:lnTo>
                <a:lnTo>
                  <a:pt x="212" y="794"/>
                </a:lnTo>
                <a:lnTo>
                  <a:pt x="212" y="789"/>
                </a:lnTo>
                <a:lnTo>
                  <a:pt x="212" y="784"/>
                </a:lnTo>
                <a:lnTo>
                  <a:pt x="212" y="778"/>
                </a:lnTo>
                <a:lnTo>
                  <a:pt x="212" y="773"/>
                </a:lnTo>
                <a:lnTo>
                  <a:pt x="212" y="768"/>
                </a:lnTo>
                <a:lnTo>
                  <a:pt x="212" y="763"/>
                </a:lnTo>
                <a:lnTo>
                  <a:pt x="212" y="757"/>
                </a:lnTo>
                <a:lnTo>
                  <a:pt x="212" y="752"/>
                </a:lnTo>
                <a:lnTo>
                  <a:pt x="212" y="747"/>
                </a:lnTo>
                <a:lnTo>
                  <a:pt x="212" y="741"/>
                </a:lnTo>
                <a:lnTo>
                  <a:pt x="212" y="736"/>
                </a:lnTo>
                <a:lnTo>
                  <a:pt x="212" y="731"/>
                </a:lnTo>
                <a:lnTo>
                  <a:pt x="217" y="726"/>
                </a:lnTo>
                <a:lnTo>
                  <a:pt x="217" y="720"/>
                </a:lnTo>
                <a:lnTo>
                  <a:pt x="222" y="715"/>
                </a:lnTo>
                <a:lnTo>
                  <a:pt x="217" y="715"/>
                </a:lnTo>
                <a:lnTo>
                  <a:pt x="217" y="710"/>
                </a:lnTo>
                <a:lnTo>
                  <a:pt x="217" y="704"/>
                </a:lnTo>
                <a:lnTo>
                  <a:pt x="217" y="699"/>
                </a:lnTo>
                <a:lnTo>
                  <a:pt x="217" y="694"/>
                </a:lnTo>
                <a:lnTo>
                  <a:pt x="212" y="688"/>
                </a:lnTo>
                <a:lnTo>
                  <a:pt x="212" y="683"/>
                </a:lnTo>
                <a:lnTo>
                  <a:pt x="206" y="683"/>
                </a:lnTo>
                <a:lnTo>
                  <a:pt x="206" y="678"/>
                </a:lnTo>
                <a:lnTo>
                  <a:pt x="206" y="673"/>
                </a:lnTo>
                <a:lnTo>
                  <a:pt x="206" y="667"/>
                </a:lnTo>
                <a:lnTo>
                  <a:pt x="206" y="662"/>
                </a:lnTo>
                <a:lnTo>
                  <a:pt x="212" y="662"/>
                </a:lnTo>
                <a:lnTo>
                  <a:pt x="206" y="657"/>
                </a:lnTo>
                <a:lnTo>
                  <a:pt x="212" y="657"/>
                </a:lnTo>
                <a:lnTo>
                  <a:pt x="212" y="651"/>
                </a:lnTo>
                <a:lnTo>
                  <a:pt x="206" y="646"/>
                </a:lnTo>
                <a:lnTo>
                  <a:pt x="212" y="646"/>
                </a:lnTo>
                <a:lnTo>
                  <a:pt x="212" y="641"/>
                </a:lnTo>
                <a:lnTo>
                  <a:pt x="212" y="636"/>
                </a:lnTo>
                <a:lnTo>
                  <a:pt x="212" y="630"/>
                </a:lnTo>
                <a:lnTo>
                  <a:pt x="206" y="630"/>
                </a:lnTo>
                <a:lnTo>
                  <a:pt x="201" y="630"/>
                </a:lnTo>
                <a:lnTo>
                  <a:pt x="201" y="625"/>
                </a:lnTo>
                <a:lnTo>
                  <a:pt x="201" y="620"/>
                </a:lnTo>
                <a:lnTo>
                  <a:pt x="196" y="620"/>
                </a:lnTo>
                <a:lnTo>
                  <a:pt x="196" y="614"/>
                </a:lnTo>
                <a:lnTo>
                  <a:pt x="196" y="609"/>
                </a:lnTo>
                <a:lnTo>
                  <a:pt x="191" y="609"/>
                </a:lnTo>
                <a:lnTo>
                  <a:pt x="191" y="604"/>
                </a:lnTo>
                <a:lnTo>
                  <a:pt x="196" y="604"/>
                </a:lnTo>
                <a:lnTo>
                  <a:pt x="196" y="598"/>
                </a:lnTo>
                <a:lnTo>
                  <a:pt x="201" y="593"/>
                </a:lnTo>
                <a:lnTo>
                  <a:pt x="206" y="593"/>
                </a:lnTo>
                <a:lnTo>
                  <a:pt x="212" y="593"/>
                </a:lnTo>
                <a:lnTo>
                  <a:pt x="212" y="588"/>
                </a:lnTo>
                <a:lnTo>
                  <a:pt x="217" y="588"/>
                </a:lnTo>
                <a:lnTo>
                  <a:pt x="217" y="583"/>
                </a:lnTo>
                <a:lnTo>
                  <a:pt x="222" y="577"/>
                </a:lnTo>
                <a:lnTo>
                  <a:pt x="228" y="577"/>
                </a:lnTo>
                <a:lnTo>
                  <a:pt x="228" y="572"/>
                </a:lnTo>
                <a:lnTo>
                  <a:pt x="228" y="567"/>
                </a:lnTo>
                <a:lnTo>
                  <a:pt x="233" y="567"/>
                </a:lnTo>
                <a:lnTo>
                  <a:pt x="233" y="561"/>
                </a:lnTo>
                <a:lnTo>
                  <a:pt x="238" y="561"/>
                </a:lnTo>
                <a:lnTo>
                  <a:pt x="238" y="556"/>
                </a:lnTo>
                <a:lnTo>
                  <a:pt x="243" y="556"/>
                </a:lnTo>
                <a:lnTo>
                  <a:pt x="249" y="556"/>
                </a:lnTo>
                <a:lnTo>
                  <a:pt x="249" y="551"/>
                </a:lnTo>
                <a:lnTo>
                  <a:pt x="249" y="546"/>
                </a:lnTo>
                <a:lnTo>
                  <a:pt x="254" y="546"/>
                </a:lnTo>
                <a:lnTo>
                  <a:pt x="254" y="540"/>
                </a:lnTo>
                <a:lnTo>
                  <a:pt x="259" y="540"/>
                </a:lnTo>
                <a:lnTo>
                  <a:pt x="265" y="540"/>
                </a:lnTo>
                <a:lnTo>
                  <a:pt x="265" y="535"/>
                </a:lnTo>
                <a:lnTo>
                  <a:pt x="270" y="535"/>
                </a:lnTo>
                <a:lnTo>
                  <a:pt x="265" y="524"/>
                </a:lnTo>
                <a:lnTo>
                  <a:pt x="259" y="514"/>
                </a:lnTo>
                <a:lnTo>
                  <a:pt x="233" y="498"/>
                </a:lnTo>
                <a:lnTo>
                  <a:pt x="222" y="482"/>
                </a:lnTo>
                <a:lnTo>
                  <a:pt x="217" y="466"/>
                </a:lnTo>
                <a:lnTo>
                  <a:pt x="191" y="466"/>
                </a:lnTo>
                <a:lnTo>
                  <a:pt x="169" y="450"/>
                </a:lnTo>
                <a:lnTo>
                  <a:pt x="169" y="434"/>
                </a:lnTo>
                <a:lnTo>
                  <a:pt x="169" y="424"/>
                </a:lnTo>
                <a:lnTo>
                  <a:pt x="180" y="408"/>
                </a:lnTo>
                <a:lnTo>
                  <a:pt x="169" y="381"/>
                </a:lnTo>
                <a:lnTo>
                  <a:pt x="153" y="360"/>
                </a:lnTo>
                <a:lnTo>
                  <a:pt x="148" y="344"/>
                </a:lnTo>
                <a:lnTo>
                  <a:pt x="143" y="339"/>
                </a:lnTo>
                <a:lnTo>
                  <a:pt x="148" y="339"/>
                </a:lnTo>
                <a:lnTo>
                  <a:pt x="148" y="334"/>
                </a:lnTo>
                <a:lnTo>
                  <a:pt x="148" y="328"/>
                </a:lnTo>
                <a:lnTo>
                  <a:pt x="148" y="323"/>
                </a:lnTo>
                <a:lnTo>
                  <a:pt x="148" y="318"/>
                </a:lnTo>
                <a:lnTo>
                  <a:pt x="148" y="313"/>
                </a:lnTo>
                <a:lnTo>
                  <a:pt x="148" y="307"/>
                </a:lnTo>
                <a:lnTo>
                  <a:pt x="148" y="302"/>
                </a:lnTo>
                <a:lnTo>
                  <a:pt x="148" y="297"/>
                </a:lnTo>
                <a:lnTo>
                  <a:pt x="148" y="291"/>
                </a:lnTo>
                <a:lnTo>
                  <a:pt x="148" y="286"/>
                </a:lnTo>
                <a:lnTo>
                  <a:pt x="148" y="281"/>
                </a:lnTo>
                <a:lnTo>
                  <a:pt x="148" y="276"/>
                </a:lnTo>
                <a:lnTo>
                  <a:pt x="153" y="276"/>
                </a:lnTo>
                <a:lnTo>
                  <a:pt x="153" y="270"/>
                </a:lnTo>
                <a:lnTo>
                  <a:pt x="159" y="270"/>
                </a:lnTo>
                <a:lnTo>
                  <a:pt x="159" y="265"/>
                </a:lnTo>
                <a:lnTo>
                  <a:pt x="164" y="265"/>
                </a:lnTo>
                <a:lnTo>
                  <a:pt x="164" y="260"/>
                </a:lnTo>
                <a:lnTo>
                  <a:pt x="164" y="254"/>
                </a:lnTo>
                <a:lnTo>
                  <a:pt x="169" y="254"/>
                </a:lnTo>
                <a:lnTo>
                  <a:pt x="169" y="249"/>
                </a:lnTo>
                <a:lnTo>
                  <a:pt x="169" y="244"/>
                </a:lnTo>
                <a:lnTo>
                  <a:pt x="169" y="238"/>
                </a:lnTo>
                <a:lnTo>
                  <a:pt x="169" y="233"/>
                </a:lnTo>
                <a:lnTo>
                  <a:pt x="175" y="233"/>
                </a:lnTo>
                <a:lnTo>
                  <a:pt x="175" y="228"/>
                </a:lnTo>
                <a:lnTo>
                  <a:pt x="175" y="223"/>
                </a:lnTo>
                <a:lnTo>
                  <a:pt x="180" y="223"/>
                </a:lnTo>
                <a:lnTo>
                  <a:pt x="180" y="217"/>
                </a:lnTo>
                <a:lnTo>
                  <a:pt x="185" y="217"/>
                </a:lnTo>
                <a:lnTo>
                  <a:pt x="185" y="212"/>
                </a:lnTo>
                <a:lnTo>
                  <a:pt x="191" y="212"/>
                </a:lnTo>
                <a:lnTo>
                  <a:pt x="196" y="212"/>
                </a:lnTo>
                <a:lnTo>
                  <a:pt x="196" y="207"/>
                </a:lnTo>
                <a:lnTo>
                  <a:pt x="201" y="207"/>
                </a:lnTo>
                <a:lnTo>
                  <a:pt x="201" y="201"/>
                </a:lnTo>
                <a:lnTo>
                  <a:pt x="206" y="201"/>
                </a:lnTo>
                <a:lnTo>
                  <a:pt x="206" y="196"/>
                </a:lnTo>
                <a:lnTo>
                  <a:pt x="212" y="196"/>
                </a:lnTo>
                <a:lnTo>
                  <a:pt x="212" y="191"/>
                </a:lnTo>
                <a:lnTo>
                  <a:pt x="212" y="186"/>
                </a:lnTo>
                <a:lnTo>
                  <a:pt x="212" y="180"/>
                </a:lnTo>
                <a:lnTo>
                  <a:pt x="217" y="180"/>
                </a:lnTo>
                <a:lnTo>
                  <a:pt x="217" y="175"/>
                </a:lnTo>
                <a:lnTo>
                  <a:pt x="217" y="170"/>
                </a:lnTo>
                <a:lnTo>
                  <a:pt x="222" y="170"/>
                </a:lnTo>
                <a:lnTo>
                  <a:pt x="222" y="164"/>
                </a:lnTo>
                <a:lnTo>
                  <a:pt x="228" y="159"/>
                </a:lnTo>
                <a:lnTo>
                  <a:pt x="228" y="154"/>
                </a:lnTo>
                <a:lnTo>
                  <a:pt x="228" y="148"/>
                </a:lnTo>
                <a:lnTo>
                  <a:pt x="233" y="143"/>
                </a:lnTo>
                <a:lnTo>
                  <a:pt x="233" y="138"/>
                </a:lnTo>
                <a:lnTo>
                  <a:pt x="238" y="133"/>
                </a:lnTo>
                <a:lnTo>
                  <a:pt x="238" y="127"/>
                </a:lnTo>
                <a:lnTo>
                  <a:pt x="243" y="127"/>
                </a:lnTo>
                <a:lnTo>
                  <a:pt x="249" y="127"/>
                </a:lnTo>
                <a:lnTo>
                  <a:pt x="249" y="122"/>
                </a:lnTo>
                <a:lnTo>
                  <a:pt x="254" y="122"/>
                </a:lnTo>
                <a:lnTo>
                  <a:pt x="259" y="117"/>
                </a:lnTo>
                <a:lnTo>
                  <a:pt x="265" y="117"/>
                </a:lnTo>
                <a:lnTo>
                  <a:pt x="270" y="117"/>
                </a:lnTo>
                <a:lnTo>
                  <a:pt x="270" y="111"/>
                </a:lnTo>
                <a:lnTo>
                  <a:pt x="275" y="111"/>
                </a:lnTo>
                <a:lnTo>
                  <a:pt x="275" y="106"/>
                </a:lnTo>
                <a:lnTo>
                  <a:pt x="270" y="106"/>
                </a:lnTo>
                <a:lnTo>
                  <a:pt x="275" y="106"/>
                </a:lnTo>
                <a:lnTo>
                  <a:pt x="281" y="106"/>
                </a:lnTo>
                <a:lnTo>
                  <a:pt x="281" y="101"/>
                </a:lnTo>
                <a:lnTo>
                  <a:pt x="286" y="101"/>
                </a:lnTo>
                <a:lnTo>
                  <a:pt x="286" y="96"/>
                </a:lnTo>
                <a:lnTo>
                  <a:pt x="286" y="90"/>
                </a:lnTo>
                <a:lnTo>
                  <a:pt x="286" y="85"/>
                </a:lnTo>
                <a:lnTo>
                  <a:pt x="286" y="80"/>
                </a:lnTo>
                <a:lnTo>
                  <a:pt x="281" y="80"/>
                </a:lnTo>
                <a:lnTo>
                  <a:pt x="286" y="74"/>
                </a:lnTo>
                <a:lnTo>
                  <a:pt x="291" y="74"/>
                </a:lnTo>
                <a:lnTo>
                  <a:pt x="296" y="69"/>
                </a:lnTo>
                <a:lnTo>
                  <a:pt x="302" y="69"/>
                </a:lnTo>
                <a:lnTo>
                  <a:pt x="302" y="74"/>
                </a:lnTo>
                <a:lnTo>
                  <a:pt x="307" y="74"/>
                </a:lnTo>
                <a:lnTo>
                  <a:pt x="312" y="74"/>
                </a:lnTo>
                <a:lnTo>
                  <a:pt x="312" y="69"/>
                </a:lnTo>
                <a:lnTo>
                  <a:pt x="318" y="69"/>
                </a:lnTo>
                <a:lnTo>
                  <a:pt x="318" y="64"/>
                </a:lnTo>
                <a:lnTo>
                  <a:pt x="323" y="64"/>
                </a:lnTo>
                <a:lnTo>
                  <a:pt x="323" y="58"/>
                </a:lnTo>
                <a:lnTo>
                  <a:pt x="328" y="58"/>
                </a:lnTo>
                <a:lnTo>
                  <a:pt x="328" y="53"/>
                </a:lnTo>
                <a:lnTo>
                  <a:pt x="333" y="53"/>
                </a:lnTo>
                <a:lnTo>
                  <a:pt x="333" y="48"/>
                </a:lnTo>
                <a:lnTo>
                  <a:pt x="339" y="48"/>
                </a:lnTo>
                <a:lnTo>
                  <a:pt x="344" y="48"/>
                </a:lnTo>
                <a:lnTo>
                  <a:pt x="344" y="43"/>
                </a:lnTo>
                <a:lnTo>
                  <a:pt x="349" y="43"/>
                </a:lnTo>
                <a:lnTo>
                  <a:pt x="355" y="43"/>
                </a:lnTo>
                <a:lnTo>
                  <a:pt x="360" y="43"/>
                </a:lnTo>
                <a:lnTo>
                  <a:pt x="365" y="43"/>
                </a:lnTo>
                <a:lnTo>
                  <a:pt x="365" y="37"/>
                </a:lnTo>
                <a:lnTo>
                  <a:pt x="371" y="37"/>
                </a:lnTo>
                <a:lnTo>
                  <a:pt x="376" y="37"/>
                </a:lnTo>
                <a:lnTo>
                  <a:pt x="381" y="37"/>
                </a:lnTo>
                <a:lnTo>
                  <a:pt x="381" y="43"/>
                </a:lnTo>
                <a:lnTo>
                  <a:pt x="386" y="43"/>
                </a:lnTo>
                <a:lnTo>
                  <a:pt x="386" y="37"/>
                </a:lnTo>
                <a:lnTo>
                  <a:pt x="386" y="43"/>
                </a:lnTo>
                <a:lnTo>
                  <a:pt x="386" y="37"/>
                </a:lnTo>
                <a:lnTo>
                  <a:pt x="392" y="37"/>
                </a:lnTo>
                <a:lnTo>
                  <a:pt x="397" y="37"/>
                </a:lnTo>
                <a:lnTo>
                  <a:pt x="397" y="32"/>
                </a:lnTo>
                <a:lnTo>
                  <a:pt x="402" y="32"/>
                </a:lnTo>
                <a:lnTo>
                  <a:pt x="402" y="27"/>
                </a:lnTo>
                <a:lnTo>
                  <a:pt x="402" y="21"/>
                </a:lnTo>
                <a:lnTo>
                  <a:pt x="402" y="16"/>
                </a:lnTo>
                <a:lnTo>
                  <a:pt x="408" y="16"/>
                </a:lnTo>
                <a:lnTo>
                  <a:pt x="408" y="21"/>
                </a:lnTo>
                <a:lnTo>
                  <a:pt x="408" y="16"/>
                </a:lnTo>
                <a:lnTo>
                  <a:pt x="408" y="21"/>
                </a:lnTo>
                <a:lnTo>
                  <a:pt x="413" y="21"/>
                </a:lnTo>
                <a:lnTo>
                  <a:pt x="418" y="21"/>
                </a:lnTo>
                <a:lnTo>
                  <a:pt x="418" y="16"/>
                </a:lnTo>
                <a:lnTo>
                  <a:pt x="418" y="21"/>
                </a:lnTo>
                <a:lnTo>
                  <a:pt x="423" y="16"/>
                </a:lnTo>
                <a:lnTo>
                  <a:pt x="423" y="11"/>
                </a:lnTo>
                <a:lnTo>
                  <a:pt x="423" y="6"/>
                </a:lnTo>
                <a:lnTo>
                  <a:pt x="429" y="6"/>
                </a:lnTo>
                <a:lnTo>
                  <a:pt x="434" y="6"/>
                </a:lnTo>
                <a:lnTo>
                  <a:pt x="434" y="0"/>
                </a:lnTo>
                <a:lnTo>
                  <a:pt x="434" y="6"/>
                </a:lnTo>
                <a:lnTo>
                  <a:pt x="434" y="0"/>
                </a:lnTo>
                <a:lnTo>
                  <a:pt x="439" y="0"/>
                </a:lnTo>
                <a:lnTo>
                  <a:pt x="445" y="0"/>
                </a:lnTo>
                <a:lnTo>
                  <a:pt x="450"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25" name="Freeform 25"/>
          <p:cNvSpPr>
            <a:spLocks/>
          </p:cNvSpPr>
          <p:nvPr/>
        </p:nvSpPr>
        <p:spPr bwMode="auto">
          <a:xfrm>
            <a:off x="2454275" y="2538413"/>
            <a:ext cx="1697037" cy="1646237"/>
          </a:xfrm>
          <a:custGeom>
            <a:avLst/>
            <a:gdLst>
              <a:gd name="T0" fmla="*/ 900 w 1069"/>
              <a:gd name="T1" fmla="*/ 16 h 1037"/>
              <a:gd name="T2" fmla="*/ 958 w 1069"/>
              <a:gd name="T3" fmla="*/ 26 h 1037"/>
              <a:gd name="T4" fmla="*/ 1006 w 1069"/>
              <a:gd name="T5" fmla="*/ 47 h 1037"/>
              <a:gd name="T6" fmla="*/ 1059 w 1069"/>
              <a:gd name="T7" fmla="*/ 69 h 1037"/>
              <a:gd name="T8" fmla="*/ 1027 w 1069"/>
              <a:gd name="T9" fmla="*/ 116 h 1037"/>
              <a:gd name="T10" fmla="*/ 995 w 1069"/>
              <a:gd name="T11" fmla="*/ 174 h 1037"/>
              <a:gd name="T12" fmla="*/ 963 w 1069"/>
              <a:gd name="T13" fmla="*/ 222 h 1037"/>
              <a:gd name="T14" fmla="*/ 942 w 1069"/>
              <a:gd name="T15" fmla="*/ 280 h 1037"/>
              <a:gd name="T16" fmla="*/ 985 w 1069"/>
              <a:gd name="T17" fmla="*/ 439 h 1037"/>
              <a:gd name="T18" fmla="*/ 1037 w 1069"/>
              <a:gd name="T19" fmla="*/ 529 h 1037"/>
              <a:gd name="T20" fmla="*/ 990 w 1069"/>
              <a:gd name="T21" fmla="*/ 571 h 1037"/>
              <a:gd name="T22" fmla="*/ 1000 w 1069"/>
              <a:gd name="T23" fmla="*/ 619 h 1037"/>
              <a:gd name="T24" fmla="*/ 1011 w 1069"/>
              <a:gd name="T25" fmla="*/ 683 h 1037"/>
              <a:gd name="T26" fmla="*/ 1006 w 1069"/>
              <a:gd name="T27" fmla="*/ 757 h 1037"/>
              <a:gd name="T28" fmla="*/ 953 w 1069"/>
              <a:gd name="T29" fmla="*/ 804 h 1037"/>
              <a:gd name="T30" fmla="*/ 905 w 1069"/>
              <a:gd name="T31" fmla="*/ 841 h 1037"/>
              <a:gd name="T32" fmla="*/ 868 w 1069"/>
              <a:gd name="T33" fmla="*/ 894 h 1037"/>
              <a:gd name="T34" fmla="*/ 805 w 1069"/>
              <a:gd name="T35" fmla="*/ 921 h 1037"/>
              <a:gd name="T36" fmla="*/ 752 w 1069"/>
              <a:gd name="T37" fmla="*/ 1027 h 1037"/>
              <a:gd name="T38" fmla="*/ 688 w 1069"/>
              <a:gd name="T39" fmla="*/ 995 h 1037"/>
              <a:gd name="T40" fmla="*/ 619 w 1069"/>
              <a:gd name="T41" fmla="*/ 1006 h 1037"/>
              <a:gd name="T42" fmla="*/ 572 w 1069"/>
              <a:gd name="T43" fmla="*/ 1032 h 1037"/>
              <a:gd name="T44" fmla="*/ 513 w 1069"/>
              <a:gd name="T45" fmla="*/ 1021 h 1037"/>
              <a:gd name="T46" fmla="*/ 513 w 1069"/>
              <a:gd name="T47" fmla="*/ 953 h 1037"/>
              <a:gd name="T48" fmla="*/ 540 w 1069"/>
              <a:gd name="T49" fmla="*/ 884 h 1037"/>
              <a:gd name="T50" fmla="*/ 550 w 1069"/>
              <a:gd name="T51" fmla="*/ 831 h 1037"/>
              <a:gd name="T52" fmla="*/ 487 w 1069"/>
              <a:gd name="T53" fmla="*/ 810 h 1037"/>
              <a:gd name="T54" fmla="*/ 439 w 1069"/>
              <a:gd name="T55" fmla="*/ 789 h 1037"/>
              <a:gd name="T56" fmla="*/ 397 w 1069"/>
              <a:gd name="T57" fmla="*/ 773 h 1037"/>
              <a:gd name="T58" fmla="*/ 370 w 1069"/>
              <a:gd name="T59" fmla="*/ 730 h 1037"/>
              <a:gd name="T60" fmla="*/ 355 w 1069"/>
              <a:gd name="T61" fmla="*/ 699 h 1037"/>
              <a:gd name="T62" fmla="*/ 349 w 1069"/>
              <a:gd name="T63" fmla="*/ 656 h 1037"/>
              <a:gd name="T64" fmla="*/ 317 w 1069"/>
              <a:gd name="T65" fmla="*/ 624 h 1037"/>
              <a:gd name="T66" fmla="*/ 265 w 1069"/>
              <a:gd name="T67" fmla="*/ 614 h 1037"/>
              <a:gd name="T68" fmla="*/ 222 w 1069"/>
              <a:gd name="T69" fmla="*/ 630 h 1037"/>
              <a:gd name="T70" fmla="*/ 190 w 1069"/>
              <a:gd name="T71" fmla="*/ 651 h 1037"/>
              <a:gd name="T72" fmla="*/ 148 w 1069"/>
              <a:gd name="T73" fmla="*/ 651 h 1037"/>
              <a:gd name="T74" fmla="*/ 85 w 1069"/>
              <a:gd name="T75" fmla="*/ 635 h 1037"/>
              <a:gd name="T76" fmla="*/ 47 w 1069"/>
              <a:gd name="T77" fmla="*/ 624 h 1037"/>
              <a:gd name="T78" fmla="*/ 32 w 1069"/>
              <a:gd name="T79" fmla="*/ 587 h 1037"/>
              <a:gd name="T80" fmla="*/ 5 w 1069"/>
              <a:gd name="T81" fmla="*/ 550 h 1037"/>
              <a:gd name="T82" fmla="*/ 63 w 1069"/>
              <a:gd name="T83" fmla="*/ 323 h 1037"/>
              <a:gd name="T84" fmla="*/ 100 w 1069"/>
              <a:gd name="T85" fmla="*/ 312 h 1037"/>
              <a:gd name="T86" fmla="*/ 127 w 1069"/>
              <a:gd name="T87" fmla="*/ 270 h 1037"/>
              <a:gd name="T88" fmla="*/ 159 w 1069"/>
              <a:gd name="T89" fmla="*/ 227 h 1037"/>
              <a:gd name="T90" fmla="*/ 185 w 1069"/>
              <a:gd name="T91" fmla="*/ 174 h 1037"/>
              <a:gd name="T92" fmla="*/ 206 w 1069"/>
              <a:gd name="T93" fmla="*/ 121 h 1037"/>
              <a:gd name="T94" fmla="*/ 206 w 1069"/>
              <a:gd name="T95" fmla="*/ 74 h 1037"/>
              <a:gd name="T96" fmla="*/ 254 w 1069"/>
              <a:gd name="T97" fmla="*/ 47 h 1037"/>
              <a:gd name="T98" fmla="*/ 323 w 1069"/>
              <a:gd name="T99" fmla="*/ 63 h 1037"/>
              <a:gd name="T100" fmla="*/ 339 w 1069"/>
              <a:gd name="T101" fmla="*/ 100 h 1037"/>
              <a:gd name="T102" fmla="*/ 307 w 1069"/>
              <a:gd name="T103" fmla="*/ 137 h 1037"/>
              <a:gd name="T104" fmla="*/ 344 w 1069"/>
              <a:gd name="T105" fmla="*/ 153 h 1037"/>
              <a:gd name="T106" fmla="*/ 376 w 1069"/>
              <a:gd name="T107" fmla="*/ 185 h 1037"/>
              <a:gd name="T108" fmla="*/ 423 w 1069"/>
              <a:gd name="T109" fmla="*/ 201 h 1037"/>
              <a:gd name="T110" fmla="*/ 460 w 1069"/>
              <a:gd name="T111" fmla="*/ 159 h 1037"/>
              <a:gd name="T112" fmla="*/ 513 w 1069"/>
              <a:gd name="T113" fmla="*/ 132 h 1037"/>
              <a:gd name="T114" fmla="*/ 662 w 1069"/>
              <a:gd name="T115" fmla="*/ 10 h 1037"/>
              <a:gd name="T116" fmla="*/ 720 w 1069"/>
              <a:gd name="T117" fmla="*/ 21 h 1037"/>
              <a:gd name="T118" fmla="*/ 773 w 1069"/>
              <a:gd name="T119" fmla="*/ 5 h 1037"/>
              <a:gd name="T120" fmla="*/ 810 w 1069"/>
              <a:gd name="T121" fmla="*/ 5 h 10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69"/>
              <a:gd name="T184" fmla="*/ 0 h 1037"/>
              <a:gd name="T185" fmla="*/ 1069 w 1069"/>
              <a:gd name="T186" fmla="*/ 1037 h 103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69" h="1037">
                <a:moveTo>
                  <a:pt x="852" y="0"/>
                </a:moveTo>
                <a:lnTo>
                  <a:pt x="857" y="0"/>
                </a:lnTo>
                <a:lnTo>
                  <a:pt x="863" y="0"/>
                </a:lnTo>
                <a:lnTo>
                  <a:pt x="868" y="0"/>
                </a:lnTo>
                <a:lnTo>
                  <a:pt x="868" y="5"/>
                </a:lnTo>
                <a:lnTo>
                  <a:pt x="868" y="10"/>
                </a:lnTo>
                <a:lnTo>
                  <a:pt x="868" y="16"/>
                </a:lnTo>
                <a:lnTo>
                  <a:pt x="873" y="16"/>
                </a:lnTo>
                <a:lnTo>
                  <a:pt x="879" y="16"/>
                </a:lnTo>
                <a:lnTo>
                  <a:pt x="879" y="21"/>
                </a:lnTo>
                <a:lnTo>
                  <a:pt x="879" y="16"/>
                </a:lnTo>
                <a:lnTo>
                  <a:pt x="884" y="16"/>
                </a:lnTo>
                <a:lnTo>
                  <a:pt x="889" y="16"/>
                </a:lnTo>
                <a:lnTo>
                  <a:pt x="895" y="16"/>
                </a:lnTo>
                <a:lnTo>
                  <a:pt x="900" y="16"/>
                </a:lnTo>
                <a:lnTo>
                  <a:pt x="905" y="16"/>
                </a:lnTo>
                <a:lnTo>
                  <a:pt x="910" y="16"/>
                </a:lnTo>
                <a:lnTo>
                  <a:pt x="910" y="21"/>
                </a:lnTo>
                <a:lnTo>
                  <a:pt x="916" y="21"/>
                </a:lnTo>
                <a:lnTo>
                  <a:pt x="921" y="21"/>
                </a:lnTo>
                <a:lnTo>
                  <a:pt x="926" y="21"/>
                </a:lnTo>
                <a:lnTo>
                  <a:pt x="926" y="26"/>
                </a:lnTo>
                <a:lnTo>
                  <a:pt x="932" y="26"/>
                </a:lnTo>
                <a:lnTo>
                  <a:pt x="932" y="21"/>
                </a:lnTo>
                <a:lnTo>
                  <a:pt x="937" y="21"/>
                </a:lnTo>
                <a:lnTo>
                  <a:pt x="942" y="21"/>
                </a:lnTo>
                <a:lnTo>
                  <a:pt x="942" y="26"/>
                </a:lnTo>
                <a:lnTo>
                  <a:pt x="947" y="26"/>
                </a:lnTo>
                <a:lnTo>
                  <a:pt x="953" y="26"/>
                </a:lnTo>
                <a:lnTo>
                  <a:pt x="958" y="26"/>
                </a:lnTo>
                <a:lnTo>
                  <a:pt x="963" y="26"/>
                </a:lnTo>
                <a:lnTo>
                  <a:pt x="963" y="31"/>
                </a:lnTo>
                <a:lnTo>
                  <a:pt x="969" y="37"/>
                </a:lnTo>
                <a:lnTo>
                  <a:pt x="969" y="42"/>
                </a:lnTo>
                <a:lnTo>
                  <a:pt x="974" y="42"/>
                </a:lnTo>
                <a:lnTo>
                  <a:pt x="974" y="47"/>
                </a:lnTo>
                <a:lnTo>
                  <a:pt x="979" y="47"/>
                </a:lnTo>
                <a:lnTo>
                  <a:pt x="985" y="47"/>
                </a:lnTo>
                <a:lnTo>
                  <a:pt x="990" y="47"/>
                </a:lnTo>
                <a:lnTo>
                  <a:pt x="990" y="53"/>
                </a:lnTo>
                <a:lnTo>
                  <a:pt x="995" y="53"/>
                </a:lnTo>
                <a:lnTo>
                  <a:pt x="1000" y="47"/>
                </a:lnTo>
                <a:lnTo>
                  <a:pt x="1000" y="53"/>
                </a:lnTo>
                <a:lnTo>
                  <a:pt x="1000" y="47"/>
                </a:lnTo>
                <a:lnTo>
                  <a:pt x="1006" y="47"/>
                </a:lnTo>
                <a:lnTo>
                  <a:pt x="1011" y="47"/>
                </a:lnTo>
                <a:lnTo>
                  <a:pt x="1016" y="47"/>
                </a:lnTo>
                <a:lnTo>
                  <a:pt x="1016" y="53"/>
                </a:lnTo>
                <a:lnTo>
                  <a:pt x="1022" y="53"/>
                </a:lnTo>
                <a:lnTo>
                  <a:pt x="1022" y="58"/>
                </a:lnTo>
                <a:lnTo>
                  <a:pt x="1027" y="58"/>
                </a:lnTo>
                <a:lnTo>
                  <a:pt x="1032" y="58"/>
                </a:lnTo>
                <a:lnTo>
                  <a:pt x="1037" y="58"/>
                </a:lnTo>
                <a:lnTo>
                  <a:pt x="1043" y="58"/>
                </a:lnTo>
                <a:lnTo>
                  <a:pt x="1048" y="58"/>
                </a:lnTo>
                <a:lnTo>
                  <a:pt x="1048" y="63"/>
                </a:lnTo>
                <a:lnTo>
                  <a:pt x="1053" y="69"/>
                </a:lnTo>
                <a:lnTo>
                  <a:pt x="1053" y="74"/>
                </a:lnTo>
                <a:lnTo>
                  <a:pt x="1059" y="74"/>
                </a:lnTo>
                <a:lnTo>
                  <a:pt x="1059" y="69"/>
                </a:lnTo>
                <a:lnTo>
                  <a:pt x="1064" y="79"/>
                </a:lnTo>
                <a:lnTo>
                  <a:pt x="1069" y="79"/>
                </a:lnTo>
                <a:lnTo>
                  <a:pt x="1069" y="84"/>
                </a:lnTo>
                <a:lnTo>
                  <a:pt x="1064" y="84"/>
                </a:lnTo>
                <a:lnTo>
                  <a:pt x="1064" y="90"/>
                </a:lnTo>
                <a:lnTo>
                  <a:pt x="1059" y="90"/>
                </a:lnTo>
                <a:lnTo>
                  <a:pt x="1053" y="90"/>
                </a:lnTo>
                <a:lnTo>
                  <a:pt x="1048" y="95"/>
                </a:lnTo>
                <a:lnTo>
                  <a:pt x="1043" y="95"/>
                </a:lnTo>
                <a:lnTo>
                  <a:pt x="1043" y="100"/>
                </a:lnTo>
                <a:lnTo>
                  <a:pt x="1037" y="100"/>
                </a:lnTo>
                <a:lnTo>
                  <a:pt x="1032" y="100"/>
                </a:lnTo>
                <a:lnTo>
                  <a:pt x="1032" y="106"/>
                </a:lnTo>
                <a:lnTo>
                  <a:pt x="1027" y="111"/>
                </a:lnTo>
                <a:lnTo>
                  <a:pt x="1027" y="116"/>
                </a:lnTo>
                <a:lnTo>
                  <a:pt x="1022" y="121"/>
                </a:lnTo>
                <a:lnTo>
                  <a:pt x="1022" y="127"/>
                </a:lnTo>
                <a:lnTo>
                  <a:pt x="1022" y="132"/>
                </a:lnTo>
                <a:lnTo>
                  <a:pt x="1016" y="137"/>
                </a:lnTo>
                <a:lnTo>
                  <a:pt x="1016" y="143"/>
                </a:lnTo>
                <a:lnTo>
                  <a:pt x="1011" y="143"/>
                </a:lnTo>
                <a:lnTo>
                  <a:pt x="1011" y="148"/>
                </a:lnTo>
                <a:lnTo>
                  <a:pt x="1011" y="153"/>
                </a:lnTo>
                <a:lnTo>
                  <a:pt x="1006" y="153"/>
                </a:lnTo>
                <a:lnTo>
                  <a:pt x="1006" y="159"/>
                </a:lnTo>
                <a:lnTo>
                  <a:pt x="1006" y="164"/>
                </a:lnTo>
                <a:lnTo>
                  <a:pt x="1006" y="169"/>
                </a:lnTo>
                <a:lnTo>
                  <a:pt x="1000" y="169"/>
                </a:lnTo>
                <a:lnTo>
                  <a:pt x="1000" y="174"/>
                </a:lnTo>
                <a:lnTo>
                  <a:pt x="995" y="174"/>
                </a:lnTo>
                <a:lnTo>
                  <a:pt x="995" y="180"/>
                </a:lnTo>
                <a:lnTo>
                  <a:pt x="990" y="180"/>
                </a:lnTo>
                <a:lnTo>
                  <a:pt x="990" y="185"/>
                </a:lnTo>
                <a:lnTo>
                  <a:pt x="985" y="185"/>
                </a:lnTo>
                <a:lnTo>
                  <a:pt x="979" y="185"/>
                </a:lnTo>
                <a:lnTo>
                  <a:pt x="979" y="190"/>
                </a:lnTo>
                <a:lnTo>
                  <a:pt x="974" y="190"/>
                </a:lnTo>
                <a:lnTo>
                  <a:pt x="974" y="196"/>
                </a:lnTo>
                <a:lnTo>
                  <a:pt x="969" y="196"/>
                </a:lnTo>
                <a:lnTo>
                  <a:pt x="969" y="201"/>
                </a:lnTo>
                <a:lnTo>
                  <a:pt x="969" y="206"/>
                </a:lnTo>
                <a:lnTo>
                  <a:pt x="963" y="206"/>
                </a:lnTo>
                <a:lnTo>
                  <a:pt x="963" y="211"/>
                </a:lnTo>
                <a:lnTo>
                  <a:pt x="963" y="217"/>
                </a:lnTo>
                <a:lnTo>
                  <a:pt x="963" y="222"/>
                </a:lnTo>
                <a:lnTo>
                  <a:pt x="963" y="227"/>
                </a:lnTo>
                <a:lnTo>
                  <a:pt x="958" y="227"/>
                </a:lnTo>
                <a:lnTo>
                  <a:pt x="958" y="233"/>
                </a:lnTo>
                <a:lnTo>
                  <a:pt x="958" y="238"/>
                </a:lnTo>
                <a:lnTo>
                  <a:pt x="953" y="238"/>
                </a:lnTo>
                <a:lnTo>
                  <a:pt x="953" y="243"/>
                </a:lnTo>
                <a:lnTo>
                  <a:pt x="947" y="243"/>
                </a:lnTo>
                <a:lnTo>
                  <a:pt x="947" y="249"/>
                </a:lnTo>
                <a:lnTo>
                  <a:pt x="942" y="249"/>
                </a:lnTo>
                <a:lnTo>
                  <a:pt x="942" y="254"/>
                </a:lnTo>
                <a:lnTo>
                  <a:pt x="942" y="259"/>
                </a:lnTo>
                <a:lnTo>
                  <a:pt x="942" y="264"/>
                </a:lnTo>
                <a:lnTo>
                  <a:pt x="942" y="270"/>
                </a:lnTo>
                <a:lnTo>
                  <a:pt x="942" y="275"/>
                </a:lnTo>
                <a:lnTo>
                  <a:pt x="942" y="280"/>
                </a:lnTo>
                <a:lnTo>
                  <a:pt x="942" y="286"/>
                </a:lnTo>
                <a:lnTo>
                  <a:pt x="942" y="291"/>
                </a:lnTo>
                <a:lnTo>
                  <a:pt x="942" y="296"/>
                </a:lnTo>
                <a:lnTo>
                  <a:pt x="942" y="301"/>
                </a:lnTo>
                <a:lnTo>
                  <a:pt x="942" y="307"/>
                </a:lnTo>
                <a:lnTo>
                  <a:pt x="942" y="312"/>
                </a:lnTo>
                <a:lnTo>
                  <a:pt x="937" y="312"/>
                </a:lnTo>
                <a:lnTo>
                  <a:pt x="942" y="317"/>
                </a:lnTo>
                <a:lnTo>
                  <a:pt x="947" y="333"/>
                </a:lnTo>
                <a:lnTo>
                  <a:pt x="963" y="354"/>
                </a:lnTo>
                <a:lnTo>
                  <a:pt x="974" y="381"/>
                </a:lnTo>
                <a:lnTo>
                  <a:pt x="963" y="397"/>
                </a:lnTo>
                <a:lnTo>
                  <a:pt x="963" y="407"/>
                </a:lnTo>
                <a:lnTo>
                  <a:pt x="963" y="423"/>
                </a:lnTo>
                <a:lnTo>
                  <a:pt x="985" y="439"/>
                </a:lnTo>
                <a:lnTo>
                  <a:pt x="1011" y="439"/>
                </a:lnTo>
                <a:lnTo>
                  <a:pt x="1016" y="455"/>
                </a:lnTo>
                <a:lnTo>
                  <a:pt x="1027" y="471"/>
                </a:lnTo>
                <a:lnTo>
                  <a:pt x="1053" y="487"/>
                </a:lnTo>
                <a:lnTo>
                  <a:pt x="1059" y="497"/>
                </a:lnTo>
                <a:lnTo>
                  <a:pt x="1064" y="508"/>
                </a:lnTo>
                <a:lnTo>
                  <a:pt x="1059" y="508"/>
                </a:lnTo>
                <a:lnTo>
                  <a:pt x="1059" y="513"/>
                </a:lnTo>
                <a:lnTo>
                  <a:pt x="1053" y="513"/>
                </a:lnTo>
                <a:lnTo>
                  <a:pt x="1048" y="513"/>
                </a:lnTo>
                <a:lnTo>
                  <a:pt x="1048" y="519"/>
                </a:lnTo>
                <a:lnTo>
                  <a:pt x="1043" y="519"/>
                </a:lnTo>
                <a:lnTo>
                  <a:pt x="1043" y="524"/>
                </a:lnTo>
                <a:lnTo>
                  <a:pt x="1043" y="529"/>
                </a:lnTo>
                <a:lnTo>
                  <a:pt x="1037" y="529"/>
                </a:lnTo>
                <a:lnTo>
                  <a:pt x="1032" y="529"/>
                </a:lnTo>
                <a:lnTo>
                  <a:pt x="1032" y="534"/>
                </a:lnTo>
                <a:lnTo>
                  <a:pt x="1027" y="534"/>
                </a:lnTo>
                <a:lnTo>
                  <a:pt x="1027" y="540"/>
                </a:lnTo>
                <a:lnTo>
                  <a:pt x="1022" y="540"/>
                </a:lnTo>
                <a:lnTo>
                  <a:pt x="1022" y="545"/>
                </a:lnTo>
                <a:lnTo>
                  <a:pt x="1022" y="550"/>
                </a:lnTo>
                <a:lnTo>
                  <a:pt x="1016" y="550"/>
                </a:lnTo>
                <a:lnTo>
                  <a:pt x="1011" y="556"/>
                </a:lnTo>
                <a:lnTo>
                  <a:pt x="1011" y="561"/>
                </a:lnTo>
                <a:lnTo>
                  <a:pt x="1006" y="561"/>
                </a:lnTo>
                <a:lnTo>
                  <a:pt x="1006" y="566"/>
                </a:lnTo>
                <a:lnTo>
                  <a:pt x="1000" y="566"/>
                </a:lnTo>
                <a:lnTo>
                  <a:pt x="995" y="566"/>
                </a:lnTo>
                <a:lnTo>
                  <a:pt x="990" y="571"/>
                </a:lnTo>
                <a:lnTo>
                  <a:pt x="990" y="577"/>
                </a:lnTo>
                <a:lnTo>
                  <a:pt x="985" y="577"/>
                </a:lnTo>
                <a:lnTo>
                  <a:pt x="985" y="582"/>
                </a:lnTo>
                <a:lnTo>
                  <a:pt x="990" y="582"/>
                </a:lnTo>
                <a:lnTo>
                  <a:pt x="990" y="587"/>
                </a:lnTo>
                <a:lnTo>
                  <a:pt x="990" y="593"/>
                </a:lnTo>
                <a:lnTo>
                  <a:pt x="995" y="593"/>
                </a:lnTo>
                <a:lnTo>
                  <a:pt x="995" y="598"/>
                </a:lnTo>
                <a:lnTo>
                  <a:pt x="995" y="603"/>
                </a:lnTo>
                <a:lnTo>
                  <a:pt x="1000" y="603"/>
                </a:lnTo>
                <a:lnTo>
                  <a:pt x="1006" y="603"/>
                </a:lnTo>
                <a:lnTo>
                  <a:pt x="1006" y="609"/>
                </a:lnTo>
                <a:lnTo>
                  <a:pt x="1006" y="614"/>
                </a:lnTo>
                <a:lnTo>
                  <a:pt x="1006" y="619"/>
                </a:lnTo>
                <a:lnTo>
                  <a:pt x="1000" y="619"/>
                </a:lnTo>
                <a:lnTo>
                  <a:pt x="1006" y="624"/>
                </a:lnTo>
                <a:lnTo>
                  <a:pt x="1006" y="630"/>
                </a:lnTo>
                <a:lnTo>
                  <a:pt x="1000" y="630"/>
                </a:lnTo>
                <a:lnTo>
                  <a:pt x="1006" y="635"/>
                </a:lnTo>
                <a:lnTo>
                  <a:pt x="1000" y="635"/>
                </a:lnTo>
                <a:lnTo>
                  <a:pt x="1000" y="640"/>
                </a:lnTo>
                <a:lnTo>
                  <a:pt x="1000" y="646"/>
                </a:lnTo>
                <a:lnTo>
                  <a:pt x="1000" y="651"/>
                </a:lnTo>
                <a:lnTo>
                  <a:pt x="1000" y="656"/>
                </a:lnTo>
                <a:lnTo>
                  <a:pt x="1006" y="656"/>
                </a:lnTo>
                <a:lnTo>
                  <a:pt x="1006" y="661"/>
                </a:lnTo>
                <a:lnTo>
                  <a:pt x="1011" y="667"/>
                </a:lnTo>
                <a:lnTo>
                  <a:pt x="1011" y="672"/>
                </a:lnTo>
                <a:lnTo>
                  <a:pt x="1011" y="677"/>
                </a:lnTo>
                <a:lnTo>
                  <a:pt x="1011" y="683"/>
                </a:lnTo>
                <a:lnTo>
                  <a:pt x="1011" y="688"/>
                </a:lnTo>
                <a:lnTo>
                  <a:pt x="1016" y="688"/>
                </a:lnTo>
                <a:lnTo>
                  <a:pt x="1011" y="693"/>
                </a:lnTo>
                <a:lnTo>
                  <a:pt x="1011" y="699"/>
                </a:lnTo>
                <a:lnTo>
                  <a:pt x="1006" y="704"/>
                </a:lnTo>
                <a:lnTo>
                  <a:pt x="1006" y="709"/>
                </a:lnTo>
                <a:lnTo>
                  <a:pt x="1006" y="714"/>
                </a:lnTo>
                <a:lnTo>
                  <a:pt x="1006" y="720"/>
                </a:lnTo>
                <a:lnTo>
                  <a:pt x="1006" y="725"/>
                </a:lnTo>
                <a:lnTo>
                  <a:pt x="1006" y="730"/>
                </a:lnTo>
                <a:lnTo>
                  <a:pt x="1006" y="736"/>
                </a:lnTo>
                <a:lnTo>
                  <a:pt x="1006" y="741"/>
                </a:lnTo>
                <a:lnTo>
                  <a:pt x="1006" y="746"/>
                </a:lnTo>
                <a:lnTo>
                  <a:pt x="1006" y="751"/>
                </a:lnTo>
                <a:lnTo>
                  <a:pt x="1006" y="757"/>
                </a:lnTo>
                <a:lnTo>
                  <a:pt x="1006" y="762"/>
                </a:lnTo>
                <a:lnTo>
                  <a:pt x="1006" y="767"/>
                </a:lnTo>
                <a:lnTo>
                  <a:pt x="1006" y="773"/>
                </a:lnTo>
                <a:lnTo>
                  <a:pt x="1000" y="773"/>
                </a:lnTo>
                <a:lnTo>
                  <a:pt x="995" y="773"/>
                </a:lnTo>
                <a:lnTo>
                  <a:pt x="995" y="778"/>
                </a:lnTo>
                <a:lnTo>
                  <a:pt x="990" y="778"/>
                </a:lnTo>
                <a:lnTo>
                  <a:pt x="985" y="778"/>
                </a:lnTo>
                <a:lnTo>
                  <a:pt x="979" y="783"/>
                </a:lnTo>
                <a:lnTo>
                  <a:pt x="974" y="789"/>
                </a:lnTo>
                <a:lnTo>
                  <a:pt x="969" y="794"/>
                </a:lnTo>
                <a:lnTo>
                  <a:pt x="963" y="794"/>
                </a:lnTo>
                <a:lnTo>
                  <a:pt x="963" y="799"/>
                </a:lnTo>
                <a:lnTo>
                  <a:pt x="958" y="804"/>
                </a:lnTo>
                <a:lnTo>
                  <a:pt x="953" y="804"/>
                </a:lnTo>
                <a:lnTo>
                  <a:pt x="953" y="810"/>
                </a:lnTo>
                <a:lnTo>
                  <a:pt x="947" y="810"/>
                </a:lnTo>
                <a:lnTo>
                  <a:pt x="947" y="815"/>
                </a:lnTo>
                <a:lnTo>
                  <a:pt x="942" y="815"/>
                </a:lnTo>
                <a:lnTo>
                  <a:pt x="937" y="815"/>
                </a:lnTo>
                <a:lnTo>
                  <a:pt x="932" y="815"/>
                </a:lnTo>
                <a:lnTo>
                  <a:pt x="926" y="820"/>
                </a:lnTo>
                <a:lnTo>
                  <a:pt x="921" y="820"/>
                </a:lnTo>
                <a:lnTo>
                  <a:pt x="921" y="826"/>
                </a:lnTo>
                <a:lnTo>
                  <a:pt x="916" y="826"/>
                </a:lnTo>
                <a:lnTo>
                  <a:pt x="916" y="831"/>
                </a:lnTo>
                <a:lnTo>
                  <a:pt x="910" y="831"/>
                </a:lnTo>
                <a:lnTo>
                  <a:pt x="910" y="836"/>
                </a:lnTo>
                <a:lnTo>
                  <a:pt x="905" y="836"/>
                </a:lnTo>
                <a:lnTo>
                  <a:pt x="905" y="841"/>
                </a:lnTo>
                <a:lnTo>
                  <a:pt x="900" y="847"/>
                </a:lnTo>
                <a:lnTo>
                  <a:pt x="900" y="841"/>
                </a:lnTo>
                <a:lnTo>
                  <a:pt x="895" y="841"/>
                </a:lnTo>
                <a:lnTo>
                  <a:pt x="895" y="847"/>
                </a:lnTo>
                <a:lnTo>
                  <a:pt x="889" y="852"/>
                </a:lnTo>
                <a:lnTo>
                  <a:pt x="889" y="857"/>
                </a:lnTo>
                <a:lnTo>
                  <a:pt x="884" y="857"/>
                </a:lnTo>
                <a:lnTo>
                  <a:pt x="884" y="863"/>
                </a:lnTo>
                <a:lnTo>
                  <a:pt x="884" y="868"/>
                </a:lnTo>
                <a:lnTo>
                  <a:pt x="879" y="868"/>
                </a:lnTo>
                <a:lnTo>
                  <a:pt x="879" y="873"/>
                </a:lnTo>
                <a:lnTo>
                  <a:pt x="873" y="879"/>
                </a:lnTo>
                <a:lnTo>
                  <a:pt x="873" y="884"/>
                </a:lnTo>
                <a:lnTo>
                  <a:pt x="868" y="889"/>
                </a:lnTo>
                <a:lnTo>
                  <a:pt x="868" y="894"/>
                </a:lnTo>
                <a:lnTo>
                  <a:pt x="863" y="894"/>
                </a:lnTo>
                <a:lnTo>
                  <a:pt x="863" y="900"/>
                </a:lnTo>
                <a:lnTo>
                  <a:pt x="857" y="905"/>
                </a:lnTo>
                <a:lnTo>
                  <a:pt x="852" y="910"/>
                </a:lnTo>
                <a:lnTo>
                  <a:pt x="847" y="910"/>
                </a:lnTo>
                <a:lnTo>
                  <a:pt x="847" y="916"/>
                </a:lnTo>
                <a:lnTo>
                  <a:pt x="842" y="916"/>
                </a:lnTo>
                <a:lnTo>
                  <a:pt x="836" y="916"/>
                </a:lnTo>
                <a:lnTo>
                  <a:pt x="831" y="916"/>
                </a:lnTo>
                <a:lnTo>
                  <a:pt x="826" y="916"/>
                </a:lnTo>
                <a:lnTo>
                  <a:pt x="826" y="921"/>
                </a:lnTo>
                <a:lnTo>
                  <a:pt x="820" y="921"/>
                </a:lnTo>
                <a:lnTo>
                  <a:pt x="815" y="921"/>
                </a:lnTo>
                <a:lnTo>
                  <a:pt x="810" y="921"/>
                </a:lnTo>
                <a:lnTo>
                  <a:pt x="805" y="921"/>
                </a:lnTo>
                <a:lnTo>
                  <a:pt x="820" y="1011"/>
                </a:lnTo>
                <a:lnTo>
                  <a:pt x="820" y="1016"/>
                </a:lnTo>
                <a:lnTo>
                  <a:pt x="815" y="1016"/>
                </a:lnTo>
                <a:lnTo>
                  <a:pt x="810" y="1021"/>
                </a:lnTo>
                <a:lnTo>
                  <a:pt x="805" y="1021"/>
                </a:lnTo>
                <a:lnTo>
                  <a:pt x="799" y="1021"/>
                </a:lnTo>
                <a:lnTo>
                  <a:pt x="794" y="1021"/>
                </a:lnTo>
                <a:lnTo>
                  <a:pt x="789" y="1021"/>
                </a:lnTo>
                <a:lnTo>
                  <a:pt x="783" y="1021"/>
                </a:lnTo>
                <a:lnTo>
                  <a:pt x="778" y="1021"/>
                </a:lnTo>
                <a:lnTo>
                  <a:pt x="773" y="1021"/>
                </a:lnTo>
                <a:lnTo>
                  <a:pt x="767" y="1027"/>
                </a:lnTo>
                <a:lnTo>
                  <a:pt x="762" y="1027"/>
                </a:lnTo>
                <a:lnTo>
                  <a:pt x="757" y="1027"/>
                </a:lnTo>
                <a:lnTo>
                  <a:pt x="752" y="1027"/>
                </a:lnTo>
                <a:lnTo>
                  <a:pt x="752" y="1032"/>
                </a:lnTo>
                <a:lnTo>
                  <a:pt x="746" y="1032"/>
                </a:lnTo>
                <a:lnTo>
                  <a:pt x="741" y="1032"/>
                </a:lnTo>
                <a:lnTo>
                  <a:pt x="736" y="1027"/>
                </a:lnTo>
                <a:lnTo>
                  <a:pt x="730" y="1027"/>
                </a:lnTo>
                <a:lnTo>
                  <a:pt x="725" y="1027"/>
                </a:lnTo>
                <a:lnTo>
                  <a:pt x="725" y="1021"/>
                </a:lnTo>
                <a:lnTo>
                  <a:pt x="720" y="1021"/>
                </a:lnTo>
                <a:lnTo>
                  <a:pt x="715" y="1016"/>
                </a:lnTo>
                <a:lnTo>
                  <a:pt x="709" y="1011"/>
                </a:lnTo>
                <a:lnTo>
                  <a:pt x="704" y="1006"/>
                </a:lnTo>
                <a:lnTo>
                  <a:pt x="699" y="1000"/>
                </a:lnTo>
                <a:lnTo>
                  <a:pt x="693" y="1000"/>
                </a:lnTo>
                <a:lnTo>
                  <a:pt x="693" y="995"/>
                </a:lnTo>
                <a:lnTo>
                  <a:pt x="688" y="995"/>
                </a:lnTo>
                <a:lnTo>
                  <a:pt x="683" y="995"/>
                </a:lnTo>
                <a:lnTo>
                  <a:pt x="677" y="995"/>
                </a:lnTo>
                <a:lnTo>
                  <a:pt x="672" y="995"/>
                </a:lnTo>
                <a:lnTo>
                  <a:pt x="667" y="990"/>
                </a:lnTo>
                <a:lnTo>
                  <a:pt x="667" y="995"/>
                </a:lnTo>
                <a:lnTo>
                  <a:pt x="662" y="995"/>
                </a:lnTo>
                <a:lnTo>
                  <a:pt x="656" y="995"/>
                </a:lnTo>
                <a:lnTo>
                  <a:pt x="651" y="995"/>
                </a:lnTo>
                <a:lnTo>
                  <a:pt x="646" y="995"/>
                </a:lnTo>
                <a:lnTo>
                  <a:pt x="640" y="995"/>
                </a:lnTo>
                <a:lnTo>
                  <a:pt x="635" y="1000"/>
                </a:lnTo>
                <a:lnTo>
                  <a:pt x="630" y="1000"/>
                </a:lnTo>
                <a:lnTo>
                  <a:pt x="625" y="1000"/>
                </a:lnTo>
                <a:lnTo>
                  <a:pt x="625" y="1006"/>
                </a:lnTo>
                <a:lnTo>
                  <a:pt x="619" y="1006"/>
                </a:lnTo>
                <a:lnTo>
                  <a:pt x="619" y="1011"/>
                </a:lnTo>
                <a:lnTo>
                  <a:pt x="614" y="1011"/>
                </a:lnTo>
                <a:lnTo>
                  <a:pt x="614" y="1016"/>
                </a:lnTo>
                <a:lnTo>
                  <a:pt x="609" y="1016"/>
                </a:lnTo>
                <a:lnTo>
                  <a:pt x="603" y="1016"/>
                </a:lnTo>
                <a:lnTo>
                  <a:pt x="598" y="1011"/>
                </a:lnTo>
                <a:lnTo>
                  <a:pt x="598" y="1016"/>
                </a:lnTo>
                <a:lnTo>
                  <a:pt x="593" y="1016"/>
                </a:lnTo>
                <a:lnTo>
                  <a:pt x="587" y="1016"/>
                </a:lnTo>
                <a:lnTo>
                  <a:pt x="582" y="1016"/>
                </a:lnTo>
                <a:lnTo>
                  <a:pt x="582" y="1021"/>
                </a:lnTo>
                <a:lnTo>
                  <a:pt x="582" y="1027"/>
                </a:lnTo>
                <a:lnTo>
                  <a:pt x="577" y="1027"/>
                </a:lnTo>
                <a:lnTo>
                  <a:pt x="577" y="1032"/>
                </a:lnTo>
                <a:lnTo>
                  <a:pt x="572" y="1032"/>
                </a:lnTo>
                <a:lnTo>
                  <a:pt x="572" y="1037"/>
                </a:lnTo>
                <a:lnTo>
                  <a:pt x="566" y="1037"/>
                </a:lnTo>
                <a:lnTo>
                  <a:pt x="561" y="1037"/>
                </a:lnTo>
                <a:lnTo>
                  <a:pt x="556" y="1037"/>
                </a:lnTo>
                <a:lnTo>
                  <a:pt x="550" y="1037"/>
                </a:lnTo>
                <a:lnTo>
                  <a:pt x="545" y="1037"/>
                </a:lnTo>
                <a:lnTo>
                  <a:pt x="540" y="1037"/>
                </a:lnTo>
                <a:lnTo>
                  <a:pt x="535" y="1037"/>
                </a:lnTo>
                <a:lnTo>
                  <a:pt x="529" y="1037"/>
                </a:lnTo>
                <a:lnTo>
                  <a:pt x="524" y="1037"/>
                </a:lnTo>
                <a:lnTo>
                  <a:pt x="519" y="1037"/>
                </a:lnTo>
                <a:lnTo>
                  <a:pt x="513" y="1037"/>
                </a:lnTo>
                <a:lnTo>
                  <a:pt x="513" y="1032"/>
                </a:lnTo>
                <a:lnTo>
                  <a:pt x="513" y="1027"/>
                </a:lnTo>
                <a:lnTo>
                  <a:pt x="513" y="1021"/>
                </a:lnTo>
                <a:lnTo>
                  <a:pt x="513" y="1016"/>
                </a:lnTo>
                <a:lnTo>
                  <a:pt x="513" y="1011"/>
                </a:lnTo>
                <a:lnTo>
                  <a:pt x="513" y="1006"/>
                </a:lnTo>
                <a:lnTo>
                  <a:pt x="513" y="1000"/>
                </a:lnTo>
                <a:lnTo>
                  <a:pt x="513" y="995"/>
                </a:lnTo>
                <a:lnTo>
                  <a:pt x="513" y="990"/>
                </a:lnTo>
                <a:lnTo>
                  <a:pt x="513" y="984"/>
                </a:lnTo>
                <a:lnTo>
                  <a:pt x="513" y="979"/>
                </a:lnTo>
                <a:lnTo>
                  <a:pt x="513" y="974"/>
                </a:lnTo>
                <a:lnTo>
                  <a:pt x="508" y="974"/>
                </a:lnTo>
                <a:lnTo>
                  <a:pt x="508" y="969"/>
                </a:lnTo>
                <a:lnTo>
                  <a:pt x="508" y="963"/>
                </a:lnTo>
                <a:lnTo>
                  <a:pt x="513" y="963"/>
                </a:lnTo>
                <a:lnTo>
                  <a:pt x="513" y="958"/>
                </a:lnTo>
                <a:lnTo>
                  <a:pt x="513" y="953"/>
                </a:lnTo>
                <a:lnTo>
                  <a:pt x="513" y="947"/>
                </a:lnTo>
                <a:lnTo>
                  <a:pt x="513" y="942"/>
                </a:lnTo>
                <a:lnTo>
                  <a:pt x="513" y="937"/>
                </a:lnTo>
                <a:lnTo>
                  <a:pt x="513" y="931"/>
                </a:lnTo>
                <a:lnTo>
                  <a:pt x="519" y="926"/>
                </a:lnTo>
                <a:lnTo>
                  <a:pt x="519" y="921"/>
                </a:lnTo>
                <a:lnTo>
                  <a:pt x="519" y="916"/>
                </a:lnTo>
                <a:lnTo>
                  <a:pt x="524" y="916"/>
                </a:lnTo>
                <a:lnTo>
                  <a:pt x="524" y="910"/>
                </a:lnTo>
                <a:lnTo>
                  <a:pt x="524" y="905"/>
                </a:lnTo>
                <a:lnTo>
                  <a:pt x="529" y="905"/>
                </a:lnTo>
                <a:lnTo>
                  <a:pt x="529" y="900"/>
                </a:lnTo>
                <a:lnTo>
                  <a:pt x="529" y="894"/>
                </a:lnTo>
                <a:lnTo>
                  <a:pt x="535" y="889"/>
                </a:lnTo>
                <a:lnTo>
                  <a:pt x="540" y="884"/>
                </a:lnTo>
                <a:lnTo>
                  <a:pt x="545" y="879"/>
                </a:lnTo>
                <a:lnTo>
                  <a:pt x="550" y="879"/>
                </a:lnTo>
                <a:lnTo>
                  <a:pt x="550" y="873"/>
                </a:lnTo>
                <a:lnTo>
                  <a:pt x="556" y="873"/>
                </a:lnTo>
                <a:lnTo>
                  <a:pt x="556" y="868"/>
                </a:lnTo>
                <a:lnTo>
                  <a:pt x="561" y="868"/>
                </a:lnTo>
                <a:lnTo>
                  <a:pt x="561" y="863"/>
                </a:lnTo>
                <a:lnTo>
                  <a:pt x="561" y="857"/>
                </a:lnTo>
                <a:lnTo>
                  <a:pt x="561" y="852"/>
                </a:lnTo>
                <a:lnTo>
                  <a:pt x="561" y="847"/>
                </a:lnTo>
                <a:lnTo>
                  <a:pt x="561" y="841"/>
                </a:lnTo>
                <a:lnTo>
                  <a:pt x="561" y="836"/>
                </a:lnTo>
                <a:lnTo>
                  <a:pt x="556" y="836"/>
                </a:lnTo>
                <a:lnTo>
                  <a:pt x="550" y="836"/>
                </a:lnTo>
                <a:lnTo>
                  <a:pt x="550" y="831"/>
                </a:lnTo>
                <a:lnTo>
                  <a:pt x="545" y="831"/>
                </a:lnTo>
                <a:lnTo>
                  <a:pt x="545" y="826"/>
                </a:lnTo>
                <a:lnTo>
                  <a:pt x="540" y="826"/>
                </a:lnTo>
                <a:lnTo>
                  <a:pt x="540" y="820"/>
                </a:lnTo>
                <a:lnTo>
                  <a:pt x="535" y="820"/>
                </a:lnTo>
                <a:lnTo>
                  <a:pt x="535" y="815"/>
                </a:lnTo>
                <a:lnTo>
                  <a:pt x="529" y="815"/>
                </a:lnTo>
                <a:lnTo>
                  <a:pt x="524" y="815"/>
                </a:lnTo>
                <a:lnTo>
                  <a:pt x="519" y="815"/>
                </a:lnTo>
                <a:lnTo>
                  <a:pt x="513" y="815"/>
                </a:lnTo>
                <a:lnTo>
                  <a:pt x="508" y="810"/>
                </a:lnTo>
                <a:lnTo>
                  <a:pt x="503" y="810"/>
                </a:lnTo>
                <a:lnTo>
                  <a:pt x="497" y="810"/>
                </a:lnTo>
                <a:lnTo>
                  <a:pt x="492" y="810"/>
                </a:lnTo>
                <a:lnTo>
                  <a:pt x="487" y="810"/>
                </a:lnTo>
                <a:lnTo>
                  <a:pt x="487" y="804"/>
                </a:lnTo>
                <a:lnTo>
                  <a:pt x="482" y="804"/>
                </a:lnTo>
                <a:lnTo>
                  <a:pt x="476" y="804"/>
                </a:lnTo>
                <a:lnTo>
                  <a:pt x="471" y="804"/>
                </a:lnTo>
                <a:lnTo>
                  <a:pt x="466" y="804"/>
                </a:lnTo>
                <a:lnTo>
                  <a:pt x="466" y="799"/>
                </a:lnTo>
                <a:lnTo>
                  <a:pt x="460" y="799"/>
                </a:lnTo>
                <a:lnTo>
                  <a:pt x="460" y="804"/>
                </a:lnTo>
                <a:lnTo>
                  <a:pt x="460" y="799"/>
                </a:lnTo>
                <a:lnTo>
                  <a:pt x="455" y="799"/>
                </a:lnTo>
                <a:lnTo>
                  <a:pt x="455" y="794"/>
                </a:lnTo>
                <a:lnTo>
                  <a:pt x="450" y="794"/>
                </a:lnTo>
                <a:lnTo>
                  <a:pt x="450" y="789"/>
                </a:lnTo>
                <a:lnTo>
                  <a:pt x="445" y="789"/>
                </a:lnTo>
                <a:lnTo>
                  <a:pt x="439" y="789"/>
                </a:lnTo>
                <a:lnTo>
                  <a:pt x="439" y="783"/>
                </a:lnTo>
                <a:lnTo>
                  <a:pt x="439" y="789"/>
                </a:lnTo>
                <a:lnTo>
                  <a:pt x="439" y="783"/>
                </a:lnTo>
                <a:lnTo>
                  <a:pt x="434" y="783"/>
                </a:lnTo>
                <a:lnTo>
                  <a:pt x="429" y="783"/>
                </a:lnTo>
                <a:lnTo>
                  <a:pt x="429" y="778"/>
                </a:lnTo>
                <a:lnTo>
                  <a:pt x="429" y="783"/>
                </a:lnTo>
                <a:lnTo>
                  <a:pt x="423" y="783"/>
                </a:lnTo>
                <a:lnTo>
                  <a:pt x="418" y="783"/>
                </a:lnTo>
                <a:lnTo>
                  <a:pt x="413" y="783"/>
                </a:lnTo>
                <a:lnTo>
                  <a:pt x="413" y="778"/>
                </a:lnTo>
                <a:lnTo>
                  <a:pt x="407" y="778"/>
                </a:lnTo>
                <a:lnTo>
                  <a:pt x="402" y="778"/>
                </a:lnTo>
                <a:lnTo>
                  <a:pt x="402" y="773"/>
                </a:lnTo>
                <a:lnTo>
                  <a:pt x="397" y="773"/>
                </a:lnTo>
                <a:lnTo>
                  <a:pt x="397" y="767"/>
                </a:lnTo>
                <a:lnTo>
                  <a:pt x="392" y="767"/>
                </a:lnTo>
                <a:lnTo>
                  <a:pt x="386" y="767"/>
                </a:lnTo>
                <a:lnTo>
                  <a:pt x="386" y="762"/>
                </a:lnTo>
                <a:lnTo>
                  <a:pt x="386" y="757"/>
                </a:lnTo>
                <a:lnTo>
                  <a:pt x="381" y="757"/>
                </a:lnTo>
                <a:lnTo>
                  <a:pt x="381" y="751"/>
                </a:lnTo>
                <a:lnTo>
                  <a:pt x="376" y="751"/>
                </a:lnTo>
                <a:lnTo>
                  <a:pt x="381" y="751"/>
                </a:lnTo>
                <a:lnTo>
                  <a:pt x="381" y="746"/>
                </a:lnTo>
                <a:lnTo>
                  <a:pt x="381" y="741"/>
                </a:lnTo>
                <a:lnTo>
                  <a:pt x="376" y="741"/>
                </a:lnTo>
                <a:lnTo>
                  <a:pt x="376" y="736"/>
                </a:lnTo>
                <a:lnTo>
                  <a:pt x="376" y="730"/>
                </a:lnTo>
                <a:lnTo>
                  <a:pt x="370" y="730"/>
                </a:lnTo>
                <a:lnTo>
                  <a:pt x="376" y="730"/>
                </a:lnTo>
                <a:lnTo>
                  <a:pt x="376" y="725"/>
                </a:lnTo>
                <a:lnTo>
                  <a:pt x="370" y="725"/>
                </a:lnTo>
                <a:lnTo>
                  <a:pt x="370" y="720"/>
                </a:lnTo>
                <a:lnTo>
                  <a:pt x="365" y="720"/>
                </a:lnTo>
                <a:lnTo>
                  <a:pt x="365" y="714"/>
                </a:lnTo>
                <a:lnTo>
                  <a:pt x="360" y="714"/>
                </a:lnTo>
                <a:lnTo>
                  <a:pt x="360" y="709"/>
                </a:lnTo>
                <a:lnTo>
                  <a:pt x="365" y="709"/>
                </a:lnTo>
                <a:lnTo>
                  <a:pt x="360" y="709"/>
                </a:lnTo>
                <a:lnTo>
                  <a:pt x="360" y="704"/>
                </a:lnTo>
                <a:lnTo>
                  <a:pt x="355" y="704"/>
                </a:lnTo>
                <a:lnTo>
                  <a:pt x="360" y="704"/>
                </a:lnTo>
                <a:lnTo>
                  <a:pt x="360" y="699"/>
                </a:lnTo>
                <a:lnTo>
                  <a:pt x="355" y="699"/>
                </a:lnTo>
                <a:lnTo>
                  <a:pt x="355" y="693"/>
                </a:lnTo>
                <a:lnTo>
                  <a:pt x="355" y="688"/>
                </a:lnTo>
                <a:lnTo>
                  <a:pt x="349" y="688"/>
                </a:lnTo>
                <a:lnTo>
                  <a:pt x="349" y="683"/>
                </a:lnTo>
                <a:lnTo>
                  <a:pt x="349" y="677"/>
                </a:lnTo>
                <a:lnTo>
                  <a:pt x="344" y="677"/>
                </a:lnTo>
                <a:lnTo>
                  <a:pt x="349" y="677"/>
                </a:lnTo>
                <a:lnTo>
                  <a:pt x="349" y="672"/>
                </a:lnTo>
                <a:lnTo>
                  <a:pt x="344" y="672"/>
                </a:lnTo>
                <a:lnTo>
                  <a:pt x="344" y="667"/>
                </a:lnTo>
                <a:lnTo>
                  <a:pt x="349" y="667"/>
                </a:lnTo>
                <a:lnTo>
                  <a:pt x="349" y="661"/>
                </a:lnTo>
                <a:lnTo>
                  <a:pt x="344" y="661"/>
                </a:lnTo>
                <a:lnTo>
                  <a:pt x="349" y="661"/>
                </a:lnTo>
                <a:lnTo>
                  <a:pt x="349" y="656"/>
                </a:lnTo>
                <a:lnTo>
                  <a:pt x="344" y="656"/>
                </a:lnTo>
                <a:lnTo>
                  <a:pt x="349" y="656"/>
                </a:lnTo>
                <a:lnTo>
                  <a:pt x="344" y="656"/>
                </a:lnTo>
                <a:lnTo>
                  <a:pt x="344" y="651"/>
                </a:lnTo>
                <a:lnTo>
                  <a:pt x="339" y="651"/>
                </a:lnTo>
                <a:lnTo>
                  <a:pt x="339" y="646"/>
                </a:lnTo>
                <a:lnTo>
                  <a:pt x="339" y="651"/>
                </a:lnTo>
                <a:lnTo>
                  <a:pt x="333" y="646"/>
                </a:lnTo>
                <a:lnTo>
                  <a:pt x="333" y="640"/>
                </a:lnTo>
                <a:lnTo>
                  <a:pt x="328" y="640"/>
                </a:lnTo>
                <a:lnTo>
                  <a:pt x="328" y="635"/>
                </a:lnTo>
                <a:lnTo>
                  <a:pt x="328" y="630"/>
                </a:lnTo>
                <a:lnTo>
                  <a:pt x="323" y="630"/>
                </a:lnTo>
                <a:lnTo>
                  <a:pt x="323" y="624"/>
                </a:lnTo>
                <a:lnTo>
                  <a:pt x="317" y="624"/>
                </a:lnTo>
                <a:lnTo>
                  <a:pt x="312" y="624"/>
                </a:lnTo>
                <a:lnTo>
                  <a:pt x="312" y="619"/>
                </a:lnTo>
                <a:lnTo>
                  <a:pt x="312" y="624"/>
                </a:lnTo>
                <a:lnTo>
                  <a:pt x="307" y="619"/>
                </a:lnTo>
                <a:lnTo>
                  <a:pt x="307" y="624"/>
                </a:lnTo>
                <a:lnTo>
                  <a:pt x="302" y="624"/>
                </a:lnTo>
                <a:lnTo>
                  <a:pt x="302" y="619"/>
                </a:lnTo>
                <a:lnTo>
                  <a:pt x="296" y="619"/>
                </a:lnTo>
                <a:lnTo>
                  <a:pt x="291" y="619"/>
                </a:lnTo>
                <a:lnTo>
                  <a:pt x="286" y="619"/>
                </a:lnTo>
                <a:lnTo>
                  <a:pt x="280" y="619"/>
                </a:lnTo>
                <a:lnTo>
                  <a:pt x="280" y="614"/>
                </a:lnTo>
                <a:lnTo>
                  <a:pt x="275" y="614"/>
                </a:lnTo>
                <a:lnTo>
                  <a:pt x="270" y="614"/>
                </a:lnTo>
                <a:lnTo>
                  <a:pt x="265" y="614"/>
                </a:lnTo>
                <a:lnTo>
                  <a:pt x="265" y="609"/>
                </a:lnTo>
                <a:lnTo>
                  <a:pt x="259" y="609"/>
                </a:lnTo>
                <a:lnTo>
                  <a:pt x="254" y="609"/>
                </a:lnTo>
                <a:lnTo>
                  <a:pt x="249" y="609"/>
                </a:lnTo>
                <a:lnTo>
                  <a:pt x="254" y="609"/>
                </a:lnTo>
                <a:lnTo>
                  <a:pt x="254" y="614"/>
                </a:lnTo>
                <a:lnTo>
                  <a:pt x="249" y="614"/>
                </a:lnTo>
                <a:lnTo>
                  <a:pt x="238" y="619"/>
                </a:lnTo>
                <a:lnTo>
                  <a:pt x="233" y="624"/>
                </a:lnTo>
                <a:lnTo>
                  <a:pt x="233" y="630"/>
                </a:lnTo>
                <a:lnTo>
                  <a:pt x="227" y="630"/>
                </a:lnTo>
                <a:lnTo>
                  <a:pt x="222" y="635"/>
                </a:lnTo>
                <a:lnTo>
                  <a:pt x="222" y="630"/>
                </a:lnTo>
                <a:lnTo>
                  <a:pt x="222" y="635"/>
                </a:lnTo>
                <a:lnTo>
                  <a:pt x="222" y="630"/>
                </a:lnTo>
                <a:lnTo>
                  <a:pt x="222" y="635"/>
                </a:lnTo>
                <a:lnTo>
                  <a:pt x="217" y="635"/>
                </a:lnTo>
                <a:lnTo>
                  <a:pt x="222" y="635"/>
                </a:lnTo>
                <a:lnTo>
                  <a:pt x="217" y="635"/>
                </a:lnTo>
                <a:lnTo>
                  <a:pt x="217" y="640"/>
                </a:lnTo>
                <a:lnTo>
                  <a:pt x="212" y="640"/>
                </a:lnTo>
                <a:lnTo>
                  <a:pt x="217" y="646"/>
                </a:lnTo>
                <a:lnTo>
                  <a:pt x="212" y="646"/>
                </a:lnTo>
                <a:lnTo>
                  <a:pt x="212" y="640"/>
                </a:lnTo>
                <a:lnTo>
                  <a:pt x="212" y="646"/>
                </a:lnTo>
                <a:lnTo>
                  <a:pt x="206" y="646"/>
                </a:lnTo>
                <a:lnTo>
                  <a:pt x="201" y="646"/>
                </a:lnTo>
                <a:lnTo>
                  <a:pt x="196" y="646"/>
                </a:lnTo>
                <a:lnTo>
                  <a:pt x="196" y="651"/>
                </a:lnTo>
                <a:lnTo>
                  <a:pt x="190" y="651"/>
                </a:lnTo>
                <a:lnTo>
                  <a:pt x="190" y="646"/>
                </a:lnTo>
                <a:lnTo>
                  <a:pt x="185" y="646"/>
                </a:lnTo>
                <a:lnTo>
                  <a:pt x="180" y="646"/>
                </a:lnTo>
                <a:lnTo>
                  <a:pt x="185" y="646"/>
                </a:lnTo>
                <a:lnTo>
                  <a:pt x="180" y="651"/>
                </a:lnTo>
                <a:lnTo>
                  <a:pt x="180" y="646"/>
                </a:lnTo>
                <a:lnTo>
                  <a:pt x="175" y="646"/>
                </a:lnTo>
                <a:lnTo>
                  <a:pt x="175" y="640"/>
                </a:lnTo>
                <a:lnTo>
                  <a:pt x="169" y="640"/>
                </a:lnTo>
                <a:lnTo>
                  <a:pt x="164" y="640"/>
                </a:lnTo>
                <a:lnTo>
                  <a:pt x="159" y="640"/>
                </a:lnTo>
                <a:lnTo>
                  <a:pt x="159" y="646"/>
                </a:lnTo>
                <a:lnTo>
                  <a:pt x="153" y="646"/>
                </a:lnTo>
                <a:lnTo>
                  <a:pt x="148" y="646"/>
                </a:lnTo>
                <a:lnTo>
                  <a:pt x="148" y="651"/>
                </a:lnTo>
                <a:lnTo>
                  <a:pt x="148" y="646"/>
                </a:lnTo>
                <a:lnTo>
                  <a:pt x="143" y="646"/>
                </a:lnTo>
                <a:lnTo>
                  <a:pt x="137" y="646"/>
                </a:lnTo>
                <a:lnTo>
                  <a:pt x="132" y="646"/>
                </a:lnTo>
                <a:lnTo>
                  <a:pt x="127" y="646"/>
                </a:lnTo>
                <a:lnTo>
                  <a:pt x="122" y="646"/>
                </a:lnTo>
                <a:lnTo>
                  <a:pt x="122" y="640"/>
                </a:lnTo>
                <a:lnTo>
                  <a:pt x="116" y="640"/>
                </a:lnTo>
                <a:lnTo>
                  <a:pt x="111" y="635"/>
                </a:lnTo>
                <a:lnTo>
                  <a:pt x="106" y="635"/>
                </a:lnTo>
                <a:lnTo>
                  <a:pt x="106" y="640"/>
                </a:lnTo>
                <a:lnTo>
                  <a:pt x="100" y="635"/>
                </a:lnTo>
                <a:lnTo>
                  <a:pt x="95" y="635"/>
                </a:lnTo>
                <a:lnTo>
                  <a:pt x="90" y="635"/>
                </a:lnTo>
                <a:lnTo>
                  <a:pt x="85" y="635"/>
                </a:lnTo>
                <a:lnTo>
                  <a:pt x="85" y="640"/>
                </a:lnTo>
                <a:lnTo>
                  <a:pt x="79" y="640"/>
                </a:lnTo>
                <a:lnTo>
                  <a:pt x="79" y="635"/>
                </a:lnTo>
                <a:lnTo>
                  <a:pt x="74" y="635"/>
                </a:lnTo>
                <a:lnTo>
                  <a:pt x="69" y="635"/>
                </a:lnTo>
                <a:lnTo>
                  <a:pt x="69" y="630"/>
                </a:lnTo>
                <a:lnTo>
                  <a:pt x="69" y="624"/>
                </a:lnTo>
                <a:lnTo>
                  <a:pt x="69" y="619"/>
                </a:lnTo>
                <a:lnTo>
                  <a:pt x="63" y="619"/>
                </a:lnTo>
                <a:lnTo>
                  <a:pt x="63" y="624"/>
                </a:lnTo>
                <a:lnTo>
                  <a:pt x="58" y="624"/>
                </a:lnTo>
                <a:lnTo>
                  <a:pt x="58" y="619"/>
                </a:lnTo>
                <a:lnTo>
                  <a:pt x="53" y="619"/>
                </a:lnTo>
                <a:lnTo>
                  <a:pt x="47" y="619"/>
                </a:lnTo>
                <a:lnTo>
                  <a:pt x="47" y="624"/>
                </a:lnTo>
                <a:lnTo>
                  <a:pt x="42" y="624"/>
                </a:lnTo>
                <a:lnTo>
                  <a:pt x="37" y="624"/>
                </a:lnTo>
                <a:lnTo>
                  <a:pt x="37" y="630"/>
                </a:lnTo>
                <a:lnTo>
                  <a:pt x="32" y="624"/>
                </a:lnTo>
                <a:lnTo>
                  <a:pt x="37" y="624"/>
                </a:lnTo>
                <a:lnTo>
                  <a:pt x="37" y="619"/>
                </a:lnTo>
                <a:lnTo>
                  <a:pt x="37" y="614"/>
                </a:lnTo>
                <a:lnTo>
                  <a:pt x="37" y="609"/>
                </a:lnTo>
                <a:lnTo>
                  <a:pt x="32" y="609"/>
                </a:lnTo>
                <a:lnTo>
                  <a:pt x="32" y="603"/>
                </a:lnTo>
                <a:lnTo>
                  <a:pt x="37" y="603"/>
                </a:lnTo>
                <a:lnTo>
                  <a:pt x="37" y="598"/>
                </a:lnTo>
                <a:lnTo>
                  <a:pt x="32" y="598"/>
                </a:lnTo>
                <a:lnTo>
                  <a:pt x="32" y="593"/>
                </a:lnTo>
                <a:lnTo>
                  <a:pt x="32" y="587"/>
                </a:lnTo>
                <a:lnTo>
                  <a:pt x="37" y="587"/>
                </a:lnTo>
                <a:lnTo>
                  <a:pt x="37" y="582"/>
                </a:lnTo>
                <a:lnTo>
                  <a:pt x="37" y="577"/>
                </a:lnTo>
                <a:lnTo>
                  <a:pt x="32" y="582"/>
                </a:lnTo>
                <a:lnTo>
                  <a:pt x="26" y="582"/>
                </a:lnTo>
                <a:lnTo>
                  <a:pt x="21" y="577"/>
                </a:lnTo>
                <a:lnTo>
                  <a:pt x="16" y="577"/>
                </a:lnTo>
                <a:lnTo>
                  <a:pt x="16" y="571"/>
                </a:lnTo>
                <a:lnTo>
                  <a:pt x="10" y="571"/>
                </a:lnTo>
                <a:lnTo>
                  <a:pt x="5" y="566"/>
                </a:lnTo>
                <a:lnTo>
                  <a:pt x="0" y="566"/>
                </a:lnTo>
                <a:lnTo>
                  <a:pt x="0" y="561"/>
                </a:lnTo>
                <a:lnTo>
                  <a:pt x="0" y="556"/>
                </a:lnTo>
                <a:lnTo>
                  <a:pt x="0" y="550"/>
                </a:lnTo>
                <a:lnTo>
                  <a:pt x="5" y="550"/>
                </a:lnTo>
                <a:lnTo>
                  <a:pt x="5" y="545"/>
                </a:lnTo>
                <a:lnTo>
                  <a:pt x="10" y="545"/>
                </a:lnTo>
                <a:lnTo>
                  <a:pt x="10" y="540"/>
                </a:lnTo>
                <a:lnTo>
                  <a:pt x="47" y="529"/>
                </a:lnTo>
                <a:lnTo>
                  <a:pt x="42" y="444"/>
                </a:lnTo>
                <a:lnTo>
                  <a:pt x="63" y="376"/>
                </a:lnTo>
                <a:lnTo>
                  <a:pt x="58" y="354"/>
                </a:lnTo>
                <a:lnTo>
                  <a:pt x="47" y="333"/>
                </a:lnTo>
                <a:lnTo>
                  <a:pt x="47" y="328"/>
                </a:lnTo>
                <a:lnTo>
                  <a:pt x="53" y="328"/>
                </a:lnTo>
                <a:lnTo>
                  <a:pt x="53" y="333"/>
                </a:lnTo>
                <a:lnTo>
                  <a:pt x="53" y="328"/>
                </a:lnTo>
                <a:lnTo>
                  <a:pt x="58" y="328"/>
                </a:lnTo>
                <a:lnTo>
                  <a:pt x="63" y="328"/>
                </a:lnTo>
                <a:lnTo>
                  <a:pt x="63" y="323"/>
                </a:lnTo>
                <a:lnTo>
                  <a:pt x="63" y="317"/>
                </a:lnTo>
                <a:lnTo>
                  <a:pt x="69" y="317"/>
                </a:lnTo>
                <a:lnTo>
                  <a:pt x="74" y="317"/>
                </a:lnTo>
                <a:lnTo>
                  <a:pt x="79" y="317"/>
                </a:lnTo>
                <a:lnTo>
                  <a:pt x="79" y="312"/>
                </a:lnTo>
                <a:lnTo>
                  <a:pt x="74" y="312"/>
                </a:lnTo>
                <a:lnTo>
                  <a:pt x="79" y="312"/>
                </a:lnTo>
                <a:lnTo>
                  <a:pt x="85" y="312"/>
                </a:lnTo>
                <a:lnTo>
                  <a:pt x="85" y="307"/>
                </a:lnTo>
                <a:lnTo>
                  <a:pt x="90" y="307"/>
                </a:lnTo>
                <a:lnTo>
                  <a:pt x="95" y="307"/>
                </a:lnTo>
                <a:lnTo>
                  <a:pt x="95" y="301"/>
                </a:lnTo>
                <a:lnTo>
                  <a:pt x="95" y="307"/>
                </a:lnTo>
                <a:lnTo>
                  <a:pt x="100" y="307"/>
                </a:lnTo>
                <a:lnTo>
                  <a:pt x="100" y="312"/>
                </a:lnTo>
                <a:lnTo>
                  <a:pt x="106" y="312"/>
                </a:lnTo>
                <a:lnTo>
                  <a:pt x="111" y="312"/>
                </a:lnTo>
                <a:lnTo>
                  <a:pt x="111" y="307"/>
                </a:lnTo>
                <a:lnTo>
                  <a:pt x="116" y="307"/>
                </a:lnTo>
                <a:lnTo>
                  <a:pt x="116" y="301"/>
                </a:lnTo>
                <a:lnTo>
                  <a:pt x="122" y="301"/>
                </a:lnTo>
                <a:lnTo>
                  <a:pt x="122" y="296"/>
                </a:lnTo>
                <a:lnTo>
                  <a:pt x="122" y="291"/>
                </a:lnTo>
                <a:lnTo>
                  <a:pt x="116" y="291"/>
                </a:lnTo>
                <a:lnTo>
                  <a:pt x="116" y="286"/>
                </a:lnTo>
                <a:lnTo>
                  <a:pt x="116" y="280"/>
                </a:lnTo>
                <a:lnTo>
                  <a:pt x="116" y="275"/>
                </a:lnTo>
                <a:lnTo>
                  <a:pt x="122" y="275"/>
                </a:lnTo>
                <a:lnTo>
                  <a:pt x="122" y="270"/>
                </a:lnTo>
                <a:lnTo>
                  <a:pt x="127" y="270"/>
                </a:lnTo>
                <a:lnTo>
                  <a:pt x="127" y="275"/>
                </a:lnTo>
                <a:lnTo>
                  <a:pt x="132" y="275"/>
                </a:lnTo>
                <a:lnTo>
                  <a:pt x="137" y="270"/>
                </a:lnTo>
                <a:lnTo>
                  <a:pt x="137" y="264"/>
                </a:lnTo>
                <a:lnTo>
                  <a:pt x="143" y="264"/>
                </a:lnTo>
                <a:lnTo>
                  <a:pt x="148" y="264"/>
                </a:lnTo>
                <a:lnTo>
                  <a:pt x="148" y="259"/>
                </a:lnTo>
                <a:lnTo>
                  <a:pt x="153" y="259"/>
                </a:lnTo>
                <a:lnTo>
                  <a:pt x="153" y="254"/>
                </a:lnTo>
                <a:lnTo>
                  <a:pt x="159" y="254"/>
                </a:lnTo>
                <a:lnTo>
                  <a:pt x="153" y="249"/>
                </a:lnTo>
                <a:lnTo>
                  <a:pt x="153" y="243"/>
                </a:lnTo>
                <a:lnTo>
                  <a:pt x="153" y="238"/>
                </a:lnTo>
                <a:lnTo>
                  <a:pt x="153" y="233"/>
                </a:lnTo>
                <a:lnTo>
                  <a:pt x="159" y="227"/>
                </a:lnTo>
                <a:lnTo>
                  <a:pt x="159" y="222"/>
                </a:lnTo>
                <a:lnTo>
                  <a:pt x="164" y="222"/>
                </a:lnTo>
                <a:lnTo>
                  <a:pt x="164" y="217"/>
                </a:lnTo>
                <a:lnTo>
                  <a:pt x="164" y="211"/>
                </a:lnTo>
                <a:lnTo>
                  <a:pt x="164" y="206"/>
                </a:lnTo>
                <a:lnTo>
                  <a:pt x="169" y="206"/>
                </a:lnTo>
                <a:lnTo>
                  <a:pt x="169" y="201"/>
                </a:lnTo>
                <a:lnTo>
                  <a:pt x="169" y="196"/>
                </a:lnTo>
                <a:lnTo>
                  <a:pt x="169" y="190"/>
                </a:lnTo>
                <a:lnTo>
                  <a:pt x="175" y="190"/>
                </a:lnTo>
                <a:lnTo>
                  <a:pt x="175" y="185"/>
                </a:lnTo>
                <a:lnTo>
                  <a:pt x="180" y="185"/>
                </a:lnTo>
                <a:lnTo>
                  <a:pt x="180" y="180"/>
                </a:lnTo>
                <a:lnTo>
                  <a:pt x="185" y="180"/>
                </a:lnTo>
                <a:lnTo>
                  <a:pt x="185" y="174"/>
                </a:lnTo>
                <a:lnTo>
                  <a:pt x="190" y="174"/>
                </a:lnTo>
                <a:lnTo>
                  <a:pt x="190" y="169"/>
                </a:lnTo>
                <a:lnTo>
                  <a:pt x="196" y="169"/>
                </a:lnTo>
                <a:lnTo>
                  <a:pt x="196" y="164"/>
                </a:lnTo>
                <a:lnTo>
                  <a:pt x="201" y="164"/>
                </a:lnTo>
                <a:lnTo>
                  <a:pt x="201" y="159"/>
                </a:lnTo>
                <a:lnTo>
                  <a:pt x="206" y="159"/>
                </a:lnTo>
                <a:lnTo>
                  <a:pt x="206" y="153"/>
                </a:lnTo>
                <a:lnTo>
                  <a:pt x="206" y="148"/>
                </a:lnTo>
                <a:lnTo>
                  <a:pt x="206" y="143"/>
                </a:lnTo>
                <a:lnTo>
                  <a:pt x="206" y="137"/>
                </a:lnTo>
                <a:lnTo>
                  <a:pt x="206" y="132"/>
                </a:lnTo>
                <a:lnTo>
                  <a:pt x="206" y="127"/>
                </a:lnTo>
                <a:lnTo>
                  <a:pt x="212" y="127"/>
                </a:lnTo>
                <a:lnTo>
                  <a:pt x="206" y="121"/>
                </a:lnTo>
                <a:lnTo>
                  <a:pt x="206" y="116"/>
                </a:lnTo>
                <a:lnTo>
                  <a:pt x="212" y="116"/>
                </a:lnTo>
                <a:lnTo>
                  <a:pt x="212" y="111"/>
                </a:lnTo>
                <a:lnTo>
                  <a:pt x="212" y="106"/>
                </a:lnTo>
                <a:lnTo>
                  <a:pt x="212" y="100"/>
                </a:lnTo>
                <a:lnTo>
                  <a:pt x="212" y="95"/>
                </a:lnTo>
                <a:lnTo>
                  <a:pt x="206" y="95"/>
                </a:lnTo>
                <a:lnTo>
                  <a:pt x="206" y="90"/>
                </a:lnTo>
                <a:lnTo>
                  <a:pt x="201" y="90"/>
                </a:lnTo>
                <a:lnTo>
                  <a:pt x="201" y="84"/>
                </a:lnTo>
                <a:lnTo>
                  <a:pt x="196" y="84"/>
                </a:lnTo>
                <a:lnTo>
                  <a:pt x="196" y="79"/>
                </a:lnTo>
                <a:lnTo>
                  <a:pt x="201" y="79"/>
                </a:lnTo>
                <a:lnTo>
                  <a:pt x="201" y="74"/>
                </a:lnTo>
                <a:lnTo>
                  <a:pt x="206" y="74"/>
                </a:lnTo>
                <a:lnTo>
                  <a:pt x="206" y="69"/>
                </a:lnTo>
                <a:lnTo>
                  <a:pt x="206" y="63"/>
                </a:lnTo>
                <a:lnTo>
                  <a:pt x="212" y="63"/>
                </a:lnTo>
                <a:lnTo>
                  <a:pt x="212" y="58"/>
                </a:lnTo>
                <a:lnTo>
                  <a:pt x="212" y="53"/>
                </a:lnTo>
                <a:lnTo>
                  <a:pt x="212" y="47"/>
                </a:lnTo>
                <a:lnTo>
                  <a:pt x="217" y="47"/>
                </a:lnTo>
                <a:lnTo>
                  <a:pt x="222" y="53"/>
                </a:lnTo>
                <a:lnTo>
                  <a:pt x="227" y="53"/>
                </a:lnTo>
                <a:lnTo>
                  <a:pt x="233" y="53"/>
                </a:lnTo>
                <a:lnTo>
                  <a:pt x="238" y="53"/>
                </a:lnTo>
                <a:lnTo>
                  <a:pt x="238" y="47"/>
                </a:lnTo>
                <a:lnTo>
                  <a:pt x="243" y="47"/>
                </a:lnTo>
                <a:lnTo>
                  <a:pt x="249" y="47"/>
                </a:lnTo>
                <a:lnTo>
                  <a:pt x="254" y="47"/>
                </a:lnTo>
                <a:lnTo>
                  <a:pt x="259" y="47"/>
                </a:lnTo>
                <a:lnTo>
                  <a:pt x="259" y="53"/>
                </a:lnTo>
                <a:lnTo>
                  <a:pt x="265" y="53"/>
                </a:lnTo>
                <a:lnTo>
                  <a:pt x="270" y="53"/>
                </a:lnTo>
                <a:lnTo>
                  <a:pt x="270" y="58"/>
                </a:lnTo>
                <a:lnTo>
                  <a:pt x="275" y="58"/>
                </a:lnTo>
                <a:lnTo>
                  <a:pt x="280" y="58"/>
                </a:lnTo>
                <a:lnTo>
                  <a:pt x="286" y="58"/>
                </a:lnTo>
                <a:lnTo>
                  <a:pt x="291" y="58"/>
                </a:lnTo>
                <a:lnTo>
                  <a:pt x="296" y="58"/>
                </a:lnTo>
                <a:lnTo>
                  <a:pt x="302" y="58"/>
                </a:lnTo>
                <a:lnTo>
                  <a:pt x="307" y="63"/>
                </a:lnTo>
                <a:lnTo>
                  <a:pt x="312" y="63"/>
                </a:lnTo>
                <a:lnTo>
                  <a:pt x="317" y="63"/>
                </a:lnTo>
                <a:lnTo>
                  <a:pt x="323" y="63"/>
                </a:lnTo>
                <a:lnTo>
                  <a:pt x="328" y="63"/>
                </a:lnTo>
                <a:lnTo>
                  <a:pt x="333" y="63"/>
                </a:lnTo>
                <a:lnTo>
                  <a:pt x="339" y="69"/>
                </a:lnTo>
                <a:lnTo>
                  <a:pt x="344" y="69"/>
                </a:lnTo>
                <a:lnTo>
                  <a:pt x="349" y="69"/>
                </a:lnTo>
                <a:lnTo>
                  <a:pt x="355" y="69"/>
                </a:lnTo>
                <a:lnTo>
                  <a:pt x="360" y="69"/>
                </a:lnTo>
                <a:lnTo>
                  <a:pt x="360" y="74"/>
                </a:lnTo>
                <a:lnTo>
                  <a:pt x="355" y="79"/>
                </a:lnTo>
                <a:lnTo>
                  <a:pt x="355" y="84"/>
                </a:lnTo>
                <a:lnTo>
                  <a:pt x="349" y="90"/>
                </a:lnTo>
                <a:lnTo>
                  <a:pt x="349" y="95"/>
                </a:lnTo>
                <a:lnTo>
                  <a:pt x="349" y="100"/>
                </a:lnTo>
                <a:lnTo>
                  <a:pt x="344" y="100"/>
                </a:lnTo>
                <a:lnTo>
                  <a:pt x="339" y="100"/>
                </a:lnTo>
                <a:lnTo>
                  <a:pt x="333" y="100"/>
                </a:lnTo>
                <a:lnTo>
                  <a:pt x="333" y="106"/>
                </a:lnTo>
                <a:lnTo>
                  <a:pt x="328" y="106"/>
                </a:lnTo>
                <a:lnTo>
                  <a:pt x="323" y="106"/>
                </a:lnTo>
                <a:lnTo>
                  <a:pt x="323" y="100"/>
                </a:lnTo>
                <a:lnTo>
                  <a:pt x="317" y="100"/>
                </a:lnTo>
                <a:lnTo>
                  <a:pt x="312" y="100"/>
                </a:lnTo>
                <a:lnTo>
                  <a:pt x="312" y="106"/>
                </a:lnTo>
                <a:lnTo>
                  <a:pt x="312" y="111"/>
                </a:lnTo>
                <a:lnTo>
                  <a:pt x="312" y="116"/>
                </a:lnTo>
                <a:lnTo>
                  <a:pt x="312" y="121"/>
                </a:lnTo>
                <a:lnTo>
                  <a:pt x="312" y="127"/>
                </a:lnTo>
                <a:lnTo>
                  <a:pt x="307" y="127"/>
                </a:lnTo>
                <a:lnTo>
                  <a:pt x="307" y="132"/>
                </a:lnTo>
                <a:lnTo>
                  <a:pt x="307" y="137"/>
                </a:lnTo>
                <a:lnTo>
                  <a:pt x="307" y="143"/>
                </a:lnTo>
                <a:lnTo>
                  <a:pt x="312" y="143"/>
                </a:lnTo>
                <a:lnTo>
                  <a:pt x="312" y="148"/>
                </a:lnTo>
                <a:lnTo>
                  <a:pt x="312" y="153"/>
                </a:lnTo>
                <a:lnTo>
                  <a:pt x="317" y="153"/>
                </a:lnTo>
                <a:lnTo>
                  <a:pt x="323" y="153"/>
                </a:lnTo>
                <a:lnTo>
                  <a:pt x="323" y="159"/>
                </a:lnTo>
                <a:lnTo>
                  <a:pt x="328" y="159"/>
                </a:lnTo>
                <a:lnTo>
                  <a:pt x="333" y="159"/>
                </a:lnTo>
                <a:lnTo>
                  <a:pt x="333" y="153"/>
                </a:lnTo>
                <a:lnTo>
                  <a:pt x="333" y="148"/>
                </a:lnTo>
                <a:lnTo>
                  <a:pt x="339" y="143"/>
                </a:lnTo>
                <a:lnTo>
                  <a:pt x="339" y="148"/>
                </a:lnTo>
                <a:lnTo>
                  <a:pt x="344" y="148"/>
                </a:lnTo>
                <a:lnTo>
                  <a:pt x="344" y="153"/>
                </a:lnTo>
                <a:lnTo>
                  <a:pt x="349" y="153"/>
                </a:lnTo>
                <a:lnTo>
                  <a:pt x="349" y="159"/>
                </a:lnTo>
                <a:lnTo>
                  <a:pt x="349" y="164"/>
                </a:lnTo>
                <a:lnTo>
                  <a:pt x="355" y="164"/>
                </a:lnTo>
                <a:lnTo>
                  <a:pt x="355" y="169"/>
                </a:lnTo>
                <a:lnTo>
                  <a:pt x="355" y="174"/>
                </a:lnTo>
                <a:lnTo>
                  <a:pt x="360" y="180"/>
                </a:lnTo>
                <a:lnTo>
                  <a:pt x="360" y="185"/>
                </a:lnTo>
                <a:lnTo>
                  <a:pt x="360" y="190"/>
                </a:lnTo>
                <a:lnTo>
                  <a:pt x="360" y="196"/>
                </a:lnTo>
                <a:lnTo>
                  <a:pt x="365" y="196"/>
                </a:lnTo>
                <a:lnTo>
                  <a:pt x="365" y="190"/>
                </a:lnTo>
                <a:lnTo>
                  <a:pt x="370" y="190"/>
                </a:lnTo>
                <a:lnTo>
                  <a:pt x="376" y="190"/>
                </a:lnTo>
                <a:lnTo>
                  <a:pt x="376" y="185"/>
                </a:lnTo>
                <a:lnTo>
                  <a:pt x="381" y="185"/>
                </a:lnTo>
                <a:lnTo>
                  <a:pt x="381" y="190"/>
                </a:lnTo>
                <a:lnTo>
                  <a:pt x="386" y="190"/>
                </a:lnTo>
                <a:lnTo>
                  <a:pt x="386" y="196"/>
                </a:lnTo>
                <a:lnTo>
                  <a:pt x="392" y="196"/>
                </a:lnTo>
                <a:lnTo>
                  <a:pt x="392" y="201"/>
                </a:lnTo>
                <a:lnTo>
                  <a:pt x="397" y="201"/>
                </a:lnTo>
                <a:lnTo>
                  <a:pt x="402" y="201"/>
                </a:lnTo>
                <a:lnTo>
                  <a:pt x="407" y="206"/>
                </a:lnTo>
                <a:lnTo>
                  <a:pt x="413" y="206"/>
                </a:lnTo>
                <a:lnTo>
                  <a:pt x="413" y="211"/>
                </a:lnTo>
                <a:lnTo>
                  <a:pt x="413" y="206"/>
                </a:lnTo>
                <a:lnTo>
                  <a:pt x="418" y="206"/>
                </a:lnTo>
                <a:lnTo>
                  <a:pt x="418" y="201"/>
                </a:lnTo>
                <a:lnTo>
                  <a:pt x="423" y="201"/>
                </a:lnTo>
                <a:lnTo>
                  <a:pt x="423" y="196"/>
                </a:lnTo>
                <a:lnTo>
                  <a:pt x="429" y="196"/>
                </a:lnTo>
                <a:lnTo>
                  <a:pt x="429" y="190"/>
                </a:lnTo>
                <a:lnTo>
                  <a:pt x="429" y="185"/>
                </a:lnTo>
                <a:lnTo>
                  <a:pt x="429" y="180"/>
                </a:lnTo>
                <a:lnTo>
                  <a:pt x="434" y="180"/>
                </a:lnTo>
                <a:lnTo>
                  <a:pt x="434" y="174"/>
                </a:lnTo>
                <a:lnTo>
                  <a:pt x="439" y="174"/>
                </a:lnTo>
                <a:lnTo>
                  <a:pt x="439" y="169"/>
                </a:lnTo>
                <a:lnTo>
                  <a:pt x="445" y="169"/>
                </a:lnTo>
                <a:lnTo>
                  <a:pt x="445" y="164"/>
                </a:lnTo>
                <a:lnTo>
                  <a:pt x="450" y="164"/>
                </a:lnTo>
                <a:lnTo>
                  <a:pt x="455" y="164"/>
                </a:lnTo>
                <a:lnTo>
                  <a:pt x="455" y="159"/>
                </a:lnTo>
                <a:lnTo>
                  <a:pt x="460" y="159"/>
                </a:lnTo>
                <a:lnTo>
                  <a:pt x="460" y="153"/>
                </a:lnTo>
                <a:lnTo>
                  <a:pt x="466" y="153"/>
                </a:lnTo>
                <a:lnTo>
                  <a:pt x="466" y="148"/>
                </a:lnTo>
                <a:lnTo>
                  <a:pt x="471" y="148"/>
                </a:lnTo>
                <a:lnTo>
                  <a:pt x="476" y="148"/>
                </a:lnTo>
                <a:lnTo>
                  <a:pt x="482" y="148"/>
                </a:lnTo>
                <a:lnTo>
                  <a:pt x="482" y="143"/>
                </a:lnTo>
                <a:lnTo>
                  <a:pt x="487" y="143"/>
                </a:lnTo>
                <a:lnTo>
                  <a:pt x="492" y="143"/>
                </a:lnTo>
                <a:lnTo>
                  <a:pt x="492" y="137"/>
                </a:lnTo>
                <a:lnTo>
                  <a:pt x="497" y="137"/>
                </a:lnTo>
                <a:lnTo>
                  <a:pt x="503" y="137"/>
                </a:lnTo>
                <a:lnTo>
                  <a:pt x="508" y="137"/>
                </a:lnTo>
                <a:lnTo>
                  <a:pt x="513" y="137"/>
                </a:lnTo>
                <a:lnTo>
                  <a:pt x="513" y="132"/>
                </a:lnTo>
                <a:lnTo>
                  <a:pt x="519" y="132"/>
                </a:lnTo>
                <a:lnTo>
                  <a:pt x="524" y="132"/>
                </a:lnTo>
                <a:lnTo>
                  <a:pt x="529" y="132"/>
                </a:lnTo>
                <a:lnTo>
                  <a:pt x="535" y="127"/>
                </a:lnTo>
                <a:lnTo>
                  <a:pt x="540" y="127"/>
                </a:lnTo>
                <a:lnTo>
                  <a:pt x="540" y="111"/>
                </a:lnTo>
                <a:lnTo>
                  <a:pt x="545" y="106"/>
                </a:lnTo>
                <a:lnTo>
                  <a:pt x="550" y="63"/>
                </a:lnTo>
                <a:lnTo>
                  <a:pt x="556" y="37"/>
                </a:lnTo>
                <a:lnTo>
                  <a:pt x="556" y="21"/>
                </a:lnTo>
                <a:lnTo>
                  <a:pt x="630" y="10"/>
                </a:lnTo>
                <a:lnTo>
                  <a:pt x="651" y="5"/>
                </a:lnTo>
                <a:lnTo>
                  <a:pt x="656" y="5"/>
                </a:lnTo>
                <a:lnTo>
                  <a:pt x="656" y="10"/>
                </a:lnTo>
                <a:lnTo>
                  <a:pt x="662" y="10"/>
                </a:lnTo>
                <a:lnTo>
                  <a:pt x="662" y="16"/>
                </a:lnTo>
                <a:lnTo>
                  <a:pt x="662" y="21"/>
                </a:lnTo>
                <a:lnTo>
                  <a:pt x="667" y="21"/>
                </a:lnTo>
                <a:lnTo>
                  <a:pt x="672" y="21"/>
                </a:lnTo>
                <a:lnTo>
                  <a:pt x="672" y="26"/>
                </a:lnTo>
                <a:lnTo>
                  <a:pt x="677" y="26"/>
                </a:lnTo>
                <a:lnTo>
                  <a:pt x="683" y="26"/>
                </a:lnTo>
                <a:lnTo>
                  <a:pt x="688" y="26"/>
                </a:lnTo>
                <a:lnTo>
                  <a:pt x="693" y="26"/>
                </a:lnTo>
                <a:lnTo>
                  <a:pt x="699" y="26"/>
                </a:lnTo>
                <a:lnTo>
                  <a:pt x="704" y="26"/>
                </a:lnTo>
                <a:lnTo>
                  <a:pt x="709" y="26"/>
                </a:lnTo>
                <a:lnTo>
                  <a:pt x="715" y="26"/>
                </a:lnTo>
                <a:lnTo>
                  <a:pt x="715" y="21"/>
                </a:lnTo>
                <a:lnTo>
                  <a:pt x="720" y="21"/>
                </a:lnTo>
                <a:lnTo>
                  <a:pt x="720" y="26"/>
                </a:lnTo>
                <a:lnTo>
                  <a:pt x="725" y="26"/>
                </a:lnTo>
                <a:lnTo>
                  <a:pt x="725" y="21"/>
                </a:lnTo>
                <a:lnTo>
                  <a:pt x="725" y="16"/>
                </a:lnTo>
                <a:lnTo>
                  <a:pt x="730" y="16"/>
                </a:lnTo>
                <a:lnTo>
                  <a:pt x="736" y="16"/>
                </a:lnTo>
                <a:lnTo>
                  <a:pt x="741" y="16"/>
                </a:lnTo>
                <a:lnTo>
                  <a:pt x="741" y="10"/>
                </a:lnTo>
                <a:lnTo>
                  <a:pt x="746" y="10"/>
                </a:lnTo>
                <a:lnTo>
                  <a:pt x="752" y="10"/>
                </a:lnTo>
                <a:lnTo>
                  <a:pt x="757" y="10"/>
                </a:lnTo>
                <a:lnTo>
                  <a:pt x="757" y="5"/>
                </a:lnTo>
                <a:lnTo>
                  <a:pt x="762" y="5"/>
                </a:lnTo>
                <a:lnTo>
                  <a:pt x="767" y="5"/>
                </a:lnTo>
                <a:lnTo>
                  <a:pt x="773" y="5"/>
                </a:lnTo>
                <a:lnTo>
                  <a:pt x="773" y="0"/>
                </a:lnTo>
                <a:lnTo>
                  <a:pt x="778" y="0"/>
                </a:lnTo>
                <a:lnTo>
                  <a:pt x="778" y="5"/>
                </a:lnTo>
                <a:lnTo>
                  <a:pt x="778" y="0"/>
                </a:lnTo>
                <a:lnTo>
                  <a:pt x="783" y="0"/>
                </a:lnTo>
                <a:lnTo>
                  <a:pt x="789" y="0"/>
                </a:lnTo>
                <a:lnTo>
                  <a:pt x="789" y="5"/>
                </a:lnTo>
                <a:lnTo>
                  <a:pt x="794" y="5"/>
                </a:lnTo>
                <a:lnTo>
                  <a:pt x="794" y="10"/>
                </a:lnTo>
                <a:lnTo>
                  <a:pt x="799" y="10"/>
                </a:lnTo>
                <a:lnTo>
                  <a:pt x="805" y="10"/>
                </a:lnTo>
                <a:lnTo>
                  <a:pt x="799" y="10"/>
                </a:lnTo>
                <a:lnTo>
                  <a:pt x="805" y="10"/>
                </a:lnTo>
                <a:lnTo>
                  <a:pt x="805" y="5"/>
                </a:lnTo>
                <a:lnTo>
                  <a:pt x="810" y="5"/>
                </a:lnTo>
                <a:lnTo>
                  <a:pt x="815" y="5"/>
                </a:lnTo>
                <a:lnTo>
                  <a:pt x="815" y="10"/>
                </a:lnTo>
                <a:lnTo>
                  <a:pt x="815" y="5"/>
                </a:lnTo>
                <a:lnTo>
                  <a:pt x="820" y="5"/>
                </a:lnTo>
                <a:lnTo>
                  <a:pt x="826" y="5"/>
                </a:lnTo>
                <a:lnTo>
                  <a:pt x="831" y="5"/>
                </a:lnTo>
                <a:lnTo>
                  <a:pt x="836" y="5"/>
                </a:lnTo>
                <a:lnTo>
                  <a:pt x="836" y="0"/>
                </a:lnTo>
                <a:lnTo>
                  <a:pt x="842" y="0"/>
                </a:lnTo>
                <a:lnTo>
                  <a:pt x="847" y="0"/>
                </a:lnTo>
                <a:lnTo>
                  <a:pt x="852" y="0"/>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26" name="Freeform 26"/>
          <p:cNvSpPr>
            <a:spLocks noEditPoints="1"/>
          </p:cNvSpPr>
          <p:nvPr/>
        </p:nvSpPr>
        <p:spPr bwMode="auto">
          <a:xfrm>
            <a:off x="5630862" y="2663825"/>
            <a:ext cx="1150938" cy="1000125"/>
          </a:xfrm>
          <a:custGeom>
            <a:avLst/>
            <a:gdLst>
              <a:gd name="T0" fmla="*/ 694 w 725"/>
              <a:gd name="T1" fmla="*/ 355 h 630"/>
              <a:gd name="T2" fmla="*/ 694 w 725"/>
              <a:gd name="T3" fmla="*/ 365 h 630"/>
              <a:gd name="T4" fmla="*/ 720 w 725"/>
              <a:gd name="T5" fmla="*/ 302 h 630"/>
              <a:gd name="T6" fmla="*/ 715 w 725"/>
              <a:gd name="T7" fmla="*/ 185 h 630"/>
              <a:gd name="T8" fmla="*/ 720 w 725"/>
              <a:gd name="T9" fmla="*/ 201 h 630"/>
              <a:gd name="T10" fmla="*/ 709 w 725"/>
              <a:gd name="T11" fmla="*/ 212 h 630"/>
              <a:gd name="T12" fmla="*/ 709 w 725"/>
              <a:gd name="T13" fmla="*/ 217 h 630"/>
              <a:gd name="T14" fmla="*/ 715 w 725"/>
              <a:gd name="T15" fmla="*/ 222 h 630"/>
              <a:gd name="T16" fmla="*/ 720 w 725"/>
              <a:gd name="T17" fmla="*/ 244 h 630"/>
              <a:gd name="T18" fmla="*/ 704 w 725"/>
              <a:gd name="T19" fmla="*/ 260 h 630"/>
              <a:gd name="T20" fmla="*/ 704 w 725"/>
              <a:gd name="T21" fmla="*/ 238 h 630"/>
              <a:gd name="T22" fmla="*/ 694 w 725"/>
              <a:gd name="T23" fmla="*/ 249 h 630"/>
              <a:gd name="T24" fmla="*/ 688 w 725"/>
              <a:gd name="T25" fmla="*/ 265 h 630"/>
              <a:gd name="T26" fmla="*/ 694 w 725"/>
              <a:gd name="T27" fmla="*/ 281 h 630"/>
              <a:gd name="T28" fmla="*/ 694 w 725"/>
              <a:gd name="T29" fmla="*/ 291 h 630"/>
              <a:gd name="T30" fmla="*/ 683 w 725"/>
              <a:gd name="T31" fmla="*/ 302 h 630"/>
              <a:gd name="T32" fmla="*/ 683 w 725"/>
              <a:gd name="T33" fmla="*/ 355 h 630"/>
              <a:gd name="T34" fmla="*/ 683 w 725"/>
              <a:gd name="T35" fmla="*/ 371 h 630"/>
              <a:gd name="T36" fmla="*/ 667 w 725"/>
              <a:gd name="T37" fmla="*/ 392 h 630"/>
              <a:gd name="T38" fmla="*/ 656 w 725"/>
              <a:gd name="T39" fmla="*/ 413 h 630"/>
              <a:gd name="T40" fmla="*/ 646 w 725"/>
              <a:gd name="T41" fmla="*/ 455 h 630"/>
              <a:gd name="T42" fmla="*/ 635 w 725"/>
              <a:gd name="T43" fmla="*/ 477 h 630"/>
              <a:gd name="T44" fmla="*/ 625 w 725"/>
              <a:gd name="T45" fmla="*/ 498 h 630"/>
              <a:gd name="T46" fmla="*/ 609 w 725"/>
              <a:gd name="T47" fmla="*/ 508 h 630"/>
              <a:gd name="T48" fmla="*/ 609 w 725"/>
              <a:gd name="T49" fmla="*/ 519 h 630"/>
              <a:gd name="T50" fmla="*/ 604 w 725"/>
              <a:gd name="T51" fmla="*/ 540 h 630"/>
              <a:gd name="T52" fmla="*/ 593 w 725"/>
              <a:gd name="T53" fmla="*/ 561 h 630"/>
              <a:gd name="T54" fmla="*/ 588 w 725"/>
              <a:gd name="T55" fmla="*/ 588 h 630"/>
              <a:gd name="T56" fmla="*/ 582 w 725"/>
              <a:gd name="T57" fmla="*/ 614 h 630"/>
              <a:gd name="T58" fmla="*/ 556 w 725"/>
              <a:gd name="T59" fmla="*/ 609 h 630"/>
              <a:gd name="T60" fmla="*/ 540 w 725"/>
              <a:gd name="T61" fmla="*/ 614 h 630"/>
              <a:gd name="T62" fmla="*/ 524 w 725"/>
              <a:gd name="T63" fmla="*/ 620 h 630"/>
              <a:gd name="T64" fmla="*/ 503 w 725"/>
              <a:gd name="T65" fmla="*/ 630 h 630"/>
              <a:gd name="T66" fmla="*/ 487 w 725"/>
              <a:gd name="T67" fmla="*/ 630 h 630"/>
              <a:gd name="T68" fmla="*/ 476 w 725"/>
              <a:gd name="T69" fmla="*/ 630 h 630"/>
              <a:gd name="T70" fmla="*/ 450 w 725"/>
              <a:gd name="T71" fmla="*/ 625 h 630"/>
              <a:gd name="T72" fmla="*/ 434 w 725"/>
              <a:gd name="T73" fmla="*/ 620 h 630"/>
              <a:gd name="T74" fmla="*/ 418 w 725"/>
              <a:gd name="T75" fmla="*/ 604 h 630"/>
              <a:gd name="T76" fmla="*/ 397 w 725"/>
              <a:gd name="T77" fmla="*/ 604 h 630"/>
              <a:gd name="T78" fmla="*/ 381 w 725"/>
              <a:gd name="T79" fmla="*/ 588 h 630"/>
              <a:gd name="T80" fmla="*/ 371 w 725"/>
              <a:gd name="T81" fmla="*/ 577 h 630"/>
              <a:gd name="T82" fmla="*/ 349 w 725"/>
              <a:gd name="T83" fmla="*/ 577 h 630"/>
              <a:gd name="T84" fmla="*/ 244 w 725"/>
              <a:gd name="T85" fmla="*/ 588 h 630"/>
              <a:gd name="T86" fmla="*/ 212 w 725"/>
              <a:gd name="T87" fmla="*/ 582 h 630"/>
              <a:gd name="T88" fmla="*/ 180 w 725"/>
              <a:gd name="T89" fmla="*/ 577 h 630"/>
              <a:gd name="T90" fmla="*/ 148 w 725"/>
              <a:gd name="T91" fmla="*/ 567 h 630"/>
              <a:gd name="T92" fmla="*/ 122 w 725"/>
              <a:gd name="T93" fmla="*/ 561 h 630"/>
              <a:gd name="T94" fmla="*/ 111 w 725"/>
              <a:gd name="T95" fmla="*/ 593 h 630"/>
              <a:gd name="T96" fmla="*/ 48 w 725"/>
              <a:gd name="T97" fmla="*/ 625 h 630"/>
              <a:gd name="T98" fmla="*/ 32 w 725"/>
              <a:gd name="T99" fmla="*/ 524 h 630"/>
              <a:gd name="T100" fmla="*/ 74 w 725"/>
              <a:gd name="T101" fmla="*/ 461 h 630"/>
              <a:gd name="T102" fmla="*/ 196 w 725"/>
              <a:gd name="T103" fmla="*/ 291 h 630"/>
              <a:gd name="T104" fmla="*/ 275 w 725"/>
              <a:gd name="T105" fmla="*/ 286 h 630"/>
              <a:gd name="T106" fmla="*/ 318 w 725"/>
              <a:gd name="T107" fmla="*/ 275 h 630"/>
              <a:gd name="T108" fmla="*/ 312 w 725"/>
              <a:gd name="T109" fmla="*/ 249 h 630"/>
              <a:gd name="T110" fmla="*/ 307 w 725"/>
              <a:gd name="T111" fmla="*/ 222 h 630"/>
              <a:gd name="T112" fmla="*/ 307 w 725"/>
              <a:gd name="T113" fmla="*/ 201 h 630"/>
              <a:gd name="T114" fmla="*/ 312 w 725"/>
              <a:gd name="T115" fmla="*/ 170 h 630"/>
              <a:gd name="T116" fmla="*/ 344 w 725"/>
              <a:gd name="T117" fmla="*/ 154 h 630"/>
              <a:gd name="T118" fmla="*/ 646 w 725"/>
              <a:gd name="T119" fmla="*/ 138 h 6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25"/>
              <a:gd name="T181" fmla="*/ 0 h 630"/>
              <a:gd name="T182" fmla="*/ 725 w 725"/>
              <a:gd name="T183" fmla="*/ 630 h 63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25" h="630">
                <a:moveTo>
                  <a:pt x="688" y="376"/>
                </a:moveTo>
                <a:lnTo>
                  <a:pt x="688" y="371"/>
                </a:lnTo>
                <a:lnTo>
                  <a:pt x="688" y="365"/>
                </a:lnTo>
                <a:lnTo>
                  <a:pt x="688" y="360"/>
                </a:lnTo>
                <a:lnTo>
                  <a:pt x="694" y="360"/>
                </a:lnTo>
                <a:lnTo>
                  <a:pt x="694" y="355"/>
                </a:lnTo>
                <a:lnTo>
                  <a:pt x="694" y="350"/>
                </a:lnTo>
                <a:lnTo>
                  <a:pt x="699" y="350"/>
                </a:lnTo>
                <a:lnTo>
                  <a:pt x="699" y="355"/>
                </a:lnTo>
                <a:lnTo>
                  <a:pt x="694" y="355"/>
                </a:lnTo>
                <a:lnTo>
                  <a:pt x="694" y="360"/>
                </a:lnTo>
                <a:lnTo>
                  <a:pt x="694" y="365"/>
                </a:lnTo>
                <a:lnTo>
                  <a:pt x="694" y="371"/>
                </a:lnTo>
                <a:lnTo>
                  <a:pt x="688" y="371"/>
                </a:lnTo>
                <a:lnTo>
                  <a:pt x="688" y="376"/>
                </a:lnTo>
                <a:close/>
                <a:moveTo>
                  <a:pt x="725" y="297"/>
                </a:moveTo>
                <a:lnTo>
                  <a:pt x="725" y="302"/>
                </a:lnTo>
                <a:lnTo>
                  <a:pt x="720" y="302"/>
                </a:lnTo>
                <a:lnTo>
                  <a:pt x="720" y="297"/>
                </a:lnTo>
                <a:lnTo>
                  <a:pt x="725" y="297"/>
                </a:lnTo>
                <a:close/>
                <a:moveTo>
                  <a:pt x="646" y="138"/>
                </a:moveTo>
                <a:lnTo>
                  <a:pt x="715" y="185"/>
                </a:lnTo>
                <a:lnTo>
                  <a:pt x="720" y="185"/>
                </a:lnTo>
                <a:lnTo>
                  <a:pt x="715" y="185"/>
                </a:lnTo>
                <a:lnTo>
                  <a:pt x="720" y="185"/>
                </a:lnTo>
                <a:lnTo>
                  <a:pt x="720" y="191"/>
                </a:lnTo>
                <a:lnTo>
                  <a:pt x="715" y="191"/>
                </a:lnTo>
                <a:lnTo>
                  <a:pt x="715" y="196"/>
                </a:lnTo>
                <a:lnTo>
                  <a:pt x="720" y="196"/>
                </a:lnTo>
                <a:lnTo>
                  <a:pt x="720" y="201"/>
                </a:lnTo>
                <a:lnTo>
                  <a:pt x="720" y="207"/>
                </a:lnTo>
                <a:lnTo>
                  <a:pt x="720" y="212"/>
                </a:lnTo>
                <a:lnTo>
                  <a:pt x="715" y="212"/>
                </a:lnTo>
                <a:lnTo>
                  <a:pt x="715" y="217"/>
                </a:lnTo>
                <a:lnTo>
                  <a:pt x="709" y="217"/>
                </a:lnTo>
                <a:lnTo>
                  <a:pt x="709" y="212"/>
                </a:lnTo>
                <a:lnTo>
                  <a:pt x="709" y="207"/>
                </a:lnTo>
                <a:lnTo>
                  <a:pt x="704" y="207"/>
                </a:lnTo>
                <a:lnTo>
                  <a:pt x="709" y="207"/>
                </a:lnTo>
                <a:lnTo>
                  <a:pt x="704" y="207"/>
                </a:lnTo>
                <a:lnTo>
                  <a:pt x="709" y="212"/>
                </a:lnTo>
                <a:lnTo>
                  <a:pt x="709" y="217"/>
                </a:lnTo>
                <a:lnTo>
                  <a:pt x="704" y="217"/>
                </a:lnTo>
                <a:lnTo>
                  <a:pt x="704" y="222"/>
                </a:lnTo>
                <a:lnTo>
                  <a:pt x="709" y="222"/>
                </a:lnTo>
                <a:lnTo>
                  <a:pt x="709" y="228"/>
                </a:lnTo>
                <a:lnTo>
                  <a:pt x="715" y="228"/>
                </a:lnTo>
                <a:lnTo>
                  <a:pt x="715" y="222"/>
                </a:lnTo>
                <a:lnTo>
                  <a:pt x="720" y="222"/>
                </a:lnTo>
                <a:lnTo>
                  <a:pt x="720" y="228"/>
                </a:lnTo>
                <a:lnTo>
                  <a:pt x="720" y="233"/>
                </a:lnTo>
                <a:lnTo>
                  <a:pt x="715" y="238"/>
                </a:lnTo>
                <a:lnTo>
                  <a:pt x="720" y="238"/>
                </a:lnTo>
                <a:lnTo>
                  <a:pt x="720" y="244"/>
                </a:lnTo>
                <a:lnTo>
                  <a:pt x="715" y="249"/>
                </a:lnTo>
                <a:lnTo>
                  <a:pt x="715" y="254"/>
                </a:lnTo>
                <a:lnTo>
                  <a:pt x="709" y="254"/>
                </a:lnTo>
                <a:lnTo>
                  <a:pt x="709" y="260"/>
                </a:lnTo>
                <a:lnTo>
                  <a:pt x="709" y="265"/>
                </a:lnTo>
                <a:lnTo>
                  <a:pt x="704" y="260"/>
                </a:lnTo>
                <a:lnTo>
                  <a:pt x="704" y="254"/>
                </a:lnTo>
                <a:lnTo>
                  <a:pt x="704" y="249"/>
                </a:lnTo>
                <a:lnTo>
                  <a:pt x="709" y="249"/>
                </a:lnTo>
                <a:lnTo>
                  <a:pt x="709" y="244"/>
                </a:lnTo>
                <a:lnTo>
                  <a:pt x="704" y="244"/>
                </a:lnTo>
                <a:lnTo>
                  <a:pt x="704" y="238"/>
                </a:lnTo>
                <a:lnTo>
                  <a:pt x="704" y="233"/>
                </a:lnTo>
                <a:lnTo>
                  <a:pt x="699" y="233"/>
                </a:lnTo>
                <a:lnTo>
                  <a:pt x="699" y="238"/>
                </a:lnTo>
                <a:lnTo>
                  <a:pt x="699" y="244"/>
                </a:lnTo>
                <a:lnTo>
                  <a:pt x="699" y="249"/>
                </a:lnTo>
                <a:lnTo>
                  <a:pt x="694" y="249"/>
                </a:lnTo>
                <a:lnTo>
                  <a:pt x="694" y="254"/>
                </a:lnTo>
                <a:lnTo>
                  <a:pt x="688" y="254"/>
                </a:lnTo>
                <a:lnTo>
                  <a:pt x="694" y="254"/>
                </a:lnTo>
                <a:lnTo>
                  <a:pt x="694" y="260"/>
                </a:lnTo>
                <a:lnTo>
                  <a:pt x="694" y="265"/>
                </a:lnTo>
                <a:lnTo>
                  <a:pt x="688" y="265"/>
                </a:lnTo>
                <a:lnTo>
                  <a:pt x="683" y="265"/>
                </a:lnTo>
                <a:lnTo>
                  <a:pt x="683" y="270"/>
                </a:lnTo>
                <a:lnTo>
                  <a:pt x="688" y="270"/>
                </a:lnTo>
                <a:lnTo>
                  <a:pt x="688" y="275"/>
                </a:lnTo>
                <a:lnTo>
                  <a:pt x="694" y="275"/>
                </a:lnTo>
                <a:lnTo>
                  <a:pt x="694" y="281"/>
                </a:lnTo>
                <a:lnTo>
                  <a:pt x="694" y="286"/>
                </a:lnTo>
                <a:lnTo>
                  <a:pt x="688" y="286"/>
                </a:lnTo>
                <a:lnTo>
                  <a:pt x="683" y="286"/>
                </a:lnTo>
                <a:lnTo>
                  <a:pt x="688" y="286"/>
                </a:lnTo>
                <a:lnTo>
                  <a:pt x="688" y="291"/>
                </a:lnTo>
                <a:lnTo>
                  <a:pt x="694" y="291"/>
                </a:lnTo>
                <a:lnTo>
                  <a:pt x="699" y="291"/>
                </a:lnTo>
                <a:lnTo>
                  <a:pt x="694" y="291"/>
                </a:lnTo>
                <a:lnTo>
                  <a:pt x="694" y="297"/>
                </a:lnTo>
                <a:lnTo>
                  <a:pt x="688" y="297"/>
                </a:lnTo>
                <a:lnTo>
                  <a:pt x="688" y="302"/>
                </a:lnTo>
                <a:lnTo>
                  <a:pt x="683" y="302"/>
                </a:lnTo>
                <a:lnTo>
                  <a:pt x="704" y="323"/>
                </a:lnTo>
                <a:lnTo>
                  <a:pt x="699" y="323"/>
                </a:lnTo>
                <a:lnTo>
                  <a:pt x="699" y="328"/>
                </a:lnTo>
                <a:lnTo>
                  <a:pt x="699" y="334"/>
                </a:lnTo>
                <a:lnTo>
                  <a:pt x="699" y="339"/>
                </a:lnTo>
                <a:lnTo>
                  <a:pt x="683" y="355"/>
                </a:lnTo>
                <a:lnTo>
                  <a:pt x="672" y="365"/>
                </a:lnTo>
                <a:lnTo>
                  <a:pt x="678" y="365"/>
                </a:lnTo>
                <a:lnTo>
                  <a:pt x="672" y="365"/>
                </a:lnTo>
                <a:lnTo>
                  <a:pt x="678" y="365"/>
                </a:lnTo>
                <a:lnTo>
                  <a:pt x="683" y="365"/>
                </a:lnTo>
                <a:lnTo>
                  <a:pt x="683" y="371"/>
                </a:lnTo>
                <a:lnTo>
                  <a:pt x="678" y="371"/>
                </a:lnTo>
                <a:lnTo>
                  <a:pt x="678" y="376"/>
                </a:lnTo>
                <a:lnTo>
                  <a:pt x="672" y="381"/>
                </a:lnTo>
                <a:lnTo>
                  <a:pt x="672" y="387"/>
                </a:lnTo>
                <a:lnTo>
                  <a:pt x="667" y="387"/>
                </a:lnTo>
                <a:lnTo>
                  <a:pt x="667" y="392"/>
                </a:lnTo>
                <a:lnTo>
                  <a:pt x="667" y="397"/>
                </a:lnTo>
                <a:lnTo>
                  <a:pt x="662" y="397"/>
                </a:lnTo>
                <a:lnTo>
                  <a:pt x="662" y="402"/>
                </a:lnTo>
                <a:lnTo>
                  <a:pt x="662" y="408"/>
                </a:lnTo>
                <a:lnTo>
                  <a:pt x="662" y="413"/>
                </a:lnTo>
                <a:lnTo>
                  <a:pt x="656" y="413"/>
                </a:lnTo>
                <a:lnTo>
                  <a:pt x="656" y="418"/>
                </a:lnTo>
                <a:lnTo>
                  <a:pt x="656" y="424"/>
                </a:lnTo>
                <a:lnTo>
                  <a:pt x="651" y="429"/>
                </a:lnTo>
                <a:lnTo>
                  <a:pt x="646" y="445"/>
                </a:lnTo>
                <a:lnTo>
                  <a:pt x="646" y="450"/>
                </a:lnTo>
                <a:lnTo>
                  <a:pt x="646" y="455"/>
                </a:lnTo>
                <a:lnTo>
                  <a:pt x="641" y="455"/>
                </a:lnTo>
                <a:lnTo>
                  <a:pt x="641" y="461"/>
                </a:lnTo>
                <a:lnTo>
                  <a:pt x="641" y="466"/>
                </a:lnTo>
                <a:lnTo>
                  <a:pt x="635" y="466"/>
                </a:lnTo>
                <a:lnTo>
                  <a:pt x="635" y="471"/>
                </a:lnTo>
                <a:lnTo>
                  <a:pt x="635" y="477"/>
                </a:lnTo>
                <a:lnTo>
                  <a:pt x="635" y="482"/>
                </a:lnTo>
                <a:lnTo>
                  <a:pt x="630" y="482"/>
                </a:lnTo>
                <a:lnTo>
                  <a:pt x="630" y="487"/>
                </a:lnTo>
                <a:lnTo>
                  <a:pt x="625" y="487"/>
                </a:lnTo>
                <a:lnTo>
                  <a:pt x="625" y="492"/>
                </a:lnTo>
                <a:lnTo>
                  <a:pt x="625" y="498"/>
                </a:lnTo>
                <a:lnTo>
                  <a:pt x="625" y="503"/>
                </a:lnTo>
                <a:lnTo>
                  <a:pt x="619" y="498"/>
                </a:lnTo>
                <a:lnTo>
                  <a:pt x="619" y="503"/>
                </a:lnTo>
                <a:lnTo>
                  <a:pt x="614" y="503"/>
                </a:lnTo>
                <a:lnTo>
                  <a:pt x="614" y="508"/>
                </a:lnTo>
                <a:lnTo>
                  <a:pt x="609" y="508"/>
                </a:lnTo>
                <a:lnTo>
                  <a:pt x="614" y="508"/>
                </a:lnTo>
                <a:lnTo>
                  <a:pt x="614" y="503"/>
                </a:lnTo>
                <a:lnTo>
                  <a:pt x="614" y="508"/>
                </a:lnTo>
                <a:lnTo>
                  <a:pt x="614" y="514"/>
                </a:lnTo>
                <a:lnTo>
                  <a:pt x="609" y="514"/>
                </a:lnTo>
                <a:lnTo>
                  <a:pt x="609" y="519"/>
                </a:lnTo>
                <a:lnTo>
                  <a:pt x="614" y="519"/>
                </a:lnTo>
                <a:lnTo>
                  <a:pt x="614" y="524"/>
                </a:lnTo>
                <a:lnTo>
                  <a:pt x="614" y="530"/>
                </a:lnTo>
                <a:lnTo>
                  <a:pt x="609" y="535"/>
                </a:lnTo>
                <a:lnTo>
                  <a:pt x="609" y="540"/>
                </a:lnTo>
                <a:lnTo>
                  <a:pt x="604" y="540"/>
                </a:lnTo>
                <a:lnTo>
                  <a:pt x="604" y="545"/>
                </a:lnTo>
                <a:lnTo>
                  <a:pt x="604" y="551"/>
                </a:lnTo>
                <a:lnTo>
                  <a:pt x="598" y="551"/>
                </a:lnTo>
                <a:lnTo>
                  <a:pt x="598" y="556"/>
                </a:lnTo>
                <a:lnTo>
                  <a:pt x="598" y="561"/>
                </a:lnTo>
                <a:lnTo>
                  <a:pt x="593" y="561"/>
                </a:lnTo>
                <a:lnTo>
                  <a:pt x="593" y="567"/>
                </a:lnTo>
                <a:lnTo>
                  <a:pt x="593" y="572"/>
                </a:lnTo>
                <a:lnTo>
                  <a:pt x="588" y="572"/>
                </a:lnTo>
                <a:lnTo>
                  <a:pt x="588" y="577"/>
                </a:lnTo>
                <a:lnTo>
                  <a:pt x="588" y="582"/>
                </a:lnTo>
                <a:lnTo>
                  <a:pt x="588" y="588"/>
                </a:lnTo>
                <a:lnTo>
                  <a:pt x="588" y="593"/>
                </a:lnTo>
                <a:lnTo>
                  <a:pt x="588" y="598"/>
                </a:lnTo>
                <a:lnTo>
                  <a:pt x="588" y="604"/>
                </a:lnTo>
                <a:lnTo>
                  <a:pt x="588" y="609"/>
                </a:lnTo>
                <a:lnTo>
                  <a:pt x="582" y="609"/>
                </a:lnTo>
                <a:lnTo>
                  <a:pt x="582" y="614"/>
                </a:lnTo>
                <a:lnTo>
                  <a:pt x="577" y="614"/>
                </a:lnTo>
                <a:lnTo>
                  <a:pt x="572" y="614"/>
                </a:lnTo>
                <a:lnTo>
                  <a:pt x="572" y="609"/>
                </a:lnTo>
                <a:lnTo>
                  <a:pt x="566" y="609"/>
                </a:lnTo>
                <a:lnTo>
                  <a:pt x="561" y="609"/>
                </a:lnTo>
                <a:lnTo>
                  <a:pt x="556" y="609"/>
                </a:lnTo>
                <a:lnTo>
                  <a:pt x="556" y="604"/>
                </a:lnTo>
                <a:lnTo>
                  <a:pt x="551" y="604"/>
                </a:lnTo>
                <a:lnTo>
                  <a:pt x="551" y="609"/>
                </a:lnTo>
                <a:lnTo>
                  <a:pt x="545" y="609"/>
                </a:lnTo>
                <a:lnTo>
                  <a:pt x="545" y="614"/>
                </a:lnTo>
                <a:lnTo>
                  <a:pt x="540" y="614"/>
                </a:lnTo>
                <a:lnTo>
                  <a:pt x="540" y="609"/>
                </a:lnTo>
                <a:lnTo>
                  <a:pt x="535" y="609"/>
                </a:lnTo>
                <a:lnTo>
                  <a:pt x="529" y="609"/>
                </a:lnTo>
                <a:lnTo>
                  <a:pt x="529" y="614"/>
                </a:lnTo>
                <a:lnTo>
                  <a:pt x="524" y="614"/>
                </a:lnTo>
                <a:lnTo>
                  <a:pt x="524" y="620"/>
                </a:lnTo>
                <a:lnTo>
                  <a:pt x="519" y="620"/>
                </a:lnTo>
                <a:lnTo>
                  <a:pt x="514" y="620"/>
                </a:lnTo>
                <a:lnTo>
                  <a:pt x="514" y="625"/>
                </a:lnTo>
                <a:lnTo>
                  <a:pt x="508" y="625"/>
                </a:lnTo>
                <a:lnTo>
                  <a:pt x="508" y="630"/>
                </a:lnTo>
                <a:lnTo>
                  <a:pt x="503" y="630"/>
                </a:lnTo>
                <a:lnTo>
                  <a:pt x="498" y="630"/>
                </a:lnTo>
                <a:lnTo>
                  <a:pt x="503" y="625"/>
                </a:lnTo>
                <a:lnTo>
                  <a:pt x="498" y="625"/>
                </a:lnTo>
                <a:lnTo>
                  <a:pt x="492" y="625"/>
                </a:lnTo>
                <a:lnTo>
                  <a:pt x="492" y="630"/>
                </a:lnTo>
                <a:lnTo>
                  <a:pt x="487" y="630"/>
                </a:lnTo>
                <a:lnTo>
                  <a:pt x="482" y="630"/>
                </a:lnTo>
                <a:lnTo>
                  <a:pt x="482" y="625"/>
                </a:lnTo>
                <a:lnTo>
                  <a:pt x="482" y="630"/>
                </a:lnTo>
                <a:lnTo>
                  <a:pt x="476" y="630"/>
                </a:lnTo>
                <a:lnTo>
                  <a:pt x="476" y="625"/>
                </a:lnTo>
                <a:lnTo>
                  <a:pt x="476" y="630"/>
                </a:lnTo>
                <a:lnTo>
                  <a:pt x="471" y="630"/>
                </a:lnTo>
                <a:lnTo>
                  <a:pt x="466" y="630"/>
                </a:lnTo>
                <a:lnTo>
                  <a:pt x="461" y="630"/>
                </a:lnTo>
                <a:lnTo>
                  <a:pt x="455" y="630"/>
                </a:lnTo>
                <a:lnTo>
                  <a:pt x="450" y="630"/>
                </a:lnTo>
                <a:lnTo>
                  <a:pt x="450" y="625"/>
                </a:lnTo>
                <a:lnTo>
                  <a:pt x="450" y="620"/>
                </a:lnTo>
                <a:lnTo>
                  <a:pt x="445" y="620"/>
                </a:lnTo>
                <a:lnTo>
                  <a:pt x="445" y="625"/>
                </a:lnTo>
                <a:lnTo>
                  <a:pt x="439" y="625"/>
                </a:lnTo>
                <a:lnTo>
                  <a:pt x="439" y="620"/>
                </a:lnTo>
                <a:lnTo>
                  <a:pt x="434" y="620"/>
                </a:lnTo>
                <a:lnTo>
                  <a:pt x="434" y="614"/>
                </a:lnTo>
                <a:lnTo>
                  <a:pt x="429" y="614"/>
                </a:lnTo>
                <a:lnTo>
                  <a:pt x="429" y="609"/>
                </a:lnTo>
                <a:lnTo>
                  <a:pt x="424" y="609"/>
                </a:lnTo>
                <a:lnTo>
                  <a:pt x="424" y="604"/>
                </a:lnTo>
                <a:lnTo>
                  <a:pt x="418" y="604"/>
                </a:lnTo>
                <a:lnTo>
                  <a:pt x="413" y="604"/>
                </a:lnTo>
                <a:lnTo>
                  <a:pt x="408" y="604"/>
                </a:lnTo>
                <a:lnTo>
                  <a:pt x="408" y="598"/>
                </a:lnTo>
                <a:lnTo>
                  <a:pt x="402" y="598"/>
                </a:lnTo>
                <a:lnTo>
                  <a:pt x="402" y="604"/>
                </a:lnTo>
                <a:lnTo>
                  <a:pt x="397" y="604"/>
                </a:lnTo>
                <a:lnTo>
                  <a:pt x="397" y="598"/>
                </a:lnTo>
                <a:lnTo>
                  <a:pt x="397" y="604"/>
                </a:lnTo>
                <a:lnTo>
                  <a:pt x="392" y="598"/>
                </a:lnTo>
                <a:lnTo>
                  <a:pt x="386" y="593"/>
                </a:lnTo>
                <a:lnTo>
                  <a:pt x="386" y="588"/>
                </a:lnTo>
                <a:lnTo>
                  <a:pt x="381" y="588"/>
                </a:lnTo>
                <a:lnTo>
                  <a:pt x="381" y="593"/>
                </a:lnTo>
                <a:lnTo>
                  <a:pt x="381" y="588"/>
                </a:lnTo>
                <a:lnTo>
                  <a:pt x="381" y="582"/>
                </a:lnTo>
                <a:lnTo>
                  <a:pt x="376" y="582"/>
                </a:lnTo>
                <a:lnTo>
                  <a:pt x="371" y="582"/>
                </a:lnTo>
                <a:lnTo>
                  <a:pt x="371" y="577"/>
                </a:lnTo>
                <a:lnTo>
                  <a:pt x="365" y="577"/>
                </a:lnTo>
                <a:lnTo>
                  <a:pt x="360" y="577"/>
                </a:lnTo>
                <a:lnTo>
                  <a:pt x="360" y="582"/>
                </a:lnTo>
                <a:lnTo>
                  <a:pt x="360" y="577"/>
                </a:lnTo>
                <a:lnTo>
                  <a:pt x="355" y="577"/>
                </a:lnTo>
                <a:lnTo>
                  <a:pt x="349" y="577"/>
                </a:lnTo>
                <a:lnTo>
                  <a:pt x="344" y="577"/>
                </a:lnTo>
                <a:lnTo>
                  <a:pt x="265" y="588"/>
                </a:lnTo>
                <a:lnTo>
                  <a:pt x="249" y="588"/>
                </a:lnTo>
                <a:lnTo>
                  <a:pt x="244" y="588"/>
                </a:lnTo>
                <a:lnTo>
                  <a:pt x="244" y="593"/>
                </a:lnTo>
                <a:lnTo>
                  <a:pt x="244" y="588"/>
                </a:lnTo>
                <a:lnTo>
                  <a:pt x="238" y="588"/>
                </a:lnTo>
                <a:lnTo>
                  <a:pt x="233" y="588"/>
                </a:lnTo>
                <a:lnTo>
                  <a:pt x="233" y="582"/>
                </a:lnTo>
                <a:lnTo>
                  <a:pt x="228" y="582"/>
                </a:lnTo>
                <a:lnTo>
                  <a:pt x="217" y="582"/>
                </a:lnTo>
                <a:lnTo>
                  <a:pt x="212" y="582"/>
                </a:lnTo>
                <a:lnTo>
                  <a:pt x="206" y="582"/>
                </a:lnTo>
                <a:lnTo>
                  <a:pt x="201" y="582"/>
                </a:lnTo>
                <a:lnTo>
                  <a:pt x="196" y="577"/>
                </a:lnTo>
                <a:lnTo>
                  <a:pt x="191" y="577"/>
                </a:lnTo>
                <a:lnTo>
                  <a:pt x="185" y="577"/>
                </a:lnTo>
                <a:lnTo>
                  <a:pt x="180" y="577"/>
                </a:lnTo>
                <a:lnTo>
                  <a:pt x="175" y="572"/>
                </a:lnTo>
                <a:lnTo>
                  <a:pt x="169" y="572"/>
                </a:lnTo>
                <a:lnTo>
                  <a:pt x="164" y="567"/>
                </a:lnTo>
                <a:lnTo>
                  <a:pt x="159" y="561"/>
                </a:lnTo>
                <a:lnTo>
                  <a:pt x="148" y="561"/>
                </a:lnTo>
                <a:lnTo>
                  <a:pt x="148" y="567"/>
                </a:lnTo>
                <a:lnTo>
                  <a:pt x="143" y="567"/>
                </a:lnTo>
                <a:lnTo>
                  <a:pt x="138" y="567"/>
                </a:lnTo>
                <a:lnTo>
                  <a:pt x="138" y="561"/>
                </a:lnTo>
                <a:lnTo>
                  <a:pt x="132" y="561"/>
                </a:lnTo>
                <a:lnTo>
                  <a:pt x="127" y="561"/>
                </a:lnTo>
                <a:lnTo>
                  <a:pt x="122" y="561"/>
                </a:lnTo>
                <a:lnTo>
                  <a:pt x="116" y="561"/>
                </a:lnTo>
                <a:lnTo>
                  <a:pt x="116" y="567"/>
                </a:lnTo>
                <a:lnTo>
                  <a:pt x="116" y="572"/>
                </a:lnTo>
                <a:lnTo>
                  <a:pt x="111" y="577"/>
                </a:lnTo>
                <a:lnTo>
                  <a:pt x="111" y="588"/>
                </a:lnTo>
                <a:lnTo>
                  <a:pt x="111" y="593"/>
                </a:lnTo>
                <a:lnTo>
                  <a:pt x="111" y="598"/>
                </a:lnTo>
                <a:lnTo>
                  <a:pt x="106" y="604"/>
                </a:lnTo>
                <a:lnTo>
                  <a:pt x="101" y="609"/>
                </a:lnTo>
                <a:lnTo>
                  <a:pt x="101" y="614"/>
                </a:lnTo>
                <a:lnTo>
                  <a:pt x="101" y="620"/>
                </a:lnTo>
                <a:lnTo>
                  <a:pt x="48" y="625"/>
                </a:lnTo>
                <a:lnTo>
                  <a:pt x="37" y="625"/>
                </a:lnTo>
                <a:lnTo>
                  <a:pt x="32" y="630"/>
                </a:lnTo>
                <a:lnTo>
                  <a:pt x="32" y="625"/>
                </a:lnTo>
                <a:lnTo>
                  <a:pt x="0" y="609"/>
                </a:lnTo>
                <a:lnTo>
                  <a:pt x="48" y="551"/>
                </a:lnTo>
                <a:lnTo>
                  <a:pt x="32" y="524"/>
                </a:lnTo>
                <a:lnTo>
                  <a:pt x="42" y="503"/>
                </a:lnTo>
                <a:lnTo>
                  <a:pt x="69" y="477"/>
                </a:lnTo>
                <a:lnTo>
                  <a:pt x="69" y="471"/>
                </a:lnTo>
                <a:lnTo>
                  <a:pt x="64" y="471"/>
                </a:lnTo>
                <a:lnTo>
                  <a:pt x="64" y="466"/>
                </a:lnTo>
                <a:lnTo>
                  <a:pt x="74" y="461"/>
                </a:lnTo>
                <a:lnTo>
                  <a:pt x="85" y="429"/>
                </a:lnTo>
                <a:lnTo>
                  <a:pt x="106" y="376"/>
                </a:lnTo>
                <a:lnTo>
                  <a:pt x="132" y="350"/>
                </a:lnTo>
                <a:lnTo>
                  <a:pt x="148" y="328"/>
                </a:lnTo>
                <a:lnTo>
                  <a:pt x="180" y="291"/>
                </a:lnTo>
                <a:lnTo>
                  <a:pt x="196" y="291"/>
                </a:lnTo>
                <a:lnTo>
                  <a:pt x="217" y="297"/>
                </a:lnTo>
                <a:lnTo>
                  <a:pt x="238" y="291"/>
                </a:lnTo>
                <a:lnTo>
                  <a:pt x="259" y="286"/>
                </a:lnTo>
                <a:lnTo>
                  <a:pt x="265" y="286"/>
                </a:lnTo>
                <a:lnTo>
                  <a:pt x="270" y="286"/>
                </a:lnTo>
                <a:lnTo>
                  <a:pt x="275" y="286"/>
                </a:lnTo>
                <a:lnTo>
                  <a:pt x="281" y="286"/>
                </a:lnTo>
                <a:lnTo>
                  <a:pt x="281" y="281"/>
                </a:lnTo>
                <a:lnTo>
                  <a:pt x="286" y="281"/>
                </a:lnTo>
                <a:lnTo>
                  <a:pt x="291" y="281"/>
                </a:lnTo>
                <a:lnTo>
                  <a:pt x="296" y="281"/>
                </a:lnTo>
                <a:lnTo>
                  <a:pt x="318" y="275"/>
                </a:lnTo>
                <a:lnTo>
                  <a:pt x="318" y="270"/>
                </a:lnTo>
                <a:lnTo>
                  <a:pt x="318" y="265"/>
                </a:lnTo>
                <a:lnTo>
                  <a:pt x="318" y="260"/>
                </a:lnTo>
                <a:lnTo>
                  <a:pt x="318" y="254"/>
                </a:lnTo>
                <a:lnTo>
                  <a:pt x="312" y="254"/>
                </a:lnTo>
                <a:lnTo>
                  <a:pt x="312" y="249"/>
                </a:lnTo>
                <a:lnTo>
                  <a:pt x="312" y="244"/>
                </a:lnTo>
                <a:lnTo>
                  <a:pt x="312" y="238"/>
                </a:lnTo>
                <a:lnTo>
                  <a:pt x="312" y="233"/>
                </a:lnTo>
                <a:lnTo>
                  <a:pt x="307" y="233"/>
                </a:lnTo>
                <a:lnTo>
                  <a:pt x="307" y="228"/>
                </a:lnTo>
                <a:lnTo>
                  <a:pt x="307" y="222"/>
                </a:lnTo>
                <a:lnTo>
                  <a:pt x="307" y="217"/>
                </a:lnTo>
                <a:lnTo>
                  <a:pt x="312" y="217"/>
                </a:lnTo>
                <a:lnTo>
                  <a:pt x="312" y="212"/>
                </a:lnTo>
                <a:lnTo>
                  <a:pt x="307" y="212"/>
                </a:lnTo>
                <a:lnTo>
                  <a:pt x="307" y="207"/>
                </a:lnTo>
                <a:lnTo>
                  <a:pt x="307" y="201"/>
                </a:lnTo>
                <a:lnTo>
                  <a:pt x="307" y="196"/>
                </a:lnTo>
                <a:lnTo>
                  <a:pt x="307" y="191"/>
                </a:lnTo>
                <a:lnTo>
                  <a:pt x="307" y="185"/>
                </a:lnTo>
                <a:lnTo>
                  <a:pt x="312" y="180"/>
                </a:lnTo>
                <a:lnTo>
                  <a:pt x="312" y="175"/>
                </a:lnTo>
                <a:lnTo>
                  <a:pt x="312" y="170"/>
                </a:lnTo>
                <a:lnTo>
                  <a:pt x="318" y="170"/>
                </a:lnTo>
                <a:lnTo>
                  <a:pt x="318" y="164"/>
                </a:lnTo>
                <a:lnTo>
                  <a:pt x="328" y="164"/>
                </a:lnTo>
                <a:lnTo>
                  <a:pt x="334" y="164"/>
                </a:lnTo>
                <a:lnTo>
                  <a:pt x="339" y="164"/>
                </a:lnTo>
                <a:lnTo>
                  <a:pt x="344" y="154"/>
                </a:lnTo>
                <a:lnTo>
                  <a:pt x="365" y="122"/>
                </a:lnTo>
                <a:lnTo>
                  <a:pt x="408" y="64"/>
                </a:lnTo>
                <a:lnTo>
                  <a:pt x="450" y="0"/>
                </a:lnTo>
                <a:lnTo>
                  <a:pt x="577" y="85"/>
                </a:lnTo>
                <a:lnTo>
                  <a:pt x="588" y="95"/>
                </a:lnTo>
                <a:lnTo>
                  <a:pt x="646" y="138"/>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27" name="Freeform 27"/>
          <p:cNvSpPr>
            <a:spLocks noEditPoints="1"/>
          </p:cNvSpPr>
          <p:nvPr/>
        </p:nvSpPr>
        <p:spPr bwMode="auto">
          <a:xfrm>
            <a:off x="6799262" y="3671888"/>
            <a:ext cx="168275" cy="236537"/>
          </a:xfrm>
          <a:custGeom>
            <a:avLst/>
            <a:gdLst>
              <a:gd name="T0" fmla="*/ 90 w 106"/>
              <a:gd name="T1" fmla="*/ 143 h 149"/>
              <a:gd name="T2" fmla="*/ 74 w 106"/>
              <a:gd name="T3" fmla="*/ 149 h 149"/>
              <a:gd name="T4" fmla="*/ 58 w 106"/>
              <a:gd name="T5" fmla="*/ 127 h 149"/>
              <a:gd name="T6" fmla="*/ 53 w 106"/>
              <a:gd name="T7" fmla="*/ 106 h 149"/>
              <a:gd name="T8" fmla="*/ 48 w 106"/>
              <a:gd name="T9" fmla="*/ 90 h 149"/>
              <a:gd name="T10" fmla="*/ 53 w 106"/>
              <a:gd name="T11" fmla="*/ 90 h 149"/>
              <a:gd name="T12" fmla="*/ 48 w 106"/>
              <a:gd name="T13" fmla="*/ 90 h 149"/>
              <a:gd name="T14" fmla="*/ 37 w 106"/>
              <a:gd name="T15" fmla="*/ 90 h 149"/>
              <a:gd name="T16" fmla="*/ 37 w 106"/>
              <a:gd name="T17" fmla="*/ 96 h 149"/>
              <a:gd name="T18" fmla="*/ 37 w 106"/>
              <a:gd name="T19" fmla="*/ 96 h 149"/>
              <a:gd name="T20" fmla="*/ 42 w 106"/>
              <a:gd name="T21" fmla="*/ 96 h 149"/>
              <a:gd name="T22" fmla="*/ 48 w 106"/>
              <a:gd name="T23" fmla="*/ 106 h 149"/>
              <a:gd name="T24" fmla="*/ 48 w 106"/>
              <a:gd name="T25" fmla="*/ 122 h 149"/>
              <a:gd name="T26" fmla="*/ 42 w 106"/>
              <a:gd name="T27" fmla="*/ 112 h 149"/>
              <a:gd name="T28" fmla="*/ 42 w 106"/>
              <a:gd name="T29" fmla="*/ 106 h 149"/>
              <a:gd name="T30" fmla="*/ 37 w 106"/>
              <a:gd name="T31" fmla="*/ 101 h 149"/>
              <a:gd name="T32" fmla="*/ 26 w 106"/>
              <a:gd name="T33" fmla="*/ 90 h 149"/>
              <a:gd name="T34" fmla="*/ 21 w 106"/>
              <a:gd name="T35" fmla="*/ 85 h 149"/>
              <a:gd name="T36" fmla="*/ 16 w 106"/>
              <a:gd name="T37" fmla="*/ 69 h 149"/>
              <a:gd name="T38" fmla="*/ 5 w 106"/>
              <a:gd name="T39" fmla="*/ 48 h 149"/>
              <a:gd name="T40" fmla="*/ 5 w 106"/>
              <a:gd name="T41" fmla="*/ 27 h 149"/>
              <a:gd name="T42" fmla="*/ 0 w 106"/>
              <a:gd name="T43" fmla="*/ 0 h 149"/>
              <a:gd name="T44" fmla="*/ 26 w 106"/>
              <a:gd name="T45" fmla="*/ 6 h 149"/>
              <a:gd name="T46" fmla="*/ 42 w 106"/>
              <a:gd name="T47" fmla="*/ 6 h 149"/>
              <a:gd name="T48" fmla="*/ 48 w 106"/>
              <a:gd name="T49" fmla="*/ 11 h 149"/>
              <a:gd name="T50" fmla="*/ 53 w 106"/>
              <a:gd name="T51" fmla="*/ 16 h 149"/>
              <a:gd name="T52" fmla="*/ 53 w 106"/>
              <a:gd name="T53" fmla="*/ 37 h 149"/>
              <a:gd name="T54" fmla="*/ 48 w 106"/>
              <a:gd name="T55" fmla="*/ 53 h 149"/>
              <a:gd name="T56" fmla="*/ 42 w 106"/>
              <a:gd name="T57" fmla="*/ 53 h 149"/>
              <a:gd name="T58" fmla="*/ 48 w 106"/>
              <a:gd name="T59" fmla="*/ 59 h 149"/>
              <a:gd name="T60" fmla="*/ 48 w 106"/>
              <a:gd name="T61" fmla="*/ 53 h 149"/>
              <a:gd name="T62" fmla="*/ 53 w 106"/>
              <a:gd name="T63" fmla="*/ 53 h 149"/>
              <a:gd name="T64" fmla="*/ 58 w 106"/>
              <a:gd name="T65" fmla="*/ 53 h 149"/>
              <a:gd name="T66" fmla="*/ 58 w 106"/>
              <a:gd name="T67" fmla="*/ 59 h 149"/>
              <a:gd name="T68" fmla="*/ 63 w 106"/>
              <a:gd name="T69" fmla="*/ 59 h 149"/>
              <a:gd name="T70" fmla="*/ 63 w 106"/>
              <a:gd name="T71" fmla="*/ 59 h 149"/>
              <a:gd name="T72" fmla="*/ 63 w 106"/>
              <a:gd name="T73" fmla="*/ 53 h 149"/>
              <a:gd name="T74" fmla="*/ 69 w 106"/>
              <a:gd name="T75" fmla="*/ 53 h 149"/>
              <a:gd name="T76" fmla="*/ 74 w 106"/>
              <a:gd name="T77" fmla="*/ 53 h 149"/>
              <a:gd name="T78" fmla="*/ 79 w 106"/>
              <a:gd name="T79" fmla="*/ 59 h 149"/>
              <a:gd name="T80" fmla="*/ 79 w 106"/>
              <a:gd name="T81" fmla="*/ 53 h 149"/>
              <a:gd name="T82" fmla="*/ 74 w 106"/>
              <a:gd name="T83" fmla="*/ 43 h 149"/>
              <a:gd name="T84" fmla="*/ 74 w 106"/>
              <a:gd name="T85" fmla="*/ 32 h 149"/>
              <a:gd name="T86" fmla="*/ 79 w 106"/>
              <a:gd name="T87" fmla="*/ 43 h 149"/>
              <a:gd name="T88" fmla="*/ 85 w 106"/>
              <a:gd name="T89" fmla="*/ 53 h 149"/>
              <a:gd name="T90" fmla="*/ 85 w 106"/>
              <a:gd name="T91" fmla="*/ 69 h 149"/>
              <a:gd name="T92" fmla="*/ 90 w 106"/>
              <a:gd name="T93" fmla="*/ 96 h 149"/>
              <a:gd name="T94" fmla="*/ 100 w 106"/>
              <a:gd name="T95" fmla="*/ 117 h 149"/>
              <a:gd name="T96" fmla="*/ 100 w 106"/>
              <a:gd name="T97" fmla="*/ 122 h 149"/>
              <a:gd name="T98" fmla="*/ 21 w 106"/>
              <a:gd name="T99" fmla="*/ 127 h 149"/>
              <a:gd name="T100" fmla="*/ 26 w 106"/>
              <a:gd name="T101" fmla="*/ 133 h 149"/>
              <a:gd name="T102" fmla="*/ 48 w 106"/>
              <a:gd name="T103" fmla="*/ 122 h 149"/>
              <a:gd name="T104" fmla="*/ 32 w 106"/>
              <a:gd name="T105" fmla="*/ 112 h 149"/>
              <a:gd name="T106" fmla="*/ 5 w 106"/>
              <a:gd name="T107" fmla="*/ 117 h 149"/>
              <a:gd name="T108" fmla="*/ 5 w 106"/>
              <a:gd name="T109" fmla="*/ 117 h 149"/>
              <a:gd name="T110" fmla="*/ 69 w 106"/>
              <a:gd name="T111" fmla="*/ 53 h 149"/>
              <a:gd name="T112" fmla="*/ 69 w 106"/>
              <a:gd name="T113" fmla="*/ 53 h 149"/>
              <a:gd name="T114" fmla="*/ 21 w 106"/>
              <a:gd name="T115" fmla="*/ 106 h 14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6"/>
              <a:gd name="T175" fmla="*/ 0 h 149"/>
              <a:gd name="T176" fmla="*/ 106 w 106"/>
              <a:gd name="T177" fmla="*/ 149 h 14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6" h="149">
                <a:moveTo>
                  <a:pt x="100" y="122"/>
                </a:moveTo>
                <a:lnTo>
                  <a:pt x="100" y="127"/>
                </a:lnTo>
                <a:lnTo>
                  <a:pt x="100" y="133"/>
                </a:lnTo>
                <a:lnTo>
                  <a:pt x="95" y="138"/>
                </a:lnTo>
                <a:lnTo>
                  <a:pt x="95" y="143"/>
                </a:lnTo>
                <a:lnTo>
                  <a:pt x="90" y="143"/>
                </a:lnTo>
                <a:lnTo>
                  <a:pt x="90" y="149"/>
                </a:lnTo>
                <a:lnTo>
                  <a:pt x="85" y="149"/>
                </a:lnTo>
                <a:lnTo>
                  <a:pt x="79" y="149"/>
                </a:lnTo>
                <a:lnTo>
                  <a:pt x="74" y="149"/>
                </a:lnTo>
                <a:lnTo>
                  <a:pt x="69" y="143"/>
                </a:lnTo>
                <a:lnTo>
                  <a:pt x="63" y="138"/>
                </a:lnTo>
                <a:lnTo>
                  <a:pt x="63" y="133"/>
                </a:lnTo>
                <a:lnTo>
                  <a:pt x="63" y="127"/>
                </a:lnTo>
                <a:lnTo>
                  <a:pt x="58" y="127"/>
                </a:lnTo>
                <a:lnTo>
                  <a:pt x="58" y="122"/>
                </a:lnTo>
                <a:lnTo>
                  <a:pt x="58" y="117"/>
                </a:lnTo>
                <a:lnTo>
                  <a:pt x="53" y="117"/>
                </a:lnTo>
                <a:lnTo>
                  <a:pt x="53" y="106"/>
                </a:lnTo>
                <a:lnTo>
                  <a:pt x="53" y="101"/>
                </a:lnTo>
                <a:lnTo>
                  <a:pt x="48" y="101"/>
                </a:lnTo>
                <a:lnTo>
                  <a:pt x="48" y="96"/>
                </a:lnTo>
                <a:lnTo>
                  <a:pt x="48" y="90"/>
                </a:lnTo>
                <a:lnTo>
                  <a:pt x="53" y="90"/>
                </a:lnTo>
                <a:lnTo>
                  <a:pt x="53" y="85"/>
                </a:lnTo>
                <a:lnTo>
                  <a:pt x="53" y="90"/>
                </a:lnTo>
                <a:lnTo>
                  <a:pt x="48" y="90"/>
                </a:lnTo>
                <a:lnTo>
                  <a:pt x="48" y="96"/>
                </a:lnTo>
                <a:lnTo>
                  <a:pt x="42" y="96"/>
                </a:lnTo>
                <a:lnTo>
                  <a:pt x="37" y="96"/>
                </a:lnTo>
                <a:lnTo>
                  <a:pt x="37" y="90"/>
                </a:lnTo>
                <a:lnTo>
                  <a:pt x="42" y="90"/>
                </a:lnTo>
                <a:lnTo>
                  <a:pt x="37" y="90"/>
                </a:lnTo>
                <a:lnTo>
                  <a:pt x="37" y="96"/>
                </a:lnTo>
                <a:lnTo>
                  <a:pt x="42" y="96"/>
                </a:lnTo>
                <a:lnTo>
                  <a:pt x="42" y="101"/>
                </a:lnTo>
                <a:lnTo>
                  <a:pt x="48" y="101"/>
                </a:lnTo>
                <a:lnTo>
                  <a:pt x="48" y="106"/>
                </a:lnTo>
                <a:lnTo>
                  <a:pt x="48" y="112"/>
                </a:lnTo>
                <a:lnTo>
                  <a:pt x="48" y="117"/>
                </a:lnTo>
                <a:lnTo>
                  <a:pt x="48" y="122"/>
                </a:lnTo>
                <a:lnTo>
                  <a:pt x="48" y="117"/>
                </a:lnTo>
                <a:lnTo>
                  <a:pt x="42" y="117"/>
                </a:lnTo>
                <a:lnTo>
                  <a:pt x="42" y="112"/>
                </a:lnTo>
                <a:lnTo>
                  <a:pt x="37" y="112"/>
                </a:lnTo>
                <a:lnTo>
                  <a:pt x="37" y="106"/>
                </a:lnTo>
                <a:lnTo>
                  <a:pt x="42" y="106"/>
                </a:lnTo>
                <a:lnTo>
                  <a:pt x="37" y="101"/>
                </a:lnTo>
                <a:lnTo>
                  <a:pt x="37" y="96"/>
                </a:lnTo>
                <a:lnTo>
                  <a:pt x="37" y="101"/>
                </a:lnTo>
                <a:lnTo>
                  <a:pt x="37" y="96"/>
                </a:lnTo>
                <a:lnTo>
                  <a:pt x="26" y="90"/>
                </a:lnTo>
                <a:lnTo>
                  <a:pt x="26" y="85"/>
                </a:lnTo>
                <a:lnTo>
                  <a:pt x="21" y="85"/>
                </a:lnTo>
                <a:lnTo>
                  <a:pt x="21" y="80"/>
                </a:lnTo>
                <a:lnTo>
                  <a:pt x="21" y="75"/>
                </a:lnTo>
                <a:lnTo>
                  <a:pt x="16" y="75"/>
                </a:lnTo>
                <a:lnTo>
                  <a:pt x="16" y="69"/>
                </a:lnTo>
                <a:lnTo>
                  <a:pt x="10" y="64"/>
                </a:lnTo>
                <a:lnTo>
                  <a:pt x="5" y="59"/>
                </a:lnTo>
                <a:lnTo>
                  <a:pt x="5" y="53"/>
                </a:lnTo>
                <a:lnTo>
                  <a:pt x="5" y="48"/>
                </a:lnTo>
                <a:lnTo>
                  <a:pt x="0" y="48"/>
                </a:lnTo>
                <a:lnTo>
                  <a:pt x="5" y="48"/>
                </a:lnTo>
                <a:lnTo>
                  <a:pt x="0" y="43"/>
                </a:lnTo>
                <a:lnTo>
                  <a:pt x="0" y="37"/>
                </a:lnTo>
                <a:lnTo>
                  <a:pt x="0" y="32"/>
                </a:lnTo>
                <a:lnTo>
                  <a:pt x="5" y="27"/>
                </a:lnTo>
                <a:lnTo>
                  <a:pt x="5" y="22"/>
                </a:lnTo>
                <a:lnTo>
                  <a:pt x="5" y="16"/>
                </a:lnTo>
                <a:lnTo>
                  <a:pt x="5" y="11"/>
                </a:lnTo>
                <a:lnTo>
                  <a:pt x="0" y="6"/>
                </a:lnTo>
                <a:lnTo>
                  <a:pt x="0" y="0"/>
                </a:lnTo>
                <a:lnTo>
                  <a:pt x="10" y="0"/>
                </a:lnTo>
                <a:lnTo>
                  <a:pt x="16" y="0"/>
                </a:lnTo>
                <a:lnTo>
                  <a:pt x="21" y="0"/>
                </a:lnTo>
                <a:lnTo>
                  <a:pt x="21" y="6"/>
                </a:lnTo>
                <a:lnTo>
                  <a:pt x="26" y="6"/>
                </a:lnTo>
                <a:lnTo>
                  <a:pt x="26" y="0"/>
                </a:lnTo>
                <a:lnTo>
                  <a:pt x="32" y="0"/>
                </a:lnTo>
                <a:lnTo>
                  <a:pt x="37" y="0"/>
                </a:lnTo>
                <a:lnTo>
                  <a:pt x="42" y="0"/>
                </a:lnTo>
                <a:lnTo>
                  <a:pt x="42" y="6"/>
                </a:lnTo>
                <a:lnTo>
                  <a:pt x="48" y="6"/>
                </a:lnTo>
                <a:lnTo>
                  <a:pt x="42" y="6"/>
                </a:lnTo>
                <a:lnTo>
                  <a:pt x="48" y="11"/>
                </a:lnTo>
                <a:lnTo>
                  <a:pt x="53" y="11"/>
                </a:lnTo>
                <a:lnTo>
                  <a:pt x="53" y="16"/>
                </a:lnTo>
                <a:lnTo>
                  <a:pt x="53" y="22"/>
                </a:lnTo>
                <a:lnTo>
                  <a:pt x="53" y="32"/>
                </a:lnTo>
                <a:lnTo>
                  <a:pt x="53" y="37"/>
                </a:lnTo>
                <a:lnTo>
                  <a:pt x="53" y="43"/>
                </a:lnTo>
                <a:lnTo>
                  <a:pt x="53" y="48"/>
                </a:lnTo>
                <a:lnTo>
                  <a:pt x="48" y="53"/>
                </a:lnTo>
                <a:lnTo>
                  <a:pt x="42" y="53"/>
                </a:lnTo>
                <a:lnTo>
                  <a:pt x="48" y="53"/>
                </a:lnTo>
                <a:lnTo>
                  <a:pt x="48" y="59"/>
                </a:lnTo>
                <a:lnTo>
                  <a:pt x="48" y="53"/>
                </a:lnTo>
                <a:lnTo>
                  <a:pt x="48" y="59"/>
                </a:lnTo>
                <a:lnTo>
                  <a:pt x="48" y="53"/>
                </a:lnTo>
                <a:lnTo>
                  <a:pt x="48" y="59"/>
                </a:lnTo>
                <a:lnTo>
                  <a:pt x="53" y="53"/>
                </a:lnTo>
                <a:lnTo>
                  <a:pt x="48" y="53"/>
                </a:lnTo>
                <a:lnTo>
                  <a:pt x="53" y="53"/>
                </a:lnTo>
                <a:lnTo>
                  <a:pt x="58" y="53"/>
                </a:lnTo>
                <a:lnTo>
                  <a:pt x="58" y="59"/>
                </a:lnTo>
                <a:lnTo>
                  <a:pt x="63" y="59"/>
                </a:lnTo>
                <a:lnTo>
                  <a:pt x="58" y="59"/>
                </a:lnTo>
                <a:lnTo>
                  <a:pt x="58" y="64"/>
                </a:lnTo>
                <a:lnTo>
                  <a:pt x="63" y="59"/>
                </a:lnTo>
                <a:lnTo>
                  <a:pt x="63" y="53"/>
                </a:lnTo>
                <a:lnTo>
                  <a:pt x="69" y="53"/>
                </a:lnTo>
                <a:lnTo>
                  <a:pt x="69" y="59"/>
                </a:lnTo>
                <a:lnTo>
                  <a:pt x="74" y="59"/>
                </a:lnTo>
                <a:lnTo>
                  <a:pt x="74" y="53"/>
                </a:lnTo>
                <a:lnTo>
                  <a:pt x="79" y="53"/>
                </a:lnTo>
                <a:lnTo>
                  <a:pt x="79" y="59"/>
                </a:lnTo>
                <a:lnTo>
                  <a:pt x="79" y="53"/>
                </a:lnTo>
                <a:lnTo>
                  <a:pt x="79" y="59"/>
                </a:lnTo>
                <a:lnTo>
                  <a:pt x="79" y="53"/>
                </a:lnTo>
                <a:lnTo>
                  <a:pt x="79" y="59"/>
                </a:lnTo>
                <a:lnTo>
                  <a:pt x="79" y="53"/>
                </a:lnTo>
                <a:lnTo>
                  <a:pt x="79" y="48"/>
                </a:lnTo>
                <a:lnTo>
                  <a:pt x="74" y="43"/>
                </a:lnTo>
                <a:lnTo>
                  <a:pt x="74" y="37"/>
                </a:lnTo>
                <a:lnTo>
                  <a:pt x="74" y="32"/>
                </a:lnTo>
                <a:lnTo>
                  <a:pt x="79" y="32"/>
                </a:lnTo>
                <a:lnTo>
                  <a:pt x="79" y="37"/>
                </a:lnTo>
                <a:lnTo>
                  <a:pt x="79" y="43"/>
                </a:lnTo>
                <a:lnTo>
                  <a:pt x="85" y="43"/>
                </a:lnTo>
                <a:lnTo>
                  <a:pt x="85" y="48"/>
                </a:lnTo>
                <a:lnTo>
                  <a:pt x="85" y="53"/>
                </a:lnTo>
                <a:lnTo>
                  <a:pt x="90" y="53"/>
                </a:lnTo>
                <a:lnTo>
                  <a:pt x="90" y="64"/>
                </a:lnTo>
                <a:lnTo>
                  <a:pt x="85" y="64"/>
                </a:lnTo>
                <a:lnTo>
                  <a:pt x="90" y="69"/>
                </a:lnTo>
                <a:lnTo>
                  <a:pt x="85" y="69"/>
                </a:lnTo>
                <a:lnTo>
                  <a:pt x="85" y="75"/>
                </a:lnTo>
                <a:lnTo>
                  <a:pt x="85" y="80"/>
                </a:lnTo>
                <a:lnTo>
                  <a:pt x="90" y="80"/>
                </a:lnTo>
                <a:lnTo>
                  <a:pt x="90" y="90"/>
                </a:lnTo>
                <a:lnTo>
                  <a:pt x="90" y="96"/>
                </a:lnTo>
                <a:lnTo>
                  <a:pt x="90" y="101"/>
                </a:lnTo>
                <a:lnTo>
                  <a:pt x="95" y="106"/>
                </a:lnTo>
                <a:lnTo>
                  <a:pt x="100" y="112"/>
                </a:lnTo>
                <a:lnTo>
                  <a:pt x="100" y="117"/>
                </a:lnTo>
                <a:lnTo>
                  <a:pt x="106" y="117"/>
                </a:lnTo>
                <a:lnTo>
                  <a:pt x="106" y="122"/>
                </a:lnTo>
                <a:lnTo>
                  <a:pt x="100" y="122"/>
                </a:lnTo>
                <a:close/>
                <a:moveTo>
                  <a:pt x="26" y="133"/>
                </a:moveTo>
                <a:lnTo>
                  <a:pt x="26" y="133"/>
                </a:lnTo>
                <a:lnTo>
                  <a:pt x="21" y="133"/>
                </a:lnTo>
                <a:lnTo>
                  <a:pt x="21" y="127"/>
                </a:lnTo>
                <a:lnTo>
                  <a:pt x="26" y="127"/>
                </a:lnTo>
                <a:lnTo>
                  <a:pt x="26" y="133"/>
                </a:lnTo>
                <a:close/>
                <a:moveTo>
                  <a:pt x="48" y="122"/>
                </a:moveTo>
                <a:lnTo>
                  <a:pt x="48" y="127"/>
                </a:lnTo>
                <a:lnTo>
                  <a:pt x="48" y="122"/>
                </a:lnTo>
                <a:close/>
                <a:moveTo>
                  <a:pt x="32" y="112"/>
                </a:moveTo>
                <a:lnTo>
                  <a:pt x="32" y="112"/>
                </a:lnTo>
                <a:lnTo>
                  <a:pt x="26" y="112"/>
                </a:lnTo>
                <a:lnTo>
                  <a:pt x="26" y="106"/>
                </a:lnTo>
                <a:lnTo>
                  <a:pt x="32" y="112"/>
                </a:lnTo>
                <a:close/>
                <a:moveTo>
                  <a:pt x="5" y="117"/>
                </a:moveTo>
                <a:lnTo>
                  <a:pt x="5" y="117"/>
                </a:lnTo>
                <a:lnTo>
                  <a:pt x="5" y="112"/>
                </a:lnTo>
                <a:lnTo>
                  <a:pt x="5" y="117"/>
                </a:lnTo>
                <a:close/>
                <a:moveTo>
                  <a:pt x="69" y="53"/>
                </a:moveTo>
                <a:lnTo>
                  <a:pt x="69" y="53"/>
                </a:lnTo>
                <a:lnTo>
                  <a:pt x="69" y="48"/>
                </a:lnTo>
                <a:lnTo>
                  <a:pt x="69" y="53"/>
                </a:lnTo>
                <a:close/>
                <a:moveTo>
                  <a:pt x="21" y="106"/>
                </a:moveTo>
                <a:lnTo>
                  <a:pt x="21" y="106"/>
                </a:lnTo>
                <a:lnTo>
                  <a:pt x="21" y="101"/>
                </a:lnTo>
                <a:lnTo>
                  <a:pt x="21" y="106"/>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28" name="Freeform 28"/>
          <p:cNvSpPr>
            <a:spLocks/>
          </p:cNvSpPr>
          <p:nvPr/>
        </p:nvSpPr>
        <p:spPr bwMode="auto">
          <a:xfrm>
            <a:off x="6756400" y="3671888"/>
            <a:ext cx="68262" cy="152400"/>
          </a:xfrm>
          <a:custGeom>
            <a:avLst/>
            <a:gdLst>
              <a:gd name="T0" fmla="*/ 37 w 43"/>
              <a:gd name="T1" fmla="*/ 69 h 96"/>
              <a:gd name="T2" fmla="*/ 32 w 43"/>
              <a:gd name="T3" fmla="*/ 69 h 96"/>
              <a:gd name="T4" fmla="*/ 37 w 43"/>
              <a:gd name="T5" fmla="*/ 75 h 96"/>
              <a:gd name="T6" fmla="*/ 37 w 43"/>
              <a:gd name="T7" fmla="*/ 80 h 96"/>
              <a:gd name="T8" fmla="*/ 32 w 43"/>
              <a:gd name="T9" fmla="*/ 75 h 96"/>
              <a:gd name="T10" fmla="*/ 32 w 43"/>
              <a:gd name="T11" fmla="*/ 75 h 96"/>
              <a:gd name="T12" fmla="*/ 32 w 43"/>
              <a:gd name="T13" fmla="*/ 85 h 96"/>
              <a:gd name="T14" fmla="*/ 37 w 43"/>
              <a:gd name="T15" fmla="*/ 90 h 96"/>
              <a:gd name="T16" fmla="*/ 37 w 43"/>
              <a:gd name="T17" fmla="*/ 90 h 96"/>
              <a:gd name="T18" fmla="*/ 37 w 43"/>
              <a:gd name="T19" fmla="*/ 96 h 96"/>
              <a:gd name="T20" fmla="*/ 37 w 43"/>
              <a:gd name="T21" fmla="*/ 96 h 96"/>
              <a:gd name="T22" fmla="*/ 37 w 43"/>
              <a:gd name="T23" fmla="*/ 96 h 96"/>
              <a:gd name="T24" fmla="*/ 32 w 43"/>
              <a:gd name="T25" fmla="*/ 96 h 96"/>
              <a:gd name="T26" fmla="*/ 27 w 43"/>
              <a:gd name="T27" fmla="*/ 96 h 96"/>
              <a:gd name="T28" fmla="*/ 27 w 43"/>
              <a:gd name="T29" fmla="*/ 90 h 96"/>
              <a:gd name="T30" fmla="*/ 22 w 43"/>
              <a:gd name="T31" fmla="*/ 90 h 96"/>
              <a:gd name="T32" fmla="*/ 22 w 43"/>
              <a:gd name="T33" fmla="*/ 85 h 96"/>
              <a:gd name="T34" fmla="*/ 22 w 43"/>
              <a:gd name="T35" fmla="*/ 80 h 96"/>
              <a:gd name="T36" fmla="*/ 16 w 43"/>
              <a:gd name="T37" fmla="*/ 80 h 96"/>
              <a:gd name="T38" fmla="*/ 16 w 43"/>
              <a:gd name="T39" fmla="*/ 75 h 96"/>
              <a:gd name="T40" fmla="*/ 11 w 43"/>
              <a:gd name="T41" fmla="*/ 75 h 96"/>
              <a:gd name="T42" fmla="*/ 11 w 43"/>
              <a:gd name="T43" fmla="*/ 75 h 96"/>
              <a:gd name="T44" fmla="*/ 6 w 43"/>
              <a:gd name="T45" fmla="*/ 75 h 96"/>
              <a:gd name="T46" fmla="*/ 6 w 43"/>
              <a:gd name="T47" fmla="*/ 64 h 96"/>
              <a:gd name="T48" fmla="*/ 0 w 43"/>
              <a:gd name="T49" fmla="*/ 64 h 96"/>
              <a:gd name="T50" fmla="*/ 6 w 43"/>
              <a:gd name="T51" fmla="*/ 59 h 96"/>
              <a:gd name="T52" fmla="*/ 6 w 43"/>
              <a:gd name="T53" fmla="*/ 59 h 96"/>
              <a:gd name="T54" fmla="*/ 6 w 43"/>
              <a:gd name="T55" fmla="*/ 59 h 96"/>
              <a:gd name="T56" fmla="*/ 6 w 43"/>
              <a:gd name="T57" fmla="*/ 48 h 96"/>
              <a:gd name="T58" fmla="*/ 0 w 43"/>
              <a:gd name="T59" fmla="*/ 48 h 96"/>
              <a:gd name="T60" fmla="*/ 0 w 43"/>
              <a:gd name="T61" fmla="*/ 43 h 96"/>
              <a:gd name="T62" fmla="*/ 0 w 43"/>
              <a:gd name="T63" fmla="*/ 43 h 96"/>
              <a:gd name="T64" fmla="*/ 0 w 43"/>
              <a:gd name="T65" fmla="*/ 43 h 96"/>
              <a:gd name="T66" fmla="*/ 6 w 43"/>
              <a:gd name="T67" fmla="*/ 43 h 96"/>
              <a:gd name="T68" fmla="*/ 6 w 43"/>
              <a:gd name="T69" fmla="*/ 43 h 96"/>
              <a:gd name="T70" fmla="*/ 6 w 43"/>
              <a:gd name="T71" fmla="*/ 37 h 96"/>
              <a:gd name="T72" fmla="*/ 6 w 43"/>
              <a:gd name="T73" fmla="*/ 32 h 96"/>
              <a:gd name="T74" fmla="*/ 6 w 43"/>
              <a:gd name="T75" fmla="*/ 32 h 96"/>
              <a:gd name="T76" fmla="*/ 6 w 43"/>
              <a:gd name="T77" fmla="*/ 27 h 96"/>
              <a:gd name="T78" fmla="*/ 6 w 43"/>
              <a:gd name="T79" fmla="*/ 22 h 96"/>
              <a:gd name="T80" fmla="*/ 6 w 43"/>
              <a:gd name="T81" fmla="*/ 11 h 96"/>
              <a:gd name="T82" fmla="*/ 6 w 43"/>
              <a:gd name="T83" fmla="*/ 6 h 96"/>
              <a:gd name="T84" fmla="*/ 6 w 43"/>
              <a:gd name="T85" fmla="*/ 6 h 96"/>
              <a:gd name="T86" fmla="*/ 11 w 43"/>
              <a:gd name="T87" fmla="*/ 0 h 96"/>
              <a:gd name="T88" fmla="*/ 16 w 43"/>
              <a:gd name="T89" fmla="*/ 0 h 96"/>
              <a:gd name="T90" fmla="*/ 27 w 43"/>
              <a:gd name="T91" fmla="*/ 0 h 96"/>
              <a:gd name="T92" fmla="*/ 27 w 43"/>
              <a:gd name="T93" fmla="*/ 6 h 96"/>
              <a:gd name="T94" fmla="*/ 32 w 43"/>
              <a:gd name="T95" fmla="*/ 11 h 96"/>
              <a:gd name="T96" fmla="*/ 32 w 43"/>
              <a:gd name="T97" fmla="*/ 16 h 96"/>
              <a:gd name="T98" fmla="*/ 32 w 43"/>
              <a:gd name="T99" fmla="*/ 27 h 96"/>
              <a:gd name="T100" fmla="*/ 27 w 43"/>
              <a:gd name="T101" fmla="*/ 37 h 96"/>
              <a:gd name="T102" fmla="*/ 32 w 43"/>
              <a:gd name="T103" fmla="*/ 48 h 96"/>
              <a:gd name="T104" fmla="*/ 27 w 43"/>
              <a:gd name="T105" fmla="*/ 48 h 96"/>
              <a:gd name="T106" fmla="*/ 32 w 43"/>
              <a:gd name="T107" fmla="*/ 53 h 96"/>
              <a:gd name="T108" fmla="*/ 37 w 43"/>
              <a:gd name="T109" fmla="*/ 64 h 96"/>
              <a:gd name="T110" fmla="*/ 43 w 43"/>
              <a:gd name="T111" fmla="*/ 69 h 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3"/>
              <a:gd name="T169" fmla="*/ 0 h 96"/>
              <a:gd name="T170" fmla="*/ 43 w 43"/>
              <a:gd name="T171" fmla="*/ 96 h 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3" h="96">
                <a:moveTo>
                  <a:pt x="43" y="69"/>
                </a:moveTo>
                <a:lnTo>
                  <a:pt x="37" y="69"/>
                </a:lnTo>
                <a:lnTo>
                  <a:pt x="32" y="69"/>
                </a:lnTo>
                <a:lnTo>
                  <a:pt x="37" y="75"/>
                </a:lnTo>
                <a:lnTo>
                  <a:pt x="37" y="80"/>
                </a:lnTo>
                <a:lnTo>
                  <a:pt x="32" y="75"/>
                </a:lnTo>
                <a:lnTo>
                  <a:pt x="32" y="80"/>
                </a:lnTo>
                <a:lnTo>
                  <a:pt x="32" y="85"/>
                </a:lnTo>
                <a:lnTo>
                  <a:pt x="37" y="90"/>
                </a:lnTo>
                <a:lnTo>
                  <a:pt x="37" y="96"/>
                </a:lnTo>
                <a:lnTo>
                  <a:pt x="32" y="96"/>
                </a:lnTo>
                <a:lnTo>
                  <a:pt x="27" y="96"/>
                </a:lnTo>
                <a:lnTo>
                  <a:pt x="27" y="90"/>
                </a:lnTo>
                <a:lnTo>
                  <a:pt x="22" y="90"/>
                </a:lnTo>
                <a:lnTo>
                  <a:pt x="22" y="85"/>
                </a:lnTo>
                <a:lnTo>
                  <a:pt x="22" y="80"/>
                </a:lnTo>
                <a:lnTo>
                  <a:pt x="16" y="80"/>
                </a:lnTo>
                <a:lnTo>
                  <a:pt x="16" y="75"/>
                </a:lnTo>
                <a:lnTo>
                  <a:pt x="11" y="75"/>
                </a:lnTo>
                <a:lnTo>
                  <a:pt x="6" y="75"/>
                </a:lnTo>
                <a:lnTo>
                  <a:pt x="6" y="69"/>
                </a:lnTo>
                <a:lnTo>
                  <a:pt x="6" y="64"/>
                </a:lnTo>
                <a:lnTo>
                  <a:pt x="0" y="64"/>
                </a:lnTo>
                <a:lnTo>
                  <a:pt x="6" y="59"/>
                </a:lnTo>
                <a:lnTo>
                  <a:pt x="6" y="53"/>
                </a:lnTo>
                <a:lnTo>
                  <a:pt x="6" y="48"/>
                </a:lnTo>
                <a:lnTo>
                  <a:pt x="0" y="48"/>
                </a:lnTo>
                <a:lnTo>
                  <a:pt x="0" y="43"/>
                </a:lnTo>
                <a:lnTo>
                  <a:pt x="6" y="43"/>
                </a:lnTo>
                <a:lnTo>
                  <a:pt x="6" y="37"/>
                </a:lnTo>
                <a:lnTo>
                  <a:pt x="6" y="32"/>
                </a:lnTo>
                <a:lnTo>
                  <a:pt x="6" y="27"/>
                </a:lnTo>
                <a:lnTo>
                  <a:pt x="6" y="22"/>
                </a:lnTo>
                <a:lnTo>
                  <a:pt x="6" y="16"/>
                </a:lnTo>
                <a:lnTo>
                  <a:pt x="6" y="11"/>
                </a:lnTo>
                <a:lnTo>
                  <a:pt x="6" y="6"/>
                </a:lnTo>
                <a:lnTo>
                  <a:pt x="6" y="0"/>
                </a:lnTo>
                <a:lnTo>
                  <a:pt x="11" y="0"/>
                </a:lnTo>
                <a:lnTo>
                  <a:pt x="16" y="0"/>
                </a:lnTo>
                <a:lnTo>
                  <a:pt x="22" y="0"/>
                </a:lnTo>
                <a:lnTo>
                  <a:pt x="27" y="0"/>
                </a:lnTo>
                <a:lnTo>
                  <a:pt x="27" y="6"/>
                </a:lnTo>
                <a:lnTo>
                  <a:pt x="32" y="11"/>
                </a:lnTo>
                <a:lnTo>
                  <a:pt x="32" y="16"/>
                </a:lnTo>
                <a:lnTo>
                  <a:pt x="32" y="22"/>
                </a:lnTo>
                <a:lnTo>
                  <a:pt x="32" y="27"/>
                </a:lnTo>
                <a:lnTo>
                  <a:pt x="27" y="32"/>
                </a:lnTo>
                <a:lnTo>
                  <a:pt x="27" y="37"/>
                </a:lnTo>
                <a:lnTo>
                  <a:pt x="27" y="43"/>
                </a:lnTo>
                <a:lnTo>
                  <a:pt x="32" y="48"/>
                </a:lnTo>
                <a:lnTo>
                  <a:pt x="27" y="48"/>
                </a:lnTo>
                <a:lnTo>
                  <a:pt x="32" y="48"/>
                </a:lnTo>
                <a:lnTo>
                  <a:pt x="32" y="53"/>
                </a:lnTo>
                <a:lnTo>
                  <a:pt x="32" y="59"/>
                </a:lnTo>
                <a:lnTo>
                  <a:pt x="37" y="64"/>
                </a:lnTo>
                <a:lnTo>
                  <a:pt x="43" y="69"/>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29" name="Freeform 29"/>
          <p:cNvSpPr>
            <a:spLocks noEditPoints="1"/>
          </p:cNvSpPr>
          <p:nvPr/>
        </p:nvSpPr>
        <p:spPr bwMode="auto">
          <a:xfrm>
            <a:off x="6748462" y="3513138"/>
            <a:ext cx="117475" cy="168275"/>
          </a:xfrm>
          <a:custGeom>
            <a:avLst/>
            <a:gdLst>
              <a:gd name="T0" fmla="*/ 58 w 74"/>
              <a:gd name="T1" fmla="*/ 100 h 106"/>
              <a:gd name="T2" fmla="*/ 53 w 74"/>
              <a:gd name="T3" fmla="*/ 100 h 106"/>
              <a:gd name="T4" fmla="*/ 27 w 74"/>
              <a:gd name="T5" fmla="*/ 100 h 106"/>
              <a:gd name="T6" fmla="*/ 11 w 74"/>
              <a:gd name="T7" fmla="*/ 100 h 106"/>
              <a:gd name="T8" fmla="*/ 5 w 74"/>
              <a:gd name="T9" fmla="*/ 95 h 106"/>
              <a:gd name="T10" fmla="*/ 0 w 74"/>
              <a:gd name="T11" fmla="*/ 90 h 106"/>
              <a:gd name="T12" fmla="*/ 0 w 74"/>
              <a:gd name="T13" fmla="*/ 79 h 106"/>
              <a:gd name="T14" fmla="*/ 0 w 74"/>
              <a:gd name="T15" fmla="*/ 74 h 106"/>
              <a:gd name="T16" fmla="*/ 0 w 74"/>
              <a:gd name="T17" fmla="*/ 58 h 106"/>
              <a:gd name="T18" fmla="*/ 5 w 74"/>
              <a:gd name="T19" fmla="*/ 58 h 106"/>
              <a:gd name="T20" fmla="*/ 5 w 74"/>
              <a:gd name="T21" fmla="*/ 63 h 106"/>
              <a:gd name="T22" fmla="*/ 11 w 74"/>
              <a:gd name="T23" fmla="*/ 69 h 106"/>
              <a:gd name="T24" fmla="*/ 11 w 74"/>
              <a:gd name="T25" fmla="*/ 63 h 106"/>
              <a:gd name="T26" fmla="*/ 16 w 74"/>
              <a:gd name="T27" fmla="*/ 58 h 106"/>
              <a:gd name="T28" fmla="*/ 21 w 74"/>
              <a:gd name="T29" fmla="*/ 53 h 106"/>
              <a:gd name="T30" fmla="*/ 27 w 74"/>
              <a:gd name="T31" fmla="*/ 47 h 106"/>
              <a:gd name="T32" fmla="*/ 32 w 74"/>
              <a:gd name="T33" fmla="*/ 47 h 106"/>
              <a:gd name="T34" fmla="*/ 32 w 74"/>
              <a:gd name="T35" fmla="*/ 42 h 106"/>
              <a:gd name="T36" fmla="*/ 32 w 74"/>
              <a:gd name="T37" fmla="*/ 37 h 106"/>
              <a:gd name="T38" fmla="*/ 37 w 74"/>
              <a:gd name="T39" fmla="*/ 32 h 106"/>
              <a:gd name="T40" fmla="*/ 37 w 74"/>
              <a:gd name="T41" fmla="*/ 21 h 106"/>
              <a:gd name="T42" fmla="*/ 32 w 74"/>
              <a:gd name="T43" fmla="*/ 21 h 106"/>
              <a:gd name="T44" fmla="*/ 32 w 74"/>
              <a:gd name="T45" fmla="*/ 21 h 106"/>
              <a:gd name="T46" fmla="*/ 32 w 74"/>
              <a:gd name="T47" fmla="*/ 16 h 106"/>
              <a:gd name="T48" fmla="*/ 37 w 74"/>
              <a:gd name="T49" fmla="*/ 10 h 106"/>
              <a:gd name="T50" fmla="*/ 37 w 74"/>
              <a:gd name="T51" fmla="*/ 16 h 106"/>
              <a:gd name="T52" fmla="*/ 37 w 74"/>
              <a:gd name="T53" fmla="*/ 0 h 106"/>
              <a:gd name="T54" fmla="*/ 42 w 74"/>
              <a:gd name="T55" fmla="*/ 0 h 106"/>
              <a:gd name="T56" fmla="*/ 48 w 74"/>
              <a:gd name="T57" fmla="*/ 10 h 106"/>
              <a:gd name="T58" fmla="*/ 53 w 74"/>
              <a:gd name="T59" fmla="*/ 10 h 106"/>
              <a:gd name="T60" fmla="*/ 58 w 74"/>
              <a:gd name="T61" fmla="*/ 26 h 106"/>
              <a:gd name="T62" fmla="*/ 58 w 74"/>
              <a:gd name="T63" fmla="*/ 42 h 106"/>
              <a:gd name="T64" fmla="*/ 58 w 74"/>
              <a:gd name="T65" fmla="*/ 58 h 106"/>
              <a:gd name="T66" fmla="*/ 64 w 74"/>
              <a:gd name="T67" fmla="*/ 74 h 106"/>
              <a:gd name="T68" fmla="*/ 69 w 74"/>
              <a:gd name="T69" fmla="*/ 90 h 106"/>
              <a:gd name="T70" fmla="*/ 69 w 74"/>
              <a:gd name="T71" fmla="*/ 95 h 106"/>
              <a:gd name="T72" fmla="*/ 27 w 74"/>
              <a:gd name="T73" fmla="*/ 32 h 106"/>
              <a:gd name="T74" fmla="*/ 21 w 74"/>
              <a:gd name="T75" fmla="*/ 32 h 106"/>
              <a:gd name="T76" fmla="*/ 21 w 74"/>
              <a:gd name="T77" fmla="*/ 32 h 106"/>
              <a:gd name="T78" fmla="*/ 16 w 74"/>
              <a:gd name="T79" fmla="*/ 32 h 106"/>
              <a:gd name="T80" fmla="*/ 16 w 74"/>
              <a:gd name="T81" fmla="*/ 32 h 106"/>
              <a:gd name="T82" fmla="*/ 21 w 74"/>
              <a:gd name="T83" fmla="*/ 42 h 106"/>
              <a:gd name="T84" fmla="*/ 11 w 74"/>
              <a:gd name="T85" fmla="*/ 42 h 106"/>
              <a:gd name="T86" fmla="*/ 11 w 74"/>
              <a:gd name="T87" fmla="*/ 42 h 106"/>
              <a:gd name="T88" fmla="*/ 11 w 74"/>
              <a:gd name="T89" fmla="*/ 26 h 106"/>
              <a:gd name="T90" fmla="*/ 11 w 74"/>
              <a:gd name="T91" fmla="*/ 26 h 106"/>
              <a:gd name="T92" fmla="*/ 11 w 74"/>
              <a:gd name="T93" fmla="*/ 16 h 106"/>
              <a:gd name="T94" fmla="*/ 16 w 74"/>
              <a:gd name="T95" fmla="*/ 21 h 106"/>
              <a:gd name="T96" fmla="*/ 16 w 74"/>
              <a:gd name="T97" fmla="*/ 26 h 106"/>
              <a:gd name="T98" fmla="*/ 21 w 74"/>
              <a:gd name="T99" fmla="*/ 26 h 106"/>
              <a:gd name="T100" fmla="*/ 21 w 74"/>
              <a:gd name="T101" fmla="*/ 32 h 106"/>
              <a:gd name="T102" fmla="*/ 21 w 74"/>
              <a:gd name="T103" fmla="*/ 32 h 106"/>
              <a:gd name="T104" fmla="*/ 27 w 74"/>
              <a:gd name="T105" fmla="*/ 32 h 106"/>
              <a:gd name="T106" fmla="*/ 74 w 74"/>
              <a:gd name="T107" fmla="*/ 32 h 106"/>
              <a:gd name="T108" fmla="*/ 74 w 74"/>
              <a:gd name="T109" fmla="*/ 32 h 106"/>
              <a:gd name="T110" fmla="*/ 74 w 74"/>
              <a:gd name="T111" fmla="*/ 26 h 106"/>
              <a:gd name="T112" fmla="*/ 69 w 74"/>
              <a:gd name="T113" fmla="*/ 32 h 106"/>
              <a:gd name="T114" fmla="*/ 69 w 74"/>
              <a:gd name="T115" fmla="*/ 32 h 106"/>
              <a:gd name="T116" fmla="*/ 16 w 74"/>
              <a:gd name="T117" fmla="*/ 10 h 106"/>
              <a:gd name="T118" fmla="*/ 11 w 74"/>
              <a:gd name="T119" fmla="*/ 10 h 106"/>
              <a:gd name="T120" fmla="*/ 16 w 74"/>
              <a:gd name="T121" fmla="*/ 10 h 1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4"/>
              <a:gd name="T184" fmla="*/ 0 h 106"/>
              <a:gd name="T185" fmla="*/ 74 w 74"/>
              <a:gd name="T186" fmla="*/ 106 h 10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4" h="106">
                <a:moveTo>
                  <a:pt x="69" y="100"/>
                </a:moveTo>
                <a:lnTo>
                  <a:pt x="64" y="100"/>
                </a:lnTo>
                <a:lnTo>
                  <a:pt x="58" y="100"/>
                </a:lnTo>
                <a:lnTo>
                  <a:pt x="58" y="106"/>
                </a:lnTo>
                <a:lnTo>
                  <a:pt x="53" y="106"/>
                </a:lnTo>
                <a:lnTo>
                  <a:pt x="53" y="100"/>
                </a:lnTo>
                <a:lnTo>
                  <a:pt x="48" y="100"/>
                </a:lnTo>
                <a:lnTo>
                  <a:pt x="42" y="100"/>
                </a:lnTo>
                <a:lnTo>
                  <a:pt x="32" y="100"/>
                </a:lnTo>
                <a:lnTo>
                  <a:pt x="27" y="100"/>
                </a:lnTo>
                <a:lnTo>
                  <a:pt x="21" y="100"/>
                </a:lnTo>
                <a:lnTo>
                  <a:pt x="16" y="100"/>
                </a:lnTo>
                <a:lnTo>
                  <a:pt x="11" y="100"/>
                </a:lnTo>
                <a:lnTo>
                  <a:pt x="5" y="100"/>
                </a:lnTo>
                <a:lnTo>
                  <a:pt x="5" y="95"/>
                </a:lnTo>
                <a:lnTo>
                  <a:pt x="5" y="90"/>
                </a:lnTo>
                <a:lnTo>
                  <a:pt x="0" y="90"/>
                </a:lnTo>
                <a:lnTo>
                  <a:pt x="0" y="85"/>
                </a:lnTo>
                <a:lnTo>
                  <a:pt x="0" y="79"/>
                </a:lnTo>
                <a:lnTo>
                  <a:pt x="0" y="74"/>
                </a:lnTo>
                <a:lnTo>
                  <a:pt x="0" y="69"/>
                </a:lnTo>
                <a:lnTo>
                  <a:pt x="5" y="69"/>
                </a:lnTo>
                <a:lnTo>
                  <a:pt x="0" y="63"/>
                </a:lnTo>
                <a:lnTo>
                  <a:pt x="0" y="58"/>
                </a:lnTo>
                <a:lnTo>
                  <a:pt x="5" y="58"/>
                </a:lnTo>
                <a:lnTo>
                  <a:pt x="5" y="63"/>
                </a:lnTo>
                <a:lnTo>
                  <a:pt x="11" y="63"/>
                </a:lnTo>
                <a:lnTo>
                  <a:pt x="11" y="69"/>
                </a:lnTo>
                <a:lnTo>
                  <a:pt x="11" y="63"/>
                </a:lnTo>
                <a:lnTo>
                  <a:pt x="16" y="58"/>
                </a:lnTo>
                <a:lnTo>
                  <a:pt x="16" y="53"/>
                </a:lnTo>
                <a:lnTo>
                  <a:pt x="21" y="53"/>
                </a:lnTo>
                <a:lnTo>
                  <a:pt x="27" y="47"/>
                </a:lnTo>
                <a:lnTo>
                  <a:pt x="32" y="47"/>
                </a:lnTo>
                <a:lnTo>
                  <a:pt x="32" y="42"/>
                </a:lnTo>
                <a:lnTo>
                  <a:pt x="32" y="37"/>
                </a:lnTo>
                <a:lnTo>
                  <a:pt x="37" y="37"/>
                </a:lnTo>
                <a:lnTo>
                  <a:pt x="37" y="32"/>
                </a:lnTo>
                <a:lnTo>
                  <a:pt x="37" y="26"/>
                </a:lnTo>
                <a:lnTo>
                  <a:pt x="37" y="21"/>
                </a:lnTo>
                <a:lnTo>
                  <a:pt x="32" y="21"/>
                </a:lnTo>
                <a:lnTo>
                  <a:pt x="37" y="21"/>
                </a:lnTo>
                <a:lnTo>
                  <a:pt x="37" y="16"/>
                </a:lnTo>
                <a:lnTo>
                  <a:pt x="32" y="16"/>
                </a:lnTo>
                <a:lnTo>
                  <a:pt x="37" y="10"/>
                </a:lnTo>
                <a:lnTo>
                  <a:pt x="37" y="16"/>
                </a:lnTo>
                <a:lnTo>
                  <a:pt x="37" y="10"/>
                </a:lnTo>
                <a:lnTo>
                  <a:pt x="37" y="5"/>
                </a:lnTo>
                <a:lnTo>
                  <a:pt x="37" y="0"/>
                </a:lnTo>
                <a:lnTo>
                  <a:pt x="42" y="0"/>
                </a:lnTo>
                <a:lnTo>
                  <a:pt x="48" y="5"/>
                </a:lnTo>
                <a:lnTo>
                  <a:pt x="48" y="10"/>
                </a:lnTo>
                <a:lnTo>
                  <a:pt x="53" y="10"/>
                </a:lnTo>
                <a:lnTo>
                  <a:pt x="53" y="16"/>
                </a:lnTo>
                <a:lnTo>
                  <a:pt x="58" y="21"/>
                </a:lnTo>
                <a:lnTo>
                  <a:pt x="58" y="26"/>
                </a:lnTo>
                <a:lnTo>
                  <a:pt x="58" y="32"/>
                </a:lnTo>
                <a:lnTo>
                  <a:pt x="58" y="37"/>
                </a:lnTo>
                <a:lnTo>
                  <a:pt x="58" y="42"/>
                </a:lnTo>
                <a:lnTo>
                  <a:pt x="58" y="53"/>
                </a:lnTo>
                <a:lnTo>
                  <a:pt x="58" y="58"/>
                </a:lnTo>
                <a:lnTo>
                  <a:pt x="58" y="63"/>
                </a:lnTo>
                <a:lnTo>
                  <a:pt x="58" y="69"/>
                </a:lnTo>
                <a:lnTo>
                  <a:pt x="64" y="74"/>
                </a:lnTo>
                <a:lnTo>
                  <a:pt x="64" y="79"/>
                </a:lnTo>
                <a:lnTo>
                  <a:pt x="64" y="85"/>
                </a:lnTo>
                <a:lnTo>
                  <a:pt x="69" y="90"/>
                </a:lnTo>
                <a:lnTo>
                  <a:pt x="69" y="95"/>
                </a:lnTo>
                <a:lnTo>
                  <a:pt x="74" y="95"/>
                </a:lnTo>
                <a:lnTo>
                  <a:pt x="74" y="100"/>
                </a:lnTo>
                <a:lnTo>
                  <a:pt x="69" y="100"/>
                </a:lnTo>
                <a:close/>
                <a:moveTo>
                  <a:pt x="27" y="32"/>
                </a:moveTo>
                <a:lnTo>
                  <a:pt x="21" y="32"/>
                </a:lnTo>
                <a:lnTo>
                  <a:pt x="21" y="37"/>
                </a:lnTo>
                <a:lnTo>
                  <a:pt x="21" y="32"/>
                </a:lnTo>
                <a:lnTo>
                  <a:pt x="21" y="37"/>
                </a:lnTo>
                <a:lnTo>
                  <a:pt x="21" y="32"/>
                </a:lnTo>
                <a:lnTo>
                  <a:pt x="16" y="32"/>
                </a:lnTo>
                <a:lnTo>
                  <a:pt x="16" y="37"/>
                </a:lnTo>
                <a:lnTo>
                  <a:pt x="21" y="37"/>
                </a:lnTo>
                <a:lnTo>
                  <a:pt x="21" y="42"/>
                </a:lnTo>
                <a:lnTo>
                  <a:pt x="16" y="42"/>
                </a:lnTo>
                <a:lnTo>
                  <a:pt x="11" y="42"/>
                </a:lnTo>
                <a:lnTo>
                  <a:pt x="11" y="37"/>
                </a:lnTo>
                <a:lnTo>
                  <a:pt x="11" y="26"/>
                </a:lnTo>
                <a:lnTo>
                  <a:pt x="16" y="26"/>
                </a:lnTo>
                <a:lnTo>
                  <a:pt x="11" y="26"/>
                </a:lnTo>
                <a:lnTo>
                  <a:pt x="11" y="21"/>
                </a:lnTo>
                <a:lnTo>
                  <a:pt x="11" y="16"/>
                </a:lnTo>
                <a:lnTo>
                  <a:pt x="16" y="16"/>
                </a:lnTo>
                <a:lnTo>
                  <a:pt x="16" y="21"/>
                </a:lnTo>
                <a:lnTo>
                  <a:pt x="16" y="26"/>
                </a:lnTo>
                <a:lnTo>
                  <a:pt x="21" y="26"/>
                </a:lnTo>
                <a:lnTo>
                  <a:pt x="21" y="32"/>
                </a:lnTo>
                <a:lnTo>
                  <a:pt x="27" y="32"/>
                </a:lnTo>
                <a:close/>
                <a:moveTo>
                  <a:pt x="74" y="32"/>
                </a:moveTo>
                <a:lnTo>
                  <a:pt x="74" y="32"/>
                </a:lnTo>
                <a:lnTo>
                  <a:pt x="69" y="32"/>
                </a:lnTo>
                <a:lnTo>
                  <a:pt x="74" y="26"/>
                </a:lnTo>
                <a:lnTo>
                  <a:pt x="74" y="32"/>
                </a:lnTo>
                <a:close/>
                <a:moveTo>
                  <a:pt x="69" y="32"/>
                </a:moveTo>
                <a:lnTo>
                  <a:pt x="69" y="32"/>
                </a:lnTo>
                <a:close/>
                <a:moveTo>
                  <a:pt x="16" y="10"/>
                </a:moveTo>
                <a:lnTo>
                  <a:pt x="16" y="10"/>
                </a:lnTo>
                <a:lnTo>
                  <a:pt x="11" y="10"/>
                </a:lnTo>
                <a:lnTo>
                  <a:pt x="11" y="16"/>
                </a:lnTo>
                <a:lnTo>
                  <a:pt x="11" y="10"/>
                </a:lnTo>
                <a:lnTo>
                  <a:pt x="16" y="10"/>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30" name="Freeform 30"/>
          <p:cNvSpPr>
            <a:spLocks noEditPoints="1"/>
          </p:cNvSpPr>
          <p:nvPr/>
        </p:nvSpPr>
        <p:spPr bwMode="auto">
          <a:xfrm>
            <a:off x="6950075" y="3219450"/>
            <a:ext cx="160337" cy="166688"/>
          </a:xfrm>
          <a:custGeom>
            <a:avLst/>
            <a:gdLst>
              <a:gd name="T0" fmla="*/ 95 w 101"/>
              <a:gd name="T1" fmla="*/ 21 h 105"/>
              <a:gd name="T2" fmla="*/ 90 w 101"/>
              <a:gd name="T3" fmla="*/ 31 h 105"/>
              <a:gd name="T4" fmla="*/ 90 w 101"/>
              <a:gd name="T5" fmla="*/ 37 h 105"/>
              <a:gd name="T6" fmla="*/ 85 w 101"/>
              <a:gd name="T7" fmla="*/ 52 h 105"/>
              <a:gd name="T8" fmla="*/ 85 w 101"/>
              <a:gd name="T9" fmla="*/ 68 h 105"/>
              <a:gd name="T10" fmla="*/ 74 w 101"/>
              <a:gd name="T11" fmla="*/ 74 h 105"/>
              <a:gd name="T12" fmla="*/ 74 w 101"/>
              <a:gd name="T13" fmla="*/ 74 h 105"/>
              <a:gd name="T14" fmla="*/ 85 w 101"/>
              <a:gd name="T15" fmla="*/ 68 h 105"/>
              <a:gd name="T16" fmla="*/ 74 w 101"/>
              <a:gd name="T17" fmla="*/ 79 h 105"/>
              <a:gd name="T18" fmla="*/ 64 w 101"/>
              <a:gd name="T19" fmla="*/ 90 h 105"/>
              <a:gd name="T20" fmla="*/ 58 w 101"/>
              <a:gd name="T21" fmla="*/ 100 h 105"/>
              <a:gd name="T22" fmla="*/ 64 w 101"/>
              <a:gd name="T23" fmla="*/ 84 h 105"/>
              <a:gd name="T24" fmla="*/ 58 w 101"/>
              <a:gd name="T25" fmla="*/ 84 h 105"/>
              <a:gd name="T26" fmla="*/ 53 w 101"/>
              <a:gd name="T27" fmla="*/ 84 h 105"/>
              <a:gd name="T28" fmla="*/ 53 w 101"/>
              <a:gd name="T29" fmla="*/ 90 h 105"/>
              <a:gd name="T30" fmla="*/ 48 w 101"/>
              <a:gd name="T31" fmla="*/ 90 h 105"/>
              <a:gd name="T32" fmla="*/ 48 w 101"/>
              <a:gd name="T33" fmla="*/ 95 h 105"/>
              <a:gd name="T34" fmla="*/ 48 w 101"/>
              <a:gd name="T35" fmla="*/ 100 h 105"/>
              <a:gd name="T36" fmla="*/ 48 w 101"/>
              <a:gd name="T37" fmla="*/ 100 h 105"/>
              <a:gd name="T38" fmla="*/ 37 w 101"/>
              <a:gd name="T39" fmla="*/ 95 h 105"/>
              <a:gd name="T40" fmla="*/ 37 w 101"/>
              <a:gd name="T41" fmla="*/ 90 h 105"/>
              <a:gd name="T42" fmla="*/ 43 w 101"/>
              <a:gd name="T43" fmla="*/ 84 h 105"/>
              <a:gd name="T44" fmla="*/ 27 w 101"/>
              <a:gd name="T45" fmla="*/ 84 h 105"/>
              <a:gd name="T46" fmla="*/ 27 w 101"/>
              <a:gd name="T47" fmla="*/ 68 h 105"/>
              <a:gd name="T48" fmla="*/ 27 w 101"/>
              <a:gd name="T49" fmla="*/ 63 h 105"/>
              <a:gd name="T50" fmla="*/ 32 w 101"/>
              <a:gd name="T51" fmla="*/ 52 h 105"/>
              <a:gd name="T52" fmla="*/ 37 w 101"/>
              <a:gd name="T53" fmla="*/ 52 h 105"/>
              <a:gd name="T54" fmla="*/ 37 w 101"/>
              <a:gd name="T55" fmla="*/ 47 h 105"/>
              <a:gd name="T56" fmla="*/ 37 w 101"/>
              <a:gd name="T57" fmla="*/ 37 h 105"/>
              <a:gd name="T58" fmla="*/ 43 w 101"/>
              <a:gd name="T59" fmla="*/ 31 h 105"/>
              <a:gd name="T60" fmla="*/ 43 w 101"/>
              <a:gd name="T61" fmla="*/ 26 h 105"/>
              <a:gd name="T62" fmla="*/ 58 w 101"/>
              <a:gd name="T63" fmla="*/ 21 h 105"/>
              <a:gd name="T64" fmla="*/ 69 w 101"/>
              <a:gd name="T65" fmla="*/ 21 h 105"/>
              <a:gd name="T66" fmla="*/ 53 w 101"/>
              <a:gd name="T67" fmla="*/ 21 h 105"/>
              <a:gd name="T68" fmla="*/ 43 w 101"/>
              <a:gd name="T69" fmla="*/ 15 h 105"/>
              <a:gd name="T70" fmla="*/ 32 w 101"/>
              <a:gd name="T71" fmla="*/ 10 h 105"/>
              <a:gd name="T72" fmla="*/ 37 w 101"/>
              <a:gd name="T73" fmla="*/ 10 h 105"/>
              <a:gd name="T74" fmla="*/ 48 w 101"/>
              <a:gd name="T75" fmla="*/ 10 h 105"/>
              <a:gd name="T76" fmla="*/ 64 w 101"/>
              <a:gd name="T77" fmla="*/ 10 h 105"/>
              <a:gd name="T78" fmla="*/ 64 w 101"/>
              <a:gd name="T79" fmla="*/ 0 h 105"/>
              <a:gd name="T80" fmla="*/ 74 w 101"/>
              <a:gd name="T81" fmla="*/ 5 h 105"/>
              <a:gd name="T82" fmla="*/ 85 w 101"/>
              <a:gd name="T83" fmla="*/ 15 h 105"/>
              <a:gd name="T84" fmla="*/ 37 w 101"/>
              <a:gd name="T85" fmla="*/ 95 h 105"/>
              <a:gd name="T86" fmla="*/ 37 w 101"/>
              <a:gd name="T87" fmla="*/ 100 h 105"/>
              <a:gd name="T88" fmla="*/ 32 w 101"/>
              <a:gd name="T89" fmla="*/ 100 h 105"/>
              <a:gd name="T90" fmla="*/ 21 w 101"/>
              <a:gd name="T91" fmla="*/ 95 h 105"/>
              <a:gd name="T92" fmla="*/ 11 w 101"/>
              <a:gd name="T93" fmla="*/ 90 h 105"/>
              <a:gd name="T94" fmla="*/ 0 w 101"/>
              <a:gd name="T95" fmla="*/ 79 h 105"/>
              <a:gd name="T96" fmla="*/ 5 w 101"/>
              <a:gd name="T97" fmla="*/ 68 h 105"/>
              <a:gd name="T98" fmla="*/ 16 w 101"/>
              <a:gd name="T99" fmla="*/ 74 h 105"/>
              <a:gd name="T100" fmla="*/ 21 w 101"/>
              <a:gd name="T101" fmla="*/ 84 h 105"/>
              <a:gd name="T102" fmla="*/ 27 w 101"/>
              <a:gd name="T103" fmla="*/ 84 h 105"/>
              <a:gd name="T104" fmla="*/ 27 w 101"/>
              <a:gd name="T105" fmla="*/ 90 h 105"/>
              <a:gd name="T106" fmla="*/ 37 w 101"/>
              <a:gd name="T107" fmla="*/ 95 h 105"/>
              <a:gd name="T108" fmla="*/ 21 w 101"/>
              <a:gd name="T109" fmla="*/ 68 h 105"/>
              <a:gd name="T110" fmla="*/ 27 w 101"/>
              <a:gd name="T111" fmla="*/ 68 h 105"/>
              <a:gd name="T112" fmla="*/ 11 w 101"/>
              <a:gd name="T113" fmla="*/ 21 h 105"/>
              <a:gd name="T114" fmla="*/ 21 w 101"/>
              <a:gd name="T115" fmla="*/ 74 h 1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05"/>
              <a:gd name="T176" fmla="*/ 101 w 101"/>
              <a:gd name="T177" fmla="*/ 105 h 1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05">
                <a:moveTo>
                  <a:pt x="101" y="15"/>
                </a:moveTo>
                <a:lnTo>
                  <a:pt x="101" y="21"/>
                </a:lnTo>
                <a:lnTo>
                  <a:pt x="95" y="21"/>
                </a:lnTo>
                <a:lnTo>
                  <a:pt x="95" y="26"/>
                </a:lnTo>
                <a:lnTo>
                  <a:pt x="95" y="31"/>
                </a:lnTo>
                <a:lnTo>
                  <a:pt x="90" y="31"/>
                </a:lnTo>
                <a:lnTo>
                  <a:pt x="95" y="31"/>
                </a:lnTo>
                <a:lnTo>
                  <a:pt x="95" y="37"/>
                </a:lnTo>
                <a:lnTo>
                  <a:pt x="90" y="37"/>
                </a:lnTo>
                <a:lnTo>
                  <a:pt x="90" y="42"/>
                </a:lnTo>
                <a:lnTo>
                  <a:pt x="90" y="47"/>
                </a:lnTo>
                <a:lnTo>
                  <a:pt x="85" y="52"/>
                </a:lnTo>
                <a:lnTo>
                  <a:pt x="85" y="58"/>
                </a:lnTo>
                <a:lnTo>
                  <a:pt x="85" y="63"/>
                </a:lnTo>
                <a:lnTo>
                  <a:pt x="85" y="68"/>
                </a:lnTo>
                <a:lnTo>
                  <a:pt x="80" y="68"/>
                </a:lnTo>
                <a:lnTo>
                  <a:pt x="74" y="68"/>
                </a:lnTo>
                <a:lnTo>
                  <a:pt x="74" y="74"/>
                </a:lnTo>
                <a:lnTo>
                  <a:pt x="69" y="74"/>
                </a:lnTo>
                <a:lnTo>
                  <a:pt x="69" y="79"/>
                </a:lnTo>
                <a:lnTo>
                  <a:pt x="74" y="74"/>
                </a:lnTo>
                <a:lnTo>
                  <a:pt x="74" y="68"/>
                </a:lnTo>
                <a:lnTo>
                  <a:pt x="80" y="68"/>
                </a:lnTo>
                <a:lnTo>
                  <a:pt x="85" y="68"/>
                </a:lnTo>
                <a:lnTo>
                  <a:pt x="80" y="74"/>
                </a:lnTo>
                <a:lnTo>
                  <a:pt x="80" y="79"/>
                </a:lnTo>
                <a:lnTo>
                  <a:pt x="74" y="79"/>
                </a:lnTo>
                <a:lnTo>
                  <a:pt x="74" y="84"/>
                </a:lnTo>
                <a:lnTo>
                  <a:pt x="69" y="90"/>
                </a:lnTo>
                <a:lnTo>
                  <a:pt x="64" y="90"/>
                </a:lnTo>
                <a:lnTo>
                  <a:pt x="64" y="95"/>
                </a:lnTo>
                <a:lnTo>
                  <a:pt x="58" y="95"/>
                </a:lnTo>
                <a:lnTo>
                  <a:pt x="58" y="100"/>
                </a:lnTo>
                <a:lnTo>
                  <a:pt x="58" y="95"/>
                </a:lnTo>
                <a:lnTo>
                  <a:pt x="58" y="90"/>
                </a:lnTo>
                <a:lnTo>
                  <a:pt x="64" y="84"/>
                </a:lnTo>
                <a:lnTo>
                  <a:pt x="58" y="84"/>
                </a:lnTo>
                <a:lnTo>
                  <a:pt x="58" y="90"/>
                </a:lnTo>
                <a:lnTo>
                  <a:pt x="58" y="84"/>
                </a:lnTo>
                <a:lnTo>
                  <a:pt x="53" y="84"/>
                </a:lnTo>
                <a:lnTo>
                  <a:pt x="53" y="90"/>
                </a:lnTo>
                <a:lnTo>
                  <a:pt x="53" y="84"/>
                </a:lnTo>
                <a:lnTo>
                  <a:pt x="48" y="84"/>
                </a:lnTo>
                <a:lnTo>
                  <a:pt x="53" y="84"/>
                </a:lnTo>
                <a:lnTo>
                  <a:pt x="53" y="90"/>
                </a:lnTo>
                <a:lnTo>
                  <a:pt x="53" y="95"/>
                </a:lnTo>
                <a:lnTo>
                  <a:pt x="48" y="95"/>
                </a:lnTo>
                <a:lnTo>
                  <a:pt x="48" y="90"/>
                </a:lnTo>
                <a:lnTo>
                  <a:pt x="43" y="90"/>
                </a:lnTo>
                <a:lnTo>
                  <a:pt x="48" y="90"/>
                </a:lnTo>
                <a:lnTo>
                  <a:pt x="48" y="95"/>
                </a:lnTo>
                <a:lnTo>
                  <a:pt x="53" y="95"/>
                </a:lnTo>
                <a:lnTo>
                  <a:pt x="53" y="100"/>
                </a:lnTo>
                <a:lnTo>
                  <a:pt x="48" y="100"/>
                </a:lnTo>
                <a:lnTo>
                  <a:pt x="43" y="100"/>
                </a:lnTo>
                <a:lnTo>
                  <a:pt x="48" y="95"/>
                </a:lnTo>
                <a:lnTo>
                  <a:pt x="48" y="100"/>
                </a:lnTo>
                <a:lnTo>
                  <a:pt x="48" y="95"/>
                </a:lnTo>
                <a:lnTo>
                  <a:pt x="43" y="95"/>
                </a:lnTo>
                <a:lnTo>
                  <a:pt x="37" y="95"/>
                </a:lnTo>
                <a:lnTo>
                  <a:pt x="37" y="90"/>
                </a:lnTo>
                <a:lnTo>
                  <a:pt x="43" y="90"/>
                </a:lnTo>
                <a:lnTo>
                  <a:pt x="37" y="90"/>
                </a:lnTo>
                <a:lnTo>
                  <a:pt x="37" y="84"/>
                </a:lnTo>
                <a:lnTo>
                  <a:pt x="43" y="90"/>
                </a:lnTo>
                <a:lnTo>
                  <a:pt x="43" y="84"/>
                </a:lnTo>
                <a:lnTo>
                  <a:pt x="37" y="84"/>
                </a:lnTo>
                <a:lnTo>
                  <a:pt x="32" y="84"/>
                </a:lnTo>
                <a:lnTo>
                  <a:pt x="27" y="84"/>
                </a:lnTo>
                <a:lnTo>
                  <a:pt x="27" y="79"/>
                </a:lnTo>
                <a:lnTo>
                  <a:pt x="27" y="74"/>
                </a:lnTo>
                <a:lnTo>
                  <a:pt x="27" y="68"/>
                </a:lnTo>
                <a:lnTo>
                  <a:pt x="32" y="68"/>
                </a:lnTo>
                <a:lnTo>
                  <a:pt x="27" y="68"/>
                </a:lnTo>
                <a:lnTo>
                  <a:pt x="27" y="63"/>
                </a:lnTo>
                <a:lnTo>
                  <a:pt x="32" y="63"/>
                </a:lnTo>
                <a:lnTo>
                  <a:pt x="27" y="58"/>
                </a:lnTo>
                <a:lnTo>
                  <a:pt x="32" y="52"/>
                </a:lnTo>
                <a:lnTo>
                  <a:pt x="32" y="47"/>
                </a:lnTo>
                <a:lnTo>
                  <a:pt x="32" y="52"/>
                </a:lnTo>
                <a:lnTo>
                  <a:pt x="37" y="52"/>
                </a:lnTo>
                <a:lnTo>
                  <a:pt x="43" y="52"/>
                </a:lnTo>
                <a:lnTo>
                  <a:pt x="43" y="47"/>
                </a:lnTo>
                <a:lnTo>
                  <a:pt x="37" y="47"/>
                </a:lnTo>
                <a:lnTo>
                  <a:pt x="37" y="42"/>
                </a:lnTo>
                <a:lnTo>
                  <a:pt x="32" y="37"/>
                </a:lnTo>
                <a:lnTo>
                  <a:pt x="37" y="37"/>
                </a:lnTo>
                <a:lnTo>
                  <a:pt x="43" y="37"/>
                </a:lnTo>
                <a:lnTo>
                  <a:pt x="48" y="31"/>
                </a:lnTo>
                <a:lnTo>
                  <a:pt x="43" y="31"/>
                </a:lnTo>
                <a:lnTo>
                  <a:pt x="48" y="31"/>
                </a:lnTo>
                <a:lnTo>
                  <a:pt x="43" y="31"/>
                </a:lnTo>
                <a:lnTo>
                  <a:pt x="43" y="26"/>
                </a:lnTo>
                <a:lnTo>
                  <a:pt x="48" y="26"/>
                </a:lnTo>
                <a:lnTo>
                  <a:pt x="53" y="26"/>
                </a:lnTo>
                <a:lnTo>
                  <a:pt x="58" y="21"/>
                </a:lnTo>
                <a:lnTo>
                  <a:pt x="64" y="26"/>
                </a:lnTo>
                <a:lnTo>
                  <a:pt x="69" y="26"/>
                </a:lnTo>
                <a:lnTo>
                  <a:pt x="69" y="21"/>
                </a:lnTo>
                <a:lnTo>
                  <a:pt x="64" y="21"/>
                </a:lnTo>
                <a:lnTo>
                  <a:pt x="58" y="21"/>
                </a:lnTo>
                <a:lnTo>
                  <a:pt x="53" y="21"/>
                </a:lnTo>
                <a:lnTo>
                  <a:pt x="53" y="15"/>
                </a:lnTo>
                <a:lnTo>
                  <a:pt x="48" y="15"/>
                </a:lnTo>
                <a:lnTo>
                  <a:pt x="43" y="15"/>
                </a:lnTo>
                <a:lnTo>
                  <a:pt x="37" y="15"/>
                </a:lnTo>
                <a:lnTo>
                  <a:pt x="37" y="10"/>
                </a:lnTo>
                <a:lnTo>
                  <a:pt x="32" y="10"/>
                </a:lnTo>
                <a:lnTo>
                  <a:pt x="32" y="5"/>
                </a:lnTo>
                <a:lnTo>
                  <a:pt x="37" y="5"/>
                </a:lnTo>
                <a:lnTo>
                  <a:pt x="37" y="10"/>
                </a:lnTo>
                <a:lnTo>
                  <a:pt x="43" y="15"/>
                </a:lnTo>
                <a:lnTo>
                  <a:pt x="43" y="10"/>
                </a:lnTo>
                <a:lnTo>
                  <a:pt x="48" y="10"/>
                </a:lnTo>
                <a:lnTo>
                  <a:pt x="53" y="10"/>
                </a:lnTo>
                <a:lnTo>
                  <a:pt x="58" y="10"/>
                </a:lnTo>
                <a:lnTo>
                  <a:pt x="64" y="10"/>
                </a:lnTo>
                <a:lnTo>
                  <a:pt x="58" y="5"/>
                </a:lnTo>
                <a:lnTo>
                  <a:pt x="64" y="5"/>
                </a:lnTo>
                <a:lnTo>
                  <a:pt x="64" y="0"/>
                </a:lnTo>
                <a:lnTo>
                  <a:pt x="69" y="0"/>
                </a:lnTo>
                <a:lnTo>
                  <a:pt x="74" y="0"/>
                </a:lnTo>
                <a:lnTo>
                  <a:pt x="74" y="5"/>
                </a:lnTo>
                <a:lnTo>
                  <a:pt x="74" y="10"/>
                </a:lnTo>
                <a:lnTo>
                  <a:pt x="80" y="15"/>
                </a:lnTo>
                <a:lnTo>
                  <a:pt x="85" y="15"/>
                </a:lnTo>
                <a:lnTo>
                  <a:pt x="95" y="15"/>
                </a:lnTo>
                <a:lnTo>
                  <a:pt x="101" y="15"/>
                </a:lnTo>
                <a:close/>
                <a:moveTo>
                  <a:pt x="37" y="95"/>
                </a:moveTo>
                <a:lnTo>
                  <a:pt x="37" y="100"/>
                </a:lnTo>
                <a:lnTo>
                  <a:pt x="37" y="95"/>
                </a:lnTo>
                <a:lnTo>
                  <a:pt x="37" y="100"/>
                </a:lnTo>
                <a:lnTo>
                  <a:pt x="32" y="100"/>
                </a:lnTo>
                <a:lnTo>
                  <a:pt x="32" y="105"/>
                </a:lnTo>
                <a:lnTo>
                  <a:pt x="32" y="100"/>
                </a:lnTo>
                <a:lnTo>
                  <a:pt x="27" y="100"/>
                </a:lnTo>
                <a:lnTo>
                  <a:pt x="27" y="95"/>
                </a:lnTo>
                <a:lnTo>
                  <a:pt x="21" y="95"/>
                </a:lnTo>
                <a:lnTo>
                  <a:pt x="16" y="95"/>
                </a:lnTo>
                <a:lnTo>
                  <a:pt x="16" y="90"/>
                </a:lnTo>
                <a:lnTo>
                  <a:pt x="11" y="90"/>
                </a:lnTo>
                <a:lnTo>
                  <a:pt x="5" y="84"/>
                </a:lnTo>
                <a:lnTo>
                  <a:pt x="5" y="79"/>
                </a:lnTo>
                <a:lnTo>
                  <a:pt x="0" y="79"/>
                </a:lnTo>
                <a:lnTo>
                  <a:pt x="0" y="74"/>
                </a:lnTo>
                <a:lnTo>
                  <a:pt x="5" y="74"/>
                </a:lnTo>
                <a:lnTo>
                  <a:pt x="5" y="68"/>
                </a:lnTo>
                <a:lnTo>
                  <a:pt x="5" y="74"/>
                </a:lnTo>
                <a:lnTo>
                  <a:pt x="11" y="74"/>
                </a:lnTo>
                <a:lnTo>
                  <a:pt x="16" y="74"/>
                </a:lnTo>
                <a:lnTo>
                  <a:pt x="16" y="79"/>
                </a:lnTo>
                <a:lnTo>
                  <a:pt x="21" y="79"/>
                </a:lnTo>
                <a:lnTo>
                  <a:pt x="21" y="84"/>
                </a:lnTo>
                <a:lnTo>
                  <a:pt x="21" y="90"/>
                </a:lnTo>
                <a:lnTo>
                  <a:pt x="21" y="84"/>
                </a:lnTo>
                <a:lnTo>
                  <a:pt x="27" y="84"/>
                </a:lnTo>
                <a:lnTo>
                  <a:pt x="27" y="90"/>
                </a:lnTo>
                <a:lnTo>
                  <a:pt x="27" y="95"/>
                </a:lnTo>
                <a:lnTo>
                  <a:pt x="27" y="90"/>
                </a:lnTo>
                <a:lnTo>
                  <a:pt x="32" y="90"/>
                </a:lnTo>
                <a:lnTo>
                  <a:pt x="37" y="90"/>
                </a:lnTo>
                <a:lnTo>
                  <a:pt x="37" y="95"/>
                </a:lnTo>
                <a:close/>
                <a:moveTo>
                  <a:pt x="27" y="68"/>
                </a:moveTo>
                <a:lnTo>
                  <a:pt x="21" y="74"/>
                </a:lnTo>
                <a:lnTo>
                  <a:pt x="21" y="68"/>
                </a:lnTo>
                <a:lnTo>
                  <a:pt x="16" y="68"/>
                </a:lnTo>
                <a:lnTo>
                  <a:pt x="21" y="63"/>
                </a:lnTo>
                <a:lnTo>
                  <a:pt x="27" y="68"/>
                </a:lnTo>
                <a:close/>
                <a:moveTo>
                  <a:pt x="16" y="21"/>
                </a:moveTo>
                <a:lnTo>
                  <a:pt x="16" y="26"/>
                </a:lnTo>
                <a:lnTo>
                  <a:pt x="11" y="21"/>
                </a:lnTo>
                <a:lnTo>
                  <a:pt x="16" y="21"/>
                </a:lnTo>
                <a:close/>
                <a:moveTo>
                  <a:pt x="21" y="79"/>
                </a:moveTo>
                <a:lnTo>
                  <a:pt x="21" y="74"/>
                </a:lnTo>
                <a:lnTo>
                  <a:pt x="21" y="79"/>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31" name="Freeform 31"/>
          <p:cNvSpPr>
            <a:spLocks noEditPoints="1"/>
          </p:cNvSpPr>
          <p:nvPr/>
        </p:nvSpPr>
        <p:spPr bwMode="auto">
          <a:xfrm>
            <a:off x="6975475" y="3059113"/>
            <a:ext cx="142875" cy="184150"/>
          </a:xfrm>
          <a:custGeom>
            <a:avLst/>
            <a:gdLst>
              <a:gd name="T0" fmla="*/ 79 w 90"/>
              <a:gd name="T1" fmla="*/ 58 h 116"/>
              <a:gd name="T2" fmla="*/ 74 w 90"/>
              <a:gd name="T3" fmla="*/ 69 h 116"/>
              <a:gd name="T4" fmla="*/ 79 w 90"/>
              <a:gd name="T5" fmla="*/ 74 h 116"/>
              <a:gd name="T6" fmla="*/ 74 w 90"/>
              <a:gd name="T7" fmla="*/ 90 h 116"/>
              <a:gd name="T8" fmla="*/ 85 w 90"/>
              <a:gd name="T9" fmla="*/ 79 h 116"/>
              <a:gd name="T10" fmla="*/ 85 w 90"/>
              <a:gd name="T11" fmla="*/ 101 h 116"/>
              <a:gd name="T12" fmla="*/ 69 w 90"/>
              <a:gd name="T13" fmla="*/ 116 h 116"/>
              <a:gd name="T14" fmla="*/ 58 w 90"/>
              <a:gd name="T15" fmla="*/ 101 h 116"/>
              <a:gd name="T16" fmla="*/ 48 w 90"/>
              <a:gd name="T17" fmla="*/ 101 h 116"/>
              <a:gd name="T18" fmla="*/ 42 w 90"/>
              <a:gd name="T19" fmla="*/ 95 h 116"/>
              <a:gd name="T20" fmla="*/ 32 w 90"/>
              <a:gd name="T21" fmla="*/ 90 h 116"/>
              <a:gd name="T22" fmla="*/ 27 w 90"/>
              <a:gd name="T23" fmla="*/ 85 h 116"/>
              <a:gd name="T24" fmla="*/ 27 w 90"/>
              <a:gd name="T25" fmla="*/ 74 h 116"/>
              <a:gd name="T26" fmla="*/ 37 w 90"/>
              <a:gd name="T27" fmla="*/ 69 h 116"/>
              <a:gd name="T28" fmla="*/ 27 w 90"/>
              <a:gd name="T29" fmla="*/ 63 h 116"/>
              <a:gd name="T30" fmla="*/ 21 w 90"/>
              <a:gd name="T31" fmla="*/ 53 h 116"/>
              <a:gd name="T32" fmla="*/ 32 w 90"/>
              <a:gd name="T33" fmla="*/ 48 h 116"/>
              <a:gd name="T34" fmla="*/ 27 w 90"/>
              <a:gd name="T35" fmla="*/ 42 h 116"/>
              <a:gd name="T36" fmla="*/ 32 w 90"/>
              <a:gd name="T37" fmla="*/ 32 h 116"/>
              <a:gd name="T38" fmla="*/ 27 w 90"/>
              <a:gd name="T39" fmla="*/ 26 h 116"/>
              <a:gd name="T40" fmla="*/ 21 w 90"/>
              <a:gd name="T41" fmla="*/ 16 h 116"/>
              <a:gd name="T42" fmla="*/ 27 w 90"/>
              <a:gd name="T43" fmla="*/ 0 h 116"/>
              <a:gd name="T44" fmla="*/ 37 w 90"/>
              <a:gd name="T45" fmla="*/ 16 h 116"/>
              <a:gd name="T46" fmla="*/ 53 w 90"/>
              <a:gd name="T47" fmla="*/ 16 h 116"/>
              <a:gd name="T48" fmla="*/ 64 w 90"/>
              <a:gd name="T49" fmla="*/ 32 h 116"/>
              <a:gd name="T50" fmla="*/ 74 w 90"/>
              <a:gd name="T51" fmla="*/ 37 h 116"/>
              <a:gd name="T52" fmla="*/ 69 w 90"/>
              <a:gd name="T53" fmla="*/ 21 h 116"/>
              <a:gd name="T54" fmla="*/ 79 w 90"/>
              <a:gd name="T55" fmla="*/ 16 h 116"/>
              <a:gd name="T56" fmla="*/ 79 w 90"/>
              <a:gd name="T57" fmla="*/ 26 h 116"/>
              <a:gd name="T58" fmla="*/ 85 w 90"/>
              <a:gd name="T59" fmla="*/ 11 h 116"/>
              <a:gd name="T60" fmla="*/ 90 w 90"/>
              <a:gd name="T61" fmla="*/ 32 h 116"/>
              <a:gd name="T62" fmla="*/ 90 w 90"/>
              <a:gd name="T63" fmla="*/ 74 h 116"/>
              <a:gd name="T64" fmla="*/ 79 w 90"/>
              <a:gd name="T65" fmla="*/ 74 h 116"/>
              <a:gd name="T66" fmla="*/ 79 w 90"/>
              <a:gd name="T67" fmla="*/ 63 h 116"/>
              <a:gd name="T68" fmla="*/ 85 w 90"/>
              <a:gd name="T69" fmla="*/ 58 h 116"/>
              <a:gd name="T70" fmla="*/ 90 w 90"/>
              <a:gd name="T71" fmla="*/ 74 h 116"/>
              <a:gd name="T72" fmla="*/ 16 w 90"/>
              <a:gd name="T73" fmla="*/ 69 h 116"/>
              <a:gd name="T74" fmla="*/ 11 w 90"/>
              <a:gd name="T75" fmla="*/ 58 h 116"/>
              <a:gd name="T76" fmla="*/ 16 w 90"/>
              <a:gd name="T77" fmla="*/ 53 h 116"/>
              <a:gd name="T78" fmla="*/ 16 w 90"/>
              <a:gd name="T79" fmla="*/ 42 h 116"/>
              <a:gd name="T80" fmla="*/ 11 w 90"/>
              <a:gd name="T81" fmla="*/ 79 h 116"/>
              <a:gd name="T82" fmla="*/ 11 w 90"/>
              <a:gd name="T83" fmla="*/ 74 h 116"/>
              <a:gd name="T84" fmla="*/ 16 w 90"/>
              <a:gd name="T85" fmla="*/ 85 h 116"/>
              <a:gd name="T86" fmla="*/ 11 w 90"/>
              <a:gd name="T87" fmla="*/ 95 h 116"/>
              <a:gd name="T88" fmla="*/ 79 w 90"/>
              <a:gd name="T89" fmla="*/ 79 h 116"/>
              <a:gd name="T90" fmla="*/ 69 w 90"/>
              <a:gd name="T91" fmla="*/ 21 h 116"/>
              <a:gd name="T92" fmla="*/ 5 w 90"/>
              <a:gd name="T93" fmla="*/ 95 h 116"/>
              <a:gd name="T94" fmla="*/ 64 w 90"/>
              <a:gd name="T95" fmla="*/ 2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90"/>
              <a:gd name="T145" fmla="*/ 0 h 116"/>
              <a:gd name="T146" fmla="*/ 90 w 9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90" h="116">
                <a:moveTo>
                  <a:pt x="90" y="48"/>
                </a:moveTo>
                <a:lnTo>
                  <a:pt x="85" y="53"/>
                </a:lnTo>
                <a:lnTo>
                  <a:pt x="79" y="53"/>
                </a:lnTo>
                <a:lnTo>
                  <a:pt x="79" y="58"/>
                </a:lnTo>
                <a:lnTo>
                  <a:pt x="74" y="63"/>
                </a:lnTo>
                <a:lnTo>
                  <a:pt x="79" y="63"/>
                </a:lnTo>
                <a:lnTo>
                  <a:pt x="74" y="63"/>
                </a:lnTo>
                <a:lnTo>
                  <a:pt x="74" y="69"/>
                </a:lnTo>
                <a:lnTo>
                  <a:pt x="79" y="69"/>
                </a:lnTo>
                <a:lnTo>
                  <a:pt x="74" y="69"/>
                </a:lnTo>
                <a:lnTo>
                  <a:pt x="79" y="69"/>
                </a:lnTo>
                <a:lnTo>
                  <a:pt x="79" y="74"/>
                </a:lnTo>
                <a:lnTo>
                  <a:pt x="74" y="74"/>
                </a:lnTo>
                <a:lnTo>
                  <a:pt x="74" y="79"/>
                </a:lnTo>
                <a:lnTo>
                  <a:pt x="74" y="85"/>
                </a:lnTo>
                <a:lnTo>
                  <a:pt x="74" y="90"/>
                </a:lnTo>
                <a:lnTo>
                  <a:pt x="79" y="90"/>
                </a:lnTo>
                <a:lnTo>
                  <a:pt x="79" y="85"/>
                </a:lnTo>
                <a:lnTo>
                  <a:pt x="79" y="79"/>
                </a:lnTo>
                <a:lnTo>
                  <a:pt x="85" y="79"/>
                </a:lnTo>
                <a:lnTo>
                  <a:pt x="85" y="85"/>
                </a:lnTo>
                <a:lnTo>
                  <a:pt x="85" y="90"/>
                </a:lnTo>
                <a:lnTo>
                  <a:pt x="85" y="95"/>
                </a:lnTo>
                <a:lnTo>
                  <a:pt x="85" y="101"/>
                </a:lnTo>
                <a:lnTo>
                  <a:pt x="85" y="111"/>
                </a:lnTo>
                <a:lnTo>
                  <a:pt x="85" y="116"/>
                </a:lnTo>
                <a:lnTo>
                  <a:pt x="79" y="116"/>
                </a:lnTo>
                <a:lnTo>
                  <a:pt x="69" y="116"/>
                </a:lnTo>
                <a:lnTo>
                  <a:pt x="64" y="116"/>
                </a:lnTo>
                <a:lnTo>
                  <a:pt x="58" y="111"/>
                </a:lnTo>
                <a:lnTo>
                  <a:pt x="58" y="106"/>
                </a:lnTo>
                <a:lnTo>
                  <a:pt x="58" y="101"/>
                </a:lnTo>
                <a:lnTo>
                  <a:pt x="53" y="101"/>
                </a:lnTo>
                <a:lnTo>
                  <a:pt x="48" y="101"/>
                </a:lnTo>
                <a:lnTo>
                  <a:pt x="42" y="101"/>
                </a:lnTo>
                <a:lnTo>
                  <a:pt x="48" y="101"/>
                </a:lnTo>
                <a:lnTo>
                  <a:pt x="48" y="95"/>
                </a:lnTo>
                <a:lnTo>
                  <a:pt x="48" y="90"/>
                </a:lnTo>
                <a:lnTo>
                  <a:pt x="42" y="90"/>
                </a:lnTo>
                <a:lnTo>
                  <a:pt x="42" y="95"/>
                </a:lnTo>
                <a:lnTo>
                  <a:pt x="37" y="95"/>
                </a:lnTo>
                <a:lnTo>
                  <a:pt x="37" y="101"/>
                </a:lnTo>
                <a:lnTo>
                  <a:pt x="37" y="95"/>
                </a:lnTo>
                <a:lnTo>
                  <a:pt x="32" y="90"/>
                </a:lnTo>
                <a:lnTo>
                  <a:pt x="27" y="90"/>
                </a:lnTo>
                <a:lnTo>
                  <a:pt x="21" y="90"/>
                </a:lnTo>
                <a:lnTo>
                  <a:pt x="27" y="90"/>
                </a:lnTo>
                <a:lnTo>
                  <a:pt x="27" y="85"/>
                </a:lnTo>
                <a:lnTo>
                  <a:pt x="32" y="85"/>
                </a:lnTo>
                <a:lnTo>
                  <a:pt x="32" y="79"/>
                </a:lnTo>
                <a:lnTo>
                  <a:pt x="27" y="79"/>
                </a:lnTo>
                <a:lnTo>
                  <a:pt x="27" y="74"/>
                </a:lnTo>
                <a:lnTo>
                  <a:pt x="32" y="74"/>
                </a:lnTo>
                <a:lnTo>
                  <a:pt x="27" y="69"/>
                </a:lnTo>
                <a:lnTo>
                  <a:pt x="32" y="69"/>
                </a:lnTo>
                <a:lnTo>
                  <a:pt x="37" y="69"/>
                </a:lnTo>
                <a:lnTo>
                  <a:pt x="37" y="63"/>
                </a:lnTo>
                <a:lnTo>
                  <a:pt x="32" y="63"/>
                </a:lnTo>
                <a:lnTo>
                  <a:pt x="27" y="58"/>
                </a:lnTo>
                <a:lnTo>
                  <a:pt x="27" y="63"/>
                </a:lnTo>
                <a:lnTo>
                  <a:pt x="21" y="58"/>
                </a:lnTo>
                <a:lnTo>
                  <a:pt x="21" y="63"/>
                </a:lnTo>
                <a:lnTo>
                  <a:pt x="21" y="58"/>
                </a:lnTo>
                <a:lnTo>
                  <a:pt x="21" y="53"/>
                </a:lnTo>
                <a:lnTo>
                  <a:pt x="21" y="58"/>
                </a:lnTo>
                <a:lnTo>
                  <a:pt x="27" y="58"/>
                </a:lnTo>
                <a:lnTo>
                  <a:pt x="27" y="53"/>
                </a:lnTo>
                <a:lnTo>
                  <a:pt x="32" y="48"/>
                </a:lnTo>
                <a:lnTo>
                  <a:pt x="27" y="48"/>
                </a:lnTo>
                <a:lnTo>
                  <a:pt x="21" y="48"/>
                </a:lnTo>
                <a:lnTo>
                  <a:pt x="21" y="42"/>
                </a:lnTo>
                <a:lnTo>
                  <a:pt x="27" y="42"/>
                </a:lnTo>
                <a:lnTo>
                  <a:pt x="21" y="37"/>
                </a:lnTo>
                <a:lnTo>
                  <a:pt x="27" y="37"/>
                </a:lnTo>
                <a:lnTo>
                  <a:pt x="32" y="37"/>
                </a:lnTo>
                <a:lnTo>
                  <a:pt x="32" y="32"/>
                </a:lnTo>
                <a:lnTo>
                  <a:pt x="27" y="32"/>
                </a:lnTo>
                <a:lnTo>
                  <a:pt x="27" y="26"/>
                </a:lnTo>
                <a:lnTo>
                  <a:pt x="27" y="32"/>
                </a:lnTo>
                <a:lnTo>
                  <a:pt x="27" y="26"/>
                </a:lnTo>
                <a:lnTo>
                  <a:pt x="21" y="32"/>
                </a:lnTo>
                <a:lnTo>
                  <a:pt x="21" y="26"/>
                </a:lnTo>
                <a:lnTo>
                  <a:pt x="21" y="21"/>
                </a:lnTo>
                <a:lnTo>
                  <a:pt x="21" y="16"/>
                </a:lnTo>
                <a:lnTo>
                  <a:pt x="21" y="11"/>
                </a:lnTo>
                <a:lnTo>
                  <a:pt x="21" y="5"/>
                </a:lnTo>
                <a:lnTo>
                  <a:pt x="21" y="0"/>
                </a:lnTo>
                <a:lnTo>
                  <a:pt x="27" y="0"/>
                </a:lnTo>
                <a:lnTo>
                  <a:pt x="27" y="5"/>
                </a:lnTo>
                <a:lnTo>
                  <a:pt x="27" y="11"/>
                </a:lnTo>
                <a:lnTo>
                  <a:pt x="32" y="16"/>
                </a:lnTo>
                <a:lnTo>
                  <a:pt x="37" y="16"/>
                </a:lnTo>
                <a:lnTo>
                  <a:pt x="37" y="11"/>
                </a:lnTo>
                <a:lnTo>
                  <a:pt x="42" y="11"/>
                </a:lnTo>
                <a:lnTo>
                  <a:pt x="48" y="16"/>
                </a:lnTo>
                <a:lnTo>
                  <a:pt x="53" y="16"/>
                </a:lnTo>
                <a:lnTo>
                  <a:pt x="53" y="21"/>
                </a:lnTo>
                <a:lnTo>
                  <a:pt x="58" y="21"/>
                </a:lnTo>
                <a:lnTo>
                  <a:pt x="64" y="26"/>
                </a:lnTo>
                <a:lnTo>
                  <a:pt x="64" y="32"/>
                </a:lnTo>
                <a:lnTo>
                  <a:pt x="69" y="32"/>
                </a:lnTo>
                <a:lnTo>
                  <a:pt x="69" y="37"/>
                </a:lnTo>
                <a:lnTo>
                  <a:pt x="74" y="42"/>
                </a:lnTo>
                <a:lnTo>
                  <a:pt x="74" y="37"/>
                </a:lnTo>
                <a:lnTo>
                  <a:pt x="69" y="32"/>
                </a:lnTo>
                <a:lnTo>
                  <a:pt x="74" y="26"/>
                </a:lnTo>
                <a:lnTo>
                  <a:pt x="69" y="26"/>
                </a:lnTo>
                <a:lnTo>
                  <a:pt x="69" y="21"/>
                </a:lnTo>
                <a:lnTo>
                  <a:pt x="74" y="21"/>
                </a:lnTo>
                <a:lnTo>
                  <a:pt x="79" y="21"/>
                </a:lnTo>
                <a:lnTo>
                  <a:pt x="74" y="21"/>
                </a:lnTo>
                <a:lnTo>
                  <a:pt x="79" y="16"/>
                </a:lnTo>
                <a:lnTo>
                  <a:pt x="79" y="11"/>
                </a:lnTo>
                <a:lnTo>
                  <a:pt x="79" y="16"/>
                </a:lnTo>
                <a:lnTo>
                  <a:pt x="79" y="21"/>
                </a:lnTo>
                <a:lnTo>
                  <a:pt x="79" y="26"/>
                </a:lnTo>
                <a:lnTo>
                  <a:pt x="79" y="21"/>
                </a:lnTo>
                <a:lnTo>
                  <a:pt x="79" y="16"/>
                </a:lnTo>
                <a:lnTo>
                  <a:pt x="85" y="16"/>
                </a:lnTo>
                <a:lnTo>
                  <a:pt x="85" y="11"/>
                </a:lnTo>
                <a:lnTo>
                  <a:pt x="85" y="5"/>
                </a:lnTo>
                <a:lnTo>
                  <a:pt x="90" y="11"/>
                </a:lnTo>
                <a:lnTo>
                  <a:pt x="90" y="21"/>
                </a:lnTo>
                <a:lnTo>
                  <a:pt x="90" y="32"/>
                </a:lnTo>
                <a:lnTo>
                  <a:pt x="90" y="37"/>
                </a:lnTo>
                <a:lnTo>
                  <a:pt x="90" y="42"/>
                </a:lnTo>
                <a:lnTo>
                  <a:pt x="90" y="48"/>
                </a:lnTo>
                <a:close/>
                <a:moveTo>
                  <a:pt x="90" y="74"/>
                </a:moveTo>
                <a:lnTo>
                  <a:pt x="85" y="79"/>
                </a:lnTo>
                <a:lnTo>
                  <a:pt x="79" y="79"/>
                </a:lnTo>
                <a:lnTo>
                  <a:pt x="74" y="79"/>
                </a:lnTo>
                <a:lnTo>
                  <a:pt x="79" y="74"/>
                </a:lnTo>
                <a:lnTo>
                  <a:pt x="85" y="69"/>
                </a:lnTo>
                <a:lnTo>
                  <a:pt x="79" y="63"/>
                </a:lnTo>
                <a:lnTo>
                  <a:pt x="85" y="63"/>
                </a:lnTo>
                <a:lnTo>
                  <a:pt x="79" y="63"/>
                </a:lnTo>
                <a:lnTo>
                  <a:pt x="79" y="58"/>
                </a:lnTo>
                <a:lnTo>
                  <a:pt x="79" y="63"/>
                </a:lnTo>
                <a:lnTo>
                  <a:pt x="79" y="58"/>
                </a:lnTo>
                <a:lnTo>
                  <a:pt x="85" y="58"/>
                </a:lnTo>
                <a:lnTo>
                  <a:pt x="85" y="63"/>
                </a:lnTo>
                <a:lnTo>
                  <a:pt x="90" y="63"/>
                </a:lnTo>
                <a:lnTo>
                  <a:pt x="90" y="69"/>
                </a:lnTo>
                <a:lnTo>
                  <a:pt x="90" y="74"/>
                </a:lnTo>
                <a:close/>
                <a:moveTo>
                  <a:pt x="16" y="53"/>
                </a:moveTo>
                <a:lnTo>
                  <a:pt x="16" y="58"/>
                </a:lnTo>
                <a:lnTo>
                  <a:pt x="16" y="63"/>
                </a:lnTo>
                <a:lnTo>
                  <a:pt x="16" y="69"/>
                </a:lnTo>
                <a:lnTo>
                  <a:pt x="11" y="74"/>
                </a:lnTo>
                <a:lnTo>
                  <a:pt x="11" y="69"/>
                </a:lnTo>
                <a:lnTo>
                  <a:pt x="11" y="63"/>
                </a:lnTo>
                <a:lnTo>
                  <a:pt x="11" y="58"/>
                </a:lnTo>
                <a:lnTo>
                  <a:pt x="11" y="53"/>
                </a:lnTo>
                <a:lnTo>
                  <a:pt x="16" y="48"/>
                </a:lnTo>
                <a:lnTo>
                  <a:pt x="21" y="48"/>
                </a:lnTo>
                <a:lnTo>
                  <a:pt x="16" y="53"/>
                </a:lnTo>
                <a:close/>
                <a:moveTo>
                  <a:pt x="21" y="37"/>
                </a:moveTo>
                <a:lnTo>
                  <a:pt x="21" y="42"/>
                </a:lnTo>
                <a:lnTo>
                  <a:pt x="21" y="48"/>
                </a:lnTo>
                <a:lnTo>
                  <a:pt x="16" y="42"/>
                </a:lnTo>
                <a:lnTo>
                  <a:pt x="16" y="37"/>
                </a:lnTo>
                <a:lnTo>
                  <a:pt x="21" y="32"/>
                </a:lnTo>
                <a:lnTo>
                  <a:pt x="21" y="37"/>
                </a:lnTo>
                <a:close/>
                <a:moveTo>
                  <a:pt x="11" y="79"/>
                </a:moveTo>
                <a:lnTo>
                  <a:pt x="11" y="85"/>
                </a:lnTo>
                <a:lnTo>
                  <a:pt x="11" y="79"/>
                </a:lnTo>
                <a:lnTo>
                  <a:pt x="5" y="79"/>
                </a:lnTo>
                <a:lnTo>
                  <a:pt x="11" y="74"/>
                </a:lnTo>
                <a:lnTo>
                  <a:pt x="11" y="79"/>
                </a:lnTo>
                <a:close/>
                <a:moveTo>
                  <a:pt x="21" y="90"/>
                </a:moveTo>
                <a:lnTo>
                  <a:pt x="16" y="90"/>
                </a:lnTo>
                <a:lnTo>
                  <a:pt x="16" y="85"/>
                </a:lnTo>
                <a:lnTo>
                  <a:pt x="21" y="90"/>
                </a:lnTo>
                <a:close/>
                <a:moveTo>
                  <a:pt x="16" y="90"/>
                </a:moveTo>
                <a:lnTo>
                  <a:pt x="11" y="90"/>
                </a:lnTo>
                <a:lnTo>
                  <a:pt x="11" y="95"/>
                </a:lnTo>
                <a:lnTo>
                  <a:pt x="11" y="90"/>
                </a:lnTo>
                <a:lnTo>
                  <a:pt x="16" y="85"/>
                </a:lnTo>
                <a:lnTo>
                  <a:pt x="16" y="90"/>
                </a:lnTo>
                <a:close/>
                <a:moveTo>
                  <a:pt x="79" y="79"/>
                </a:moveTo>
                <a:lnTo>
                  <a:pt x="74" y="85"/>
                </a:lnTo>
                <a:lnTo>
                  <a:pt x="74" y="79"/>
                </a:lnTo>
                <a:lnTo>
                  <a:pt x="79" y="79"/>
                </a:lnTo>
                <a:close/>
                <a:moveTo>
                  <a:pt x="69" y="21"/>
                </a:moveTo>
                <a:lnTo>
                  <a:pt x="64" y="21"/>
                </a:lnTo>
                <a:lnTo>
                  <a:pt x="69" y="21"/>
                </a:lnTo>
                <a:close/>
                <a:moveTo>
                  <a:pt x="5" y="90"/>
                </a:moveTo>
                <a:lnTo>
                  <a:pt x="5" y="95"/>
                </a:lnTo>
                <a:lnTo>
                  <a:pt x="0" y="95"/>
                </a:lnTo>
                <a:lnTo>
                  <a:pt x="5" y="90"/>
                </a:lnTo>
                <a:close/>
                <a:moveTo>
                  <a:pt x="69" y="26"/>
                </a:moveTo>
                <a:lnTo>
                  <a:pt x="64" y="26"/>
                </a:lnTo>
                <a:lnTo>
                  <a:pt x="64" y="21"/>
                </a:lnTo>
                <a:lnTo>
                  <a:pt x="69" y="21"/>
                </a:lnTo>
                <a:lnTo>
                  <a:pt x="69" y="26"/>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32" name="TextBox 31"/>
          <p:cNvSpPr txBox="1"/>
          <p:nvPr/>
        </p:nvSpPr>
        <p:spPr>
          <a:xfrm>
            <a:off x="0" y="1905000"/>
            <a:ext cx="1752600" cy="830997"/>
          </a:xfrm>
          <a:prstGeom prst="rect">
            <a:avLst/>
          </a:prstGeom>
          <a:noFill/>
        </p:spPr>
        <p:txBody>
          <a:bodyPr wrap="square" rtlCol="0">
            <a:spAutoFit/>
          </a:bodyPr>
          <a:lstStyle/>
          <a:p>
            <a:pPr algn="ctr"/>
            <a:r>
              <a:rPr lang="en-US" sz="2400" b="1" dirty="0" smtClean="0">
                <a:latin typeface="+mj-lt"/>
              </a:rPr>
              <a:t>Tanzania</a:t>
            </a:r>
          </a:p>
          <a:p>
            <a:pPr algn="ctr"/>
            <a:r>
              <a:rPr lang="en-US" sz="2400" b="1" dirty="0" smtClean="0">
                <a:latin typeface="+mj-lt"/>
              </a:rPr>
              <a:t>42%</a:t>
            </a:r>
            <a:endParaRPr lang="en-US" sz="2400" b="1" dirty="0">
              <a:latin typeface="+mj-lt"/>
            </a:endParaRPr>
          </a:p>
        </p:txBody>
      </p:sp>
      <p:sp>
        <p:nvSpPr>
          <p:cNvPr id="33" name="TextBox 32"/>
          <p:cNvSpPr txBox="1"/>
          <p:nvPr/>
        </p:nvSpPr>
        <p:spPr>
          <a:xfrm>
            <a:off x="2278062" y="990600"/>
            <a:ext cx="1066800" cy="523220"/>
          </a:xfrm>
          <a:prstGeom prst="rect">
            <a:avLst/>
          </a:prstGeom>
          <a:noFill/>
        </p:spPr>
        <p:txBody>
          <a:bodyPr wrap="square" rtlCol="0">
            <a:spAutoFit/>
          </a:bodyPr>
          <a:lstStyle/>
          <a:p>
            <a:pPr algn="ctr"/>
            <a:r>
              <a:rPr lang="en-US" sz="1400" b="1" dirty="0" err="1" smtClean="0">
                <a:latin typeface="+mn-lt"/>
              </a:rPr>
              <a:t>Kagera</a:t>
            </a:r>
            <a:endParaRPr lang="en-US" sz="1400" b="1" dirty="0" smtClean="0">
              <a:latin typeface="+mn-lt"/>
            </a:endParaRPr>
          </a:p>
          <a:p>
            <a:pPr algn="ctr"/>
            <a:r>
              <a:rPr lang="en-US" sz="1400" b="1" dirty="0" smtClean="0">
                <a:latin typeface="+mn-lt"/>
              </a:rPr>
              <a:t>49%</a:t>
            </a:r>
            <a:endParaRPr lang="en-US" sz="1400" b="1" dirty="0">
              <a:latin typeface="+mn-lt"/>
            </a:endParaRPr>
          </a:p>
        </p:txBody>
      </p:sp>
      <p:sp>
        <p:nvSpPr>
          <p:cNvPr id="34" name="TextBox 33"/>
          <p:cNvSpPr txBox="1"/>
          <p:nvPr/>
        </p:nvSpPr>
        <p:spPr>
          <a:xfrm>
            <a:off x="2844592" y="1676400"/>
            <a:ext cx="1066800" cy="523220"/>
          </a:xfrm>
          <a:prstGeom prst="rect">
            <a:avLst/>
          </a:prstGeom>
          <a:noFill/>
        </p:spPr>
        <p:txBody>
          <a:bodyPr wrap="square" rtlCol="0">
            <a:spAutoFit/>
          </a:bodyPr>
          <a:lstStyle/>
          <a:p>
            <a:pPr algn="ctr"/>
            <a:r>
              <a:rPr lang="en-US" sz="1400" b="1" dirty="0" err="1" smtClean="0">
                <a:solidFill>
                  <a:schemeClr val="bg1"/>
                </a:solidFill>
                <a:latin typeface="+mn-lt"/>
              </a:rPr>
              <a:t>Mwanza</a:t>
            </a:r>
            <a:endParaRPr lang="en-US" sz="1400" b="1" dirty="0" smtClean="0">
              <a:solidFill>
                <a:schemeClr val="bg1"/>
              </a:solidFill>
              <a:latin typeface="+mn-lt"/>
            </a:endParaRPr>
          </a:p>
          <a:p>
            <a:pPr algn="ctr"/>
            <a:r>
              <a:rPr lang="en-US" sz="1400" b="1" dirty="0" smtClean="0">
                <a:solidFill>
                  <a:schemeClr val="bg1"/>
                </a:solidFill>
                <a:latin typeface="+mn-lt"/>
              </a:rPr>
              <a:t>63%</a:t>
            </a:r>
            <a:endParaRPr lang="en-US" sz="1400" b="1" dirty="0">
              <a:solidFill>
                <a:schemeClr val="bg1"/>
              </a:solidFill>
              <a:latin typeface="+mn-lt"/>
            </a:endParaRPr>
          </a:p>
        </p:txBody>
      </p:sp>
      <p:sp>
        <p:nvSpPr>
          <p:cNvPr id="35" name="TextBox 34"/>
          <p:cNvSpPr txBox="1"/>
          <p:nvPr/>
        </p:nvSpPr>
        <p:spPr>
          <a:xfrm>
            <a:off x="3641711" y="1097280"/>
            <a:ext cx="1066800" cy="523220"/>
          </a:xfrm>
          <a:prstGeom prst="rect">
            <a:avLst/>
          </a:prstGeom>
          <a:noFill/>
          <a:ln>
            <a:noFill/>
          </a:ln>
        </p:spPr>
        <p:txBody>
          <a:bodyPr wrap="square" rtlCol="0">
            <a:spAutoFit/>
          </a:bodyPr>
          <a:lstStyle/>
          <a:p>
            <a:pPr algn="ctr"/>
            <a:r>
              <a:rPr lang="en-US" sz="1400" b="1" dirty="0" smtClean="0">
                <a:latin typeface="+mn-lt"/>
              </a:rPr>
              <a:t>Mara</a:t>
            </a:r>
          </a:p>
          <a:p>
            <a:pPr algn="ctr"/>
            <a:r>
              <a:rPr lang="en-US" sz="1400" b="1" dirty="0" smtClean="0">
                <a:latin typeface="+mn-lt"/>
              </a:rPr>
              <a:t>47%</a:t>
            </a:r>
            <a:endParaRPr lang="en-US" sz="1400" b="1" dirty="0">
              <a:latin typeface="+mn-lt"/>
            </a:endParaRPr>
          </a:p>
        </p:txBody>
      </p:sp>
      <p:sp>
        <p:nvSpPr>
          <p:cNvPr id="36" name="TextBox 35"/>
          <p:cNvSpPr txBox="1"/>
          <p:nvPr/>
        </p:nvSpPr>
        <p:spPr>
          <a:xfrm>
            <a:off x="4564062" y="1752600"/>
            <a:ext cx="1066800" cy="523220"/>
          </a:xfrm>
          <a:prstGeom prst="rect">
            <a:avLst/>
          </a:prstGeom>
          <a:noFill/>
        </p:spPr>
        <p:txBody>
          <a:bodyPr wrap="square" rtlCol="0">
            <a:spAutoFit/>
          </a:bodyPr>
          <a:lstStyle/>
          <a:p>
            <a:pPr algn="ctr"/>
            <a:r>
              <a:rPr lang="en-US" sz="1400" b="1" dirty="0" err="1" smtClean="0">
                <a:solidFill>
                  <a:schemeClr val="bg1"/>
                </a:solidFill>
                <a:latin typeface="+mn-lt"/>
              </a:rPr>
              <a:t>Arusha</a:t>
            </a:r>
            <a:endParaRPr lang="en-US" sz="1400" b="1" dirty="0" smtClean="0">
              <a:solidFill>
                <a:schemeClr val="bg1"/>
              </a:solidFill>
              <a:latin typeface="+mn-lt"/>
            </a:endParaRPr>
          </a:p>
          <a:p>
            <a:pPr algn="ctr"/>
            <a:r>
              <a:rPr lang="en-US" sz="1400" b="1" dirty="0" smtClean="0">
                <a:solidFill>
                  <a:schemeClr val="bg1"/>
                </a:solidFill>
                <a:latin typeface="+mn-lt"/>
              </a:rPr>
              <a:t>63%</a:t>
            </a:r>
            <a:endParaRPr lang="en-US" sz="1400" b="1" dirty="0">
              <a:solidFill>
                <a:schemeClr val="bg1"/>
              </a:solidFill>
              <a:latin typeface="+mn-lt"/>
            </a:endParaRPr>
          </a:p>
        </p:txBody>
      </p:sp>
      <p:sp>
        <p:nvSpPr>
          <p:cNvPr id="37" name="TextBox 36"/>
          <p:cNvSpPr txBox="1"/>
          <p:nvPr/>
        </p:nvSpPr>
        <p:spPr>
          <a:xfrm>
            <a:off x="4945062" y="2438400"/>
            <a:ext cx="1066800" cy="523220"/>
          </a:xfrm>
          <a:prstGeom prst="rect">
            <a:avLst/>
          </a:prstGeom>
          <a:noFill/>
        </p:spPr>
        <p:txBody>
          <a:bodyPr wrap="square" rtlCol="0">
            <a:spAutoFit/>
          </a:bodyPr>
          <a:lstStyle/>
          <a:p>
            <a:pPr algn="ctr"/>
            <a:r>
              <a:rPr lang="en-US" sz="1400" b="1" dirty="0" err="1" smtClean="0">
                <a:latin typeface="+mn-lt"/>
              </a:rPr>
              <a:t>Manyara</a:t>
            </a:r>
            <a:endParaRPr lang="en-US" sz="1400" b="1" dirty="0" smtClean="0">
              <a:latin typeface="+mn-lt"/>
            </a:endParaRPr>
          </a:p>
          <a:p>
            <a:pPr algn="ctr"/>
            <a:r>
              <a:rPr lang="en-US" sz="1400" b="1" dirty="0" smtClean="0">
                <a:latin typeface="+mn-lt"/>
              </a:rPr>
              <a:t>52%</a:t>
            </a:r>
            <a:endParaRPr lang="en-US" sz="1400" b="1" dirty="0">
              <a:latin typeface="+mn-lt"/>
            </a:endParaRPr>
          </a:p>
        </p:txBody>
      </p:sp>
      <p:sp>
        <p:nvSpPr>
          <p:cNvPr id="38" name="TextBox 37"/>
          <p:cNvSpPr txBox="1"/>
          <p:nvPr/>
        </p:nvSpPr>
        <p:spPr>
          <a:xfrm>
            <a:off x="5935662" y="3048000"/>
            <a:ext cx="838200" cy="523220"/>
          </a:xfrm>
          <a:prstGeom prst="rect">
            <a:avLst/>
          </a:prstGeom>
          <a:noFill/>
        </p:spPr>
        <p:txBody>
          <a:bodyPr wrap="square" rtlCol="0">
            <a:spAutoFit/>
          </a:bodyPr>
          <a:lstStyle/>
          <a:p>
            <a:pPr algn="ctr"/>
            <a:r>
              <a:rPr lang="en-US" sz="1400" b="1" dirty="0" err="1" smtClean="0">
                <a:latin typeface="+mn-lt"/>
              </a:rPr>
              <a:t>Tanga</a:t>
            </a:r>
            <a:endParaRPr lang="en-US" sz="1400" b="1" dirty="0" smtClean="0">
              <a:latin typeface="+mn-lt"/>
            </a:endParaRPr>
          </a:p>
          <a:p>
            <a:pPr algn="ctr"/>
            <a:r>
              <a:rPr lang="en-US" sz="1400" b="1" dirty="0" smtClean="0">
                <a:latin typeface="+mn-lt"/>
              </a:rPr>
              <a:t>53%</a:t>
            </a:r>
            <a:endParaRPr lang="en-US" sz="1400" b="1" dirty="0">
              <a:latin typeface="+mn-lt"/>
            </a:endParaRPr>
          </a:p>
        </p:txBody>
      </p:sp>
      <p:cxnSp>
        <p:nvCxnSpPr>
          <p:cNvPr id="39" name="Straight Connector 38"/>
          <p:cNvCxnSpPr/>
          <p:nvPr/>
        </p:nvCxnSpPr>
        <p:spPr>
          <a:xfrm rot="5400000" flipH="1" flipV="1">
            <a:off x="5906293" y="2162969"/>
            <a:ext cx="287338" cy="228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5783262" y="1676400"/>
            <a:ext cx="1066800" cy="523220"/>
          </a:xfrm>
          <a:prstGeom prst="rect">
            <a:avLst/>
          </a:prstGeom>
          <a:noFill/>
        </p:spPr>
        <p:txBody>
          <a:bodyPr wrap="square" rtlCol="0">
            <a:spAutoFit/>
          </a:bodyPr>
          <a:lstStyle/>
          <a:p>
            <a:pPr algn="ctr"/>
            <a:r>
              <a:rPr lang="en-US" sz="1400" b="1" dirty="0" smtClean="0">
                <a:latin typeface="+mn-lt"/>
              </a:rPr>
              <a:t>Kilimanjaro</a:t>
            </a:r>
          </a:p>
          <a:p>
            <a:pPr algn="ctr"/>
            <a:r>
              <a:rPr lang="en-US" sz="1400" b="1" dirty="0" smtClean="0">
                <a:latin typeface="+mn-lt"/>
              </a:rPr>
              <a:t>42%</a:t>
            </a:r>
            <a:endParaRPr lang="en-US" sz="1400" b="1" dirty="0">
              <a:latin typeface="+mn-lt"/>
            </a:endParaRPr>
          </a:p>
        </p:txBody>
      </p:sp>
      <p:sp>
        <p:nvSpPr>
          <p:cNvPr id="41" name="TextBox 40"/>
          <p:cNvSpPr txBox="1"/>
          <p:nvPr/>
        </p:nvSpPr>
        <p:spPr>
          <a:xfrm>
            <a:off x="6123180" y="4245997"/>
            <a:ext cx="838200" cy="523220"/>
          </a:xfrm>
          <a:prstGeom prst="rect">
            <a:avLst/>
          </a:prstGeom>
          <a:noFill/>
        </p:spPr>
        <p:txBody>
          <a:bodyPr wrap="square" rtlCol="0">
            <a:spAutoFit/>
          </a:bodyPr>
          <a:lstStyle/>
          <a:p>
            <a:pPr algn="ctr"/>
            <a:r>
              <a:rPr lang="en-US" sz="1400" b="1" dirty="0" err="1" smtClean="0">
                <a:solidFill>
                  <a:schemeClr val="bg1"/>
                </a:solidFill>
                <a:latin typeface="+mn-lt"/>
              </a:rPr>
              <a:t>Pwani</a:t>
            </a:r>
            <a:endParaRPr lang="en-US" sz="1400" b="1" dirty="0" smtClean="0">
              <a:solidFill>
                <a:schemeClr val="bg1"/>
              </a:solidFill>
              <a:latin typeface="+mn-lt"/>
            </a:endParaRPr>
          </a:p>
          <a:p>
            <a:pPr algn="ctr"/>
            <a:r>
              <a:rPr lang="en-US" sz="1400" b="1" dirty="0" smtClean="0">
                <a:solidFill>
                  <a:schemeClr val="bg1"/>
                </a:solidFill>
                <a:latin typeface="+mn-lt"/>
              </a:rPr>
              <a:t>71%</a:t>
            </a:r>
            <a:endParaRPr lang="en-US" sz="1400" b="1" dirty="0">
              <a:solidFill>
                <a:schemeClr val="bg1"/>
              </a:solidFill>
              <a:latin typeface="+mn-lt"/>
            </a:endParaRPr>
          </a:p>
        </p:txBody>
      </p:sp>
      <p:sp>
        <p:nvSpPr>
          <p:cNvPr id="42" name="TextBox 41"/>
          <p:cNvSpPr txBox="1"/>
          <p:nvPr/>
        </p:nvSpPr>
        <p:spPr>
          <a:xfrm>
            <a:off x="5334000" y="3962400"/>
            <a:ext cx="982662" cy="523220"/>
          </a:xfrm>
          <a:prstGeom prst="rect">
            <a:avLst/>
          </a:prstGeom>
          <a:noFill/>
        </p:spPr>
        <p:txBody>
          <a:bodyPr wrap="square" rtlCol="0">
            <a:spAutoFit/>
          </a:bodyPr>
          <a:lstStyle/>
          <a:p>
            <a:pPr algn="ctr"/>
            <a:r>
              <a:rPr lang="en-US" sz="1400" b="1" dirty="0" err="1" smtClean="0">
                <a:latin typeface="+mn-lt"/>
              </a:rPr>
              <a:t>Morogoro</a:t>
            </a:r>
            <a:endParaRPr lang="en-US" sz="1400" b="1" dirty="0" smtClean="0">
              <a:latin typeface="+mn-lt"/>
            </a:endParaRPr>
          </a:p>
          <a:p>
            <a:pPr algn="ctr"/>
            <a:r>
              <a:rPr lang="en-US" sz="1400" b="1" dirty="0" smtClean="0">
                <a:latin typeface="+mn-lt"/>
              </a:rPr>
              <a:t>59%</a:t>
            </a:r>
            <a:endParaRPr lang="en-US" sz="1400" b="1" dirty="0">
              <a:latin typeface="+mn-lt"/>
            </a:endParaRPr>
          </a:p>
        </p:txBody>
      </p:sp>
      <p:sp>
        <p:nvSpPr>
          <p:cNvPr id="43" name="TextBox 42"/>
          <p:cNvSpPr txBox="1"/>
          <p:nvPr/>
        </p:nvSpPr>
        <p:spPr>
          <a:xfrm>
            <a:off x="4640262" y="3505200"/>
            <a:ext cx="838200" cy="523220"/>
          </a:xfrm>
          <a:prstGeom prst="rect">
            <a:avLst/>
          </a:prstGeom>
          <a:noFill/>
        </p:spPr>
        <p:txBody>
          <a:bodyPr wrap="square" rtlCol="0">
            <a:spAutoFit/>
          </a:bodyPr>
          <a:lstStyle/>
          <a:p>
            <a:pPr algn="ctr"/>
            <a:r>
              <a:rPr lang="en-US" sz="1400" b="1" dirty="0" smtClean="0">
                <a:latin typeface="+mn-lt"/>
              </a:rPr>
              <a:t>Dodoma</a:t>
            </a:r>
          </a:p>
          <a:p>
            <a:pPr algn="ctr"/>
            <a:r>
              <a:rPr lang="en-US" sz="1400" b="1" dirty="0" smtClean="0">
                <a:latin typeface="+mn-lt"/>
              </a:rPr>
              <a:t>48%</a:t>
            </a:r>
            <a:endParaRPr lang="en-US" sz="1400" b="1" dirty="0">
              <a:latin typeface="+mn-lt"/>
            </a:endParaRPr>
          </a:p>
        </p:txBody>
      </p:sp>
      <p:sp>
        <p:nvSpPr>
          <p:cNvPr id="44" name="TextBox 43"/>
          <p:cNvSpPr txBox="1"/>
          <p:nvPr/>
        </p:nvSpPr>
        <p:spPr>
          <a:xfrm>
            <a:off x="3954462" y="2895600"/>
            <a:ext cx="762000" cy="523220"/>
          </a:xfrm>
          <a:prstGeom prst="rect">
            <a:avLst/>
          </a:prstGeom>
          <a:noFill/>
        </p:spPr>
        <p:txBody>
          <a:bodyPr wrap="square" rtlCol="0">
            <a:spAutoFit/>
          </a:bodyPr>
          <a:lstStyle/>
          <a:p>
            <a:pPr algn="ctr"/>
            <a:r>
              <a:rPr lang="en-US" sz="1400" b="1" dirty="0" err="1" smtClean="0">
                <a:latin typeface="+mn-lt"/>
              </a:rPr>
              <a:t>Singida</a:t>
            </a:r>
            <a:endParaRPr lang="en-US" sz="1400" b="1" dirty="0" smtClean="0">
              <a:latin typeface="+mn-lt"/>
            </a:endParaRPr>
          </a:p>
          <a:p>
            <a:pPr algn="ctr"/>
            <a:r>
              <a:rPr lang="en-US" sz="1400" b="1" dirty="0" smtClean="0">
                <a:latin typeface="+mn-lt"/>
              </a:rPr>
              <a:t>44%</a:t>
            </a:r>
            <a:endParaRPr lang="en-US" sz="1400" b="1" dirty="0">
              <a:latin typeface="+mn-lt"/>
            </a:endParaRPr>
          </a:p>
        </p:txBody>
      </p:sp>
      <p:sp>
        <p:nvSpPr>
          <p:cNvPr id="45" name="TextBox 44"/>
          <p:cNvSpPr txBox="1"/>
          <p:nvPr/>
        </p:nvSpPr>
        <p:spPr>
          <a:xfrm>
            <a:off x="3040062" y="2971800"/>
            <a:ext cx="762000" cy="523220"/>
          </a:xfrm>
          <a:prstGeom prst="rect">
            <a:avLst/>
          </a:prstGeom>
          <a:noFill/>
        </p:spPr>
        <p:txBody>
          <a:bodyPr wrap="square" rtlCol="0">
            <a:spAutoFit/>
          </a:bodyPr>
          <a:lstStyle/>
          <a:p>
            <a:pPr algn="ctr"/>
            <a:r>
              <a:rPr lang="en-US" sz="1400" b="1" dirty="0" err="1" smtClean="0">
                <a:solidFill>
                  <a:schemeClr val="bg1"/>
                </a:solidFill>
                <a:latin typeface="+mn-lt"/>
              </a:rPr>
              <a:t>Tabora</a:t>
            </a:r>
            <a:endParaRPr lang="en-US" sz="1400" b="1" dirty="0" smtClean="0">
              <a:solidFill>
                <a:schemeClr val="bg1"/>
              </a:solidFill>
              <a:latin typeface="+mn-lt"/>
            </a:endParaRPr>
          </a:p>
          <a:p>
            <a:pPr algn="ctr"/>
            <a:r>
              <a:rPr lang="en-US" sz="1400" b="1" dirty="0" smtClean="0">
                <a:solidFill>
                  <a:schemeClr val="bg1"/>
                </a:solidFill>
                <a:latin typeface="+mn-lt"/>
              </a:rPr>
              <a:t>69%</a:t>
            </a:r>
            <a:endParaRPr lang="en-US" sz="1400" b="1" dirty="0">
              <a:solidFill>
                <a:schemeClr val="bg1"/>
              </a:solidFill>
              <a:latin typeface="+mn-lt"/>
            </a:endParaRPr>
          </a:p>
        </p:txBody>
      </p:sp>
      <p:sp>
        <p:nvSpPr>
          <p:cNvPr id="46" name="TextBox 45"/>
          <p:cNvSpPr txBox="1"/>
          <p:nvPr/>
        </p:nvSpPr>
        <p:spPr>
          <a:xfrm>
            <a:off x="3618519" y="1995777"/>
            <a:ext cx="990600" cy="523220"/>
          </a:xfrm>
          <a:prstGeom prst="rect">
            <a:avLst/>
          </a:prstGeom>
          <a:noFill/>
        </p:spPr>
        <p:txBody>
          <a:bodyPr wrap="square" rtlCol="0">
            <a:spAutoFit/>
          </a:bodyPr>
          <a:lstStyle/>
          <a:p>
            <a:pPr algn="ctr"/>
            <a:r>
              <a:rPr lang="en-US" sz="1400" b="1" dirty="0" err="1" smtClean="0">
                <a:solidFill>
                  <a:schemeClr val="bg1"/>
                </a:solidFill>
                <a:latin typeface="+mn-lt"/>
              </a:rPr>
              <a:t>Shinyanga</a:t>
            </a:r>
            <a:endParaRPr lang="en-US" sz="1400" b="1" dirty="0" smtClean="0">
              <a:solidFill>
                <a:schemeClr val="bg1"/>
              </a:solidFill>
              <a:latin typeface="+mn-lt"/>
            </a:endParaRPr>
          </a:p>
          <a:p>
            <a:pPr algn="ctr"/>
            <a:r>
              <a:rPr lang="en-US" sz="1400" b="1" dirty="0" smtClean="0">
                <a:solidFill>
                  <a:schemeClr val="bg1"/>
                </a:solidFill>
              </a:rPr>
              <a:t>75</a:t>
            </a:r>
            <a:r>
              <a:rPr lang="en-US" sz="1400" b="1" dirty="0" smtClean="0">
                <a:solidFill>
                  <a:schemeClr val="bg1"/>
                </a:solidFill>
                <a:latin typeface="+mn-lt"/>
              </a:rPr>
              <a:t>%</a:t>
            </a:r>
            <a:endParaRPr lang="en-US" sz="1400" b="1" dirty="0">
              <a:solidFill>
                <a:schemeClr val="bg1"/>
              </a:solidFill>
              <a:latin typeface="+mn-lt"/>
            </a:endParaRPr>
          </a:p>
        </p:txBody>
      </p:sp>
      <p:sp>
        <p:nvSpPr>
          <p:cNvPr id="47" name="TextBox 46"/>
          <p:cNvSpPr txBox="1"/>
          <p:nvPr/>
        </p:nvSpPr>
        <p:spPr>
          <a:xfrm>
            <a:off x="1897062" y="2590800"/>
            <a:ext cx="762000" cy="523220"/>
          </a:xfrm>
          <a:prstGeom prst="rect">
            <a:avLst/>
          </a:prstGeom>
          <a:noFill/>
        </p:spPr>
        <p:txBody>
          <a:bodyPr wrap="square" rtlCol="0">
            <a:spAutoFit/>
          </a:bodyPr>
          <a:lstStyle/>
          <a:p>
            <a:pPr algn="ctr"/>
            <a:r>
              <a:rPr lang="en-US" sz="1400" b="1" dirty="0" err="1" smtClean="0">
                <a:solidFill>
                  <a:schemeClr val="bg1"/>
                </a:solidFill>
                <a:latin typeface="+mn-lt"/>
              </a:rPr>
              <a:t>Kigoma</a:t>
            </a:r>
            <a:endParaRPr lang="en-US" sz="1400" b="1" dirty="0" smtClean="0">
              <a:solidFill>
                <a:schemeClr val="bg1"/>
              </a:solidFill>
              <a:latin typeface="+mn-lt"/>
            </a:endParaRPr>
          </a:p>
          <a:p>
            <a:pPr algn="ctr"/>
            <a:r>
              <a:rPr lang="en-US" sz="1400" b="1" dirty="0" smtClean="0">
                <a:solidFill>
                  <a:schemeClr val="bg1"/>
                </a:solidFill>
                <a:latin typeface="+mn-lt"/>
              </a:rPr>
              <a:t>62%</a:t>
            </a:r>
            <a:endParaRPr lang="en-US" sz="1400" b="1" dirty="0">
              <a:solidFill>
                <a:schemeClr val="bg1"/>
              </a:solidFill>
              <a:latin typeface="+mn-lt"/>
            </a:endParaRPr>
          </a:p>
        </p:txBody>
      </p:sp>
      <p:sp>
        <p:nvSpPr>
          <p:cNvPr id="48" name="TextBox 47"/>
          <p:cNvSpPr txBox="1"/>
          <p:nvPr/>
        </p:nvSpPr>
        <p:spPr>
          <a:xfrm>
            <a:off x="2201862" y="3733800"/>
            <a:ext cx="762000" cy="523220"/>
          </a:xfrm>
          <a:prstGeom prst="rect">
            <a:avLst/>
          </a:prstGeom>
          <a:noFill/>
        </p:spPr>
        <p:txBody>
          <a:bodyPr wrap="square" rtlCol="0">
            <a:spAutoFit/>
          </a:bodyPr>
          <a:lstStyle/>
          <a:p>
            <a:pPr algn="ctr"/>
            <a:r>
              <a:rPr lang="en-US" sz="1400" b="1" dirty="0" err="1" smtClean="0">
                <a:latin typeface="+mn-lt"/>
              </a:rPr>
              <a:t>Rukwa</a:t>
            </a:r>
            <a:endParaRPr lang="en-US" sz="1400" b="1" dirty="0" smtClean="0">
              <a:latin typeface="+mn-lt"/>
            </a:endParaRPr>
          </a:p>
          <a:p>
            <a:pPr algn="ctr"/>
            <a:r>
              <a:rPr lang="en-US" sz="1400" b="1" dirty="0" smtClean="0">
                <a:latin typeface="+mn-lt"/>
              </a:rPr>
              <a:t>42%</a:t>
            </a:r>
            <a:endParaRPr lang="en-US" sz="1400" b="1" dirty="0">
              <a:latin typeface="+mn-lt"/>
            </a:endParaRPr>
          </a:p>
        </p:txBody>
      </p:sp>
      <p:sp>
        <p:nvSpPr>
          <p:cNvPr id="49" name="TextBox 48"/>
          <p:cNvSpPr txBox="1"/>
          <p:nvPr/>
        </p:nvSpPr>
        <p:spPr>
          <a:xfrm>
            <a:off x="3344862" y="4495800"/>
            <a:ext cx="762000" cy="523220"/>
          </a:xfrm>
          <a:prstGeom prst="rect">
            <a:avLst/>
          </a:prstGeom>
          <a:noFill/>
        </p:spPr>
        <p:txBody>
          <a:bodyPr wrap="square" rtlCol="0">
            <a:spAutoFit/>
          </a:bodyPr>
          <a:lstStyle/>
          <a:p>
            <a:pPr algn="ctr"/>
            <a:r>
              <a:rPr lang="en-US" sz="1400" b="1" dirty="0" err="1" smtClean="0">
                <a:latin typeface="+mn-lt"/>
              </a:rPr>
              <a:t>Mbeya</a:t>
            </a:r>
            <a:endParaRPr lang="en-US" sz="1400" b="1" dirty="0" smtClean="0">
              <a:latin typeface="+mn-lt"/>
            </a:endParaRPr>
          </a:p>
          <a:p>
            <a:pPr algn="ctr"/>
            <a:r>
              <a:rPr lang="en-US" sz="1400" b="1" dirty="0" smtClean="0">
                <a:latin typeface="+mn-lt"/>
              </a:rPr>
              <a:t>55%</a:t>
            </a:r>
            <a:endParaRPr lang="en-US" sz="1400" b="1" dirty="0">
              <a:latin typeface="+mn-lt"/>
            </a:endParaRPr>
          </a:p>
        </p:txBody>
      </p:sp>
      <p:sp>
        <p:nvSpPr>
          <p:cNvPr id="50" name="TextBox 49"/>
          <p:cNvSpPr txBox="1"/>
          <p:nvPr/>
        </p:nvSpPr>
        <p:spPr>
          <a:xfrm>
            <a:off x="4536895" y="4269850"/>
            <a:ext cx="762000" cy="523220"/>
          </a:xfrm>
          <a:prstGeom prst="rect">
            <a:avLst/>
          </a:prstGeom>
          <a:noFill/>
        </p:spPr>
        <p:txBody>
          <a:bodyPr wrap="square" rtlCol="0">
            <a:spAutoFit/>
          </a:bodyPr>
          <a:lstStyle/>
          <a:p>
            <a:pPr algn="ctr"/>
            <a:r>
              <a:rPr lang="en-US" sz="1400" b="1" dirty="0" err="1" smtClean="0">
                <a:latin typeface="+mn-lt"/>
              </a:rPr>
              <a:t>Iringa</a:t>
            </a:r>
            <a:endParaRPr lang="en-US" sz="1400" b="1" dirty="0" smtClean="0">
              <a:latin typeface="+mn-lt"/>
            </a:endParaRPr>
          </a:p>
          <a:p>
            <a:pPr algn="ctr"/>
            <a:r>
              <a:rPr lang="en-US" sz="1400" b="1" dirty="0" smtClean="0">
                <a:latin typeface="+mn-lt"/>
              </a:rPr>
              <a:t>46%</a:t>
            </a:r>
            <a:endParaRPr lang="en-US" sz="1400" b="1" dirty="0">
              <a:latin typeface="+mn-lt"/>
            </a:endParaRPr>
          </a:p>
        </p:txBody>
      </p:sp>
      <p:sp>
        <p:nvSpPr>
          <p:cNvPr id="51" name="TextBox 50"/>
          <p:cNvSpPr txBox="1"/>
          <p:nvPr/>
        </p:nvSpPr>
        <p:spPr>
          <a:xfrm>
            <a:off x="4640262" y="5867400"/>
            <a:ext cx="838200" cy="523220"/>
          </a:xfrm>
          <a:prstGeom prst="rect">
            <a:avLst/>
          </a:prstGeom>
          <a:noFill/>
        </p:spPr>
        <p:txBody>
          <a:bodyPr wrap="square" rtlCol="0">
            <a:spAutoFit/>
          </a:bodyPr>
          <a:lstStyle/>
          <a:p>
            <a:pPr algn="ctr"/>
            <a:r>
              <a:rPr lang="en-US" sz="1400" b="1" dirty="0" smtClean="0">
                <a:latin typeface="+mn-lt"/>
              </a:rPr>
              <a:t>Ruvuma</a:t>
            </a:r>
          </a:p>
          <a:p>
            <a:pPr algn="ctr"/>
            <a:r>
              <a:rPr lang="en-US" sz="1400" b="1" dirty="0" smtClean="0">
                <a:latin typeface="+mn-lt"/>
              </a:rPr>
              <a:t>59%</a:t>
            </a:r>
            <a:endParaRPr lang="en-US" sz="1400" b="1" dirty="0">
              <a:latin typeface="+mn-lt"/>
            </a:endParaRPr>
          </a:p>
        </p:txBody>
      </p:sp>
      <p:sp>
        <p:nvSpPr>
          <p:cNvPr id="52" name="TextBox 51"/>
          <p:cNvSpPr txBox="1"/>
          <p:nvPr/>
        </p:nvSpPr>
        <p:spPr>
          <a:xfrm>
            <a:off x="6248400" y="5943600"/>
            <a:ext cx="838200" cy="523220"/>
          </a:xfrm>
          <a:prstGeom prst="rect">
            <a:avLst/>
          </a:prstGeom>
          <a:noFill/>
        </p:spPr>
        <p:txBody>
          <a:bodyPr wrap="square" rtlCol="0">
            <a:spAutoFit/>
          </a:bodyPr>
          <a:lstStyle/>
          <a:p>
            <a:pPr algn="ctr"/>
            <a:r>
              <a:rPr lang="en-US" sz="1400" b="1" dirty="0" err="1" smtClean="0">
                <a:solidFill>
                  <a:schemeClr val="bg1"/>
                </a:solidFill>
                <a:latin typeface="+mn-lt"/>
              </a:rPr>
              <a:t>Mtwara</a:t>
            </a:r>
            <a:endParaRPr lang="en-US" sz="1400" b="1" dirty="0" smtClean="0">
              <a:solidFill>
                <a:schemeClr val="bg1"/>
              </a:solidFill>
              <a:latin typeface="+mn-lt"/>
            </a:endParaRPr>
          </a:p>
          <a:p>
            <a:pPr algn="ctr"/>
            <a:r>
              <a:rPr lang="en-US" sz="1400" b="1" dirty="0" smtClean="0">
                <a:solidFill>
                  <a:schemeClr val="bg1"/>
                </a:solidFill>
                <a:latin typeface="+mn-lt"/>
              </a:rPr>
              <a:t>67%</a:t>
            </a:r>
            <a:endParaRPr lang="en-US" sz="1400" b="1" dirty="0">
              <a:solidFill>
                <a:schemeClr val="bg1"/>
              </a:solidFill>
              <a:latin typeface="+mn-lt"/>
            </a:endParaRPr>
          </a:p>
        </p:txBody>
      </p:sp>
      <p:sp>
        <p:nvSpPr>
          <p:cNvPr id="53" name="TextBox 52"/>
          <p:cNvSpPr txBox="1"/>
          <p:nvPr/>
        </p:nvSpPr>
        <p:spPr>
          <a:xfrm>
            <a:off x="6011862" y="5181600"/>
            <a:ext cx="838200" cy="523220"/>
          </a:xfrm>
          <a:prstGeom prst="rect">
            <a:avLst/>
          </a:prstGeom>
          <a:noFill/>
        </p:spPr>
        <p:txBody>
          <a:bodyPr wrap="square" rtlCol="0">
            <a:spAutoFit/>
          </a:bodyPr>
          <a:lstStyle/>
          <a:p>
            <a:pPr algn="ctr"/>
            <a:r>
              <a:rPr lang="en-US" sz="1400" b="1" dirty="0" err="1" smtClean="0">
                <a:solidFill>
                  <a:schemeClr val="bg1"/>
                </a:solidFill>
                <a:latin typeface="+mn-lt"/>
              </a:rPr>
              <a:t>Lindi</a:t>
            </a:r>
            <a:endParaRPr lang="en-US" sz="1400" b="1" dirty="0" smtClean="0">
              <a:solidFill>
                <a:schemeClr val="bg1"/>
              </a:solidFill>
              <a:latin typeface="+mn-lt"/>
            </a:endParaRPr>
          </a:p>
          <a:p>
            <a:pPr algn="ctr"/>
            <a:r>
              <a:rPr lang="en-US" sz="1400" b="1" dirty="0" smtClean="0">
                <a:solidFill>
                  <a:schemeClr val="bg1"/>
                </a:solidFill>
                <a:latin typeface="+mn-lt"/>
              </a:rPr>
              <a:t>77%</a:t>
            </a:r>
            <a:endParaRPr lang="en-US" sz="1400" b="1" dirty="0">
              <a:solidFill>
                <a:schemeClr val="bg1"/>
              </a:solidFill>
              <a:latin typeface="+mn-lt"/>
            </a:endParaRPr>
          </a:p>
        </p:txBody>
      </p:sp>
      <p:cxnSp>
        <p:nvCxnSpPr>
          <p:cNvPr id="54" name="Straight Connector 53"/>
          <p:cNvCxnSpPr/>
          <p:nvPr/>
        </p:nvCxnSpPr>
        <p:spPr>
          <a:xfrm>
            <a:off x="6820492" y="4114800"/>
            <a:ext cx="867770" cy="8382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7612062" y="4800600"/>
            <a:ext cx="1219200" cy="738664"/>
          </a:xfrm>
          <a:prstGeom prst="rect">
            <a:avLst/>
          </a:prstGeom>
          <a:noFill/>
        </p:spPr>
        <p:txBody>
          <a:bodyPr wrap="square" rtlCol="0">
            <a:spAutoFit/>
          </a:bodyPr>
          <a:lstStyle/>
          <a:p>
            <a:pPr algn="ctr"/>
            <a:r>
              <a:rPr lang="en-US" sz="1400" b="1" dirty="0" smtClean="0">
                <a:latin typeface="+mn-lt"/>
              </a:rPr>
              <a:t>Dar </a:t>
            </a:r>
            <a:r>
              <a:rPr lang="en-US" sz="1400" b="1" dirty="0" err="1" smtClean="0">
                <a:latin typeface="+mn-lt"/>
              </a:rPr>
              <a:t>es</a:t>
            </a:r>
            <a:r>
              <a:rPr lang="en-US" sz="1400" b="1" dirty="0" smtClean="0">
                <a:latin typeface="+mn-lt"/>
              </a:rPr>
              <a:t> Salaam</a:t>
            </a:r>
          </a:p>
          <a:p>
            <a:pPr algn="ctr"/>
            <a:r>
              <a:rPr lang="en-US" sz="1400" b="1" dirty="0" smtClean="0">
                <a:latin typeface="+mn-lt"/>
              </a:rPr>
              <a:t>69%</a:t>
            </a:r>
            <a:endParaRPr lang="en-US" sz="1400" b="1" dirty="0">
              <a:latin typeface="+mn-lt"/>
            </a:endParaRPr>
          </a:p>
        </p:txBody>
      </p:sp>
      <p:cxnSp>
        <p:nvCxnSpPr>
          <p:cNvPr id="56" name="Straight Connector 55"/>
          <p:cNvCxnSpPr/>
          <p:nvPr/>
        </p:nvCxnSpPr>
        <p:spPr>
          <a:xfrm flipV="1">
            <a:off x="7078212" y="2939955"/>
            <a:ext cx="1587" cy="21431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392862" y="2438400"/>
            <a:ext cx="1371600" cy="523220"/>
          </a:xfrm>
          <a:prstGeom prst="rect">
            <a:avLst/>
          </a:prstGeom>
          <a:noFill/>
        </p:spPr>
        <p:txBody>
          <a:bodyPr wrap="square" rtlCol="0">
            <a:spAutoFit/>
          </a:bodyPr>
          <a:lstStyle/>
          <a:p>
            <a:pPr algn="ctr"/>
            <a:r>
              <a:rPr lang="en-US" sz="1400" b="1" dirty="0" smtClean="0">
                <a:latin typeface="+mn-lt"/>
              </a:rPr>
              <a:t>Pemba North</a:t>
            </a:r>
          </a:p>
          <a:p>
            <a:pPr algn="ctr"/>
            <a:r>
              <a:rPr lang="en-US" sz="1400" b="1" dirty="0" smtClean="0">
                <a:latin typeface="+mn-lt"/>
              </a:rPr>
              <a:t>70%</a:t>
            </a:r>
            <a:endParaRPr lang="en-US" sz="1400" b="1" dirty="0">
              <a:latin typeface="+mn-lt"/>
            </a:endParaRPr>
          </a:p>
        </p:txBody>
      </p:sp>
      <p:cxnSp>
        <p:nvCxnSpPr>
          <p:cNvPr id="58" name="Straight Connector 57"/>
          <p:cNvCxnSpPr/>
          <p:nvPr/>
        </p:nvCxnSpPr>
        <p:spPr>
          <a:xfrm flipV="1">
            <a:off x="7060849" y="3048000"/>
            <a:ext cx="627413" cy="22365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7383462" y="2743200"/>
            <a:ext cx="1295400" cy="523220"/>
          </a:xfrm>
          <a:prstGeom prst="rect">
            <a:avLst/>
          </a:prstGeom>
          <a:noFill/>
        </p:spPr>
        <p:txBody>
          <a:bodyPr wrap="square" rtlCol="0">
            <a:spAutoFit/>
          </a:bodyPr>
          <a:lstStyle/>
          <a:p>
            <a:pPr algn="ctr"/>
            <a:r>
              <a:rPr lang="en-US" sz="1400" b="1" dirty="0" smtClean="0">
                <a:latin typeface="+mn-lt"/>
              </a:rPr>
              <a:t>Pemba South</a:t>
            </a:r>
          </a:p>
          <a:p>
            <a:pPr algn="ctr"/>
            <a:r>
              <a:rPr lang="en-US" sz="1400" b="1" dirty="0" smtClean="0">
                <a:latin typeface="+mn-lt"/>
              </a:rPr>
              <a:t>69%</a:t>
            </a:r>
            <a:endParaRPr lang="en-US" sz="1400" b="1" dirty="0">
              <a:latin typeface="+mn-lt"/>
            </a:endParaRPr>
          </a:p>
        </p:txBody>
      </p:sp>
      <p:cxnSp>
        <p:nvCxnSpPr>
          <p:cNvPr id="60" name="Straight Connector 59"/>
          <p:cNvCxnSpPr>
            <a:stCxn id="28" idx="0"/>
          </p:cNvCxnSpPr>
          <p:nvPr/>
        </p:nvCxnSpPr>
        <p:spPr>
          <a:xfrm>
            <a:off x="6815137" y="3781426"/>
            <a:ext cx="168275" cy="23812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6850062" y="3962400"/>
            <a:ext cx="1066800" cy="523220"/>
          </a:xfrm>
          <a:prstGeom prst="rect">
            <a:avLst/>
          </a:prstGeom>
          <a:noFill/>
        </p:spPr>
        <p:txBody>
          <a:bodyPr wrap="square" rtlCol="0">
            <a:spAutoFit/>
          </a:bodyPr>
          <a:lstStyle/>
          <a:p>
            <a:pPr algn="ctr"/>
            <a:r>
              <a:rPr lang="en-US" sz="1400" b="1" dirty="0" smtClean="0">
                <a:latin typeface="+mn-lt"/>
              </a:rPr>
              <a:t>Town West</a:t>
            </a:r>
          </a:p>
          <a:p>
            <a:pPr algn="ctr"/>
            <a:r>
              <a:rPr lang="en-US" sz="1400" b="1" dirty="0" smtClean="0">
                <a:latin typeface="+mn-lt"/>
              </a:rPr>
              <a:t>65%</a:t>
            </a:r>
            <a:endParaRPr lang="en-US" sz="1400" b="1" dirty="0">
              <a:latin typeface="+mn-lt"/>
            </a:endParaRPr>
          </a:p>
        </p:txBody>
      </p:sp>
      <p:cxnSp>
        <p:nvCxnSpPr>
          <p:cNvPr id="62" name="Straight Connector 61"/>
          <p:cNvCxnSpPr/>
          <p:nvPr/>
        </p:nvCxnSpPr>
        <p:spPr>
          <a:xfrm flipV="1">
            <a:off x="6798623" y="3581400"/>
            <a:ext cx="280039" cy="1682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6918782" y="3326621"/>
            <a:ext cx="1295400" cy="523220"/>
          </a:xfrm>
          <a:prstGeom prst="rect">
            <a:avLst/>
          </a:prstGeom>
          <a:noFill/>
        </p:spPr>
        <p:txBody>
          <a:bodyPr wrap="square" rtlCol="0">
            <a:spAutoFit/>
          </a:bodyPr>
          <a:lstStyle/>
          <a:p>
            <a:pPr algn="ctr"/>
            <a:r>
              <a:rPr lang="en-US" sz="1400" b="1" dirty="0" smtClean="0">
                <a:latin typeface="+mn-lt"/>
              </a:rPr>
              <a:t>Zanzibar North</a:t>
            </a:r>
          </a:p>
          <a:p>
            <a:pPr algn="ctr"/>
            <a:r>
              <a:rPr lang="en-US" sz="1400" b="1" dirty="0" smtClean="0"/>
              <a:t>78</a:t>
            </a:r>
            <a:r>
              <a:rPr lang="en-US" sz="1400" b="1" dirty="0" smtClean="0">
                <a:latin typeface="+mn-lt"/>
              </a:rPr>
              <a:t>%</a:t>
            </a:r>
            <a:endParaRPr lang="en-US" sz="1400" b="1" dirty="0">
              <a:latin typeface="+mn-lt"/>
            </a:endParaRPr>
          </a:p>
        </p:txBody>
      </p:sp>
      <p:cxnSp>
        <p:nvCxnSpPr>
          <p:cNvPr id="64" name="Straight Connector 63"/>
          <p:cNvCxnSpPr/>
          <p:nvPr/>
        </p:nvCxnSpPr>
        <p:spPr>
          <a:xfrm>
            <a:off x="6934200" y="3810000"/>
            <a:ext cx="1022268" cy="3166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7848600" y="3581400"/>
            <a:ext cx="1295400" cy="523220"/>
          </a:xfrm>
          <a:prstGeom prst="rect">
            <a:avLst/>
          </a:prstGeom>
          <a:noFill/>
        </p:spPr>
        <p:txBody>
          <a:bodyPr wrap="square" rtlCol="0">
            <a:spAutoFit/>
          </a:bodyPr>
          <a:lstStyle/>
          <a:p>
            <a:pPr algn="ctr"/>
            <a:r>
              <a:rPr lang="en-US" sz="1400" b="1" dirty="0" smtClean="0">
                <a:latin typeface="+mn-lt"/>
              </a:rPr>
              <a:t>Zanzibar South</a:t>
            </a:r>
          </a:p>
          <a:p>
            <a:pPr algn="ctr"/>
            <a:r>
              <a:rPr lang="en-US" sz="1400" b="1" dirty="0" smtClean="0">
                <a:latin typeface="+mn-lt"/>
              </a:rPr>
              <a:t>59%</a:t>
            </a:r>
            <a:endParaRPr lang="en-US" sz="1400" b="1" dirty="0">
              <a:latin typeface="+mn-l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dirty="0" smtClean="0"/>
              <a:t>Trends in </a:t>
            </a:r>
            <a:r>
              <a:rPr lang="en-US" dirty="0" err="1" smtClean="0"/>
              <a:t>Anaemia</a:t>
            </a:r>
            <a:r>
              <a:rPr lang="en-US" dirty="0" smtClean="0"/>
              <a:t> in Children</a:t>
            </a:r>
            <a:endParaRPr lang="en-US" dirty="0"/>
          </a:p>
        </p:txBody>
      </p:sp>
      <p:sp>
        <p:nvSpPr>
          <p:cNvPr id="5" name="TextBox 4"/>
          <p:cNvSpPr txBox="1"/>
          <p:nvPr/>
        </p:nvSpPr>
        <p:spPr>
          <a:xfrm>
            <a:off x="0" y="1219200"/>
            <a:ext cx="7315200" cy="369332"/>
          </a:xfrm>
          <a:prstGeom prst="rect">
            <a:avLst/>
          </a:prstGeom>
          <a:noFill/>
        </p:spPr>
        <p:txBody>
          <a:bodyPr wrap="square" rtlCol="0">
            <a:spAutoFit/>
          </a:bodyPr>
          <a:lstStyle/>
          <a:p>
            <a:r>
              <a:rPr lang="en-US" i="1" dirty="0" smtClean="0"/>
              <a:t>Percentage of children age 6-59 classified as having </a:t>
            </a:r>
            <a:r>
              <a:rPr lang="en-US" i="1" dirty="0" err="1" smtClean="0"/>
              <a:t>anaemia</a:t>
            </a:r>
            <a:endParaRPr lang="en-US" i="1" dirty="0"/>
          </a:p>
        </p:txBody>
      </p:sp>
      <p:graphicFrame>
        <p:nvGraphicFramePr>
          <p:cNvPr id="8" name="Chart 7"/>
          <p:cNvGraphicFramePr/>
          <p:nvPr/>
        </p:nvGraphicFramePr>
        <p:xfrm>
          <a:off x="381000" y="1828800"/>
          <a:ext cx="8534400" cy="48006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err="1" smtClean="0"/>
              <a:t>Anaemia</a:t>
            </a:r>
            <a:r>
              <a:rPr lang="en-US" dirty="0" smtClean="0"/>
              <a:t> in Women</a:t>
            </a:r>
            <a:endParaRPr lang="en-US" dirty="0"/>
          </a:p>
        </p:txBody>
      </p:sp>
      <p:graphicFrame>
        <p:nvGraphicFramePr>
          <p:cNvPr id="6" name="Content Placeholder 5"/>
          <p:cNvGraphicFramePr>
            <a:graphicFrameLocks noGrp="1"/>
          </p:cNvGraphicFramePr>
          <p:nvPr>
            <p:ph sz="half" idx="1"/>
          </p:nvPr>
        </p:nvGraphicFramePr>
        <p:xfrm>
          <a:off x="457200" y="2133600"/>
          <a:ext cx="83820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524000"/>
            <a:ext cx="7315200" cy="369332"/>
          </a:xfrm>
          <a:prstGeom prst="rect">
            <a:avLst/>
          </a:prstGeom>
          <a:noFill/>
        </p:spPr>
        <p:txBody>
          <a:bodyPr wrap="square" rtlCol="0">
            <a:spAutoFit/>
          </a:bodyPr>
          <a:lstStyle/>
          <a:p>
            <a:r>
              <a:rPr lang="en-US" i="1" dirty="0" smtClean="0"/>
              <a:t>Percentage of women age 15-49 classified as having </a:t>
            </a:r>
            <a:r>
              <a:rPr lang="en-US" i="1" dirty="0" err="1" smtClean="0"/>
              <a:t>anaemia</a:t>
            </a:r>
            <a:endParaRPr lang="en-US" i="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9144000" cy="990599"/>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err="1" smtClean="0">
                <a:ln>
                  <a:noFill/>
                </a:ln>
                <a:solidFill>
                  <a:srgbClr val="000000"/>
                </a:solidFill>
                <a:effectLst/>
                <a:uLnTx/>
                <a:uFillTx/>
                <a:latin typeface="+mj-lt"/>
                <a:ea typeface="+mj-ea"/>
                <a:cs typeface="+mj-cs"/>
              </a:rPr>
              <a:t>Anaemia</a:t>
            </a:r>
            <a:r>
              <a:rPr kumimoji="0" lang="en-US" sz="3600" b="0" i="0" u="none" strike="noStrike" kern="1200" cap="none" spc="0" normalizeH="0" baseline="0" noProof="0" dirty="0" smtClean="0">
                <a:ln>
                  <a:noFill/>
                </a:ln>
                <a:solidFill>
                  <a:srgbClr val="000000"/>
                </a:solidFill>
                <a:effectLst/>
                <a:uLnTx/>
                <a:uFillTx/>
                <a:latin typeface="+mj-lt"/>
                <a:ea typeface="+mj-ea"/>
                <a:cs typeface="+mj-cs"/>
              </a:rPr>
              <a:t> in Women</a:t>
            </a:r>
            <a:r>
              <a:rPr kumimoji="0" lang="en-US" sz="3600" b="0" i="0" u="none" strike="noStrike" kern="1200" cap="none" spc="0" normalizeH="0" noProof="0" dirty="0" smtClean="0">
                <a:ln>
                  <a:noFill/>
                </a:ln>
                <a:solidFill>
                  <a:srgbClr val="000000"/>
                </a:solidFill>
                <a:effectLst/>
                <a:uLnTx/>
                <a:uFillTx/>
                <a:latin typeface="+mj-lt"/>
                <a:ea typeface="+mj-ea"/>
                <a:cs typeface="+mj-cs"/>
              </a:rPr>
              <a:t> </a:t>
            </a:r>
            <a:r>
              <a:rPr kumimoji="0" lang="en-US" sz="3600" b="0" i="0" u="none" strike="noStrike" kern="1200" cap="none" spc="0" normalizeH="0" baseline="0" noProof="0" dirty="0" smtClean="0">
                <a:ln>
                  <a:noFill/>
                </a:ln>
                <a:solidFill>
                  <a:srgbClr val="000000"/>
                </a:solidFill>
                <a:effectLst/>
                <a:uLnTx/>
                <a:uFillTx/>
                <a:latin typeface="+mj-lt"/>
                <a:ea typeface="+mj-ea"/>
                <a:cs typeface="+mj-cs"/>
              </a:rPr>
              <a:t>by Region</a:t>
            </a:r>
            <a:endParaRPr kumimoji="0" lang="en-US" sz="3600" b="0" i="0" u="none" strike="noStrike" kern="1200" cap="none" spc="0" normalizeH="0" baseline="0" noProof="0" dirty="0">
              <a:ln>
                <a:noFill/>
              </a:ln>
              <a:solidFill>
                <a:srgbClr val="000000"/>
              </a:solidFill>
              <a:effectLst/>
              <a:uLnTx/>
              <a:uFillTx/>
              <a:latin typeface="+mj-lt"/>
              <a:ea typeface="+mj-ea"/>
              <a:cs typeface="+mj-cs"/>
            </a:endParaRPr>
          </a:p>
        </p:txBody>
      </p:sp>
      <p:sp>
        <p:nvSpPr>
          <p:cNvPr id="6" name="Freeform 6"/>
          <p:cNvSpPr>
            <a:spLocks/>
          </p:cNvSpPr>
          <p:nvPr/>
        </p:nvSpPr>
        <p:spPr bwMode="auto">
          <a:xfrm>
            <a:off x="4386262" y="1385888"/>
            <a:ext cx="1420813" cy="1185862"/>
          </a:xfrm>
          <a:custGeom>
            <a:avLst/>
            <a:gdLst>
              <a:gd name="T0" fmla="*/ 848 w 895"/>
              <a:gd name="T1" fmla="*/ 382 h 747"/>
              <a:gd name="T2" fmla="*/ 848 w 895"/>
              <a:gd name="T3" fmla="*/ 382 h 747"/>
              <a:gd name="T4" fmla="*/ 816 w 895"/>
              <a:gd name="T5" fmla="*/ 382 h 747"/>
              <a:gd name="T6" fmla="*/ 795 w 895"/>
              <a:gd name="T7" fmla="*/ 392 h 747"/>
              <a:gd name="T8" fmla="*/ 779 w 895"/>
              <a:gd name="T9" fmla="*/ 408 h 747"/>
              <a:gd name="T10" fmla="*/ 731 w 895"/>
              <a:gd name="T11" fmla="*/ 424 h 747"/>
              <a:gd name="T12" fmla="*/ 720 w 895"/>
              <a:gd name="T13" fmla="*/ 434 h 747"/>
              <a:gd name="T14" fmla="*/ 731 w 895"/>
              <a:gd name="T15" fmla="*/ 456 h 747"/>
              <a:gd name="T16" fmla="*/ 742 w 895"/>
              <a:gd name="T17" fmla="*/ 503 h 747"/>
              <a:gd name="T18" fmla="*/ 768 w 895"/>
              <a:gd name="T19" fmla="*/ 519 h 747"/>
              <a:gd name="T20" fmla="*/ 773 w 895"/>
              <a:gd name="T21" fmla="*/ 604 h 747"/>
              <a:gd name="T22" fmla="*/ 758 w 895"/>
              <a:gd name="T23" fmla="*/ 620 h 747"/>
              <a:gd name="T24" fmla="*/ 726 w 895"/>
              <a:gd name="T25" fmla="*/ 625 h 747"/>
              <a:gd name="T26" fmla="*/ 694 w 895"/>
              <a:gd name="T27" fmla="*/ 636 h 747"/>
              <a:gd name="T28" fmla="*/ 683 w 895"/>
              <a:gd name="T29" fmla="*/ 625 h 747"/>
              <a:gd name="T30" fmla="*/ 652 w 895"/>
              <a:gd name="T31" fmla="*/ 636 h 747"/>
              <a:gd name="T32" fmla="*/ 641 w 895"/>
              <a:gd name="T33" fmla="*/ 646 h 747"/>
              <a:gd name="T34" fmla="*/ 615 w 895"/>
              <a:gd name="T35" fmla="*/ 652 h 747"/>
              <a:gd name="T36" fmla="*/ 599 w 895"/>
              <a:gd name="T37" fmla="*/ 662 h 747"/>
              <a:gd name="T38" fmla="*/ 578 w 895"/>
              <a:gd name="T39" fmla="*/ 673 h 747"/>
              <a:gd name="T40" fmla="*/ 546 w 895"/>
              <a:gd name="T41" fmla="*/ 662 h 747"/>
              <a:gd name="T42" fmla="*/ 498 w 895"/>
              <a:gd name="T43" fmla="*/ 641 h 747"/>
              <a:gd name="T44" fmla="*/ 456 w 895"/>
              <a:gd name="T45" fmla="*/ 620 h 747"/>
              <a:gd name="T46" fmla="*/ 413 w 895"/>
              <a:gd name="T47" fmla="*/ 662 h 747"/>
              <a:gd name="T48" fmla="*/ 398 w 895"/>
              <a:gd name="T49" fmla="*/ 652 h 747"/>
              <a:gd name="T50" fmla="*/ 387 w 895"/>
              <a:gd name="T51" fmla="*/ 630 h 747"/>
              <a:gd name="T52" fmla="*/ 392 w 895"/>
              <a:gd name="T53" fmla="*/ 604 h 747"/>
              <a:gd name="T54" fmla="*/ 387 w 895"/>
              <a:gd name="T55" fmla="*/ 583 h 747"/>
              <a:gd name="T56" fmla="*/ 382 w 895"/>
              <a:gd name="T57" fmla="*/ 577 h 747"/>
              <a:gd name="T58" fmla="*/ 371 w 895"/>
              <a:gd name="T59" fmla="*/ 577 h 747"/>
              <a:gd name="T60" fmla="*/ 360 w 895"/>
              <a:gd name="T61" fmla="*/ 599 h 747"/>
              <a:gd name="T62" fmla="*/ 360 w 895"/>
              <a:gd name="T63" fmla="*/ 620 h 747"/>
              <a:gd name="T64" fmla="*/ 345 w 895"/>
              <a:gd name="T65" fmla="*/ 641 h 747"/>
              <a:gd name="T66" fmla="*/ 345 w 895"/>
              <a:gd name="T67" fmla="*/ 662 h 747"/>
              <a:gd name="T68" fmla="*/ 345 w 895"/>
              <a:gd name="T69" fmla="*/ 683 h 747"/>
              <a:gd name="T70" fmla="*/ 318 w 895"/>
              <a:gd name="T71" fmla="*/ 710 h 747"/>
              <a:gd name="T72" fmla="*/ 313 w 895"/>
              <a:gd name="T73" fmla="*/ 673 h 747"/>
              <a:gd name="T74" fmla="*/ 313 w 895"/>
              <a:gd name="T75" fmla="*/ 630 h 747"/>
              <a:gd name="T76" fmla="*/ 265 w 895"/>
              <a:gd name="T77" fmla="*/ 641 h 747"/>
              <a:gd name="T78" fmla="*/ 212 w 895"/>
              <a:gd name="T79" fmla="*/ 657 h 747"/>
              <a:gd name="T80" fmla="*/ 191 w 895"/>
              <a:gd name="T81" fmla="*/ 689 h 747"/>
              <a:gd name="T82" fmla="*/ 165 w 895"/>
              <a:gd name="T83" fmla="*/ 720 h 747"/>
              <a:gd name="T84" fmla="*/ 122 w 895"/>
              <a:gd name="T85" fmla="*/ 747 h 747"/>
              <a:gd name="T86" fmla="*/ 85 w 895"/>
              <a:gd name="T87" fmla="*/ 731 h 747"/>
              <a:gd name="T88" fmla="*/ 59 w 895"/>
              <a:gd name="T89" fmla="*/ 720 h 747"/>
              <a:gd name="T90" fmla="*/ 27 w 895"/>
              <a:gd name="T91" fmla="*/ 705 h 747"/>
              <a:gd name="T92" fmla="*/ 16 w 895"/>
              <a:gd name="T93" fmla="*/ 694 h 747"/>
              <a:gd name="T94" fmla="*/ 0 w 895"/>
              <a:gd name="T95" fmla="*/ 694 h 747"/>
              <a:gd name="T96" fmla="*/ 11 w 895"/>
              <a:gd name="T97" fmla="*/ 673 h 747"/>
              <a:gd name="T98" fmla="*/ 22 w 895"/>
              <a:gd name="T99" fmla="*/ 662 h 747"/>
              <a:gd name="T100" fmla="*/ 38 w 895"/>
              <a:gd name="T101" fmla="*/ 652 h 747"/>
              <a:gd name="T102" fmla="*/ 53 w 895"/>
              <a:gd name="T103" fmla="*/ 641 h 747"/>
              <a:gd name="T104" fmla="*/ 64 w 895"/>
              <a:gd name="T105" fmla="*/ 403 h 747"/>
              <a:gd name="T106" fmla="*/ 106 w 895"/>
              <a:gd name="T107" fmla="*/ 434 h 747"/>
              <a:gd name="T108" fmla="*/ 122 w 895"/>
              <a:gd name="T109" fmla="*/ 413 h 747"/>
              <a:gd name="T110" fmla="*/ 143 w 895"/>
              <a:gd name="T111" fmla="*/ 403 h 747"/>
              <a:gd name="T112" fmla="*/ 170 w 895"/>
              <a:gd name="T113" fmla="*/ 292 h 747"/>
              <a:gd name="T114" fmla="*/ 186 w 895"/>
              <a:gd name="T115" fmla="*/ 207 h 747"/>
              <a:gd name="T116" fmla="*/ 186 w 895"/>
              <a:gd name="T117" fmla="*/ 175 h 747"/>
              <a:gd name="T118" fmla="*/ 202 w 895"/>
              <a:gd name="T119" fmla="*/ 0 h 7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95"/>
              <a:gd name="T181" fmla="*/ 0 h 747"/>
              <a:gd name="T182" fmla="*/ 895 w 895"/>
              <a:gd name="T183" fmla="*/ 747 h 7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95" h="747">
                <a:moveTo>
                  <a:pt x="440" y="138"/>
                </a:moveTo>
                <a:lnTo>
                  <a:pt x="461" y="149"/>
                </a:lnTo>
                <a:lnTo>
                  <a:pt x="895" y="392"/>
                </a:lnTo>
                <a:lnTo>
                  <a:pt x="885" y="392"/>
                </a:lnTo>
                <a:lnTo>
                  <a:pt x="853" y="382"/>
                </a:lnTo>
                <a:lnTo>
                  <a:pt x="848" y="382"/>
                </a:lnTo>
                <a:lnTo>
                  <a:pt x="842" y="382"/>
                </a:lnTo>
                <a:lnTo>
                  <a:pt x="837" y="382"/>
                </a:lnTo>
                <a:lnTo>
                  <a:pt x="842" y="382"/>
                </a:lnTo>
                <a:lnTo>
                  <a:pt x="848" y="382"/>
                </a:lnTo>
                <a:lnTo>
                  <a:pt x="853" y="382"/>
                </a:lnTo>
                <a:lnTo>
                  <a:pt x="848" y="382"/>
                </a:lnTo>
                <a:lnTo>
                  <a:pt x="842" y="382"/>
                </a:lnTo>
                <a:lnTo>
                  <a:pt x="837" y="382"/>
                </a:lnTo>
                <a:lnTo>
                  <a:pt x="832" y="382"/>
                </a:lnTo>
                <a:lnTo>
                  <a:pt x="826" y="382"/>
                </a:lnTo>
                <a:lnTo>
                  <a:pt x="821" y="382"/>
                </a:lnTo>
                <a:lnTo>
                  <a:pt x="816" y="382"/>
                </a:lnTo>
                <a:lnTo>
                  <a:pt x="810" y="382"/>
                </a:lnTo>
                <a:lnTo>
                  <a:pt x="805" y="382"/>
                </a:lnTo>
                <a:lnTo>
                  <a:pt x="805" y="387"/>
                </a:lnTo>
                <a:lnTo>
                  <a:pt x="800" y="387"/>
                </a:lnTo>
                <a:lnTo>
                  <a:pt x="800" y="392"/>
                </a:lnTo>
                <a:lnTo>
                  <a:pt x="795" y="392"/>
                </a:lnTo>
                <a:lnTo>
                  <a:pt x="789" y="392"/>
                </a:lnTo>
                <a:lnTo>
                  <a:pt x="789" y="397"/>
                </a:lnTo>
                <a:lnTo>
                  <a:pt x="784" y="397"/>
                </a:lnTo>
                <a:lnTo>
                  <a:pt x="784" y="403"/>
                </a:lnTo>
                <a:lnTo>
                  <a:pt x="779" y="403"/>
                </a:lnTo>
                <a:lnTo>
                  <a:pt x="779" y="408"/>
                </a:lnTo>
                <a:lnTo>
                  <a:pt x="763" y="419"/>
                </a:lnTo>
                <a:lnTo>
                  <a:pt x="752" y="424"/>
                </a:lnTo>
                <a:lnTo>
                  <a:pt x="747" y="424"/>
                </a:lnTo>
                <a:lnTo>
                  <a:pt x="742" y="424"/>
                </a:lnTo>
                <a:lnTo>
                  <a:pt x="736" y="424"/>
                </a:lnTo>
                <a:lnTo>
                  <a:pt x="731" y="424"/>
                </a:lnTo>
                <a:lnTo>
                  <a:pt x="726" y="424"/>
                </a:lnTo>
                <a:lnTo>
                  <a:pt x="720" y="424"/>
                </a:lnTo>
                <a:lnTo>
                  <a:pt x="715" y="424"/>
                </a:lnTo>
                <a:lnTo>
                  <a:pt x="720" y="424"/>
                </a:lnTo>
                <a:lnTo>
                  <a:pt x="720" y="429"/>
                </a:lnTo>
                <a:lnTo>
                  <a:pt x="720" y="434"/>
                </a:lnTo>
                <a:lnTo>
                  <a:pt x="720" y="440"/>
                </a:lnTo>
                <a:lnTo>
                  <a:pt x="720" y="445"/>
                </a:lnTo>
                <a:lnTo>
                  <a:pt x="726" y="445"/>
                </a:lnTo>
                <a:lnTo>
                  <a:pt x="726" y="450"/>
                </a:lnTo>
                <a:lnTo>
                  <a:pt x="731" y="450"/>
                </a:lnTo>
                <a:lnTo>
                  <a:pt x="731" y="456"/>
                </a:lnTo>
                <a:lnTo>
                  <a:pt x="726" y="456"/>
                </a:lnTo>
                <a:lnTo>
                  <a:pt x="726" y="461"/>
                </a:lnTo>
                <a:lnTo>
                  <a:pt x="742" y="461"/>
                </a:lnTo>
                <a:lnTo>
                  <a:pt x="747" y="482"/>
                </a:lnTo>
                <a:lnTo>
                  <a:pt x="742" y="482"/>
                </a:lnTo>
                <a:lnTo>
                  <a:pt x="742" y="503"/>
                </a:lnTo>
                <a:lnTo>
                  <a:pt x="758" y="503"/>
                </a:lnTo>
                <a:lnTo>
                  <a:pt x="758" y="509"/>
                </a:lnTo>
                <a:lnTo>
                  <a:pt x="763" y="509"/>
                </a:lnTo>
                <a:lnTo>
                  <a:pt x="763" y="514"/>
                </a:lnTo>
                <a:lnTo>
                  <a:pt x="763" y="519"/>
                </a:lnTo>
                <a:lnTo>
                  <a:pt x="768" y="519"/>
                </a:lnTo>
                <a:lnTo>
                  <a:pt x="779" y="519"/>
                </a:lnTo>
                <a:lnTo>
                  <a:pt x="784" y="540"/>
                </a:lnTo>
                <a:lnTo>
                  <a:pt x="784" y="599"/>
                </a:lnTo>
                <a:lnTo>
                  <a:pt x="779" y="599"/>
                </a:lnTo>
                <a:lnTo>
                  <a:pt x="773" y="599"/>
                </a:lnTo>
                <a:lnTo>
                  <a:pt x="773" y="604"/>
                </a:lnTo>
                <a:lnTo>
                  <a:pt x="768" y="604"/>
                </a:lnTo>
                <a:lnTo>
                  <a:pt x="763" y="604"/>
                </a:lnTo>
                <a:lnTo>
                  <a:pt x="763" y="609"/>
                </a:lnTo>
                <a:lnTo>
                  <a:pt x="758" y="609"/>
                </a:lnTo>
                <a:lnTo>
                  <a:pt x="758" y="615"/>
                </a:lnTo>
                <a:lnTo>
                  <a:pt x="758" y="620"/>
                </a:lnTo>
                <a:lnTo>
                  <a:pt x="752" y="620"/>
                </a:lnTo>
                <a:lnTo>
                  <a:pt x="752" y="625"/>
                </a:lnTo>
                <a:lnTo>
                  <a:pt x="747" y="625"/>
                </a:lnTo>
                <a:lnTo>
                  <a:pt x="742" y="620"/>
                </a:lnTo>
                <a:lnTo>
                  <a:pt x="736" y="630"/>
                </a:lnTo>
                <a:lnTo>
                  <a:pt x="726" y="625"/>
                </a:lnTo>
                <a:lnTo>
                  <a:pt x="726" y="630"/>
                </a:lnTo>
                <a:lnTo>
                  <a:pt x="715" y="625"/>
                </a:lnTo>
                <a:lnTo>
                  <a:pt x="710" y="630"/>
                </a:lnTo>
                <a:lnTo>
                  <a:pt x="710" y="636"/>
                </a:lnTo>
                <a:lnTo>
                  <a:pt x="705" y="646"/>
                </a:lnTo>
                <a:lnTo>
                  <a:pt x="694" y="636"/>
                </a:lnTo>
                <a:lnTo>
                  <a:pt x="699" y="630"/>
                </a:lnTo>
                <a:lnTo>
                  <a:pt x="705" y="620"/>
                </a:lnTo>
                <a:lnTo>
                  <a:pt x="694" y="620"/>
                </a:lnTo>
                <a:lnTo>
                  <a:pt x="694" y="625"/>
                </a:lnTo>
                <a:lnTo>
                  <a:pt x="689" y="625"/>
                </a:lnTo>
                <a:lnTo>
                  <a:pt x="683" y="625"/>
                </a:lnTo>
                <a:lnTo>
                  <a:pt x="678" y="625"/>
                </a:lnTo>
                <a:lnTo>
                  <a:pt x="673" y="625"/>
                </a:lnTo>
                <a:lnTo>
                  <a:pt x="668" y="636"/>
                </a:lnTo>
                <a:lnTo>
                  <a:pt x="662" y="636"/>
                </a:lnTo>
                <a:lnTo>
                  <a:pt x="657" y="636"/>
                </a:lnTo>
                <a:lnTo>
                  <a:pt x="652" y="636"/>
                </a:lnTo>
                <a:lnTo>
                  <a:pt x="652" y="641"/>
                </a:lnTo>
                <a:lnTo>
                  <a:pt x="646" y="641"/>
                </a:lnTo>
                <a:lnTo>
                  <a:pt x="646" y="646"/>
                </a:lnTo>
                <a:lnTo>
                  <a:pt x="646" y="641"/>
                </a:lnTo>
                <a:lnTo>
                  <a:pt x="646" y="646"/>
                </a:lnTo>
                <a:lnTo>
                  <a:pt x="641" y="646"/>
                </a:lnTo>
                <a:lnTo>
                  <a:pt x="636" y="646"/>
                </a:lnTo>
                <a:lnTo>
                  <a:pt x="636" y="652"/>
                </a:lnTo>
                <a:lnTo>
                  <a:pt x="630" y="652"/>
                </a:lnTo>
                <a:lnTo>
                  <a:pt x="625" y="652"/>
                </a:lnTo>
                <a:lnTo>
                  <a:pt x="620" y="652"/>
                </a:lnTo>
                <a:lnTo>
                  <a:pt x="615" y="652"/>
                </a:lnTo>
                <a:lnTo>
                  <a:pt x="615" y="646"/>
                </a:lnTo>
                <a:lnTo>
                  <a:pt x="615" y="652"/>
                </a:lnTo>
                <a:lnTo>
                  <a:pt x="609" y="652"/>
                </a:lnTo>
                <a:lnTo>
                  <a:pt x="609" y="657"/>
                </a:lnTo>
                <a:lnTo>
                  <a:pt x="604" y="657"/>
                </a:lnTo>
                <a:lnTo>
                  <a:pt x="599" y="662"/>
                </a:lnTo>
                <a:lnTo>
                  <a:pt x="599" y="667"/>
                </a:lnTo>
                <a:lnTo>
                  <a:pt x="593" y="667"/>
                </a:lnTo>
                <a:lnTo>
                  <a:pt x="588" y="667"/>
                </a:lnTo>
                <a:lnTo>
                  <a:pt x="583" y="667"/>
                </a:lnTo>
                <a:lnTo>
                  <a:pt x="578" y="667"/>
                </a:lnTo>
                <a:lnTo>
                  <a:pt x="578" y="673"/>
                </a:lnTo>
                <a:lnTo>
                  <a:pt x="572" y="673"/>
                </a:lnTo>
                <a:lnTo>
                  <a:pt x="567" y="673"/>
                </a:lnTo>
                <a:lnTo>
                  <a:pt x="567" y="678"/>
                </a:lnTo>
                <a:lnTo>
                  <a:pt x="562" y="673"/>
                </a:lnTo>
                <a:lnTo>
                  <a:pt x="556" y="673"/>
                </a:lnTo>
                <a:lnTo>
                  <a:pt x="546" y="662"/>
                </a:lnTo>
                <a:lnTo>
                  <a:pt x="540" y="657"/>
                </a:lnTo>
                <a:lnTo>
                  <a:pt x="535" y="657"/>
                </a:lnTo>
                <a:lnTo>
                  <a:pt x="530" y="652"/>
                </a:lnTo>
                <a:lnTo>
                  <a:pt x="514" y="646"/>
                </a:lnTo>
                <a:lnTo>
                  <a:pt x="509" y="641"/>
                </a:lnTo>
                <a:lnTo>
                  <a:pt x="498" y="641"/>
                </a:lnTo>
                <a:lnTo>
                  <a:pt x="493" y="636"/>
                </a:lnTo>
                <a:lnTo>
                  <a:pt x="488" y="630"/>
                </a:lnTo>
                <a:lnTo>
                  <a:pt x="477" y="625"/>
                </a:lnTo>
                <a:lnTo>
                  <a:pt x="472" y="620"/>
                </a:lnTo>
                <a:lnTo>
                  <a:pt x="461" y="615"/>
                </a:lnTo>
                <a:lnTo>
                  <a:pt x="456" y="620"/>
                </a:lnTo>
                <a:lnTo>
                  <a:pt x="450" y="625"/>
                </a:lnTo>
                <a:lnTo>
                  <a:pt x="445" y="636"/>
                </a:lnTo>
                <a:lnTo>
                  <a:pt x="435" y="641"/>
                </a:lnTo>
                <a:lnTo>
                  <a:pt x="429" y="646"/>
                </a:lnTo>
                <a:lnTo>
                  <a:pt x="419" y="652"/>
                </a:lnTo>
                <a:lnTo>
                  <a:pt x="413" y="662"/>
                </a:lnTo>
                <a:lnTo>
                  <a:pt x="408" y="652"/>
                </a:lnTo>
                <a:lnTo>
                  <a:pt x="408" y="641"/>
                </a:lnTo>
                <a:lnTo>
                  <a:pt x="403" y="641"/>
                </a:lnTo>
                <a:lnTo>
                  <a:pt x="403" y="646"/>
                </a:lnTo>
                <a:lnTo>
                  <a:pt x="398" y="646"/>
                </a:lnTo>
                <a:lnTo>
                  <a:pt x="398" y="652"/>
                </a:lnTo>
                <a:lnTo>
                  <a:pt x="392" y="652"/>
                </a:lnTo>
                <a:lnTo>
                  <a:pt x="387" y="652"/>
                </a:lnTo>
                <a:lnTo>
                  <a:pt x="387" y="646"/>
                </a:lnTo>
                <a:lnTo>
                  <a:pt x="387" y="641"/>
                </a:lnTo>
                <a:lnTo>
                  <a:pt x="387" y="636"/>
                </a:lnTo>
                <a:lnTo>
                  <a:pt x="387" y="630"/>
                </a:lnTo>
                <a:lnTo>
                  <a:pt x="387" y="625"/>
                </a:lnTo>
                <a:lnTo>
                  <a:pt x="387" y="620"/>
                </a:lnTo>
                <a:lnTo>
                  <a:pt x="392" y="620"/>
                </a:lnTo>
                <a:lnTo>
                  <a:pt x="392" y="615"/>
                </a:lnTo>
                <a:lnTo>
                  <a:pt x="392" y="609"/>
                </a:lnTo>
                <a:lnTo>
                  <a:pt x="392" y="604"/>
                </a:lnTo>
                <a:lnTo>
                  <a:pt x="392" y="599"/>
                </a:lnTo>
                <a:lnTo>
                  <a:pt x="392" y="593"/>
                </a:lnTo>
                <a:lnTo>
                  <a:pt x="387" y="593"/>
                </a:lnTo>
                <a:lnTo>
                  <a:pt x="387" y="588"/>
                </a:lnTo>
                <a:lnTo>
                  <a:pt x="392" y="588"/>
                </a:lnTo>
                <a:lnTo>
                  <a:pt x="387" y="583"/>
                </a:lnTo>
                <a:lnTo>
                  <a:pt x="392" y="583"/>
                </a:lnTo>
                <a:lnTo>
                  <a:pt x="392" y="577"/>
                </a:lnTo>
                <a:lnTo>
                  <a:pt x="387" y="577"/>
                </a:lnTo>
                <a:lnTo>
                  <a:pt x="387" y="572"/>
                </a:lnTo>
                <a:lnTo>
                  <a:pt x="382" y="572"/>
                </a:lnTo>
                <a:lnTo>
                  <a:pt x="382" y="577"/>
                </a:lnTo>
                <a:lnTo>
                  <a:pt x="376" y="577"/>
                </a:lnTo>
                <a:lnTo>
                  <a:pt x="376" y="572"/>
                </a:lnTo>
                <a:lnTo>
                  <a:pt x="371" y="572"/>
                </a:lnTo>
                <a:lnTo>
                  <a:pt x="371" y="577"/>
                </a:lnTo>
                <a:lnTo>
                  <a:pt x="376" y="577"/>
                </a:lnTo>
                <a:lnTo>
                  <a:pt x="371" y="577"/>
                </a:lnTo>
                <a:lnTo>
                  <a:pt x="371" y="583"/>
                </a:lnTo>
                <a:lnTo>
                  <a:pt x="366" y="583"/>
                </a:lnTo>
                <a:lnTo>
                  <a:pt x="366" y="588"/>
                </a:lnTo>
                <a:lnTo>
                  <a:pt x="366" y="593"/>
                </a:lnTo>
                <a:lnTo>
                  <a:pt x="366" y="599"/>
                </a:lnTo>
                <a:lnTo>
                  <a:pt x="360" y="599"/>
                </a:lnTo>
                <a:lnTo>
                  <a:pt x="360" y="604"/>
                </a:lnTo>
                <a:lnTo>
                  <a:pt x="355" y="604"/>
                </a:lnTo>
                <a:lnTo>
                  <a:pt x="355" y="609"/>
                </a:lnTo>
                <a:lnTo>
                  <a:pt x="355" y="615"/>
                </a:lnTo>
                <a:lnTo>
                  <a:pt x="360" y="615"/>
                </a:lnTo>
                <a:lnTo>
                  <a:pt x="360" y="620"/>
                </a:lnTo>
                <a:lnTo>
                  <a:pt x="355" y="625"/>
                </a:lnTo>
                <a:lnTo>
                  <a:pt x="350" y="625"/>
                </a:lnTo>
                <a:lnTo>
                  <a:pt x="350" y="630"/>
                </a:lnTo>
                <a:lnTo>
                  <a:pt x="345" y="630"/>
                </a:lnTo>
                <a:lnTo>
                  <a:pt x="345" y="636"/>
                </a:lnTo>
                <a:lnTo>
                  <a:pt x="345" y="641"/>
                </a:lnTo>
                <a:lnTo>
                  <a:pt x="350" y="641"/>
                </a:lnTo>
                <a:lnTo>
                  <a:pt x="350" y="646"/>
                </a:lnTo>
                <a:lnTo>
                  <a:pt x="350" y="652"/>
                </a:lnTo>
                <a:lnTo>
                  <a:pt x="350" y="657"/>
                </a:lnTo>
                <a:lnTo>
                  <a:pt x="350" y="662"/>
                </a:lnTo>
                <a:lnTo>
                  <a:pt x="345" y="662"/>
                </a:lnTo>
                <a:lnTo>
                  <a:pt x="350" y="662"/>
                </a:lnTo>
                <a:lnTo>
                  <a:pt x="350" y="667"/>
                </a:lnTo>
                <a:lnTo>
                  <a:pt x="350" y="673"/>
                </a:lnTo>
                <a:lnTo>
                  <a:pt x="345" y="673"/>
                </a:lnTo>
                <a:lnTo>
                  <a:pt x="345" y="678"/>
                </a:lnTo>
                <a:lnTo>
                  <a:pt x="345" y="683"/>
                </a:lnTo>
                <a:lnTo>
                  <a:pt x="345" y="689"/>
                </a:lnTo>
                <a:lnTo>
                  <a:pt x="350" y="694"/>
                </a:lnTo>
                <a:lnTo>
                  <a:pt x="339" y="699"/>
                </a:lnTo>
                <a:lnTo>
                  <a:pt x="334" y="699"/>
                </a:lnTo>
                <a:lnTo>
                  <a:pt x="323" y="710"/>
                </a:lnTo>
                <a:lnTo>
                  <a:pt x="318" y="710"/>
                </a:lnTo>
                <a:lnTo>
                  <a:pt x="313" y="710"/>
                </a:lnTo>
                <a:lnTo>
                  <a:pt x="302" y="699"/>
                </a:lnTo>
                <a:lnTo>
                  <a:pt x="302" y="694"/>
                </a:lnTo>
                <a:lnTo>
                  <a:pt x="308" y="689"/>
                </a:lnTo>
                <a:lnTo>
                  <a:pt x="308" y="683"/>
                </a:lnTo>
                <a:lnTo>
                  <a:pt x="313" y="673"/>
                </a:lnTo>
                <a:lnTo>
                  <a:pt x="313" y="667"/>
                </a:lnTo>
                <a:lnTo>
                  <a:pt x="308" y="657"/>
                </a:lnTo>
                <a:lnTo>
                  <a:pt x="313" y="652"/>
                </a:lnTo>
                <a:lnTo>
                  <a:pt x="313" y="646"/>
                </a:lnTo>
                <a:lnTo>
                  <a:pt x="313" y="641"/>
                </a:lnTo>
                <a:lnTo>
                  <a:pt x="313" y="630"/>
                </a:lnTo>
                <a:lnTo>
                  <a:pt x="308" y="630"/>
                </a:lnTo>
                <a:lnTo>
                  <a:pt x="297" y="630"/>
                </a:lnTo>
                <a:lnTo>
                  <a:pt x="281" y="636"/>
                </a:lnTo>
                <a:lnTo>
                  <a:pt x="276" y="636"/>
                </a:lnTo>
                <a:lnTo>
                  <a:pt x="270" y="641"/>
                </a:lnTo>
                <a:lnTo>
                  <a:pt x="265" y="641"/>
                </a:lnTo>
                <a:lnTo>
                  <a:pt x="255" y="641"/>
                </a:lnTo>
                <a:lnTo>
                  <a:pt x="244" y="641"/>
                </a:lnTo>
                <a:lnTo>
                  <a:pt x="244" y="646"/>
                </a:lnTo>
                <a:lnTo>
                  <a:pt x="239" y="646"/>
                </a:lnTo>
                <a:lnTo>
                  <a:pt x="228" y="646"/>
                </a:lnTo>
                <a:lnTo>
                  <a:pt x="212" y="657"/>
                </a:lnTo>
                <a:lnTo>
                  <a:pt x="212" y="673"/>
                </a:lnTo>
                <a:lnTo>
                  <a:pt x="207" y="673"/>
                </a:lnTo>
                <a:lnTo>
                  <a:pt x="202" y="673"/>
                </a:lnTo>
                <a:lnTo>
                  <a:pt x="196" y="678"/>
                </a:lnTo>
                <a:lnTo>
                  <a:pt x="191" y="683"/>
                </a:lnTo>
                <a:lnTo>
                  <a:pt x="191" y="689"/>
                </a:lnTo>
                <a:lnTo>
                  <a:pt x="186" y="694"/>
                </a:lnTo>
                <a:lnTo>
                  <a:pt x="186" y="705"/>
                </a:lnTo>
                <a:lnTo>
                  <a:pt x="180" y="710"/>
                </a:lnTo>
                <a:lnTo>
                  <a:pt x="175" y="710"/>
                </a:lnTo>
                <a:lnTo>
                  <a:pt x="175" y="715"/>
                </a:lnTo>
                <a:lnTo>
                  <a:pt x="165" y="720"/>
                </a:lnTo>
                <a:lnTo>
                  <a:pt x="159" y="726"/>
                </a:lnTo>
                <a:lnTo>
                  <a:pt x="154" y="736"/>
                </a:lnTo>
                <a:lnTo>
                  <a:pt x="143" y="747"/>
                </a:lnTo>
                <a:lnTo>
                  <a:pt x="138" y="747"/>
                </a:lnTo>
                <a:lnTo>
                  <a:pt x="128" y="747"/>
                </a:lnTo>
                <a:lnTo>
                  <a:pt x="122" y="747"/>
                </a:lnTo>
                <a:lnTo>
                  <a:pt x="117" y="747"/>
                </a:lnTo>
                <a:lnTo>
                  <a:pt x="112" y="747"/>
                </a:lnTo>
                <a:lnTo>
                  <a:pt x="101" y="742"/>
                </a:lnTo>
                <a:lnTo>
                  <a:pt x="96" y="742"/>
                </a:lnTo>
                <a:lnTo>
                  <a:pt x="90" y="736"/>
                </a:lnTo>
                <a:lnTo>
                  <a:pt x="85" y="731"/>
                </a:lnTo>
                <a:lnTo>
                  <a:pt x="80" y="731"/>
                </a:lnTo>
                <a:lnTo>
                  <a:pt x="75" y="731"/>
                </a:lnTo>
                <a:lnTo>
                  <a:pt x="69" y="726"/>
                </a:lnTo>
                <a:lnTo>
                  <a:pt x="64" y="726"/>
                </a:lnTo>
                <a:lnTo>
                  <a:pt x="59" y="726"/>
                </a:lnTo>
                <a:lnTo>
                  <a:pt x="59" y="720"/>
                </a:lnTo>
                <a:lnTo>
                  <a:pt x="53" y="720"/>
                </a:lnTo>
                <a:lnTo>
                  <a:pt x="48" y="720"/>
                </a:lnTo>
                <a:lnTo>
                  <a:pt x="38" y="710"/>
                </a:lnTo>
                <a:lnTo>
                  <a:pt x="32" y="710"/>
                </a:lnTo>
                <a:lnTo>
                  <a:pt x="32" y="705"/>
                </a:lnTo>
                <a:lnTo>
                  <a:pt x="27" y="705"/>
                </a:lnTo>
                <a:lnTo>
                  <a:pt x="27" y="699"/>
                </a:lnTo>
                <a:lnTo>
                  <a:pt x="22" y="699"/>
                </a:lnTo>
                <a:lnTo>
                  <a:pt x="16" y="699"/>
                </a:lnTo>
                <a:lnTo>
                  <a:pt x="16" y="694"/>
                </a:lnTo>
                <a:lnTo>
                  <a:pt x="22" y="694"/>
                </a:lnTo>
                <a:lnTo>
                  <a:pt x="16" y="694"/>
                </a:lnTo>
                <a:lnTo>
                  <a:pt x="16" y="689"/>
                </a:lnTo>
                <a:lnTo>
                  <a:pt x="11" y="689"/>
                </a:lnTo>
                <a:lnTo>
                  <a:pt x="11" y="694"/>
                </a:lnTo>
                <a:lnTo>
                  <a:pt x="11" y="689"/>
                </a:lnTo>
                <a:lnTo>
                  <a:pt x="6" y="694"/>
                </a:lnTo>
                <a:lnTo>
                  <a:pt x="0" y="694"/>
                </a:lnTo>
                <a:lnTo>
                  <a:pt x="0" y="689"/>
                </a:lnTo>
                <a:lnTo>
                  <a:pt x="6" y="689"/>
                </a:lnTo>
                <a:lnTo>
                  <a:pt x="6" y="683"/>
                </a:lnTo>
                <a:lnTo>
                  <a:pt x="11" y="683"/>
                </a:lnTo>
                <a:lnTo>
                  <a:pt x="11" y="678"/>
                </a:lnTo>
                <a:lnTo>
                  <a:pt x="11" y="673"/>
                </a:lnTo>
                <a:lnTo>
                  <a:pt x="16" y="673"/>
                </a:lnTo>
                <a:lnTo>
                  <a:pt x="16" y="667"/>
                </a:lnTo>
                <a:lnTo>
                  <a:pt x="11" y="667"/>
                </a:lnTo>
                <a:lnTo>
                  <a:pt x="16" y="667"/>
                </a:lnTo>
                <a:lnTo>
                  <a:pt x="16" y="662"/>
                </a:lnTo>
                <a:lnTo>
                  <a:pt x="22" y="662"/>
                </a:lnTo>
                <a:lnTo>
                  <a:pt x="27" y="662"/>
                </a:lnTo>
                <a:lnTo>
                  <a:pt x="27" y="657"/>
                </a:lnTo>
                <a:lnTo>
                  <a:pt x="27" y="662"/>
                </a:lnTo>
                <a:lnTo>
                  <a:pt x="27" y="657"/>
                </a:lnTo>
                <a:lnTo>
                  <a:pt x="32" y="657"/>
                </a:lnTo>
                <a:lnTo>
                  <a:pt x="38" y="652"/>
                </a:lnTo>
                <a:lnTo>
                  <a:pt x="43" y="652"/>
                </a:lnTo>
                <a:lnTo>
                  <a:pt x="43" y="646"/>
                </a:lnTo>
                <a:lnTo>
                  <a:pt x="43" y="641"/>
                </a:lnTo>
                <a:lnTo>
                  <a:pt x="43" y="636"/>
                </a:lnTo>
                <a:lnTo>
                  <a:pt x="48" y="636"/>
                </a:lnTo>
                <a:lnTo>
                  <a:pt x="53" y="641"/>
                </a:lnTo>
                <a:lnTo>
                  <a:pt x="59" y="641"/>
                </a:lnTo>
                <a:lnTo>
                  <a:pt x="64" y="641"/>
                </a:lnTo>
                <a:lnTo>
                  <a:pt x="64" y="609"/>
                </a:lnTo>
                <a:lnTo>
                  <a:pt x="64" y="434"/>
                </a:lnTo>
                <a:lnTo>
                  <a:pt x="59" y="403"/>
                </a:lnTo>
                <a:lnTo>
                  <a:pt x="64" y="403"/>
                </a:lnTo>
                <a:lnTo>
                  <a:pt x="96" y="429"/>
                </a:lnTo>
                <a:lnTo>
                  <a:pt x="96" y="434"/>
                </a:lnTo>
                <a:lnTo>
                  <a:pt x="101" y="434"/>
                </a:lnTo>
                <a:lnTo>
                  <a:pt x="101" y="440"/>
                </a:lnTo>
                <a:lnTo>
                  <a:pt x="106" y="440"/>
                </a:lnTo>
                <a:lnTo>
                  <a:pt x="106" y="434"/>
                </a:lnTo>
                <a:lnTo>
                  <a:pt x="101" y="424"/>
                </a:lnTo>
                <a:lnTo>
                  <a:pt x="106" y="424"/>
                </a:lnTo>
                <a:lnTo>
                  <a:pt x="112" y="424"/>
                </a:lnTo>
                <a:lnTo>
                  <a:pt x="112" y="419"/>
                </a:lnTo>
                <a:lnTo>
                  <a:pt x="117" y="419"/>
                </a:lnTo>
                <a:lnTo>
                  <a:pt x="122" y="413"/>
                </a:lnTo>
                <a:lnTo>
                  <a:pt x="128" y="413"/>
                </a:lnTo>
                <a:lnTo>
                  <a:pt x="128" y="408"/>
                </a:lnTo>
                <a:lnTo>
                  <a:pt x="133" y="408"/>
                </a:lnTo>
                <a:lnTo>
                  <a:pt x="138" y="408"/>
                </a:lnTo>
                <a:lnTo>
                  <a:pt x="138" y="403"/>
                </a:lnTo>
                <a:lnTo>
                  <a:pt x="143" y="403"/>
                </a:lnTo>
                <a:lnTo>
                  <a:pt x="149" y="403"/>
                </a:lnTo>
                <a:lnTo>
                  <a:pt x="149" y="397"/>
                </a:lnTo>
                <a:lnTo>
                  <a:pt x="159" y="350"/>
                </a:lnTo>
                <a:lnTo>
                  <a:pt x="170" y="302"/>
                </a:lnTo>
                <a:lnTo>
                  <a:pt x="170" y="297"/>
                </a:lnTo>
                <a:lnTo>
                  <a:pt x="170" y="292"/>
                </a:lnTo>
                <a:lnTo>
                  <a:pt x="170" y="286"/>
                </a:lnTo>
                <a:lnTo>
                  <a:pt x="170" y="281"/>
                </a:lnTo>
                <a:lnTo>
                  <a:pt x="175" y="270"/>
                </a:lnTo>
                <a:lnTo>
                  <a:pt x="186" y="217"/>
                </a:lnTo>
                <a:lnTo>
                  <a:pt x="186" y="212"/>
                </a:lnTo>
                <a:lnTo>
                  <a:pt x="186" y="207"/>
                </a:lnTo>
                <a:lnTo>
                  <a:pt x="186" y="202"/>
                </a:lnTo>
                <a:lnTo>
                  <a:pt x="186" y="196"/>
                </a:lnTo>
                <a:lnTo>
                  <a:pt x="186" y="191"/>
                </a:lnTo>
                <a:lnTo>
                  <a:pt x="186" y="186"/>
                </a:lnTo>
                <a:lnTo>
                  <a:pt x="186" y="180"/>
                </a:lnTo>
                <a:lnTo>
                  <a:pt x="186" y="175"/>
                </a:lnTo>
                <a:lnTo>
                  <a:pt x="180" y="170"/>
                </a:lnTo>
                <a:lnTo>
                  <a:pt x="180" y="164"/>
                </a:lnTo>
                <a:lnTo>
                  <a:pt x="170" y="122"/>
                </a:lnTo>
                <a:lnTo>
                  <a:pt x="175" y="101"/>
                </a:lnTo>
                <a:lnTo>
                  <a:pt x="202" y="6"/>
                </a:lnTo>
                <a:lnTo>
                  <a:pt x="202" y="0"/>
                </a:lnTo>
                <a:lnTo>
                  <a:pt x="371" y="101"/>
                </a:lnTo>
                <a:lnTo>
                  <a:pt x="435" y="133"/>
                </a:lnTo>
                <a:lnTo>
                  <a:pt x="440" y="138"/>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7" name="Freeform 7"/>
          <p:cNvSpPr>
            <a:spLocks/>
          </p:cNvSpPr>
          <p:nvPr/>
        </p:nvSpPr>
        <p:spPr bwMode="auto">
          <a:xfrm>
            <a:off x="6664325" y="3957638"/>
            <a:ext cx="285750" cy="328612"/>
          </a:xfrm>
          <a:custGeom>
            <a:avLst/>
            <a:gdLst>
              <a:gd name="T0" fmla="*/ 43 w 180"/>
              <a:gd name="T1" fmla="*/ 0 h 207"/>
              <a:gd name="T2" fmla="*/ 48 w 180"/>
              <a:gd name="T3" fmla="*/ 6 h 207"/>
              <a:gd name="T4" fmla="*/ 127 w 180"/>
              <a:gd name="T5" fmla="*/ 80 h 207"/>
              <a:gd name="T6" fmla="*/ 175 w 180"/>
              <a:gd name="T7" fmla="*/ 143 h 207"/>
              <a:gd name="T8" fmla="*/ 180 w 180"/>
              <a:gd name="T9" fmla="*/ 154 h 207"/>
              <a:gd name="T10" fmla="*/ 180 w 180"/>
              <a:gd name="T11" fmla="*/ 159 h 207"/>
              <a:gd name="T12" fmla="*/ 180 w 180"/>
              <a:gd name="T13" fmla="*/ 170 h 207"/>
              <a:gd name="T14" fmla="*/ 180 w 180"/>
              <a:gd name="T15" fmla="*/ 180 h 207"/>
              <a:gd name="T16" fmla="*/ 180 w 180"/>
              <a:gd name="T17" fmla="*/ 186 h 207"/>
              <a:gd name="T18" fmla="*/ 180 w 180"/>
              <a:gd name="T19" fmla="*/ 191 h 207"/>
              <a:gd name="T20" fmla="*/ 175 w 180"/>
              <a:gd name="T21" fmla="*/ 186 h 207"/>
              <a:gd name="T22" fmla="*/ 170 w 180"/>
              <a:gd name="T23" fmla="*/ 186 h 207"/>
              <a:gd name="T24" fmla="*/ 170 w 180"/>
              <a:gd name="T25" fmla="*/ 196 h 207"/>
              <a:gd name="T26" fmla="*/ 164 w 180"/>
              <a:gd name="T27" fmla="*/ 202 h 207"/>
              <a:gd name="T28" fmla="*/ 159 w 180"/>
              <a:gd name="T29" fmla="*/ 202 h 207"/>
              <a:gd name="T30" fmla="*/ 159 w 180"/>
              <a:gd name="T31" fmla="*/ 196 h 207"/>
              <a:gd name="T32" fmla="*/ 148 w 180"/>
              <a:gd name="T33" fmla="*/ 202 h 207"/>
              <a:gd name="T34" fmla="*/ 143 w 180"/>
              <a:gd name="T35" fmla="*/ 202 h 207"/>
              <a:gd name="T36" fmla="*/ 138 w 180"/>
              <a:gd name="T37" fmla="*/ 196 h 207"/>
              <a:gd name="T38" fmla="*/ 133 w 180"/>
              <a:gd name="T39" fmla="*/ 196 h 207"/>
              <a:gd name="T40" fmla="*/ 127 w 180"/>
              <a:gd name="T41" fmla="*/ 196 h 207"/>
              <a:gd name="T42" fmla="*/ 133 w 180"/>
              <a:gd name="T43" fmla="*/ 191 h 207"/>
              <a:gd name="T44" fmla="*/ 133 w 180"/>
              <a:gd name="T45" fmla="*/ 186 h 207"/>
              <a:gd name="T46" fmla="*/ 133 w 180"/>
              <a:gd name="T47" fmla="*/ 175 h 207"/>
              <a:gd name="T48" fmla="*/ 138 w 180"/>
              <a:gd name="T49" fmla="*/ 170 h 207"/>
              <a:gd name="T50" fmla="*/ 138 w 180"/>
              <a:gd name="T51" fmla="*/ 159 h 207"/>
              <a:gd name="T52" fmla="*/ 143 w 180"/>
              <a:gd name="T53" fmla="*/ 149 h 207"/>
              <a:gd name="T54" fmla="*/ 138 w 180"/>
              <a:gd name="T55" fmla="*/ 138 h 207"/>
              <a:gd name="T56" fmla="*/ 117 w 180"/>
              <a:gd name="T57" fmla="*/ 133 h 207"/>
              <a:gd name="T58" fmla="*/ 106 w 180"/>
              <a:gd name="T59" fmla="*/ 133 h 207"/>
              <a:gd name="T60" fmla="*/ 90 w 180"/>
              <a:gd name="T61" fmla="*/ 127 h 207"/>
              <a:gd name="T62" fmla="*/ 80 w 180"/>
              <a:gd name="T63" fmla="*/ 127 h 207"/>
              <a:gd name="T64" fmla="*/ 74 w 180"/>
              <a:gd name="T65" fmla="*/ 127 h 207"/>
              <a:gd name="T66" fmla="*/ 69 w 180"/>
              <a:gd name="T67" fmla="*/ 138 h 207"/>
              <a:gd name="T68" fmla="*/ 64 w 180"/>
              <a:gd name="T69" fmla="*/ 138 h 207"/>
              <a:gd name="T70" fmla="*/ 58 w 180"/>
              <a:gd name="T71" fmla="*/ 138 h 207"/>
              <a:gd name="T72" fmla="*/ 53 w 180"/>
              <a:gd name="T73" fmla="*/ 138 h 207"/>
              <a:gd name="T74" fmla="*/ 43 w 180"/>
              <a:gd name="T75" fmla="*/ 143 h 207"/>
              <a:gd name="T76" fmla="*/ 37 w 180"/>
              <a:gd name="T77" fmla="*/ 143 h 207"/>
              <a:gd name="T78" fmla="*/ 32 w 180"/>
              <a:gd name="T79" fmla="*/ 149 h 207"/>
              <a:gd name="T80" fmla="*/ 27 w 180"/>
              <a:gd name="T81" fmla="*/ 149 h 207"/>
              <a:gd name="T82" fmla="*/ 11 w 180"/>
              <a:gd name="T83" fmla="*/ 138 h 207"/>
              <a:gd name="T84" fmla="*/ 21 w 180"/>
              <a:gd name="T85" fmla="*/ 127 h 207"/>
              <a:gd name="T86" fmla="*/ 27 w 180"/>
              <a:gd name="T87" fmla="*/ 117 h 207"/>
              <a:gd name="T88" fmla="*/ 32 w 180"/>
              <a:gd name="T89" fmla="*/ 112 h 207"/>
              <a:gd name="T90" fmla="*/ 32 w 180"/>
              <a:gd name="T91" fmla="*/ 96 h 207"/>
              <a:gd name="T92" fmla="*/ 21 w 180"/>
              <a:gd name="T93" fmla="*/ 90 h 207"/>
              <a:gd name="T94" fmla="*/ 11 w 180"/>
              <a:gd name="T95" fmla="*/ 80 h 207"/>
              <a:gd name="T96" fmla="*/ 5 w 180"/>
              <a:gd name="T97" fmla="*/ 75 h 207"/>
              <a:gd name="T98" fmla="*/ 0 w 180"/>
              <a:gd name="T99" fmla="*/ 69 h 207"/>
              <a:gd name="T100" fmla="*/ 5 w 180"/>
              <a:gd name="T101" fmla="*/ 64 h 207"/>
              <a:gd name="T102" fmla="*/ 5 w 180"/>
              <a:gd name="T103" fmla="*/ 59 h 207"/>
              <a:gd name="T104" fmla="*/ 11 w 180"/>
              <a:gd name="T105" fmla="*/ 53 h 207"/>
              <a:gd name="T106" fmla="*/ 16 w 180"/>
              <a:gd name="T107" fmla="*/ 48 h 207"/>
              <a:gd name="T108" fmla="*/ 16 w 180"/>
              <a:gd name="T109" fmla="*/ 43 h 207"/>
              <a:gd name="T110" fmla="*/ 16 w 180"/>
              <a:gd name="T111" fmla="*/ 32 h 207"/>
              <a:gd name="T112" fmla="*/ 16 w 180"/>
              <a:gd name="T113" fmla="*/ 27 h 207"/>
              <a:gd name="T114" fmla="*/ 21 w 180"/>
              <a:gd name="T115" fmla="*/ 22 h 207"/>
              <a:gd name="T116" fmla="*/ 21 w 180"/>
              <a:gd name="T117" fmla="*/ 16 h 207"/>
              <a:gd name="T118" fmla="*/ 21 w 180"/>
              <a:gd name="T119" fmla="*/ 11 h 207"/>
              <a:gd name="T120" fmla="*/ 27 w 180"/>
              <a:gd name="T121" fmla="*/ 6 h 207"/>
              <a:gd name="T122" fmla="*/ 37 w 180"/>
              <a:gd name="T123" fmla="*/ 0 h 2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0"/>
              <a:gd name="T187" fmla="*/ 0 h 207"/>
              <a:gd name="T188" fmla="*/ 180 w 180"/>
              <a:gd name="T189" fmla="*/ 207 h 2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0" h="207">
                <a:moveTo>
                  <a:pt x="37" y="0"/>
                </a:moveTo>
                <a:lnTo>
                  <a:pt x="37" y="0"/>
                </a:lnTo>
                <a:lnTo>
                  <a:pt x="43" y="0"/>
                </a:lnTo>
                <a:lnTo>
                  <a:pt x="48" y="0"/>
                </a:lnTo>
                <a:lnTo>
                  <a:pt x="48" y="6"/>
                </a:lnTo>
                <a:lnTo>
                  <a:pt x="80" y="27"/>
                </a:lnTo>
                <a:lnTo>
                  <a:pt x="90" y="43"/>
                </a:lnTo>
                <a:lnTo>
                  <a:pt x="101" y="64"/>
                </a:lnTo>
                <a:lnTo>
                  <a:pt x="106" y="69"/>
                </a:lnTo>
                <a:lnTo>
                  <a:pt x="106" y="75"/>
                </a:lnTo>
                <a:lnTo>
                  <a:pt x="117" y="75"/>
                </a:lnTo>
                <a:lnTo>
                  <a:pt x="127" y="80"/>
                </a:lnTo>
                <a:lnTo>
                  <a:pt x="154" y="96"/>
                </a:lnTo>
                <a:lnTo>
                  <a:pt x="159" y="106"/>
                </a:lnTo>
                <a:lnTo>
                  <a:pt x="175" y="138"/>
                </a:lnTo>
                <a:lnTo>
                  <a:pt x="175" y="143"/>
                </a:lnTo>
                <a:lnTo>
                  <a:pt x="175" y="149"/>
                </a:lnTo>
                <a:lnTo>
                  <a:pt x="180" y="149"/>
                </a:lnTo>
                <a:lnTo>
                  <a:pt x="180" y="154"/>
                </a:lnTo>
                <a:lnTo>
                  <a:pt x="175" y="154"/>
                </a:lnTo>
                <a:lnTo>
                  <a:pt x="180" y="154"/>
                </a:lnTo>
                <a:lnTo>
                  <a:pt x="180" y="159"/>
                </a:lnTo>
                <a:lnTo>
                  <a:pt x="180" y="165"/>
                </a:lnTo>
                <a:lnTo>
                  <a:pt x="180" y="170"/>
                </a:lnTo>
                <a:lnTo>
                  <a:pt x="180" y="175"/>
                </a:lnTo>
                <a:lnTo>
                  <a:pt x="180" y="180"/>
                </a:lnTo>
                <a:lnTo>
                  <a:pt x="180" y="186"/>
                </a:lnTo>
                <a:lnTo>
                  <a:pt x="180" y="191"/>
                </a:lnTo>
                <a:lnTo>
                  <a:pt x="180" y="186"/>
                </a:lnTo>
                <a:lnTo>
                  <a:pt x="175" y="186"/>
                </a:lnTo>
                <a:lnTo>
                  <a:pt x="170" y="186"/>
                </a:lnTo>
                <a:lnTo>
                  <a:pt x="170" y="191"/>
                </a:lnTo>
                <a:lnTo>
                  <a:pt x="170" y="196"/>
                </a:lnTo>
                <a:lnTo>
                  <a:pt x="170" y="202"/>
                </a:lnTo>
                <a:lnTo>
                  <a:pt x="164" y="202"/>
                </a:lnTo>
                <a:lnTo>
                  <a:pt x="164" y="207"/>
                </a:lnTo>
                <a:lnTo>
                  <a:pt x="159" y="207"/>
                </a:lnTo>
                <a:lnTo>
                  <a:pt x="159" y="202"/>
                </a:lnTo>
                <a:lnTo>
                  <a:pt x="159" y="196"/>
                </a:lnTo>
                <a:lnTo>
                  <a:pt x="154" y="196"/>
                </a:lnTo>
                <a:lnTo>
                  <a:pt x="148" y="196"/>
                </a:lnTo>
                <a:lnTo>
                  <a:pt x="148" y="202"/>
                </a:lnTo>
                <a:lnTo>
                  <a:pt x="143" y="202"/>
                </a:lnTo>
                <a:lnTo>
                  <a:pt x="138" y="202"/>
                </a:lnTo>
                <a:lnTo>
                  <a:pt x="138" y="196"/>
                </a:lnTo>
                <a:lnTo>
                  <a:pt x="133" y="196"/>
                </a:lnTo>
                <a:lnTo>
                  <a:pt x="133" y="202"/>
                </a:lnTo>
                <a:lnTo>
                  <a:pt x="127" y="202"/>
                </a:lnTo>
                <a:lnTo>
                  <a:pt x="127" y="196"/>
                </a:lnTo>
                <a:lnTo>
                  <a:pt x="127" y="191"/>
                </a:lnTo>
                <a:lnTo>
                  <a:pt x="133" y="191"/>
                </a:lnTo>
                <a:lnTo>
                  <a:pt x="133" y="186"/>
                </a:lnTo>
                <a:lnTo>
                  <a:pt x="133" y="180"/>
                </a:lnTo>
                <a:lnTo>
                  <a:pt x="133" y="175"/>
                </a:lnTo>
                <a:lnTo>
                  <a:pt x="138" y="170"/>
                </a:lnTo>
                <a:lnTo>
                  <a:pt x="138" y="165"/>
                </a:lnTo>
                <a:lnTo>
                  <a:pt x="138" y="159"/>
                </a:lnTo>
                <a:lnTo>
                  <a:pt x="143" y="154"/>
                </a:lnTo>
                <a:lnTo>
                  <a:pt x="143" y="149"/>
                </a:lnTo>
                <a:lnTo>
                  <a:pt x="143" y="143"/>
                </a:lnTo>
                <a:lnTo>
                  <a:pt x="143" y="138"/>
                </a:lnTo>
                <a:lnTo>
                  <a:pt x="138" y="138"/>
                </a:lnTo>
                <a:lnTo>
                  <a:pt x="133" y="138"/>
                </a:lnTo>
                <a:lnTo>
                  <a:pt x="127" y="138"/>
                </a:lnTo>
                <a:lnTo>
                  <a:pt x="127" y="133"/>
                </a:lnTo>
                <a:lnTo>
                  <a:pt x="122" y="133"/>
                </a:lnTo>
                <a:lnTo>
                  <a:pt x="117" y="133"/>
                </a:lnTo>
                <a:lnTo>
                  <a:pt x="111" y="133"/>
                </a:lnTo>
                <a:lnTo>
                  <a:pt x="106" y="133"/>
                </a:lnTo>
                <a:lnTo>
                  <a:pt x="101" y="133"/>
                </a:lnTo>
                <a:lnTo>
                  <a:pt x="95" y="127"/>
                </a:lnTo>
                <a:lnTo>
                  <a:pt x="90" y="127"/>
                </a:lnTo>
                <a:lnTo>
                  <a:pt x="85" y="127"/>
                </a:lnTo>
                <a:lnTo>
                  <a:pt x="85" y="122"/>
                </a:lnTo>
                <a:lnTo>
                  <a:pt x="80" y="122"/>
                </a:lnTo>
                <a:lnTo>
                  <a:pt x="80" y="127"/>
                </a:lnTo>
                <a:lnTo>
                  <a:pt x="74" y="127"/>
                </a:lnTo>
                <a:lnTo>
                  <a:pt x="74" y="133"/>
                </a:lnTo>
                <a:lnTo>
                  <a:pt x="69" y="133"/>
                </a:lnTo>
                <a:lnTo>
                  <a:pt x="69" y="138"/>
                </a:lnTo>
                <a:lnTo>
                  <a:pt x="64" y="138"/>
                </a:lnTo>
                <a:lnTo>
                  <a:pt x="58" y="138"/>
                </a:lnTo>
                <a:lnTo>
                  <a:pt x="53" y="138"/>
                </a:lnTo>
                <a:lnTo>
                  <a:pt x="48" y="138"/>
                </a:lnTo>
                <a:lnTo>
                  <a:pt x="48" y="143"/>
                </a:lnTo>
                <a:lnTo>
                  <a:pt x="43" y="143"/>
                </a:lnTo>
                <a:lnTo>
                  <a:pt x="37" y="143"/>
                </a:lnTo>
                <a:lnTo>
                  <a:pt x="37" y="149"/>
                </a:lnTo>
                <a:lnTo>
                  <a:pt x="32" y="149"/>
                </a:lnTo>
                <a:lnTo>
                  <a:pt x="32" y="154"/>
                </a:lnTo>
                <a:lnTo>
                  <a:pt x="27" y="149"/>
                </a:lnTo>
                <a:lnTo>
                  <a:pt x="21" y="149"/>
                </a:lnTo>
                <a:lnTo>
                  <a:pt x="21" y="143"/>
                </a:lnTo>
                <a:lnTo>
                  <a:pt x="16" y="143"/>
                </a:lnTo>
                <a:lnTo>
                  <a:pt x="11" y="138"/>
                </a:lnTo>
                <a:lnTo>
                  <a:pt x="16" y="138"/>
                </a:lnTo>
                <a:lnTo>
                  <a:pt x="16" y="133"/>
                </a:lnTo>
                <a:lnTo>
                  <a:pt x="21" y="133"/>
                </a:lnTo>
                <a:lnTo>
                  <a:pt x="21" y="127"/>
                </a:lnTo>
                <a:lnTo>
                  <a:pt x="21" y="122"/>
                </a:lnTo>
                <a:lnTo>
                  <a:pt x="27" y="122"/>
                </a:lnTo>
                <a:lnTo>
                  <a:pt x="27" y="117"/>
                </a:lnTo>
                <a:lnTo>
                  <a:pt x="32" y="117"/>
                </a:lnTo>
                <a:lnTo>
                  <a:pt x="32" y="112"/>
                </a:lnTo>
                <a:lnTo>
                  <a:pt x="32" y="106"/>
                </a:lnTo>
                <a:lnTo>
                  <a:pt x="32" y="101"/>
                </a:lnTo>
                <a:lnTo>
                  <a:pt x="32" y="96"/>
                </a:lnTo>
                <a:lnTo>
                  <a:pt x="32" y="90"/>
                </a:lnTo>
                <a:lnTo>
                  <a:pt x="27" y="90"/>
                </a:lnTo>
                <a:lnTo>
                  <a:pt x="21" y="90"/>
                </a:lnTo>
                <a:lnTo>
                  <a:pt x="16" y="90"/>
                </a:lnTo>
                <a:lnTo>
                  <a:pt x="16" y="85"/>
                </a:lnTo>
                <a:lnTo>
                  <a:pt x="11" y="85"/>
                </a:lnTo>
                <a:lnTo>
                  <a:pt x="11" y="80"/>
                </a:lnTo>
                <a:lnTo>
                  <a:pt x="11" y="75"/>
                </a:lnTo>
                <a:lnTo>
                  <a:pt x="5" y="75"/>
                </a:lnTo>
                <a:lnTo>
                  <a:pt x="0" y="69"/>
                </a:lnTo>
                <a:lnTo>
                  <a:pt x="0" y="64"/>
                </a:lnTo>
                <a:lnTo>
                  <a:pt x="5" y="64"/>
                </a:lnTo>
                <a:lnTo>
                  <a:pt x="5" y="59"/>
                </a:lnTo>
                <a:lnTo>
                  <a:pt x="11" y="59"/>
                </a:lnTo>
                <a:lnTo>
                  <a:pt x="11" y="53"/>
                </a:lnTo>
                <a:lnTo>
                  <a:pt x="11" y="48"/>
                </a:lnTo>
                <a:lnTo>
                  <a:pt x="16" y="48"/>
                </a:lnTo>
                <a:lnTo>
                  <a:pt x="16" y="43"/>
                </a:lnTo>
                <a:lnTo>
                  <a:pt x="16" y="37"/>
                </a:lnTo>
                <a:lnTo>
                  <a:pt x="16" y="32"/>
                </a:lnTo>
                <a:lnTo>
                  <a:pt x="16" y="27"/>
                </a:lnTo>
                <a:lnTo>
                  <a:pt x="21" y="27"/>
                </a:lnTo>
                <a:lnTo>
                  <a:pt x="21" y="22"/>
                </a:lnTo>
                <a:lnTo>
                  <a:pt x="16" y="22"/>
                </a:lnTo>
                <a:lnTo>
                  <a:pt x="21" y="22"/>
                </a:lnTo>
                <a:lnTo>
                  <a:pt x="21" y="16"/>
                </a:lnTo>
                <a:lnTo>
                  <a:pt x="21" y="11"/>
                </a:lnTo>
                <a:lnTo>
                  <a:pt x="27" y="11"/>
                </a:lnTo>
                <a:lnTo>
                  <a:pt x="27" y="6"/>
                </a:lnTo>
                <a:lnTo>
                  <a:pt x="27" y="11"/>
                </a:lnTo>
                <a:lnTo>
                  <a:pt x="27" y="6"/>
                </a:lnTo>
                <a:lnTo>
                  <a:pt x="32" y="6"/>
                </a:lnTo>
                <a:lnTo>
                  <a:pt x="32" y="0"/>
                </a:lnTo>
                <a:lnTo>
                  <a:pt x="37" y="0"/>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8" name="Freeform 8"/>
          <p:cNvSpPr>
            <a:spLocks/>
          </p:cNvSpPr>
          <p:nvPr/>
        </p:nvSpPr>
        <p:spPr bwMode="auto">
          <a:xfrm>
            <a:off x="4572000" y="2697163"/>
            <a:ext cx="1050925" cy="1681162"/>
          </a:xfrm>
          <a:custGeom>
            <a:avLst/>
            <a:gdLst>
              <a:gd name="T0" fmla="*/ 413 w 662"/>
              <a:gd name="T1" fmla="*/ 366 h 1059"/>
              <a:gd name="T2" fmla="*/ 450 w 662"/>
              <a:gd name="T3" fmla="*/ 466 h 1059"/>
              <a:gd name="T4" fmla="*/ 588 w 662"/>
              <a:gd name="T5" fmla="*/ 588 h 1059"/>
              <a:gd name="T6" fmla="*/ 598 w 662"/>
              <a:gd name="T7" fmla="*/ 715 h 1059"/>
              <a:gd name="T8" fmla="*/ 572 w 662"/>
              <a:gd name="T9" fmla="*/ 752 h 1059"/>
              <a:gd name="T10" fmla="*/ 529 w 662"/>
              <a:gd name="T11" fmla="*/ 816 h 1059"/>
              <a:gd name="T12" fmla="*/ 524 w 662"/>
              <a:gd name="T13" fmla="*/ 847 h 1059"/>
              <a:gd name="T14" fmla="*/ 529 w 662"/>
              <a:gd name="T15" fmla="*/ 879 h 1059"/>
              <a:gd name="T16" fmla="*/ 529 w 662"/>
              <a:gd name="T17" fmla="*/ 916 h 1059"/>
              <a:gd name="T18" fmla="*/ 519 w 662"/>
              <a:gd name="T19" fmla="*/ 943 h 1059"/>
              <a:gd name="T20" fmla="*/ 498 w 662"/>
              <a:gd name="T21" fmla="*/ 959 h 1059"/>
              <a:gd name="T22" fmla="*/ 487 w 662"/>
              <a:gd name="T23" fmla="*/ 985 h 1059"/>
              <a:gd name="T24" fmla="*/ 487 w 662"/>
              <a:gd name="T25" fmla="*/ 1022 h 1059"/>
              <a:gd name="T26" fmla="*/ 487 w 662"/>
              <a:gd name="T27" fmla="*/ 1054 h 1059"/>
              <a:gd name="T28" fmla="*/ 461 w 662"/>
              <a:gd name="T29" fmla="*/ 1049 h 1059"/>
              <a:gd name="T30" fmla="*/ 434 w 662"/>
              <a:gd name="T31" fmla="*/ 1049 h 1059"/>
              <a:gd name="T32" fmla="*/ 418 w 662"/>
              <a:gd name="T33" fmla="*/ 1038 h 1059"/>
              <a:gd name="T34" fmla="*/ 413 w 662"/>
              <a:gd name="T35" fmla="*/ 1017 h 1059"/>
              <a:gd name="T36" fmla="*/ 397 w 662"/>
              <a:gd name="T37" fmla="*/ 996 h 1059"/>
              <a:gd name="T38" fmla="*/ 376 w 662"/>
              <a:gd name="T39" fmla="*/ 990 h 1059"/>
              <a:gd name="T40" fmla="*/ 349 w 662"/>
              <a:gd name="T41" fmla="*/ 980 h 1059"/>
              <a:gd name="T42" fmla="*/ 323 w 662"/>
              <a:gd name="T43" fmla="*/ 980 h 1059"/>
              <a:gd name="T44" fmla="*/ 291 w 662"/>
              <a:gd name="T45" fmla="*/ 974 h 1059"/>
              <a:gd name="T46" fmla="*/ 259 w 662"/>
              <a:gd name="T47" fmla="*/ 964 h 1059"/>
              <a:gd name="T48" fmla="*/ 233 w 662"/>
              <a:gd name="T49" fmla="*/ 964 h 1059"/>
              <a:gd name="T50" fmla="*/ 206 w 662"/>
              <a:gd name="T51" fmla="*/ 953 h 1059"/>
              <a:gd name="T52" fmla="*/ 180 w 662"/>
              <a:gd name="T53" fmla="*/ 937 h 1059"/>
              <a:gd name="T54" fmla="*/ 153 w 662"/>
              <a:gd name="T55" fmla="*/ 937 h 1059"/>
              <a:gd name="T56" fmla="*/ 143 w 662"/>
              <a:gd name="T57" fmla="*/ 921 h 1059"/>
              <a:gd name="T58" fmla="*/ 116 w 662"/>
              <a:gd name="T59" fmla="*/ 911 h 1059"/>
              <a:gd name="T60" fmla="*/ 85 w 662"/>
              <a:gd name="T61" fmla="*/ 916 h 1059"/>
              <a:gd name="T62" fmla="*/ 69 w 662"/>
              <a:gd name="T63" fmla="*/ 932 h 1059"/>
              <a:gd name="T64" fmla="*/ 42 w 662"/>
              <a:gd name="T65" fmla="*/ 937 h 1059"/>
              <a:gd name="T66" fmla="*/ 32 w 662"/>
              <a:gd name="T67" fmla="*/ 911 h 1059"/>
              <a:gd name="T68" fmla="*/ 26 w 662"/>
              <a:gd name="T69" fmla="*/ 879 h 1059"/>
              <a:gd name="T70" fmla="*/ 21 w 662"/>
              <a:gd name="T71" fmla="*/ 858 h 1059"/>
              <a:gd name="T72" fmla="*/ 5 w 662"/>
              <a:gd name="T73" fmla="*/ 837 h 1059"/>
              <a:gd name="T74" fmla="*/ 79 w 662"/>
              <a:gd name="T75" fmla="*/ 546 h 1059"/>
              <a:gd name="T76" fmla="*/ 85 w 662"/>
              <a:gd name="T77" fmla="*/ 519 h 1059"/>
              <a:gd name="T78" fmla="*/ 101 w 662"/>
              <a:gd name="T79" fmla="*/ 498 h 1059"/>
              <a:gd name="T80" fmla="*/ 58 w 662"/>
              <a:gd name="T81" fmla="*/ 445 h 1059"/>
              <a:gd name="T82" fmla="*/ 42 w 662"/>
              <a:gd name="T83" fmla="*/ 424 h 1059"/>
              <a:gd name="T84" fmla="*/ 26 w 662"/>
              <a:gd name="T85" fmla="*/ 403 h 1059"/>
              <a:gd name="T86" fmla="*/ 16 w 662"/>
              <a:gd name="T87" fmla="*/ 376 h 1059"/>
              <a:gd name="T88" fmla="*/ 16 w 662"/>
              <a:gd name="T89" fmla="*/ 350 h 1059"/>
              <a:gd name="T90" fmla="*/ 26 w 662"/>
              <a:gd name="T91" fmla="*/ 329 h 1059"/>
              <a:gd name="T92" fmla="*/ 85 w 662"/>
              <a:gd name="T93" fmla="*/ 307 h 1059"/>
              <a:gd name="T94" fmla="*/ 90 w 662"/>
              <a:gd name="T95" fmla="*/ 276 h 1059"/>
              <a:gd name="T96" fmla="*/ 90 w 662"/>
              <a:gd name="T97" fmla="*/ 249 h 1059"/>
              <a:gd name="T98" fmla="*/ 95 w 662"/>
              <a:gd name="T99" fmla="*/ 223 h 1059"/>
              <a:gd name="T100" fmla="*/ 122 w 662"/>
              <a:gd name="T101" fmla="*/ 223 h 1059"/>
              <a:gd name="T102" fmla="*/ 153 w 662"/>
              <a:gd name="T103" fmla="*/ 223 h 1059"/>
              <a:gd name="T104" fmla="*/ 201 w 662"/>
              <a:gd name="T105" fmla="*/ 117 h 1059"/>
              <a:gd name="T106" fmla="*/ 217 w 662"/>
              <a:gd name="T107" fmla="*/ 90 h 1059"/>
              <a:gd name="T108" fmla="*/ 238 w 662"/>
              <a:gd name="T109" fmla="*/ 74 h 1059"/>
              <a:gd name="T110" fmla="*/ 270 w 662"/>
              <a:gd name="T111" fmla="*/ 48 h 1059"/>
              <a:gd name="T112" fmla="*/ 413 w 662"/>
              <a:gd name="T113" fmla="*/ 0 h 105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62"/>
              <a:gd name="T172" fmla="*/ 0 h 1059"/>
              <a:gd name="T173" fmla="*/ 662 w 662"/>
              <a:gd name="T174" fmla="*/ 1059 h 105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62" h="1059">
                <a:moveTo>
                  <a:pt x="413" y="0"/>
                </a:moveTo>
                <a:lnTo>
                  <a:pt x="418" y="80"/>
                </a:lnTo>
                <a:lnTo>
                  <a:pt x="418" y="106"/>
                </a:lnTo>
                <a:lnTo>
                  <a:pt x="445" y="170"/>
                </a:lnTo>
                <a:lnTo>
                  <a:pt x="418" y="270"/>
                </a:lnTo>
                <a:lnTo>
                  <a:pt x="397" y="366"/>
                </a:lnTo>
                <a:lnTo>
                  <a:pt x="413" y="366"/>
                </a:lnTo>
                <a:lnTo>
                  <a:pt x="418" y="392"/>
                </a:lnTo>
                <a:lnTo>
                  <a:pt x="413" y="413"/>
                </a:lnTo>
                <a:lnTo>
                  <a:pt x="408" y="419"/>
                </a:lnTo>
                <a:lnTo>
                  <a:pt x="408" y="424"/>
                </a:lnTo>
                <a:lnTo>
                  <a:pt x="402" y="429"/>
                </a:lnTo>
                <a:lnTo>
                  <a:pt x="408" y="434"/>
                </a:lnTo>
                <a:lnTo>
                  <a:pt x="450" y="466"/>
                </a:lnTo>
                <a:lnTo>
                  <a:pt x="461" y="482"/>
                </a:lnTo>
                <a:lnTo>
                  <a:pt x="482" y="503"/>
                </a:lnTo>
                <a:lnTo>
                  <a:pt x="508" y="519"/>
                </a:lnTo>
                <a:lnTo>
                  <a:pt x="551" y="588"/>
                </a:lnTo>
                <a:lnTo>
                  <a:pt x="561" y="588"/>
                </a:lnTo>
                <a:lnTo>
                  <a:pt x="582" y="588"/>
                </a:lnTo>
                <a:lnTo>
                  <a:pt x="588" y="588"/>
                </a:lnTo>
                <a:lnTo>
                  <a:pt x="662" y="588"/>
                </a:lnTo>
                <a:lnTo>
                  <a:pt x="630" y="604"/>
                </a:lnTo>
                <a:lnTo>
                  <a:pt x="588" y="630"/>
                </a:lnTo>
                <a:lnTo>
                  <a:pt x="598" y="678"/>
                </a:lnTo>
                <a:lnTo>
                  <a:pt x="598" y="689"/>
                </a:lnTo>
                <a:lnTo>
                  <a:pt x="598" y="694"/>
                </a:lnTo>
                <a:lnTo>
                  <a:pt x="598" y="715"/>
                </a:lnTo>
                <a:lnTo>
                  <a:pt x="598" y="720"/>
                </a:lnTo>
                <a:lnTo>
                  <a:pt x="598" y="726"/>
                </a:lnTo>
                <a:lnTo>
                  <a:pt x="598" y="731"/>
                </a:lnTo>
                <a:lnTo>
                  <a:pt x="593" y="752"/>
                </a:lnTo>
                <a:lnTo>
                  <a:pt x="577" y="747"/>
                </a:lnTo>
                <a:lnTo>
                  <a:pt x="577" y="752"/>
                </a:lnTo>
                <a:lnTo>
                  <a:pt x="572" y="752"/>
                </a:lnTo>
                <a:lnTo>
                  <a:pt x="566" y="752"/>
                </a:lnTo>
                <a:lnTo>
                  <a:pt x="566" y="757"/>
                </a:lnTo>
                <a:lnTo>
                  <a:pt x="556" y="789"/>
                </a:lnTo>
                <a:lnTo>
                  <a:pt x="551" y="810"/>
                </a:lnTo>
                <a:lnTo>
                  <a:pt x="551" y="816"/>
                </a:lnTo>
                <a:lnTo>
                  <a:pt x="545" y="816"/>
                </a:lnTo>
                <a:lnTo>
                  <a:pt x="529" y="816"/>
                </a:lnTo>
                <a:lnTo>
                  <a:pt x="540" y="831"/>
                </a:lnTo>
                <a:lnTo>
                  <a:pt x="540" y="837"/>
                </a:lnTo>
                <a:lnTo>
                  <a:pt x="535" y="837"/>
                </a:lnTo>
                <a:lnTo>
                  <a:pt x="535" y="842"/>
                </a:lnTo>
                <a:lnTo>
                  <a:pt x="529" y="842"/>
                </a:lnTo>
                <a:lnTo>
                  <a:pt x="529" y="847"/>
                </a:lnTo>
                <a:lnTo>
                  <a:pt x="524" y="847"/>
                </a:lnTo>
                <a:lnTo>
                  <a:pt x="524" y="853"/>
                </a:lnTo>
                <a:lnTo>
                  <a:pt x="529" y="853"/>
                </a:lnTo>
                <a:lnTo>
                  <a:pt x="529" y="858"/>
                </a:lnTo>
                <a:lnTo>
                  <a:pt x="529" y="863"/>
                </a:lnTo>
                <a:lnTo>
                  <a:pt x="529" y="869"/>
                </a:lnTo>
                <a:lnTo>
                  <a:pt x="529" y="874"/>
                </a:lnTo>
                <a:lnTo>
                  <a:pt x="529" y="879"/>
                </a:lnTo>
                <a:lnTo>
                  <a:pt x="529" y="884"/>
                </a:lnTo>
                <a:lnTo>
                  <a:pt x="529" y="890"/>
                </a:lnTo>
                <a:lnTo>
                  <a:pt x="529" y="895"/>
                </a:lnTo>
                <a:lnTo>
                  <a:pt x="529" y="900"/>
                </a:lnTo>
                <a:lnTo>
                  <a:pt x="529" y="906"/>
                </a:lnTo>
                <a:lnTo>
                  <a:pt x="529" y="911"/>
                </a:lnTo>
                <a:lnTo>
                  <a:pt x="529" y="916"/>
                </a:lnTo>
                <a:lnTo>
                  <a:pt x="529" y="921"/>
                </a:lnTo>
                <a:lnTo>
                  <a:pt x="529" y="927"/>
                </a:lnTo>
                <a:lnTo>
                  <a:pt x="529" y="932"/>
                </a:lnTo>
                <a:lnTo>
                  <a:pt x="529" y="937"/>
                </a:lnTo>
                <a:lnTo>
                  <a:pt x="524" y="937"/>
                </a:lnTo>
                <a:lnTo>
                  <a:pt x="519" y="937"/>
                </a:lnTo>
                <a:lnTo>
                  <a:pt x="519" y="943"/>
                </a:lnTo>
                <a:lnTo>
                  <a:pt x="513" y="943"/>
                </a:lnTo>
                <a:lnTo>
                  <a:pt x="508" y="943"/>
                </a:lnTo>
                <a:lnTo>
                  <a:pt x="508" y="948"/>
                </a:lnTo>
                <a:lnTo>
                  <a:pt x="503" y="948"/>
                </a:lnTo>
                <a:lnTo>
                  <a:pt x="503" y="953"/>
                </a:lnTo>
                <a:lnTo>
                  <a:pt x="503" y="959"/>
                </a:lnTo>
                <a:lnTo>
                  <a:pt x="498" y="959"/>
                </a:lnTo>
                <a:lnTo>
                  <a:pt x="498" y="964"/>
                </a:lnTo>
                <a:lnTo>
                  <a:pt x="498" y="969"/>
                </a:lnTo>
                <a:lnTo>
                  <a:pt x="492" y="969"/>
                </a:lnTo>
                <a:lnTo>
                  <a:pt x="492" y="974"/>
                </a:lnTo>
                <a:lnTo>
                  <a:pt x="492" y="980"/>
                </a:lnTo>
                <a:lnTo>
                  <a:pt x="487" y="980"/>
                </a:lnTo>
                <a:lnTo>
                  <a:pt x="487" y="985"/>
                </a:lnTo>
                <a:lnTo>
                  <a:pt x="487" y="990"/>
                </a:lnTo>
                <a:lnTo>
                  <a:pt x="482" y="996"/>
                </a:lnTo>
                <a:lnTo>
                  <a:pt x="482" y="1001"/>
                </a:lnTo>
                <a:lnTo>
                  <a:pt x="482" y="1006"/>
                </a:lnTo>
                <a:lnTo>
                  <a:pt x="482" y="1011"/>
                </a:lnTo>
                <a:lnTo>
                  <a:pt x="487" y="1017"/>
                </a:lnTo>
                <a:lnTo>
                  <a:pt x="487" y="1022"/>
                </a:lnTo>
                <a:lnTo>
                  <a:pt x="487" y="1027"/>
                </a:lnTo>
                <a:lnTo>
                  <a:pt x="487" y="1033"/>
                </a:lnTo>
                <a:lnTo>
                  <a:pt x="487" y="1038"/>
                </a:lnTo>
                <a:lnTo>
                  <a:pt x="492" y="1038"/>
                </a:lnTo>
                <a:lnTo>
                  <a:pt x="492" y="1043"/>
                </a:lnTo>
                <a:lnTo>
                  <a:pt x="487" y="1049"/>
                </a:lnTo>
                <a:lnTo>
                  <a:pt x="487" y="1054"/>
                </a:lnTo>
                <a:lnTo>
                  <a:pt x="482" y="1054"/>
                </a:lnTo>
                <a:lnTo>
                  <a:pt x="476" y="1059"/>
                </a:lnTo>
                <a:lnTo>
                  <a:pt x="471" y="1059"/>
                </a:lnTo>
                <a:lnTo>
                  <a:pt x="471" y="1054"/>
                </a:lnTo>
                <a:lnTo>
                  <a:pt x="466" y="1054"/>
                </a:lnTo>
                <a:lnTo>
                  <a:pt x="466" y="1049"/>
                </a:lnTo>
                <a:lnTo>
                  <a:pt x="461" y="1049"/>
                </a:lnTo>
                <a:lnTo>
                  <a:pt x="455" y="1049"/>
                </a:lnTo>
                <a:lnTo>
                  <a:pt x="450" y="1049"/>
                </a:lnTo>
                <a:lnTo>
                  <a:pt x="450" y="1043"/>
                </a:lnTo>
                <a:lnTo>
                  <a:pt x="445" y="1043"/>
                </a:lnTo>
                <a:lnTo>
                  <a:pt x="439" y="1043"/>
                </a:lnTo>
                <a:lnTo>
                  <a:pt x="439" y="1049"/>
                </a:lnTo>
                <a:lnTo>
                  <a:pt x="434" y="1049"/>
                </a:lnTo>
                <a:lnTo>
                  <a:pt x="429" y="1049"/>
                </a:lnTo>
                <a:lnTo>
                  <a:pt x="423" y="1049"/>
                </a:lnTo>
                <a:lnTo>
                  <a:pt x="423" y="1043"/>
                </a:lnTo>
                <a:lnTo>
                  <a:pt x="418" y="1043"/>
                </a:lnTo>
                <a:lnTo>
                  <a:pt x="423" y="1043"/>
                </a:lnTo>
                <a:lnTo>
                  <a:pt x="423" y="1038"/>
                </a:lnTo>
                <a:lnTo>
                  <a:pt x="418" y="1038"/>
                </a:lnTo>
                <a:lnTo>
                  <a:pt x="423" y="1038"/>
                </a:lnTo>
                <a:lnTo>
                  <a:pt x="423" y="1033"/>
                </a:lnTo>
                <a:lnTo>
                  <a:pt x="423" y="1027"/>
                </a:lnTo>
                <a:lnTo>
                  <a:pt x="418" y="1027"/>
                </a:lnTo>
                <a:lnTo>
                  <a:pt x="418" y="1022"/>
                </a:lnTo>
                <a:lnTo>
                  <a:pt x="413" y="1022"/>
                </a:lnTo>
                <a:lnTo>
                  <a:pt x="413" y="1017"/>
                </a:lnTo>
                <a:lnTo>
                  <a:pt x="408" y="1017"/>
                </a:lnTo>
                <a:lnTo>
                  <a:pt x="408" y="1011"/>
                </a:lnTo>
                <a:lnTo>
                  <a:pt x="402" y="1011"/>
                </a:lnTo>
                <a:lnTo>
                  <a:pt x="402" y="1006"/>
                </a:lnTo>
                <a:lnTo>
                  <a:pt x="402" y="1001"/>
                </a:lnTo>
                <a:lnTo>
                  <a:pt x="402" y="996"/>
                </a:lnTo>
                <a:lnTo>
                  <a:pt x="397" y="996"/>
                </a:lnTo>
                <a:lnTo>
                  <a:pt x="392" y="996"/>
                </a:lnTo>
                <a:lnTo>
                  <a:pt x="386" y="996"/>
                </a:lnTo>
                <a:lnTo>
                  <a:pt x="381" y="996"/>
                </a:lnTo>
                <a:lnTo>
                  <a:pt x="381" y="990"/>
                </a:lnTo>
                <a:lnTo>
                  <a:pt x="381" y="985"/>
                </a:lnTo>
                <a:lnTo>
                  <a:pt x="376" y="985"/>
                </a:lnTo>
                <a:lnTo>
                  <a:pt x="376" y="990"/>
                </a:lnTo>
                <a:lnTo>
                  <a:pt x="371" y="990"/>
                </a:lnTo>
                <a:lnTo>
                  <a:pt x="371" y="985"/>
                </a:lnTo>
                <a:lnTo>
                  <a:pt x="365" y="985"/>
                </a:lnTo>
                <a:lnTo>
                  <a:pt x="365" y="980"/>
                </a:lnTo>
                <a:lnTo>
                  <a:pt x="360" y="980"/>
                </a:lnTo>
                <a:lnTo>
                  <a:pt x="355" y="980"/>
                </a:lnTo>
                <a:lnTo>
                  <a:pt x="349" y="980"/>
                </a:lnTo>
                <a:lnTo>
                  <a:pt x="344" y="980"/>
                </a:lnTo>
                <a:lnTo>
                  <a:pt x="339" y="980"/>
                </a:lnTo>
                <a:lnTo>
                  <a:pt x="333" y="980"/>
                </a:lnTo>
                <a:lnTo>
                  <a:pt x="333" y="974"/>
                </a:lnTo>
                <a:lnTo>
                  <a:pt x="328" y="974"/>
                </a:lnTo>
                <a:lnTo>
                  <a:pt x="328" y="980"/>
                </a:lnTo>
                <a:lnTo>
                  <a:pt x="323" y="980"/>
                </a:lnTo>
                <a:lnTo>
                  <a:pt x="318" y="980"/>
                </a:lnTo>
                <a:lnTo>
                  <a:pt x="312" y="980"/>
                </a:lnTo>
                <a:lnTo>
                  <a:pt x="307" y="980"/>
                </a:lnTo>
                <a:lnTo>
                  <a:pt x="307" y="974"/>
                </a:lnTo>
                <a:lnTo>
                  <a:pt x="302" y="974"/>
                </a:lnTo>
                <a:lnTo>
                  <a:pt x="296" y="974"/>
                </a:lnTo>
                <a:lnTo>
                  <a:pt x="291" y="974"/>
                </a:lnTo>
                <a:lnTo>
                  <a:pt x="286" y="969"/>
                </a:lnTo>
                <a:lnTo>
                  <a:pt x="281" y="969"/>
                </a:lnTo>
                <a:lnTo>
                  <a:pt x="275" y="969"/>
                </a:lnTo>
                <a:lnTo>
                  <a:pt x="275" y="964"/>
                </a:lnTo>
                <a:lnTo>
                  <a:pt x="270" y="964"/>
                </a:lnTo>
                <a:lnTo>
                  <a:pt x="265" y="964"/>
                </a:lnTo>
                <a:lnTo>
                  <a:pt x="259" y="964"/>
                </a:lnTo>
                <a:lnTo>
                  <a:pt x="259" y="969"/>
                </a:lnTo>
                <a:lnTo>
                  <a:pt x="254" y="964"/>
                </a:lnTo>
                <a:lnTo>
                  <a:pt x="249" y="969"/>
                </a:lnTo>
                <a:lnTo>
                  <a:pt x="249" y="964"/>
                </a:lnTo>
                <a:lnTo>
                  <a:pt x="243" y="964"/>
                </a:lnTo>
                <a:lnTo>
                  <a:pt x="238" y="964"/>
                </a:lnTo>
                <a:lnTo>
                  <a:pt x="233" y="964"/>
                </a:lnTo>
                <a:lnTo>
                  <a:pt x="228" y="964"/>
                </a:lnTo>
                <a:lnTo>
                  <a:pt x="222" y="964"/>
                </a:lnTo>
                <a:lnTo>
                  <a:pt x="222" y="959"/>
                </a:lnTo>
                <a:lnTo>
                  <a:pt x="217" y="959"/>
                </a:lnTo>
                <a:lnTo>
                  <a:pt x="212" y="959"/>
                </a:lnTo>
                <a:lnTo>
                  <a:pt x="206" y="959"/>
                </a:lnTo>
                <a:lnTo>
                  <a:pt x="206" y="953"/>
                </a:lnTo>
                <a:lnTo>
                  <a:pt x="201" y="953"/>
                </a:lnTo>
                <a:lnTo>
                  <a:pt x="201" y="948"/>
                </a:lnTo>
                <a:lnTo>
                  <a:pt x="196" y="948"/>
                </a:lnTo>
                <a:lnTo>
                  <a:pt x="191" y="948"/>
                </a:lnTo>
                <a:lnTo>
                  <a:pt x="185" y="943"/>
                </a:lnTo>
                <a:lnTo>
                  <a:pt x="180" y="943"/>
                </a:lnTo>
                <a:lnTo>
                  <a:pt x="180" y="937"/>
                </a:lnTo>
                <a:lnTo>
                  <a:pt x="175" y="937"/>
                </a:lnTo>
                <a:lnTo>
                  <a:pt x="169" y="937"/>
                </a:lnTo>
                <a:lnTo>
                  <a:pt x="169" y="943"/>
                </a:lnTo>
                <a:lnTo>
                  <a:pt x="164" y="943"/>
                </a:lnTo>
                <a:lnTo>
                  <a:pt x="164" y="937"/>
                </a:lnTo>
                <a:lnTo>
                  <a:pt x="159" y="937"/>
                </a:lnTo>
                <a:lnTo>
                  <a:pt x="153" y="937"/>
                </a:lnTo>
                <a:lnTo>
                  <a:pt x="153" y="932"/>
                </a:lnTo>
                <a:lnTo>
                  <a:pt x="159" y="932"/>
                </a:lnTo>
                <a:lnTo>
                  <a:pt x="159" y="927"/>
                </a:lnTo>
                <a:lnTo>
                  <a:pt x="153" y="927"/>
                </a:lnTo>
                <a:lnTo>
                  <a:pt x="153" y="921"/>
                </a:lnTo>
                <a:lnTo>
                  <a:pt x="148" y="921"/>
                </a:lnTo>
                <a:lnTo>
                  <a:pt x="143" y="921"/>
                </a:lnTo>
                <a:lnTo>
                  <a:pt x="138" y="921"/>
                </a:lnTo>
                <a:lnTo>
                  <a:pt x="138" y="916"/>
                </a:lnTo>
                <a:lnTo>
                  <a:pt x="132" y="916"/>
                </a:lnTo>
                <a:lnTo>
                  <a:pt x="127" y="916"/>
                </a:lnTo>
                <a:lnTo>
                  <a:pt x="122" y="916"/>
                </a:lnTo>
                <a:lnTo>
                  <a:pt x="122" y="911"/>
                </a:lnTo>
                <a:lnTo>
                  <a:pt x="116" y="911"/>
                </a:lnTo>
                <a:lnTo>
                  <a:pt x="116" y="916"/>
                </a:lnTo>
                <a:lnTo>
                  <a:pt x="111" y="916"/>
                </a:lnTo>
                <a:lnTo>
                  <a:pt x="106" y="916"/>
                </a:lnTo>
                <a:lnTo>
                  <a:pt x="101" y="916"/>
                </a:lnTo>
                <a:lnTo>
                  <a:pt x="95" y="916"/>
                </a:lnTo>
                <a:lnTo>
                  <a:pt x="90" y="916"/>
                </a:lnTo>
                <a:lnTo>
                  <a:pt x="85" y="916"/>
                </a:lnTo>
                <a:lnTo>
                  <a:pt x="79" y="916"/>
                </a:lnTo>
                <a:lnTo>
                  <a:pt x="79" y="921"/>
                </a:lnTo>
                <a:lnTo>
                  <a:pt x="74" y="921"/>
                </a:lnTo>
                <a:lnTo>
                  <a:pt x="74" y="927"/>
                </a:lnTo>
                <a:lnTo>
                  <a:pt x="69" y="932"/>
                </a:lnTo>
                <a:lnTo>
                  <a:pt x="63" y="932"/>
                </a:lnTo>
                <a:lnTo>
                  <a:pt x="69" y="932"/>
                </a:lnTo>
                <a:lnTo>
                  <a:pt x="63" y="932"/>
                </a:lnTo>
                <a:lnTo>
                  <a:pt x="63" y="937"/>
                </a:lnTo>
                <a:lnTo>
                  <a:pt x="58" y="932"/>
                </a:lnTo>
                <a:lnTo>
                  <a:pt x="53" y="932"/>
                </a:lnTo>
                <a:lnTo>
                  <a:pt x="53" y="937"/>
                </a:lnTo>
                <a:lnTo>
                  <a:pt x="48" y="937"/>
                </a:lnTo>
                <a:lnTo>
                  <a:pt x="42" y="937"/>
                </a:lnTo>
                <a:lnTo>
                  <a:pt x="42" y="932"/>
                </a:lnTo>
                <a:lnTo>
                  <a:pt x="37" y="932"/>
                </a:lnTo>
                <a:lnTo>
                  <a:pt x="37" y="927"/>
                </a:lnTo>
                <a:lnTo>
                  <a:pt x="32" y="927"/>
                </a:lnTo>
                <a:lnTo>
                  <a:pt x="32" y="921"/>
                </a:lnTo>
                <a:lnTo>
                  <a:pt x="32" y="916"/>
                </a:lnTo>
                <a:lnTo>
                  <a:pt x="32" y="911"/>
                </a:lnTo>
                <a:lnTo>
                  <a:pt x="32" y="906"/>
                </a:lnTo>
                <a:lnTo>
                  <a:pt x="26" y="906"/>
                </a:lnTo>
                <a:lnTo>
                  <a:pt x="26" y="900"/>
                </a:lnTo>
                <a:lnTo>
                  <a:pt x="26" y="895"/>
                </a:lnTo>
                <a:lnTo>
                  <a:pt x="26" y="890"/>
                </a:lnTo>
                <a:lnTo>
                  <a:pt x="26" y="884"/>
                </a:lnTo>
                <a:lnTo>
                  <a:pt x="26" y="879"/>
                </a:lnTo>
                <a:lnTo>
                  <a:pt x="26" y="874"/>
                </a:lnTo>
                <a:lnTo>
                  <a:pt x="26" y="879"/>
                </a:lnTo>
                <a:lnTo>
                  <a:pt x="26" y="874"/>
                </a:lnTo>
                <a:lnTo>
                  <a:pt x="26" y="869"/>
                </a:lnTo>
                <a:lnTo>
                  <a:pt x="26" y="863"/>
                </a:lnTo>
                <a:lnTo>
                  <a:pt x="26" y="858"/>
                </a:lnTo>
                <a:lnTo>
                  <a:pt x="21" y="858"/>
                </a:lnTo>
                <a:lnTo>
                  <a:pt x="16" y="858"/>
                </a:lnTo>
                <a:lnTo>
                  <a:pt x="16" y="853"/>
                </a:lnTo>
                <a:lnTo>
                  <a:pt x="11" y="853"/>
                </a:lnTo>
                <a:lnTo>
                  <a:pt x="11" y="847"/>
                </a:lnTo>
                <a:lnTo>
                  <a:pt x="5" y="847"/>
                </a:lnTo>
                <a:lnTo>
                  <a:pt x="5" y="842"/>
                </a:lnTo>
                <a:lnTo>
                  <a:pt x="5" y="837"/>
                </a:lnTo>
                <a:lnTo>
                  <a:pt x="0" y="831"/>
                </a:lnTo>
                <a:lnTo>
                  <a:pt x="74" y="726"/>
                </a:lnTo>
                <a:lnTo>
                  <a:pt x="63" y="694"/>
                </a:lnTo>
                <a:lnTo>
                  <a:pt x="53" y="689"/>
                </a:lnTo>
                <a:lnTo>
                  <a:pt x="63" y="604"/>
                </a:lnTo>
                <a:lnTo>
                  <a:pt x="63" y="583"/>
                </a:lnTo>
                <a:lnTo>
                  <a:pt x="79" y="546"/>
                </a:lnTo>
                <a:lnTo>
                  <a:pt x="79" y="540"/>
                </a:lnTo>
                <a:lnTo>
                  <a:pt x="74" y="540"/>
                </a:lnTo>
                <a:lnTo>
                  <a:pt x="74" y="535"/>
                </a:lnTo>
                <a:lnTo>
                  <a:pt x="74" y="530"/>
                </a:lnTo>
                <a:lnTo>
                  <a:pt x="74" y="524"/>
                </a:lnTo>
                <a:lnTo>
                  <a:pt x="79" y="519"/>
                </a:lnTo>
                <a:lnTo>
                  <a:pt x="85" y="519"/>
                </a:lnTo>
                <a:lnTo>
                  <a:pt x="85" y="514"/>
                </a:lnTo>
                <a:lnTo>
                  <a:pt x="90" y="514"/>
                </a:lnTo>
                <a:lnTo>
                  <a:pt x="90" y="509"/>
                </a:lnTo>
                <a:lnTo>
                  <a:pt x="95" y="509"/>
                </a:lnTo>
                <a:lnTo>
                  <a:pt x="95" y="503"/>
                </a:lnTo>
                <a:lnTo>
                  <a:pt x="95" y="498"/>
                </a:lnTo>
                <a:lnTo>
                  <a:pt x="101" y="498"/>
                </a:lnTo>
                <a:lnTo>
                  <a:pt x="101" y="493"/>
                </a:lnTo>
                <a:lnTo>
                  <a:pt x="74" y="477"/>
                </a:lnTo>
                <a:lnTo>
                  <a:pt x="63" y="461"/>
                </a:lnTo>
                <a:lnTo>
                  <a:pt x="63" y="456"/>
                </a:lnTo>
                <a:lnTo>
                  <a:pt x="63" y="450"/>
                </a:lnTo>
                <a:lnTo>
                  <a:pt x="58" y="450"/>
                </a:lnTo>
                <a:lnTo>
                  <a:pt x="58" y="445"/>
                </a:lnTo>
                <a:lnTo>
                  <a:pt x="53" y="445"/>
                </a:lnTo>
                <a:lnTo>
                  <a:pt x="53" y="440"/>
                </a:lnTo>
                <a:lnTo>
                  <a:pt x="48" y="440"/>
                </a:lnTo>
                <a:lnTo>
                  <a:pt x="48" y="434"/>
                </a:lnTo>
                <a:lnTo>
                  <a:pt x="48" y="429"/>
                </a:lnTo>
                <a:lnTo>
                  <a:pt x="42" y="429"/>
                </a:lnTo>
                <a:lnTo>
                  <a:pt x="42" y="424"/>
                </a:lnTo>
                <a:lnTo>
                  <a:pt x="37" y="424"/>
                </a:lnTo>
                <a:lnTo>
                  <a:pt x="37" y="419"/>
                </a:lnTo>
                <a:lnTo>
                  <a:pt x="32" y="419"/>
                </a:lnTo>
                <a:lnTo>
                  <a:pt x="32" y="413"/>
                </a:lnTo>
                <a:lnTo>
                  <a:pt x="32" y="408"/>
                </a:lnTo>
                <a:lnTo>
                  <a:pt x="26" y="408"/>
                </a:lnTo>
                <a:lnTo>
                  <a:pt x="26" y="403"/>
                </a:lnTo>
                <a:lnTo>
                  <a:pt x="26" y="397"/>
                </a:lnTo>
                <a:lnTo>
                  <a:pt x="21" y="397"/>
                </a:lnTo>
                <a:lnTo>
                  <a:pt x="21" y="392"/>
                </a:lnTo>
                <a:lnTo>
                  <a:pt x="21" y="387"/>
                </a:lnTo>
                <a:lnTo>
                  <a:pt x="21" y="381"/>
                </a:lnTo>
                <a:lnTo>
                  <a:pt x="21" y="376"/>
                </a:lnTo>
                <a:lnTo>
                  <a:pt x="16" y="376"/>
                </a:lnTo>
                <a:lnTo>
                  <a:pt x="16" y="371"/>
                </a:lnTo>
                <a:lnTo>
                  <a:pt x="16" y="366"/>
                </a:lnTo>
                <a:lnTo>
                  <a:pt x="11" y="366"/>
                </a:lnTo>
                <a:lnTo>
                  <a:pt x="11" y="360"/>
                </a:lnTo>
                <a:lnTo>
                  <a:pt x="11" y="355"/>
                </a:lnTo>
                <a:lnTo>
                  <a:pt x="16" y="355"/>
                </a:lnTo>
                <a:lnTo>
                  <a:pt x="16" y="350"/>
                </a:lnTo>
                <a:lnTo>
                  <a:pt x="16" y="344"/>
                </a:lnTo>
                <a:lnTo>
                  <a:pt x="11" y="339"/>
                </a:lnTo>
                <a:lnTo>
                  <a:pt x="11" y="334"/>
                </a:lnTo>
                <a:lnTo>
                  <a:pt x="16" y="334"/>
                </a:lnTo>
                <a:lnTo>
                  <a:pt x="21" y="334"/>
                </a:lnTo>
                <a:lnTo>
                  <a:pt x="21" y="329"/>
                </a:lnTo>
                <a:lnTo>
                  <a:pt x="26" y="329"/>
                </a:lnTo>
                <a:lnTo>
                  <a:pt x="26" y="323"/>
                </a:lnTo>
                <a:lnTo>
                  <a:pt x="69" y="302"/>
                </a:lnTo>
                <a:lnTo>
                  <a:pt x="69" y="307"/>
                </a:lnTo>
                <a:lnTo>
                  <a:pt x="74" y="307"/>
                </a:lnTo>
                <a:lnTo>
                  <a:pt x="79" y="313"/>
                </a:lnTo>
                <a:lnTo>
                  <a:pt x="85" y="313"/>
                </a:lnTo>
                <a:lnTo>
                  <a:pt x="85" y="307"/>
                </a:lnTo>
                <a:lnTo>
                  <a:pt x="90" y="307"/>
                </a:lnTo>
                <a:lnTo>
                  <a:pt x="95" y="297"/>
                </a:lnTo>
                <a:lnTo>
                  <a:pt x="95" y="291"/>
                </a:lnTo>
                <a:lnTo>
                  <a:pt x="95" y="286"/>
                </a:lnTo>
                <a:lnTo>
                  <a:pt x="95" y="281"/>
                </a:lnTo>
                <a:lnTo>
                  <a:pt x="95" y="276"/>
                </a:lnTo>
                <a:lnTo>
                  <a:pt x="90" y="276"/>
                </a:lnTo>
                <a:lnTo>
                  <a:pt x="90" y="270"/>
                </a:lnTo>
                <a:lnTo>
                  <a:pt x="90" y="265"/>
                </a:lnTo>
                <a:lnTo>
                  <a:pt x="85" y="265"/>
                </a:lnTo>
                <a:lnTo>
                  <a:pt x="85" y="260"/>
                </a:lnTo>
                <a:lnTo>
                  <a:pt x="85" y="254"/>
                </a:lnTo>
                <a:lnTo>
                  <a:pt x="85" y="249"/>
                </a:lnTo>
                <a:lnTo>
                  <a:pt x="90" y="249"/>
                </a:lnTo>
                <a:lnTo>
                  <a:pt x="90" y="244"/>
                </a:lnTo>
                <a:lnTo>
                  <a:pt x="95" y="244"/>
                </a:lnTo>
                <a:lnTo>
                  <a:pt x="95" y="239"/>
                </a:lnTo>
                <a:lnTo>
                  <a:pt x="95" y="233"/>
                </a:lnTo>
                <a:lnTo>
                  <a:pt x="101" y="228"/>
                </a:lnTo>
                <a:lnTo>
                  <a:pt x="95" y="228"/>
                </a:lnTo>
                <a:lnTo>
                  <a:pt x="95" y="223"/>
                </a:lnTo>
                <a:lnTo>
                  <a:pt x="101" y="223"/>
                </a:lnTo>
                <a:lnTo>
                  <a:pt x="106" y="223"/>
                </a:lnTo>
                <a:lnTo>
                  <a:pt x="106" y="228"/>
                </a:lnTo>
                <a:lnTo>
                  <a:pt x="111" y="228"/>
                </a:lnTo>
                <a:lnTo>
                  <a:pt x="116" y="228"/>
                </a:lnTo>
                <a:lnTo>
                  <a:pt x="122" y="228"/>
                </a:lnTo>
                <a:lnTo>
                  <a:pt x="122" y="223"/>
                </a:lnTo>
                <a:lnTo>
                  <a:pt x="127" y="223"/>
                </a:lnTo>
                <a:lnTo>
                  <a:pt x="132" y="223"/>
                </a:lnTo>
                <a:lnTo>
                  <a:pt x="138" y="223"/>
                </a:lnTo>
                <a:lnTo>
                  <a:pt x="143" y="228"/>
                </a:lnTo>
                <a:lnTo>
                  <a:pt x="148" y="228"/>
                </a:lnTo>
                <a:lnTo>
                  <a:pt x="148" y="223"/>
                </a:lnTo>
                <a:lnTo>
                  <a:pt x="153" y="223"/>
                </a:lnTo>
                <a:lnTo>
                  <a:pt x="159" y="223"/>
                </a:lnTo>
                <a:lnTo>
                  <a:pt x="164" y="223"/>
                </a:lnTo>
                <a:lnTo>
                  <a:pt x="185" y="164"/>
                </a:lnTo>
                <a:lnTo>
                  <a:pt x="196" y="149"/>
                </a:lnTo>
                <a:lnTo>
                  <a:pt x="196" y="138"/>
                </a:lnTo>
                <a:lnTo>
                  <a:pt x="201" y="122"/>
                </a:lnTo>
                <a:lnTo>
                  <a:pt x="201" y="117"/>
                </a:lnTo>
                <a:lnTo>
                  <a:pt x="201" y="111"/>
                </a:lnTo>
                <a:lnTo>
                  <a:pt x="201" y="106"/>
                </a:lnTo>
                <a:lnTo>
                  <a:pt x="201" y="101"/>
                </a:lnTo>
                <a:lnTo>
                  <a:pt x="206" y="101"/>
                </a:lnTo>
                <a:lnTo>
                  <a:pt x="212" y="96"/>
                </a:lnTo>
                <a:lnTo>
                  <a:pt x="217" y="96"/>
                </a:lnTo>
                <a:lnTo>
                  <a:pt x="217" y="90"/>
                </a:lnTo>
                <a:lnTo>
                  <a:pt x="222" y="90"/>
                </a:lnTo>
                <a:lnTo>
                  <a:pt x="222" y="85"/>
                </a:lnTo>
                <a:lnTo>
                  <a:pt x="228" y="85"/>
                </a:lnTo>
                <a:lnTo>
                  <a:pt x="233" y="85"/>
                </a:lnTo>
                <a:lnTo>
                  <a:pt x="233" y="80"/>
                </a:lnTo>
                <a:lnTo>
                  <a:pt x="238" y="80"/>
                </a:lnTo>
                <a:lnTo>
                  <a:pt x="238" y="74"/>
                </a:lnTo>
                <a:lnTo>
                  <a:pt x="238" y="69"/>
                </a:lnTo>
                <a:lnTo>
                  <a:pt x="243" y="69"/>
                </a:lnTo>
                <a:lnTo>
                  <a:pt x="249" y="69"/>
                </a:lnTo>
                <a:lnTo>
                  <a:pt x="249" y="64"/>
                </a:lnTo>
                <a:lnTo>
                  <a:pt x="259" y="43"/>
                </a:lnTo>
                <a:lnTo>
                  <a:pt x="265" y="48"/>
                </a:lnTo>
                <a:lnTo>
                  <a:pt x="270" y="48"/>
                </a:lnTo>
                <a:lnTo>
                  <a:pt x="275" y="48"/>
                </a:lnTo>
                <a:lnTo>
                  <a:pt x="281" y="48"/>
                </a:lnTo>
                <a:lnTo>
                  <a:pt x="286" y="48"/>
                </a:lnTo>
                <a:lnTo>
                  <a:pt x="291" y="53"/>
                </a:lnTo>
                <a:lnTo>
                  <a:pt x="296" y="53"/>
                </a:lnTo>
                <a:lnTo>
                  <a:pt x="318" y="43"/>
                </a:lnTo>
                <a:lnTo>
                  <a:pt x="413"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9" name="Freeform 9"/>
          <p:cNvSpPr>
            <a:spLocks/>
          </p:cNvSpPr>
          <p:nvPr/>
        </p:nvSpPr>
        <p:spPr bwMode="auto">
          <a:xfrm>
            <a:off x="3865562" y="4125913"/>
            <a:ext cx="1724025" cy="1925637"/>
          </a:xfrm>
          <a:custGeom>
            <a:avLst/>
            <a:gdLst>
              <a:gd name="T0" fmla="*/ 461 w 1086"/>
              <a:gd name="T1" fmla="*/ 16 h 1213"/>
              <a:gd name="T2" fmla="*/ 508 w 1086"/>
              <a:gd name="T3" fmla="*/ 37 h 1213"/>
              <a:gd name="T4" fmla="*/ 556 w 1086"/>
              <a:gd name="T5" fmla="*/ 16 h 1213"/>
              <a:gd name="T6" fmla="*/ 604 w 1086"/>
              <a:gd name="T7" fmla="*/ 32 h 1213"/>
              <a:gd name="T8" fmla="*/ 646 w 1086"/>
              <a:gd name="T9" fmla="*/ 48 h 1213"/>
              <a:gd name="T10" fmla="*/ 699 w 1086"/>
              <a:gd name="T11" fmla="*/ 64 h 1213"/>
              <a:gd name="T12" fmla="*/ 757 w 1086"/>
              <a:gd name="T13" fmla="*/ 80 h 1213"/>
              <a:gd name="T14" fmla="*/ 816 w 1086"/>
              <a:gd name="T15" fmla="*/ 85 h 1213"/>
              <a:gd name="T16" fmla="*/ 853 w 1086"/>
              <a:gd name="T17" fmla="*/ 111 h 1213"/>
              <a:gd name="T18" fmla="*/ 868 w 1086"/>
              <a:gd name="T19" fmla="*/ 149 h 1213"/>
              <a:gd name="T20" fmla="*/ 921 w 1086"/>
              <a:gd name="T21" fmla="*/ 159 h 1213"/>
              <a:gd name="T22" fmla="*/ 937 w 1086"/>
              <a:gd name="T23" fmla="*/ 207 h 1213"/>
              <a:gd name="T24" fmla="*/ 980 w 1086"/>
              <a:gd name="T25" fmla="*/ 217 h 1213"/>
              <a:gd name="T26" fmla="*/ 1022 w 1086"/>
              <a:gd name="T27" fmla="*/ 239 h 1213"/>
              <a:gd name="T28" fmla="*/ 1054 w 1086"/>
              <a:gd name="T29" fmla="*/ 249 h 1213"/>
              <a:gd name="T30" fmla="*/ 1064 w 1086"/>
              <a:gd name="T31" fmla="*/ 281 h 1213"/>
              <a:gd name="T32" fmla="*/ 1001 w 1086"/>
              <a:gd name="T33" fmla="*/ 360 h 1213"/>
              <a:gd name="T34" fmla="*/ 900 w 1086"/>
              <a:gd name="T35" fmla="*/ 355 h 1213"/>
              <a:gd name="T36" fmla="*/ 868 w 1086"/>
              <a:gd name="T37" fmla="*/ 408 h 1213"/>
              <a:gd name="T38" fmla="*/ 837 w 1086"/>
              <a:gd name="T39" fmla="*/ 434 h 1213"/>
              <a:gd name="T40" fmla="*/ 667 w 1086"/>
              <a:gd name="T41" fmla="*/ 583 h 1213"/>
              <a:gd name="T42" fmla="*/ 651 w 1086"/>
              <a:gd name="T43" fmla="*/ 641 h 1213"/>
              <a:gd name="T44" fmla="*/ 646 w 1086"/>
              <a:gd name="T45" fmla="*/ 625 h 1213"/>
              <a:gd name="T46" fmla="*/ 540 w 1086"/>
              <a:gd name="T47" fmla="*/ 625 h 1213"/>
              <a:gd name="T48" fmla="*/ 546 w 1086"/>
              <a:gd name="T49" fmla="*/ 673 h 1213"/>
              <a:gd name="T50" fmla="*/ 646 w 1086"/>
              <a:gd name="T51" fmla="*/ 821 h 1213"/>
              <a:gd name="T52" fmla="*/ 604 w 1086"/>
              <a:gd name="T53" fmla="*/ 858 h 1213"/>
              <a:gd name="T54" fmla="*/ 561 w 1086"/>
              <a:gd name="T55" fmla="*/ 890 h 1213"/>
              <a:gd name="T56" fmla="*/ 514 w 1086"/>
              <a:gd name="T57" fmla="*/ 921 h 1213"/>
              <a:gd name="T58" fmla="*/ 477 w 1086"/>
              <a:gd name="T59" fmla="*/ 953 h 1213"/>
              <a:gd name="T60" fmla="*/ 482 w 1086"/>
              <a:gd name="T61" fmla="*/ 980 h 1213"/>
              <a:gd name="T62" fmla="*/ 498 w 1086"/>
              <a:gd name="T63" fmla="*/ 1022 h 1213"/>
              <a:gd name="T64" fmla="*/ 482 w 1086"/>
              <a:gd name="T65" fmla="*/ 1070 h 1213"/>
              <a:gd name="T66" fmla="*/ 456 w 1086"/>
              <a:gd name="T67" fmla="*/ 1101 h 1213"/>
              <a:gd name="T68" fmla="*/ 429 w 1086"/>
              <a:gd name="T69" fmla="*/ 1117 h 1213"/>
              <a:gd name="T70" fmla="*/ 429 w 1086"/>
              <a:gd name="T71" fmla="*/ 1139 h 1213"/>
              <a:gd name="T72" fmla="*/ 376 w 1086"/>
              <a:gd name="T73" fmla="*/ 1165 h 1213"/>
              <a:gd name="T74" fmla="*/ 350 w 1086"/>
              <a:gd name="T75" fmla="*/ 1191 h 1213"/>
              <a:gd name="T76" fmla="*/ 297 w 1086"/>
              <a:gd name="T77" fmla="*/ 1213 h 1213"/>
              <a:gd name="T78" fmla="*/ 196 w 1086"/>
              <a:gd name="T79" fmla="*/ 1080 h 1213"/>
              <a:gd name="T80" fmla="*/ 148 w 1086"/>
              <a:gd name="T81" fmla="*/ 1006 h 1213"/>
              <a:gd name="T82" fmla="*/ 106 w 1086"/>
              <a:gd name="T83" fmla="*/ 943 h 1213"/>
              <a:gd name="T84" fmla="*/ 117 w 1086"/>
              <a:gd name="T85" fmla="*/ 847 h 1213"/>
              <a:gd name="T86" fmla="*/ 85 w 1086"/>
              <a:gd name="T87" fmla="*/ 805 h 1213"/>
              <a:gd name="T88" fmla="*/ 69 w 1086"/>
              <a:gd name="T89" fmla="*/ 752 h 1213"/>
              <a:gd name="T90" fmla="*/ 37 w 1086"/>
              <a:gd name="T91" fmla="*/ 689 h 1213"/>
              <a:gd name="T92" fmla="*/ 111 w 1086"/>
              <a:gd name="T93" fmla="*/ 657 h 1213"/>
              <a:gd name="T94" fmla="*/ 238 w 1086"/>
              <a:gd name="T95" fmla="*/ 651 h 1213"/>
              <a:gd name="T96" fmla="*/ 344 w 1086"/>
              <a:gd name="T97" fmla="*/ 477 h 1213"/>
              <a:gd name="T98" fmla="*/ 429 w 1086"/>
              <a:gd name="T99" fmla="*/ 366 h 1213"/>
              <a:gd name="T100" fmla="*/ 387 w 1086"/>
              <a:gd name="T101" fmla="*/ 329 h 1213"/>
              <a:gd name="T102" fmla="*/ 307 w 1086"/>
              <a:gd name="T103" fmla="*/ 265 h 1213"/>
              <a:gd name="T104" fmla="*/ 228 w 1086"/>
              <a:gd name="T105" fmla="*/ 244 h 1213"/>
              <a:gd name="T106" fmla="*/ 207 w 1086"/>
              <a:gd name="T107" fmla="*/ 191 h 1213"/>
              <a:gd name="T108" fmla="*/ 212 w 1086"/>
              <a:gd name="T109" fmla="*/ 149 h 1213"/>
              <a:gd name="T110" fmla="*/ 260 w 1086"/>
              <a:gd name="T111" fmla="*/ 122 h 1213"/>
              <a:gd name="T112" fmla="*/ 297 w 1086"/>
              <a:gd name="T113" fmla="*/ 85 h 1213"/>
              <a:gd name="T114" fmla="*/ 334 w 1086"/>
              <a:gd name="T115" fmla="*/ 43 h 1213"/>
              <a:gd name="T116" fmla="*/ 376 w 1086"/>
              <a:gd name="T117" fmla="*/ 16 h 12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86"/>
              <a:gd name="T178" fmla="*/ 0 h 1213"/>
              <a:gd name="T179" fmla="*/ 1086 w 1086"/>
              <a:gd name="T180" fmla="*/ 1213 h 12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86" h="1213">
                <a:moveTo>
                  <a:pt x="408" y="0"/>
                </a:moveTo>
                <a:lnTo>
                  <a:pt x="413" y="0"/>
                </a:lnTo>
                <a:lnTo>
                  <a:pt x="413" y="6"/>
                </a:lnTo>
                <a:lnTo>
                  <a:pt x="418" y="6"/>
                </a:lnTo>
                <a:lnTo>
                  <a:pt x="424" y="6"/>
                </a:lnTo>
                <a:lnTo>
                  <a:pt x="429" y="6"/>
                </a:lnTo>
                <a:lnTo>
                  <a:pt x="434" y="6"/>
                </a:lnTo>
                <a:lnTo>
                  <a:pt x="440" y="6"/>
                </a:lnTo>
                <a:lnTo>
                  <a:pt x="445" y="6"/>
                </a:lnTo>
                <a:lnTo>
                  <a:pt x="445" y="11"/>
                </a:lnTo>
                <a:lnTo>
                  <a:pt x="450" y="11"/>
                </a:lnTo>
                <a:lnTo>
                  <a:pt x="456" y="11"/>
                </a:lnTo>
                <a:lnTo>
                  <a:pt x="456" y="16"/>
                </a:lnTo>
                <a:lnTo>
                  <a:pt x="461" y="16"/>
                </a:lnTo>
                <a:lnTo>
                  <a:pt x="466" y="16"/>
                </a:lnTo>
                <a:lnTo>
                  <a:pt x="466" y="21"/>
                </a:lnTo>
                <a:lnTo>
                  <a:pt x="471" y="21"/>
                </a:lnTo>
                <a:lnTo>
                  <a:pt x="477" y="21"/>
                </a:lnTo>
                <a:lnTo>
                  <a:pt x="477" y="27"/>
                </a:lnTo>
                <a:lnTo>
                  <a:pt x="482" y="27"/>
                </a:lnTo>
                <a:lnTo>
                  <a:pt x="482" y="32"/>
                </a:lnTo>
                <a:lnTo>
                  <a:pt x="487" y="32"/>
                </a:lnTo>
                <a:lnTo>
                  <a:pt x="487" y="37"/>
                </a:lnTo>
                <a:lnTo>
                  <a:pt x="493" y="37"/>
                </a:lnTo>
                <a:lnTo>
                  <a:pt x="498" y="37"/>
                </a:lnTo>
                <a:lnTo>
                  <a:pt x="498" y="32"/>
                </a:lnTo>
                <a:lnTo>
                  <a:pt x="503" y="32"/>
                </a:lnTo>
                <a:lnTo>
                  <a:pt x="508" y="37"/>
                </a:lnTo>
                <a:lnTo>
                  <a:pt x="508" y="32"/>
                </a:lnTo>
                <a:lnTo>
                  <a:pt x="514" y="32"/>
                </a:lnTo>
                <a:lnTo>
                  <a:pt x="508" y="32"/>
                </a:lnTo>
                <a:lnTo>
                  <a:pt x="514" y="32"/>
                </a:lnTo>
                <a:lnTo>
                  <a:pt x="519" y="27"/>
                </a:lnTo>
                <a:lnTo>
                  <a:pt x="519" y="21"/>
                </a:lnTo>
                <a:lnTo>
                  <a:pt x="524" y="21"/>
                </a:lnTo>
                <a:lnTo>
                  <a:pt x="524" y="16"/>
                </a:lnTo>
                <a:lnTo>
                  <a:pt x="530" y="16"/>
                </a:lnTo>
                <a:lnTo>
                  <a:pt x="535" y="16"/>
                </a:lnTo>
                <a:lnTo>
                  <a:pt x="540" y="16"/>
                </a:lnTo>
                <a:lnTo>
                  <a:pt x="546" y="16"/>
                </a:lnTo>
                <a:lnTo>
                  <a:pt x="551" y="16"/>
                </a:lnTo>
                <a:lnTo>
                  <a:pt x="556" y="16"/>
                </a:lnTo>
                <a:lnTo>
                  <a:pt x="561" y="16"/>
                </a:lnTo>
                <a:lnTo>
                  <a:pt x="561" y="11"/>
                </a:lnTo>
                <a:lnTo>
                  <a:pt x="567" y="11"/>
                </a:lnTo>
                <a:lnTo>
                  <a:pt x="567" y="16"/>
                </a:lnTo>
                <a:lnTo>
                  <a:pt x="572" y="16"/>
                </a:lnTo>
                <a:lnTo>
                  <a:pt x="577" y="16"/>
                </a:lnTo>
                <a:lnTo>
                  <a:pt x="583" y="16"/>
                </a:lnTo>
                <a:lnTo>
                  <a:pt x="583" y="21"/>
                </a:lnTo>
                <a:lnTo>
                  <a:pt x="588" y="21"/>
                </a:lnTo>
                <a:lnTo>
                  <a:pt x="593" y="21"/>
                </a:lnTo>
                <a:lnTo>
                  <a:pt x="598" y="21"/>
                </a:lnTo>
                <a:lnTo>
                  <a:pt x="598" y="27"/>
                </a:lnTo>
                <a:lnTo>
                  <a:pt x="604" y="27"/>
                </a:lnTo>
                <a:lnTo>
                  <a:pt x="604" y="32"/>
                </a:lnTo>
                <a:lnTo>
                  <a:pt x="598" y="32"/>
                </a:lnTo>
                <a:lnTo>
                  <a:pt x="598" y="37"/>
                </a:lnTo>
                <a:lnTo>
                  <a:pt x="604" y="37"/>
                </a:lnTo>
                <a:lnTo>
                  <a:pt x="609" y="37"/>
                </a:lnTo>
                <a:lnTo>
                  <a:pt x="609" y="43"/>
                </a:lnTo>
                <a:lnTo>
                  <a:pt x="614" y="43"/>
                </a:lnTo>
                <a:lnTo>
                  <a:pt x="614" y="37"/>
                </a:lnTo>
                <a:lnTo>
                  <a:pt x="620" y="37"/>
                </a:lnTo>
                <a:lnTo>
                  <a:pt x="625" y="37"/>
                </a:lnTo>
                <a:lnTo>
                  <a:pt x="625" y="43"/>
                </a:lnTo>
                <a:lnTo>
                  <a:pt x="630" y="43"/>
                </a:lnTo>
                <a:lnTo>
                  <a:pt x="636" y="48"/>
                </a:lnTo>
                <a:lnTo>
                  <a:pt x="641" y="48"/>
                </a:lnTo>
                <a:lnTo>
                  <a:pt x="646" y="48"/>
                </a:lnTo>
                <a:lnTo>
                  <a:pt x="646" y="53"/>
                </a:lnTo>
                <a:lnTo>
                  <a:pt x="651" y="53"/>
                </a:lnTo>
                <a:lnTo>
                  <a:pt x="651" y="59"/>
                </a:lnTo>
                <a:lnTo>
                  <a:pt x="657" y="59"/>
                </a:lnTo>
                <a:lnTo>
                  <a:pt x="662" y="59"/>
                </a:lnTo>
                <a:lnTo>
                  <a:pt x="667" y="59"/>
                </a:lnTo>
                <a:lnTo>
                  <a:pt x="667" y="64"/>
                </a:lnTo>
                <a:lnTo>
                  <a:pt x="673" y="64"/>
                </a:lnTo>
                <a:lnTo>
                  <a:pt x="678" y="64"/>
                </a:lnTo>
                <a:lnTo>
                  <a:pt x="683" y="64"/>
                </a:lnTo>
                <a:lnTo>
                  <a:pt x="688" y="64"/>
                </a:lnTo>
                <a:lnTo>
                  <a:pt x="694" y="64"/>
                </a:lnTo>
                <a:lnTo>
                  <a:pt x="694" y="69"/>
                </a:lnTo>
                <a:lnTo>
                  <a:pt x="699" y="64"/>
                </a:lnTo>
                <a:lnTo>
                  <a:pt x="704" y="69"/>
                </a:lnTo>
                <a:lnTo>
                  <a:pt x="704" y="64"/>
                </a:lnTo>
                <a:lnTo>
                  <a:pt x="710" y="64"/>
                </a:lnTo>
                <a:lnTo>
                  <a:pt x="715" y="64"/>
                </a:lnTo>
                <a:lnTo>
                  <a:pt x="720" y="64"/>
                </a:lnTo>
                <a:lnTo>
                  <a:pt x="720" y="69"/>
                </a:lnTo>
                <a:lnTo>
                  <a:pt x="726" y="69"/>
                </a:lnTo>
                <a:lnTo>
                  <a:pt x="731" y="69"/>
                </a:lnTo>
                <a:lnTo>
                  <a:pt x="736" y="74"/>
                </a:lnTo>
                <a:lnTo>
                  <a:pt x="741" y="74"/>
                </a:lnTo>
                <a:lnTo>
                  <a:pt x="747" y="74"/>
                </a:lnTo>
                <a:lnTo>
                  <a:pt x="752" y="74"/>
                </a:lnTo>
                <a:lnTo>
                  <a:pt x="752" y="80"/>
                </a:lnTo>
                <a:lnTo>
                  <a:pt x="757" y="80"/>
                </a:lnTo>
                <a:lnTo>
                  <a:pt x="763" y="80"/>
                </a:lnTo>
                <a:lnTo>
                  <a:pt x="768" y="80"/>
                </a:lnTo>
                <a:lnTo>
                  <a:pt x="773" y="80"/>
                </a:lnTo>
                <a:lnTo>
                  <a:pt x="773" y="74"/>
                </a:lnTo>
                <a:lnTo>
                  <a:pt x="778" y="74"/>
                </a:lnTo>
                <a:lnTo>
                  <a:pt x="778" y="80"/>
                </a:lnTo>
                <a:lnTo>
                  <a:pt x="784" y="80"/>
                </a:lnTo>
                <a:lnTo>
                  <a:pt x="789" y="80"/>
                </a:lnTo>
                <a:lnTo>
                  <a:pt x="794" y="80"/>
                </a:lnTo>
                <a:lnTo>
                  <a:pt x="800" y="80"/>
                </a:lnTo>
                <a:lnTo>
                  <a:pt x="805" y="80"/>
                </a:lnTo>
                <a:lnTo>
                  <a:pt x="810" y="80"/>
                </a:lnTo>
                <a:lnTo>
                  <a:pt x="810" y="85"/>
                </a:lnTo>
                <a:lnTo>
                  <a:pt x="816" y="85"/>
                </a:lnTo>
                <a:lnTo>
                  <a:pt x="816" y="90"/>
                </a:lnTo>
                <a:lnTo>
                  <a:pt x="821" y="90"/>
                </a:lnTo>
                <a:lnTo>
                  <a:pt x="821" y="85"/>
                </a:lnTo>
                <a:lnTo>
                  <a:pt x="826" y="85"/>
                </a:lnTo>
                <a:lnTo>
                  <a:pt x="826" y="90"/>
                </a:lnTo>
                <a:lnTo>
                  <a:pt x="826" y="96"/>
                </a:lnTo>
                <a:lnTo>
                  <a:pt x="831" y="96"/>
                </a:lnTo>
                <a:lnTo>
                  <a:pt x="837" y="96"/>
                </a:lnTo>
                <a:lnTo>
                  <a:pt x="842" y="96"/>
                </a:lnTo>
                <a:lnTo>
                  <a:pt x="847" y="96"/>
                </a:lnTo>
                <a:lnTo>
                  <a:pt x="847" y="101"/>
                </a:lnTo>
                <a:lnTo>
                  <a:pt x="847" y="106"/>
                </a:lnTo>
                <a:lnTo>
                  <a:pt x="847" y="111"/>
                </a:lnTo>
                <a:lnTo>
                  <a:pt x="853" y="111"/>
                </a:lnTo>
                <a:lnTo>
                  <a:pt x="853" y="117"/>
                </a:lnTo>
                <a:lnTo>
                  <a:pt x="858" y="117"/>
                </a:lnTo>
                <a:lnTo>
                  <a:pt x="858" y="122"/>
                </a:lnTo>
                <a:lnTo>
                  <a:pt x="863" y="122"/>
                </a:lnTo>
                <a:lnTo>
                  <a:pt x="863" y="127"/>
                </a:lnTo>
                <a:lnTo>
                  <a:pt x="868" y="127"/>
                </a:lnTo>
                <a:lnTo>
                  <a:pt x="868" y="133"/>
                </a:lnTo>
                <a:lnTo>
                  <a:pt x="868" y="138"/>
                </a:lnTo>
                <a:lnTo>
                  <a:pt x="863" y="138"/>
                </a:lnTo>
                <a:lnTo>
                  <a:pt x="868" y="138"/>
                </a:lnTo>
                <a:lnTo>
                  <a:pt x="868" y="143"/>
                </a:lnTo>
                <a:lnTo>
                  <a:pt x="863" y="143"/>
                </a:lnTo>
                <a:lnTo>
                  <a:pt x="868" y="143"/>
                </a:lnTo>
                <a:lnTo>
                  <a:pt x="868" y="149"/>
                </a:lnTo>
                <a:lnTo>
                  <a:pt x="874" y="149"/>
                </a:lnTo>
                <a:lnTo>
                  <a:pt x="879" y="149"/>
                </a:lnTo>
                <a:lnTo>
                  <a:pt x="884" y="149"/>
                </a:lnTo>
                <a:lnTo>
                  <a:pt x="884" y="143"/>
                </a:lnTo>
                <a:lnTo>
                  <a:pt x="890" y="143"/>
                </a:lnTo>
                <a:lnTo>
                  <a:pt x="895" y="143"/>
                </a:lnTo>
                <a:lnTo>
                  <a:pt x="895" y="149"/>
                </a:lnTo>
                <a:lnTo>
                  <a:pt x="900" y="149"/>
                </a:lnTo>
                <a:lnTo>
                  <a:pt x="906" y="149"/>
                </a:lnTo>
                <a:lnTo>
                  <a:pt x="911" y="149"/>
                </a:lnTo>
                <a:lnTo>
                  <a:pt x="911" y="154"/>
                </a:lnTo>
                <a:lnTo>
                  <a:pt x="916" y="154"/>
                </a:lnTo>
                <a:lnTo>
                  <a:pt x="916" y="159"/>
                </a:lnTo>
                <a:lnTo>
                  <a:pt x="921" y="159"/>
                </a:lnTo>
                <a:lnTo>
                  <a:pt x="921" y="164"/>
                </a:lnTo>
                <a:lnTo>
                  <a:pt x="921" y="170"/>
                </a:lnTo>
                <a:lnTo>
                  <a:pt x="916" y="170"/>
                </a:lnTo>
                <a:lnTo>
                  <a:pt x="921" y="175"/>
                </a:lnTo>
                <a:lnTo>
                  <a:pt x="927" y="175"/>
                </a:lnTo>
                <a:lnTo>
                  <a:pt x="927" y="180"/>
                </a:lnTo>
                <a:lnTo>
                  <a:pt x="927" y="186"/>
                </a:lnTo>
                <a:lnTo>
                  <a:pt x="927" y="191"/>
                </a:lnTo>
                <a:lnTo>
                  <a:pt x="932" y="191"/>
                </a:lnTo>
                <a:lnTo>
                  <a:pt x="932" y="196"/>
                </a:lnTo>
                <a:lnTo>
                  <a:pt x="932" y="201"/>
                </a:lnTo>
                <a:lnTo>
                  <a:pt x="937" y="201"/>
                </a:lnTo>
                <a:lnTo>
                  <a:pt x="932" y="207"/>
                </a:lnTo>
                <a:lnTo>
                  <a:pt x="937" y="207"/>
                </a:lnTo>
                <a:lnTo>
                  <a:pt x="943" y="207"/>
                </a:lnTo>
                <a:lnTo>
                  <a:pt x="943" y="201"/>
                </a:lnTo>
                <a:lnTo>
                  <a:pt x="948" y="201"/>
                </a:lnTo>
                <a:lnTo>
                  <a:pt x="953" y="201"/>
                </a:lnTo>
                <a:lnTo>
                  <a:pt x="953" y="207"/>
                </a:lnTo>
                <a:lnTo>
                  <a:pt x="958" y="207"/>
                </a:lnTo>
                <a:lnTo>
                  <a:pt x="958" y="212"/>
                </a:lnTo>
                <a:lnTo>
                  <a:pt x="964" y="212"/>
                </a:lnTo>
                <a:lnTo>
                  <a:pt x="969" y="212"/>
                </a:lnTo>
                <a:lnTo>
                  <a:pt x="969" y="207"/>
                </a:lnTo>
                <a:lnTo>
                  <a:pt x="974" y="207"/>
                </a:lnTo>
                <a:lnTo>
                  <a:pt x="974" y="212"/>
                </a:lnTo>
                <a:lnTo>
                  <a:pt x="980" y="212"/>
                </a:lnTo>
                <a:lnTo>
                  <a:pt x="980" y="217"/>
                </a:lnTo>
                <a:lnTo>
                  <a:pt x="985" y="217"/>
                </a:lnTo>
                <a:lnTo>
                  <a:pt x="985" y="223"/>
                </a:lnTo>
                <a:lnTo>
                  <a:pt x="990" y="223"/>
                </a:lnTo>
                <a:lnTo>
                  <a:pt x="990" y="228"/>
                </a:lnTo>
                <a:lnTo>
                  <a:pt x="996" y="228"/>
                </a:lnTo>
                <a:lnTo>
                  <a:pt x="1001" y="228"/>
                </a:lnTo>
                <a:lnTo>
                  <a:pt x="1006" y="228"/>
                </a:lnTo>
                <a:lnTo>
                  <a:pt x="1011" y="228"/>
                </a:lnTo>
                <a:lnTo>
                  <a:pt x="1017" y="228"/>
                </a:lnTo>
                <a:lnTo>
                  <a:pt x="1017" y="233"/>
                </a:lnTo>
                <a:lnTo>
                  <a:pt x="1022" y="233"/>
                </a:lnTo>
                <a:lnTo>
                  <a:pt x="1022" y="228"/>
                </a:lnTo>
                <a:lnTo>
                  <a:pt x="1022" y="233"/>
                </a:lnTo>
                <a:lnTo>
                  <a:pt x="1022" y="239"/>
                </a:lnTo>
                <a:lnTo>
                  <a:pt x="1022" y="244"/>
                </a:lnTo>
                <a:lnTo>
                  <a:pt x="1022" y="249"/>
                </a:lnTo>
                <a:lnTo>
                  <a:pt x="1017" y="249"/>
                </a:lnTo>
                <a:lnTo>
                  <a:pt x="1022" y="249"/>
                </a:lnTo>
                <a:lnTo>
                  <a:pt x="1027" y="254"/>
                </a:lnTo>
                <a:lnTo>
                  <a:pt x="1027" y="249"/>
                </a:lnTo>
                <a:lnTo>
                  <a:pt x="1027" y="254"/>
                </a:lnTo>
                <a:lnTo>
                  <a:pt x="1033" y="254"/>
                </a:lnTo>
                <a:lnTo>
                  <a:pt x="1033" y="249"/>
                </a:lnTo>
                <a:lnTo>
                  <a:pt x="1038" y="254"/>
                </a:lnTo>
                <a:lnTo>
                  <a:pt x="1038" y="249"/>
                </a:lnTo>
                <a:lnTo>
                  <a:pt x="1043" y="249"/>
                </a:lnTo>
                <a:lnTo>
                  <a:pt x="1048" y="249"/>
                </a:lnTo>
                <a:lnTo>
                  <a:pt x="1054" y="249"/>
                </a:lnTo>
                <a:lnTo>
                  <a:pt x="1059" y="249"/>
                </a:lnTo>
                <a:lnTo>
                  <a:pt x="1064" y="249"/>
                </a:lnTo>
                <a:lnTo>
                  <a:pt x="1070" y="249"/>
                </a:lnTo>
                <a:lnTo>
                  <a:pt x="1075" y="249"/>
                </a:lnTo>
                <a:lnTo>
                  <a:pt x="1075" y="254"/>
                </a:lnTo>
                <a:lnTo>
                  <a:pt x="1080" y="254"/>
                </a:lnTo>
                <a:lnTo>
                  <a:pt x="1086" y="254"/>
                </a:lnTo>
                <a:lnTo>
                  <a:pt x="1086" y="260"/>
                </a:lnTo>
                <a:lnTo>
                  <a:pt x="1080" y="260"/>
                </a:lnTo>
                <a:lnTo>
                  <a:pt x="1080" y="265"/>
                </a:lnTo>
                <a:lnTo>
                  <a:pt x="1075" y="270"/>
                </a:lnTo>
                <a:lnTo>
                  <a:pt x="1070" y="276"/>
                </a:lnTo>
                <a:lnTo>
                  <a:pt x="1064" y="276"/>
                </a:lnTo>
                <a:lnTo>
                  <a:pt x="1064" y="281"/>
                </a:lnTo>
                <a:lnTo>
                  <a:pt x="1059" y="281"/>
                </a:lnTo>
                <a:lnTo>
                  <a:pt x="1059" y="286"/>
                </a:lnTo>
                <a:lnTo>
                  <a:pt x="1054" y="286"/>
                </a:lnTo>
                <a:lnTo>
                  <a:pt x="1054" y="291"/>
                </a:lnTo>
                <a:lnTo>
                  <a:pt x="1048" y="291"/>
                </a:lnTo>
                <a:lnTo>
                  <a:pt x="1043" y="307"/>
                </a:lnTo>
                <a:lnTo>
                  <a:pt x="1033" y="323"/>
                </a:lnTo>
                <a:lnTo>
                  <a:pt x="1022" y="339"/>
                </a:lnTo>
                <a:lnTo>
                  <a:pt x="1017" y="350"/>
                </a:lnTo>
                <a:lnTo>
                  <a:pt x="1017" y="360"/>
                </a:lnTo>
                <a:lnTo>
                  <a:pt x="1011" y="360"/>
                </a:lnTo>
                <a:lnTo>
                  <a:pt x="1011" y="366"/>
                </a:lnTo>
                <a:lnTo>
                  <a:pt x="1006" y="366"/>
                </a:lnTo>
                <a:lnTo>
                  <a:pt x="1001" y="360"/>
                </a:lnTo>
                <a:lnTo>
                  <a:pt x="990" y="360"/>
                </a:lnTo>
                <a:lnTo>
                  <a:pt x="985" y="360"/>
                </a:lnTo>
                <a:lnTo>
                  <a:pt x="974" y="355"/>
                </a:lnTo>
                <a:lnTo>
                  <a:pt x="969" y="355"/>
                </a:lnTo>
                <a:lnTo>
                  <a:pt x="964" y="355"/>
                </a:lnTo>
                <a:lnTo>
                  <a:pt x="958" y="350"/>
                </a:lnTo>
                <a:lnTo>
                  <a:pt x="943" y="350"/>
                </a:lnTo>
                <a:lnTo>
                  <a:pt x="932" y="350"/>
                </a:lnTo>
                <a:lnTo>
                  <a:pt x="921" y="350"/>
                </a:lnTo>
                <a:lnTo>
                  <a:pt x="916" y="350"/>
                </a:lnTo>
                <a:lnTo>
                  <a:pt x="911" y="350"/>
                </a:lnTo>
                <a:lnTo>
                  <a:pt x="911" y="355"/>
                </a:lnTo>
                <a:lnTo>
                  <a:pt x="906" y="355"/>
                </a:lnTo>
                <a:lnTo>
                  <a:pt x="900" y="355"/>
                </a:lnTo>
                <a:lnTo>
                  <a:pt x="900" y="360"/>
                </a:lnTo>
                <a:lnTo>
                  <a:pt x="895" y="360"/>
                </a:lnTo>
                <a:lnTo>
                  <a:pt x="890" y="360"/>
                </a:lnTo>
                <a:lnTo>
                  <a:pt x="884" y="360"/>
                </a:lnTo>
                <a:lnTo>
                  <a:pt x="884" y="366"/>
                </a:lnTo>
                <a:lnTo>
                  <a:pt x="884" y="371"/>
                </a:lnTo>
                <a:lnTo>
                  <a:pt x="868" y="392"/>
                </a:lnTo>
                <a:lnTo>
                  <a:pt x="863" y="392"/>
                </a:lnTo>
                <a:lnTo>
                  <a:pt x="863" y="397"/>
                </a:lnTo>
                <a:lnTo>
                  <a:pt x="863" y="403"/>
                </a:lnTo>
                <a:lnTo>
                  <a:pt x="868" y="403"/>
                </a:lnTo>
                <a:lnTo>
                  <a:pt x="863" y="403"/>
                </a:lnTo>
                <a:lnTo>
                  <a:pt x="863" y="408"/>
                </a:lnTo>
                <a:lnTo>
                  <a:pt x="868" y="408"/>
                </a:lnTo>
                <a:lnTo>
                  <a:pt x="868" y="413"/>
                </a:lnTo>
                <a:lnTo>
                  <a:pt x="868" y="419"/>
                </a:lnTo>
                <a:lnTo>
                  <a:pt x="868" y="424"/>
                </a:lnTo>
                <a:lnTo>
                  <a:pt x="863" y="429"/>
                </a:lnTo>
                <a:lnTo>
                  <a:pt x="863" y="434"/>
                </a:lnTo>
                <a:lnTo>
                  <a:pt x="858" y="434"/>
                </a:lnTo>
                <a:lnTo>
                  <a:pt x="858" y="429"/>
                </a:lnTo>
                <a:lnTo>
                  <a:pt x="853" y="429"/>
                </a:lnTo>
                <a:lnTo>
                  <a:pt x="847" y="429"/>
                </a:lnTo>
                <a:lnTo>
                  <a:pt x="847" y="434"/>
                </a:lnTo>
                <a:lnTo>
                  <a:pt x="842" y="434"/>
                </a:lnTo>
                <a:lnTo>
                  <a:pt x="842" y="440"/>
                </a:lnTo>
                <a:lnTo>
                  <a:pt x="837" y="440"/>
                </a:lnTo>
                <a:lnTo>
                  <a:pt x="837" y="434"/>
                </a:lnTo>
                <a:lnTo>
                  <a:pt x="831" y="434"/>
                </a:lnTo>
                <a:lnTo>
                  <a:pt x="831" y="429"/>
                </a:lnTo>
                <a:lnTo>
                  <a:pt x="826" y="429"/>
                </a:lnTo>
                <a:lnTo>
                  <a:pt x="826" y="434"/>
                </a:lnTo>
                <a:lnTo>
                  <a:pt x="821" y="434"/>
                </a:lnTo>
                <a:lnTo>
                  <a:pt x="800" y="434"/>
                </a:lnTo>
                <a:lnTo>
                  <a:pt x="773" y="466"/>
                </a:lnTo>
                <a:lnTo>
                  <a:pt x="763" y="482"/>
                </a:lnTo>
                <a:lnTo>
                  <a:pt x="757" y="487"/>
                </a:lnTo>
                <a:lnTo>
                  <a:pt x="752" y="493"/>
                </a:lnTo>
                <a:lnTo>
                  <a:pt x="667" y="572"/>
                </a:lnTo>
                <a:lnTo>
                  <a:pt x="662" y="577"/>
                </a:lnTo>
                <a:lnTo>
                  <a:pt x="667" y="577"/>
                </a:lnTo>
                <a:lnTo>
                  <a:pt x="667" y="583"/>
                </a:lnTo>
                <a:lnTo>
                  <a:pt x="667" y="588"/>
                </a:lnTo>
                <a:lnTo>
                  <a:pt x="662" y="593"/>
                </a:lnTo>
                <a:lnTo>
                  <a:pt x="662" y="599"/>
                </a:lnTo>
                <a:lnTo>
                  <a:pt x="662" y="604"/>
                </a:lnTo>
                <a:lnTo>
                  <a:pt x="657" y="604"/>
                </a:lnTo>
                <a:lnTo>
                  <a:pt x="657" y="609"/>
                </a:lnTo>
                <a:lnTo>
                  <a:pt x="651" y="609"/>
                </a:lnTo>
                <a:lnTo>
                  <a:pt x="651" y="614"/>
                </a:lnTo>
                <a:lnTo>
                  <a:pt x="657" y="614"/>
                </a:lnTo>
                <a:lnTo>
                  <a:pt x="657" y="620"/>
                </a:lnTo>
                <a:lnTo>
                  <a:pt x="657" y="625"/>
                </a:lnTo>
                <a:lnTo>
                  <a:pt x="657" y="630"/>
                </a:lnTo>
                <a:lnTo>
                  <a:pt x="651" y="636"/>
                </a:lnTo>
                <a:lnTo>
                  <a:pt x="651" y="641"/>
                </a:lnTo>
                <a:lnTo>
                  <a:pt x="651" y="646"/>
                </a:lnTo>
                <a:lnTo>
                  <a:pt x="651" y="651"/>
                </a:lnTo>
                <a:lnTo>
                  <a:pt x="651" y="657"/>
                </a:lnTo>
                <a:lnTo>
                  <a:pt x="646" y="657"/>
                </a:lnTo>
                <a:lnTo>
                  <a:pt x="641" y="657"/>
                </a:lnTo>
                <a:lnTo>
                  <a:pt x="641" y="651"/>
                </a:lnTo>
                <a:lnTo>
                  <a:pt x="646" y="651"/>
                </a:lnTo>
                <a:lnTo>
                  <a:pt x="646" y="646"/>
                </a:lnTo>
                <a:lnTo>
                  <a:pt x="646" y="641"/>
                </a:lnTo>
                <a:lnTo>
                  <a:pt x="646" y="636"/>
                </a:lnTo>
                <a:lnTo>
                  <a:pt x="646" y="630"/>
                </a:lnTo>
                <a:lnTo>
                  <a:pt x="641" y="630"/>
                </a:lnTo>
                <a:lnTo>
                  <a:pt x="646" y="630"/>
                </a:lnTo>
                <a:lnTo>
                  <a:pt x="646" y="625"/>
                </a:lnTo>
                <a:lnTo>
                  <a:pt x="641" y="625"/>
                </a:lnTo>
                <a:lnTo>
                  <a:pt x="646" y="625"/>
                </a:lnTo>
                <a:lnTo>
                  <a:pt x="646" y="620"/>
                </a:lnTo>
                <a:lnTo>
                  <a:pt x="646" y="614"/>
                </a:lnTo>
                <a:lnTo>
                  <a:pt x="641" y="614"/>
                </a:lnTo>
                <a:lnTo>
                  <a:pt x="636" y="614"/>
                </a:lnTo>
                <a:lnTo>
                  <a:pt x="546" y="593"/>
                </a:lnTo>
                <a:lnTo>
                  <a:pt x="540" y="604"/>
                </a:lnTo>
                <a:lnTo>
                  <a:pt x="540" y="609"/>
                </a:lnTo>
                <a:lnTo>
                  <a:pt x="540" y="614"/>
                </a:lnTo>
                <a:lnTo>
                  <a:pt x="535" y="614"/>
                </a:lnTo>
                <a:lnTo>
                  <a:pt x="535" y="620"/>
                </a:lnTo>
                <a:lnTo>
                  <a:pt x="540" y="620"/>
                </a:lnTo>
                <a:lnTo>
                  <a:pt x="540" y="625"/>
                </a:lnTo>
                <a:lnTo>
                  <a:pt x="546" y="625"/>
                </a:lnTo>
                <a:lnTo>
                  <a:pt x="546" y="630"/>
                </a:lnTo>
                <a:lnTo>
                  <a:pt x="546" y="636"/>
                </a:lnTo>
                <a:lnTo>
                  <a:pt x="546" y="641"/>
                </a:lnTo>
                <a:lnTo>
                  <a:pt x="546" y="646"/>
                </a:lnTo>
                <a:lnTo>
                  <a:pt x="540" y="646"/>
                </a:lnTo>
                <a:lnTo>
                  <a:pt x="540" y="651"/>
                </a:lnTo>
                <a:lnTo>
                  <a:pt x="540" y="657"/>
                </a:lnTo>
                <a:lnTo>
                  <a:pt x="535" y="657"/>
                </a:lnTo>
                <a:lnTo>
                  <a:pt x="535" y="662"/>
                </a:lnTo>
                <a:lnTo>
                  <a:pt x="540" y="662"/>
                </a:lnTo>
                <a:lnTo>
                  <a:pt x="546" y="662"/>
                </a:lnTo>
                <a:lnTo>
                  <a:pt x="546" y="667"/>
                </a:lnTo>
                <a:lnTo>
                  <a:pt x="546" y="673"/>
                </a:lnTo>
                <a:lnTo>
                  <a:pt x="546" y="678"/>
                </a:lnTo>
                <a:lnTo>
                  <a:pt x="546" y="683"/>
                </a:lnTo>
                <a:lnTo>
                  <a:pt x="546" y="689"/>
                </a:lnTo>
                <a:lnTo>
                  <a:pt x="540" y="689"/>
                </a:lnTo>
                <a:lnTo>
                  <a:pt x="546" y="689"/>
                </a:lnTo>
                <a:lnTo>
                  <a:pt x="546" y="704"/>
                </a:lnTo>
                <a:lnTo>
                  <a:pt x="546" y="710"/>
                </a:lnTo>
                <a:lnTo>
                  <a:pt x="614" y="763"/>
                </a:lnTo>
                <a:lnTo>
                  <a:pt x="657" y="794"/>
                </a:lnTo>
                <a:lnTo>
                  <a:pt x="662" y="816"/>
                </a:lnTo>
                <a:lnTo>
                  <a:pt x="662" y="821"/>
                </a:lnTo>
                <a:lnTo>
                  <a:pt x="657" y="821"/>
                </a:lnTo>
                <a:lnTo>
                  <a:pt x="651" y="821"/>
                </a:lnTo>
                <a:lnTo>
                  <a:pt x="646" y="821"/>
                </a:lnTo>
                <a:lnTo>
                  <a:pt x="646" y="826"/>
                </a:lnTo>
                <a:lnTo>
                  <a:pt x="641" y="826"/>
                </a:lnTo>
                <a:lnTo>
                  <a:pt x="641" y="831"/>
                </a:lnTo>
                <a:lnTo>
                  <a:pt x="636" y="831"/>
                </a:lnTo>
                <a:lnTo>
                  <a:pt x="636" y="837"/>
                </a:lnTo>
                <a:lnTo>
                  <a:pt x="630" y="837"/>
                </a:lnTo>
                <a:lnTo>
                  <a:pt x="630" y="842"/>
                </a:lnTo>
                <a:lnTo>
                  <a:pt x="625" y="842"/>
                </a:lnTo>
                <a:lnTo>
                  <a:pt x="620" y="842"/>
                </a:lnTo>
                <a:lnTo>
                  <a:pt x="614" y="847"/>
                </a:lnTo>
                <a:lnTo>
                  <a:pt x="609" y="847"/>
                </a:lnTo>
                <a:lnTo>
                  <a:pt x="604" y="847"/>
                </a:lnTo>
                <a:lnTo>
                  <a:pt x="604" y="853"/>
                </a:lnTo>
                <a:lnTo>
                  <a:pt x="604" y="858"/>
                </a:lnTo>
                <a:lnTo>
                  <a:pt x="598" y="858"/>
                </a:lnTo>
                <a:lnTo>
                  <a:pt x="593" y="858"/>
                </a:lnTo>
                <a:lnTo>
                  <a:pt x="593" y="863"/>
                </a:lnTo>
                <a:lnTo>
                  <a:pt x="588" y="863"/>
                </a:lnTo>
                <a:lnTo>
                  <a:pt x="588" y="869"/>
                </a:lnTo>
                <a:lnTo>
                  <a:pt x="583" y="869"/>
                </a:lnTo>
                <a:lnTo>
                  <a:pt x="583" y="874"/>
                </a:lnTo>
                <a:lnTo>
                  <a:pt x="577" y="874"/>
                </a:lnTo>
                <a:lnTo>
                  <a:pt x="577" y="879"/>
                </a:lnTo>
                <a:lnTo>
                  <a:pt x="572" y="879"/>
                </a:lnTo>
                <a:lnTo>
                  <a:pt x="572" y="884"/>
                </a:lnTo>
                <a:lnTo>
                  <a:pt x="567" y="884"/>
                </a:lnTo>
                <a:lnTo>
                  <a:pt x="567" y="890"/>
                </a:lnTo>
                <a:lnTo>
                  <a:pt x="561" y="890"/>
                </a:lnTo>
                <a:lnTo>
                  <a:pt x="561" y="895"/>
                </a:lnTo>
                <a:lnTo>
                  <a:pt x="556" y="895"/>
                </a:lnTo>
                <a:lnTo>
                  <a:pt x="556" y="900"/>
                </a:lnTo>
                <a:lnTo>
                  <a:pt x="551" y="900"/>
                </a:lnTo>
                <a:lnTo>
                  <a:pt x="551" y="906"/>
                </a:lnTo>
                <a:lnTo>
                  <a:pt x="546" y="906"/>
                </a:lnTo>
                <a:lnTo>
                  <a:pt x="540" y="906"/>
                </a:lnTo>
                <a:lnTo>
                  <a:pt x="535" y="906"/>
                </a:lnTo>
                <a:lnTo>
                  <a:pt x="530" y="911"/>
                </a:lnTo>
                <a:lnTo>
                  <a:pt x="524" y="911"/>
                </a:lnTo>
                <a:lnTo>
                  <a:pt x="524" y="916"/>
                </a:lnTo>
                <a:lnTo>
                  <a:pt x="519" y="916"/>
                </a:lnTo>
                <a:lnTo>
                  <a:pt x="519" y="921"/>
                </a:lnTo>
                <a:lnTo>
                  <a:pt x="514" y="921"/>
                </a:lnTo>
                <a:lnTo>
                  <a:pt x="519" y="921"/>
                </a:lnTo>
                <a:lnTo>
                  <a:pt x="519" y="927"/>
                </a:lnTo>
                <a:lnTo>
                  <a:pt x="519" y="932"/>
                </a:lnTo>
                <a:lnTo>
                  <a:pt x="514" y="932"/>
                </a:lnTo>
                <a:lnTo>
                  <a:pt x="508" y="932"/>
                </a:lnTo>
                <a:lnTo>
                  <a:pt x="503" y="937"/>
                </a:lnTo>
                <a:lnTo>
                  <a:pt x="503" y="943"/>
                </a:lnTo>
                <a:lnTo>
                  <a:pt x="498" y="943"/>
                </a:lnTo>
                <a:lnTo>
                  <a:pt x="498" y="948"/>
                </a:lnTo>
                <a:lnTo>
                  <a:pt x="493" y="948"/>
                </a:lnTo>
                <a:lnTo>
                  <a:pt x="487" y="948"/>
                </a:lnTo>
                <a:lnTo>
                  <a:pt x="482" y="948"/>
                </a:lnTo>
                <a:lnTo>
                  <a:pt x="477" y="948"/>
                </a:lnTo>
                <a:lnTo>
                  <a:pt x="477" y="953"/>
                </a:lnTo>
                <a:lnTo>
                  <a:pt x="471" y="953"/>
                </a:lnTo>
                <a:lnTo>
                  <a:pt x="466" y="953"/>
                </a:lnTo>
                <a:lnTo>
                  <a:pt x="466" y="959"/>
                </a:lnTo>
                <a:lnTo>
                  <a:pt x="461" y="959"/>
                </a:lnTo>
                <a:lnTo>
                  <a:pt x="456" y="959"/>
                </a:lnTo>
                <a:lnTo>
                  <a:pt x="461" y="964"/>
                </a:lnTo>
                <a:lnTo>
                  <a:pt x="466" y="964"/>
                </a:lnTo>
                <a:lnTo>
                  <a:pt x="466" y="969"/>
                </a:lnTo>
                <a:lnTo>
                  <a:pt x="471" y="969"/>
                </a:lnTo>
                <a:lnTo>
                  <a:pt x="471" y="974"/>
                </a:lnTo>
                <a:lnTo>
                  <a:pt x="477" y="974"/>
                </a:lnTo>
                <a:lnTo>
                  <a:pt x="471" y="980"/>
                </a:lnTo>
                <a:lnTo>
                  <a:pt x="477" y="980"/>
                </a:lnTo>
                <a:lnTo>
                  <a:pt x="482" y="980"/>
                </a:lnTo>
                <a:lnTo>
                  <a:pt x="487" y="985"/>
                </a:lnTo>
                <a:lnTo>
                  <a:pt x="482" y="985"/>
                </a:lnTo>
                <a:lnTo>
                  <a:pt x="487" y="985"/>
                </a:lnTo>
                <a:lnTo>
                  <a:pt x="487" y="990"/>
                </a:lnTo>
                <a:lnTo>
                  <a:pt x="482" y="990"/>
                </a:lnTo>
                <a:lnTo>
                  <a:pt x="482" y="996"/>
                </a:lnTo>
                <a:lnTo>
                  <a:pt x="482" y="1001"/>
                </a:lnTo>
                <a:lnTo>
                  <a:pt x="482" y="1006"/>
                </a:lnTo>
                <a:lnTo>
                  <a:pt x="482" y="1011"/>
                </a:lnTo>
                <a:lnTo>
                  <a:pt x="487" y="1011"/>
                </a:lnTo>
                <a:lnTo>
                  <a:pt x="487" y="1017"/>
                </a:lnTo>
                <a:lnTo>
                  <a:pt x="493" y="1017"/>
                </a:lnTo>
                <a:lnTo>
                  <a:pt x="493" y="1022"/>
                </a:lnTo>
                <a:lnTo>
                  <a:pt x="498" y="1022"/>
                </a:lnTo>
                <a:lnTo>
                  <a:pt x="498" y="1027"/>
                </a:lnTo>
                <a:lnTo>
                  <a:pt x="498" y="1033"/>
                </a:lnTo>
                <a:lnTo>
                  <a:pt x="498" y="1038"/>
                </a:lnTo>
                <a:lnTo>
                  <a:pt x="498" y="1043"/>
                </a:lnTo>
                <a:lnTo>
                  <a:pt x="493" y="1043"/>
                </a:lnTo>
                <a:lnTo>
                  <a:pt x="493" y="1049"/>
                </a:lnTo>
                <a:lnTo>
                  <a:pt x="498" y="1049"/>
                </a:lnTo>
                <a:lnTo>
                  <a:pt x="498" y="1054"/>
                </a:lnTo>
                <a:lnTo>
                  <a:pt x="493" y="1054"/>
                </a:lnTo>
                <a:lnTo>
                  <a:pt x="493" y="1059"/>
                </a:lnTo>
                <a:lnTo>
                  <a:pt x="487" y="1059"/>
                </a:lnTo>
                <a:lnTo>
                  <a:pt x="487" y="1064"/>
                </a:lnTo>
                <a:lnTo>
                  <a:pt x="487" y="1070"/>
                </a:lnTo>
                <a:lnTo>
                  <a:pt x="482" y="1070"/>
                </a:lnTo>
                <a:lnTo>
                  <a:pt x="482" y="1075"/>
                </a:lnTo>
                <a:lnTo>
                  <a:pt x="477" y="1075"/>
                </a:lnTo>
                <a:lnTo>
                  <a:pt x="477" y="1080"/>
                </a:lnTo>
                <a:lnTo>
                  <a:pt x="477" y="1086"/>
                </a:lnTo>
                <a:lnTo>
                  <a:pt x="471" y="1080"/>
                </a:lnTo>
                <a:lnTo>
                  <a:pt x="471" y="1086"/>
                </a:lnTo>
                <a:lnTo>
                  <a:pt x="471" y="1080"/>
                </a:lnTo>
                <a:lnTo>
                  <a:pt x="471" y="1086"/>
                </a:lnTo>
                <a:lnTo>
                  <a:pt x="471" y="1091"/>
                </a:lnTo>
                <a:lnTo>
                  <a:pt x="466" y="1091"/>
                </a:lnTo>
                <a:lnTo>
                  <a:pt x="466" y="1096"/>
                </a:lnTo>
                <a:lnTo>
                  <a:pt x="466" y="1101"/>
                </a:lnTo>
                <a:lnTo>
                  <a:pt x="461" y="1101"/>
                </a:lnTo>
                <a:lnTo>
                  <a:pt x="456" y="1101"/>
                </a:lnTo>
                <a:lnTo>
                  <a:pt x="456" y="1096"/>
                </a:lnTo>
                <a:lnTo>
                  <a:pt x="456" y="1101"/>
                </a:lnTo>
                <a:lnTo>
                  <a:pt x="450" y="1101"/>
                </a:lnTo>
                <a:lnTo>
                  <a:pt x="445" y="1101"/>
                </a:lnTo>
                <a:lnTo>
                  <a:pt x="440" y="1101"/>
                </a:lnTo>
                <a:lnTo>
                  <a:pt x="440" y="1107"/>
                </a:lnTo>
                <a:lnTo>
                  <a:pt x="440" y="1101"/>
                </a:lnTo>
                <a:lnTo>
                  <a:pt x="434" y="1101"/>
                </a:lnTo>
                <a:lnTo>
                  <a:pt x="434" y="1107"/>
                </a:lnTo>
                <a:lnTo>
                  <a:pt x="434" y="1101"/>
                </a:lnTo>
                <a:lnTo>
                  <a:pt x="434" y="1107"/>
                </a:lnTo>
                <a:lnTo>
                  <a:pt x="429" y="1107"/>
                </a:lnTo>
                <a:lnTo>
                  <a:pt x="429" y="1112"/>
                </a:lnTo>
                <a:lnTo>
                  <a:pt x="429" y="1117"/>
                </a:lnTo>
                <a:lnTo>
                  <a:pt x="429" y="1112"/>
                </a:lnTo>
                <a:lnTo>
                  <a:pt x="429" y="1117"/>
                </a:lnTo>
                <a:lnTo>
                  <a:pt x="424" y="1117"/>
                </a:lnTo>
                <a:lnTo>
                  <a:pt x="429" y="1117"/>
                </a:lnTo>
                <a:lnTo>
                  <a:pt x="429" y="1123"/>
                </a:lnTo>
                <a:lnTo>
                  <a:pt x="424" y="1123"/>
                </a:lnTo>
                <a:lnTo>
                  <a:pt x="424" y="1128"/>
                </a:lnTo>
                <a:lnTo>
                  <a:pt x="424" y="1133"/>
                </a:lnTo>
                <a:lnTo>
                  <a:pt x="424" y="1128"/>
                </a:lnTo>
                <a:lnTo>
                  <a:pt x="429" y="1128"/>
                </a:lnTo>
                <a:lnTo>
                  <a:pt x="429" y="1133"/>
                </a:lnTo>
                <a:lnTo>
                  <a:pt x="429" y="1139"/>
                </a:lnTo>
                <a:lnTo>
                  <a:pt x="434" y="1139"/>
                </a:lnTo>
                <a:lnTo>
                  <a:pt x="429" y="1139"/>
                </a:lnTo>
                <a:lnTo>
                  <a:pt x="424" y="1139"/>
                </a:lnTo>
                <a:lnTo>
                  <a:pt x="418" y="1139"/>
                </a:lnTo>
                <a:lnTo>
                  <a:pt x="418" y="1144"/>
                </a:lnTo>
                <a:lnTo>
                  <a:pt x="413" y="1144"/>
                </a:lnTo>
                <a:lnTo>
                  <a:pt x="413" y="1149"/>
                </a:lnTo>
                <a:lnTo>
                  <a:pt x="408" y="1149"/>
                </a:lnTo>
                <a:lnTo>
                  <a:pt x="408" y="1154"/>
                </a:lnTo>
                <a:lnTo>
                  <a:pt x="403" y="1154"/>
                </a:lnTo>
                <a:lnTo>
                  <a:pt x="403" y="1160"/>
                </a:lnTo>
                <a:lnTo>
                  <a:pt x="397" y="1160"/>
                </a:lnTo>
                <a:lnTo>
                  <a:pt x="392" y="1160"/>
                </a:lnTo>
                <a:lnTo>
                  <a:pt x="387" y="1165"/>
                </a:lnTo>
                <a:lnTo>
                  <a:pt x="381" y="1165"/>
                </a:lnTo>
                <a:lnTo>
                  <a:pt x="376" y="1165"/>
                </a:lnTo>
                <a:lnTo>
                  <a:pt x="381" y="1170"/>
                </a:lnTo>
                <a:lnTo>
                  <a:pt x="376" y="1170"/>
                </a:lnTo>
                <a:lnTo>
                  <a:pt x="371" y="1170"/>
                </a:lnTo>
                <a:lnTo>
                  <a:pt x="371" y="1176"/>
                </a:lnTo>
                <a:lnTo>
                  <a:pt x="366" y="1176"/>
                </a:lnTo>
                <a:lnTo>
                  <a:pt x="366" y="1181"/>
                </a:lnTo>
                <a:lnTo>
                  <a:pt x="366" y="1186"/>
                </a:lnTo>
                <a:lnTo>
                  <a:pt x="360" y="1186"/>
                </a:lnTo>
                <a:lnTo>
                  <a:pt x="360" y="1181"/>
                </a:lnTo>
                <a:lnTo>
                  <a:pt x="355" y="1181"/>
                </a:lnTo>
                <a:lnTo>
                  <a:pt x="355" y="1186"/>
                </a:lnTo>
                <a:lnTo>
                  <a:pt x="350" y="1186"/>
                </a:lnTo>
                <a:lnTo>
                  <a:pt x="355" y="1191"/>
                </a:lnTo>
                <a:lnTo>
                  <a:pt x="350" y="1191"/>
                </a:lnTo>
                <a:lnTo>
                  <a:pt x="350" y="1197"/>
                </a:lnTo>
                <a:lnTo>
                  <a:pt x="350" y="1202"/>
                </a:lnTo>
                <a:lnTo>
                  <a:pt x="344" y="1202"/>
                </a:lnTo>
                <a:lnTo>
                  <a:pt x="339" y="1202"/>
                </a:lnTo>
                <a:lnTo>
                  <a:pt x="339" y="1207"/>
                </a:lnTo>
                <a:lnTo>
                  <a:pt x="334" y="1207"/>
                </a:lnTo>
                <a:lnTo>
                  <a:pt x="328" y="1207"/>
                </a:lnTo>
                <a:lnTo>
                  <a:pt x="328" y="1213"/>
                </a:lnTo>
                <a:lnTo>
                  <a:pt x="323" y="1213"/>
                </a:lnTo>
                <a:lnTo>
                  <a:pt x="318" y="1213"/>
                </a:lnTo>
                <a:lnTo>
                  <a:pt x="313" y="1213"/>
                </a:lnTo>
                <a:lnTo>
                  <a:pt x="307" y="1213"/>
                </a:lnTo>
                <a:lnTo>
                  <a:pt x="302" y="1213"/>
                </a:lnTo>
                <a:lnTo>
                  <a:pt x="297" y="1213"/>
                </a:lnTo>
                <a:lnTo>
                  <a:pt x="291" y="1213"/>
                </a:lnTo>
                <a:lnTo>
                  <a:pt x="286" y="1213"/>
                </a:lnTo>
                <a:lnTo>
                  <a:pt x="281" y="1213"/>
                </a:lnTo>
                <a:lnTo>
                  <a:pt x="260" y="1213"/>
                </a:lnTo>
                <a:lnTo>
                  <a:pt x="228" y="1207"/>
                </a:lnTo>
                <a:lnTo>
                  <a:pt x="228" y="1191"/>
                </a:lnTo>
                <a:lnTo>
                  <a:pt x="223" y="1176"/>
                </a:lnTo>
                <a:lnTo>
                  <a:pt x="223" y="1165"/>
                </a:lnTo>
                <a:lnTo>
                  <a:pt x="223" y="1149"/>
                </a:lnTo>
                <a:lnTo>
                  <a:pt x="223" y="1139"/>
                </a:lnTo>
                <a:lnTo>
                  <a:pt x="217" y="1123"/>
                </a:lnTo>
                <a:lnTo>
                  <a:pt x="212" y="1112"/>
                </a:lnTo>
                <a:lnTo>
                  <a:pt x="207" y="1096"/>
                </a:lnTo>
                <a:lnTo>
                  <a:pt x="196" y="1080"/>
                </a:lnTo>
                <a:lnTo>
                  <a:pt x="191" y="1070"/>
                </a:lnTo>
                <a:lnTo>
                  <a:pt x="180" y="1059"/>
                </a:lnTo>
                <a:lnTo>
                  <a:pt x="170" y="1043"/>
                </a:lnTo>
                <a:lnTo>
                  <a:pt x="170" y="1038"/>
                </a:lnTo>
                <a:lnTo>
                  <a:pt x="170" y="1033"/>
                </a:lnTo>
                <a:lnTo>
                  <a:pt x="164" y="1033"/>
                </a:lnTo>
                <a:lnTo>
                  <a:pt x="164" y="1027"/>
                </a:lnTo>
                <a:lnTo>
                  <a:pt x="164" y="1022"/>
                </a:lnTo>
                <a:lnTo>
                  <a:pt x="159" y="1022"/>
                </a:lnTo>
                <a:lnTo>
                  <a:pt x="159" y="1017"/>
                </a:lnTo>
                <a:lnTo>
                  <a:pt x="154" y="1017"/>
                </a:lnTo>
                <a:lnTo>
                  <a:pt x="154" y="1011"/>
                </a:lnTo>
                <a:lnTo>
                  <a:pt x="154" y="1006"/>
                </a:lnTo>
                <a:lnTo>
                  <a:pt x="148" y="1006"/>
                </a:lnTo>
                <a:lnTo>
                  <a:pt x="148" y="1001"/>
                </a:lnTo>
                <a:lnTo>
                  <a:pt x="143" y="996"/>
                </a:lnTo>
                <a:lnTo>
                  <a:pt x="143" y="990"/>
                </a:lnTo>
                <a:lnTo>
                  <a:pt x="138" y="990"/>
                </a:lnTo>
                <a:lnTo>
                  <a:pt x="138" y="985"/>
                </a:lnTo>
                <a:lnTo>
                  <a:pt x="133" y="974"/>
                </a:lnTo>
                <a:lnTo>
                  <a:pt x="127" y="969"/>
                </a:lnTo>
                <a:lnTo>
                  <a:pt x="127" y="964"/>
                </a:lnTo>
                <a:lnTo>
                  <a:pt x="122" y="959"/>
                </a:lnTo>
                <a:lnTo>
                  <a:pt x="122" y="953"/>
                </a:lnTo>
                <a:lnTo>
                  <a:pt x="117" y="953"/>
                </a:lnTo>
                <a:lnTo>
                  <a:pt x="111" y="948"/>
                </a:lnTo>
                <a:lnTo>
                  <a:pt x="106" y="948"/>
                </a:lnTo>
                <a:lnTo>
                  <a:pt x="106" y="943"/>
                </a:lnTo>
                <a:lnTo>
                  <a:pt x="101" y="943"/>
                </a:lnTo>
                <a:lnTo>
                  <a:pt x="143" y="900"/>
                </a:lnTo>
                <a:lnTo>
                  <a:pt x="143" y="895"/>
                </a:lnTo>
                <a:lnTo>
                  <a:pt x="148" y="895"/>
                </a:lnTo>
                <a:lnTo>
                  <a:pt x="148" y="890"/>
                </a:lnTo>
                <a:lnTo>
                  <a:pt x="138" y="874"/>
                </a:lnTo>
                <a:lnTo>
                  <a:pt x="133" y="874"/>
                </a:lnTo>
                <a:lnTo>
                  <a:pt x="133" y="869"/>
                </a:lnTo>
                <a:lnTo>
                  <a:pt x="133" y="863"/>
                </a:lnTo>
                <a:lnTo>
                  <a:pt x="127" y="863"/>
                </a:lnTo>
                <a:lnTo>
                  <a:pt x="127" y="858"/>
                </a:lnTo>
                <a:lnTo>
                  <a:pt x="122" y="853"/>
                </a:lnTo>
                <a:lnTo>
                  <a:pt x="122" y="847"/>
                </a:lnTo>
                <a:lnTo>
                  <a:pt x="117" y="847"/>
                </a:lnTo>
                <a:lnTo>
                  <a:pt x="117" y="842"/>
                </a:lnTo>
                <a:lnTo>
                  <a:pt x="111" y="842"/>
                </a:lnTo>
                <a:lnTo>
                  <a:pt x="111" y="837"/>
                </a:lnTo>
                <a:lnTo>
                  <a:pt x="106" y="837"/>
                </a:lnTo>
                <a:lnTo>
                  <a:pt x="106" y="831"/>
                </a:lnTo>
                <a:lnTo>
                  <a:pt x="101" y="831"/>
                </a:lnTo>
                <a:lnTo>
                  <a:pt x="101" y="826"/>
                </a:lnTo>
                <a:lnTo>
                  <a:pt x="101" y="821"/>
                </a:lnTo>
                <a:lnTo>
                  <a:pt x="96" y="821"/>
                </a:lnTo>
                <a:lnTo>
                  <a:pt x="96" y="816"/>
                </a:lnTo>
                <a:lnTo>
                  <a:pt x="90" y="816"/>
                </a:lnTo>
                <a:lnTo>
                  <a:pt x="90" y="810"/>
                </a:lnTo>
                <a:lnTo>
                  <a:pt x="90" y="805"/>
                </a:lnTo>
                <a:lnTo>
                  <a:pt x="85" y="805"/>
                </a:lnTo>
                <a:lnTo>
                  <a:pt x="85" y="800"/>
                </a:lnTo>
                <a:lnTo>
                  <a:pt x="90" y="800"/>
                </a:lnTo>
                <a:lnTo>
                  <a:pt x="90" y="794"/>
                </a:lnTo>
                <a:lnTo>
                  <a:pt x="90" y="789"/>
                </a:lnTo>
                <a:lnTo>
                  <a:pt x="90" y="784"/>
                </a:lnTo>
                <a:lnTo>
                  <a:pt x="85" y="784"/>
                </a:lnTo>
                <a:lnTo>
                  <a:pt x="85" y="779"/>
                </a:lnTo>
                <a:lnTo>
                  <a:pt x="80" y="773"/>
                </a:lnTo>
                <a:lnTo>
                  <a:pt x="74" y="773"/>
                </a:lnTo>
                <a:lnTo>
                  <a:pt x="74" y="768"/>
                </a:lnTo>
                <a:lnTo>
                  <a:pt x="74" y="763"/>
                </a:lnTo>
                <a:lnTo>
                  <a:pt x="69" y="763"/>
                </a:lnTo>
                <a:lnTo>
                  <a:pt x="69" y="757"/>
                </a:lnTo>
                <a:lnTo>
                  <a:pt x="69" y="752"/>
                </a:lnTo>
                <a:lnTo>
                  <a:pt x="69" y="747"/>
                </a:lnTo>
                <a:lnTo>
                  <a:pt x="69" y="741"/>
                </a:lnTo>
                <a:lnTo>
                  <a:pt x="64" y="741"/>
                </a:lnTo>
                <a:lnTo>
                  <a:pt x="58" y="741"/>
                </a:lnTo>
                <a:lnTo>
                  <a:pt x="58" y="736"/>
                </a:lnTo>
                <a:lnTo>
                  <a:pt x="53" y="736"/>
                </a:lnTo>
                <a:lnTo>
                  <a:pt x="0" y="726"/>
                </a:lnTo>
                <a:lnTo>
                  <a:pt x="21" y="710"/>
                </a:lnTo>
                <a:lnTo>
                  <a:pt x="27" y="710"/>
                </a:lnTo>
                <a:lnTo>
                  <a:pt x="27" y="704"/>
                </a:lnTo>
                <a:lnTo>
                  <a:pt x="27" y="699"/>
                </a:lnTo>
                <a:lnTo>
                  <a:pt x="32" y="694"/>
                </a:lnTo>
                <a:lnTo>
                  <a:pt x="32" y="689"/>
                </a:lnTo>
                <a:lnTo>
                  <a:pt x="37" y="689"/>
                </a:lnTo>
                <a:lnTo>
                  <a:pt x="37" y="683"/>
                </a:lnTo>
                <a:lnTo>
                  <a:pt x="43" y="678"/>
                </a:lnTo>
                <a:lnTo>
                  <a:pt x="43" y="673"/>
                </a:lnTo>
                <a:lnTo>
                  <a:pt x="58" y="667"/>
                </a:lnTo>
                <a:lnTo>
                  <a:pt x="64" y="667"/>
                </a:lnTo>
                <a:lnTo>
                  <a:pt x="69" y="667"/>
                </a:lnTo>
                <a:lnTo>
                  <a:pt x="74" y="673"/>
                </a:lnTo>
                <a:lnTo>
                  <a:pt x="80" y="673"/>
                </a:lnTo>
                <a:lnTo>
                  <a:pt x="85" y="673"/>
                </a:lnTo>
                <a:lnTo>
                  <a:pt x="90" y="673"/>
                </a:lnTo>
                <a:lnTo>
                  <a:pt x="96" y="673"/>
                </a:lnTo>
                <a:lnTo>
                  <a:pt x="96" y="667"/>
                </a:lnTo>
                <a:lnTo>
                  <a:pt x="101" y="667"/>
                </a:lnTo>
                <a:lnTo>
                  <a:pt x="111" y="657"/>
                </a:lnTo>
                <a:lnTo>
                  <a:pt x="127" y="646"/>
                </a:lnTo>
                <a:lnTo>
                  <a:pt x="154" y="646"/>
                </a:lnTo>
                <a:lnTo>
                  <a:pt x="186" y="667"/>
                </a:lnTo>
                <a:lnTo>
                  <a:pt x="191" y="667"/>
                </a:lnTo>
                <a:lnTo>
                  <a:pt x="191" y="662"/>
                </a:lnTo>
                <a:lnTo>
                  <a:pt x="196" y="662"/>
                </a:lnTo>
                <a:lnTo>
                  <a:pt x="201" y="662"/>
                </a:lnTo>
                <a:lnTo>
                  <a:pt x="207" y="662"/>
                </a:lnTo>
                <a:lnTo>
                  <a:pt x="207" y="657"/>
                </a:lnTo>
                <a:lnTo>
                  <a:pt x="212" y="651"/>
                </a:lnTo>
                <a:lnTo>
                  <a:pt x="217" y="646"/>
                </a:lnTo>
                <a:lnTo>
                  <a:pt x="223" y="641"/>
                </a:lnTo>
                <a:lnTo>
                  <a:pt x="223" y="646"/>
                </a:lnTo>
                <a:lnTo>
                  <a:pt x="238" y="651"/>
                </a:lnTo>
                <a:lnTo>
                  <a:pt x="249" y="651"/>
                </a:lnTo>
                <a:lnTo>
                  <a:pt x="260" y="636"/>
                </a:lnTo>
                <a:lnTo>
                  <a:pt x="270" y="630"/>
                </a:lnTo>
                <a:lnTo>
                  <a:pt x="276" y="625"/>
                </a:lnTo>
                <a:lnTo>
                  <a:pt x="297" y="593"/>
                </a:lnTo>
                <a:lnTo>
                  <a:pt x="318" y="567"/>
                </a:lnTo>
                <a:lnTo>
                  <a:pt x="334" y="546"/>
                </a:lnTo>
                <a:lnTo>
                  <a:pt x="307" y="524"/>
                </a:lnTo>
                <a:lnTo>
                  <a:pt x="307" y="514"/>
                </a:lnTo>
                <a:lnTo>
                  <a:pt x="328" y="493"/>
                </a:lnTo>
                <a:lnTo>
                  <a:pt x="334" y="493"/>
                </a:lnTo>
                <a:lnTo>
                  <a:pt x="339" y="487"/>
                </a:lnTo>
                <a:lnTo>
                  <a:pt x="344" y="482"/>
                </a:lnTo>
                <a:lnTo>
                  <a:pt x="344" y="477"/>
                </a:lnTo>
                <a:lnTo>
                  <a:pt x="350" y="477"/>
                </a:lnTo>
                <a:lnTo>
                  <a:pt x="350" y="471"/>
                </a:lnTo>
                <a:lnTo>
                  <a:pt x="355" y="471"/>
                </a:lnTo>
                <a:lnTo>
                  <a:pt x="360" y="471"/>
                </a:lnTo>
                <a:lnTo>
                  <a:pt x="366" y="471"/>
                </a:lnTo>
                <a:lnTo>
                  <a:pt x="371" y="471"/>
                </a:lnTo>
                <a:lnTo>
                  <a:pt x="371" y="466"/>
                </a:lnTo>
                <a:lnTo>
                  <a:pt x="376" y="466"/>
                </a:lnTo>
                <a:lnTo>
                  <a:pt x="376" y="461"/>
                </a:lnTo>
                <a:lnTo>
                  <a:pt x="381" y="456"/>
                </a:lnTo>
                <a:lnTo>
                  <a:pt x="418" y="381"/>
                </a:lnTo>
                <a:lnTo>
                  <a:pt x="424" y="376"/>
                </a:lnTo>
                <a:lnTo>
                  <a:pt x="424" y="371"/>
                </a:lnTo>
                <a:lnTo>
                  <a:pt x="429" y="366"/>
                </a:lnTo>
                <a:lnTo>
                  <a:pt x="429" y="360"/>
                </a:lnTo>
                <a:lnTo>
                  <a:pt x="429" y="355"/>
                </a:lnTo>
                <a:lnTo>
                  <a:pt x="424" y="355"/>
                </a:lnTo>
                <a:lnTo>
                  <a:pt x="424" y="350"/>
                </a:lnTo>
                <a:lnTo>
                  <a:pt x="418" y="350"/>
                </a:lnTo>
                <a:lnTo>
                  <a:pt x="418" y="344"/>
                </a:lnTo>
                <a:lnTo>
                  <a:pt x="413" y="344"/>
                </a:lnTo>
                <a:lnTo>
                  <a:pt x="408" y="344"/>
                </a:lnTo>
                <a:lnTo>
                  <a:pt x="403" y="344"/>
                </a:lnTo>
                <a:lnTo>
                  <a:pt x="397" y="339"/>
                </a:lnTo>
                <a:lnTo>
                  <a:pt x="392" y="339"/>
                </a:lnTo>
                <a:lnTo>
                  <a:pt x="392" y="334"/>
                </a:lnTo>
                <a:lnTo>
                  <a:pt x="387" y="334"/>
                </a:lnTo>
                <a:lnTo>
                  <a:pt x="387" y="329"/>
                </a:lnTo>
                <a:lnTo>
                  <a:pt x="381" y="329"/>
                </a:lnTo>
                <a:lnTo>
                  <a:pt x="381" y="323"/>
                </a:lnTo>
                <a:lnTo>
                  <a:pt x="376" y="323"/>
                </a:lnTo>
                <a:lnTo>
                  <a:pt x="376" y="318"/>
                </a:lnTo>
                <a:lnTo>
                  <a:pt x="376" y="313"/>
                </a:lnTo>
                <a:lnTo>
                  <a:pt x="376" y="307"/>
                </a:lnTo>
                <a:lnTo>
                  <a:pt x="376" y="302"/>
                </a:lnTo>
                <a:lnTo>
                  <a:pt x="376" y="297"/>
                </a:lnTo>
                <a:lnTo>
                  <a:pt x="381" y="297"/>
                </a:lnTo>
                <a:lnTo>
                  <a:pt x="334" y="281"/>
                </a:lnTo>
                <a:lnTo>
                  <a:pt x="318" y="270"/>
                </a:lnTo>
                <a:lnTo>
                  <a:pt x="313" y="270"/>
                </a:lnTo>
                <a:lnTo>
                  <a:pt x="307" y="270"/>
                </a:lnTo>
                <a:lnTo>
                  <a:pt x="307" y="265"/>
                </a:lnTo>
                <a:lnTo>
                  <a:pt x="302" y="265"/>
                </a:lnTo>
                <a:lnTo>
                  <a:pt x="302" y="260"/>
                </a:lnTo>
                <a:lnTo>
                  <a:pt x="297" y="254"/>
                </a:lnTo>
                <a:lnTo>
                  <a:pt x="291" y="254"/>
                </a:lnTo>
                <a:lnTo>
                  <a:pt x="286" y="254"/>
                </a:lnTo>
                <a:lnTo>
                  <a:pt x="286" y="249"/>
                </a:lnTo>
                <a:lnTo>
                  <a:pt x="281" y="249"/>
                </a:lnTo>
                <a:lnTo>
                  <a:pt x="276" y="249"/>
                </a:lnTo>
                <a:lnTo>
                  <a:pt x="270" y="249"/>
                </a:lnTo>
                <a:lnTo>
                  <a:pt x="265" y="254"/>
                </a:lnTo>
                <a:lnTo>
                  <a:pt x="260" y="254"/>
                </a:lnTo>
                <a:lnTo>
                  <a:pt x="233" y="254"/>
                </a:lnTo>
                <a:lnTo>
                  <a:pt x="233" y="249"/>
                </a:lnTo>
                <a:lnTo>
                  <a:pt x="228" y="244"/>
                </a:lnTo>
                <a:lnTo>
                  <a:pt x="223" y="244"/>
                </a:lnTo>
                <a:lnTo>
                  <a:pt x="223" y="239"/>
                </a:lnTo>
                <a:lnTo>
                  <a:pt x="223" y="233"/>
                </a:lnTo>
                <a:lnTo>
                  <a:pt x="217" y="233"/>
                </a:lnTo>
                <a:lnTo>
                  <a:pt x="217" y="228"/>
                </a:lnTo>
                <a:lnTo>
                  <a:pt x="217" y="223"/>
                </a:lnTo>
                <a:lnTo>
                  <a:pt x="217" y="217"/>
                </a:lnTo>
                <a:lnTo>
                  <a:pt x="212" y="217"/>
                </a:lnTo>
                <a:lnTo>
                  <a:pt x="212" y="212"/>
                </a:lnTo>
                <a:lnTo>
                  <a:pt x="212" y="207"/>
                </a:lnTo>
                <a:lnTo>
                  <a:pt x="207" y="207"/>
                </a:lnTo>
                <a:lnTo>
                  <a:pt x="207" y="201"/>
                </a:lnTo>
                <a:lnTo>
                  <a:pt x="207" y="196"/>
                </a:lnTo>
                <a:lnTo>
                  <a:pt x="207" y="191"/>
                </a:lnTo>
                <a:lnTo>
                  <a:pt x="207" y="186"/>
                </a:lnTo>
                <a:lnTo>
                  <a:pt x="207" y="180"/>
                </a:lnTo>
                <a:lnTo>
                  <a:pt x="207" y="175"/>
                </a:lnTo>
                <a:lnTo>
                  <a:pt x="201" y="175"/>
                </a:lnTo>
                <a:lnTo>
                  <a:pt x="196" y="170"/>
                </a:lnTo>
                <a:lnTo>
                  <a:pt x="196" y="164"/>
                </a:lnTo>
                <a:lnTo>
                  <a:pt x="191" y="164"/>
                </a:lnTo>
                <a:lnTo>
                  <a:pt x="191" y="159"/>
                </a:lnTo>
                <a:lnTo>
                  <a:pt x="191" y="154"/>
                </a:lnTo>
                <a:lnTo>
                  <a:pt x="196" y="154"/>
                </a:lnTo>
                <a:lnTo>
                  <a:pt x="196" y="149"/>
                </a:lnTo>
                <a:lnTo>
                  <a:pt x="201" y="149"/>
                </a:lnTo>
                <a:lnTo>
                  <a:pt x="207" y="149"/>
                </a:lnTo>
                <a:lnTo>
                  <a:pt x="212" y="149"/>
                </a:lnTo>
                <a:lnTo>
                  <a:pt x="212" y="143"/>
                </a:lnTo>
                <a:lnTo>
                  <a:pt x="217" y="143"/>
                </a:lnTo>
                <a:lnTo>
                  <a:pt x="223" y="143"/>
                </a:lnTo>
                <a:lnTo>
                  <a:pt x="228" y="143"/>
                </a:lnTo>
                <a:lnTo>
                  <a:pt x="233" y="143"/>
                </a:lnTo>
                <a:lnTo>
                  <a:pt x="238" y="143"/>
                </a:lnTo>
                <a:lnTo>
                  <a:pt x="238" y="138"/>
                </a:lnTo>
                <a:lnTo>
                  <a:pt x="244" y="138"/>
                </a:lnTo>
                <a:lnTo>
                  <a:pt x="244" y="133"/>
                </a:lnTo>
                <a:lnTo>
                  <a:pt x="249" y="133"/>
                </a:lnTo>
                <a:lnTo>
                  <a:pt x="249" y="127"/>
                </a:lnTo>
                <a:lnTo>
                  <a:pt x="254" y="127"/>
                </a:lnTo>
                <a:lnTo>
                  <a:pt x="260" y="127"/>
                </a:lnTo>
                <a:lnTo>
                  <a:pt x="260" y="122"/>
                </a:lnTo>
                <a:lnTo>
                  <a:pt x="265" y="122"/>
                </a:lnTo>
                <a:lnTo>
                  <a:pt x="265" y="117"/>
                </a:lnTo>
                <a:lnTo>
                  <a:pt x="265" y="111"/>
                </a:lnTo>
                <a:lnTo>
                  <a:pt x="270" y="111"/>
                </a:lnTo>
                <a:lnTo>
                  <a:pt x="276" y="111"/>
                </a:lnTo>
                <a:lnTo>
                  <a:pt x="276" y="106"/>
                </a:lnTo>
                <a:lnTo>
                  <a:pt x="281" y="106"/>
                </a:lnTo>
                <a:lnTo>
                  <a:pt x="286" y="106"/>
                </a:lnTo>
                <a:lnTo>
                  <a:pt x="286" y="101"/>
                </a:lnTo>
                <a:lnTo>
                  <a:pt x="291" y="101"/>
                </a:lnTo>
                <a:lnTo>
                  <a:pt x="291" y="96"/>
                </a:lnTo>
                <a:lnTo>
                  <a:pt x="297" y="96"/>
                </a:lnTo>
                <a:lnTo>
                  <a:pt x="297" y="90"/>
                </a:lnTo>
                <a:lnTo>
                  <a:pt x="297" y="85"/>
                </a:lnTo>
                <a:lnTo>
                  <a:pt x="302" y="85"/>
                </a:lnTo>
                <a:lnTo>
                  <a:pt x="302" y="80"/>
                </a:lnTo>
                <a:lnTo>
                  <a:pt x="307" y="80"/>
                </a:lnTo>
                <a:lnTo>
                  <a:pt x="307" y="74"/>
                </a:lnTo>
                <a:lnTo>
                  <a:pt x="313" y="74"/>
                </a:lnTo>
                <a:lnTo>
                  <a:pt x="313" y="69"/>
                </a:lnTo>
                <a:lnTo>
                  <a:pt x="313" y="64"/>
                </a:lnTo>
                <a:lnTo>
                  <a:pt x="318" y="64"/>
                </a:lnTo>
                <a:lnTo>
                  <a:pt x="318" y="59"/>
                </a:lnTo>
                <a:lnTo>
                  <a:pt x="318" y="53"/>
                </a:lnTo>
                <a:lnTo>
                  <a:pt x="323" y="53"/>
                </a:lnTo>
                <a:lnTo>
                  <a:pt x="328" y="53"/>
                </a:lnTo>
                <a:lnTo>
                  <a:pt x="334" y="48"/>
                </a:lnTo>
                <a:lnTo>
                  <a:pt x="334" y="43"/>
                </a:lnTo>
                <a:lnTo>
                  <a:pt x="339" y="43"/>
                </a:lnTo>
                <a:lnTo>
                  <a:pt x="344" y="43"/>
                </a:lnTo>
                <a:lnTo>
                  <a:pt x="344" y="37"/>
                </a:lnTo>
                <a:lnTo>
                  <a:pt x="350" y="37"/>
                </a:lnTo>
                <a:lnTo>
                  <a:pt x="350" y="32"/>
                </a:lnTo>
                <a:lnTo>
                  <a:pt x="355" y="32"/>
                </a:lnTo>
                <a:lnTo>
                  <a:pt x="355" y="27"/>
                </a:lnTo>
                <a:lnTo>
                  <a:pt x="360" y="27"/>
                </a:lnTo>
                <a:lnTo>
                  <a:pt x="366" y="21"/>
                </a:lnTo>
                <a:lnTo>
                  <a:pt x="366" y="27"/>
                </a:lnTo>
                <a:lnTo>
                  <a:pt x="366" y="21"/>
                </a:lnTo>
                <a:lnTo>
                  <a:pt x="371" y="21"/>
                </a:lnTo>
                <a:lnTo>
                  <a:pt x="371" y="16"/>
                </a:lnTo>
                <a:lnTo>
                  <a:pt x="376" y="16"/>
                </a:lnTo>
                <a:lnTo>
                  <a:pt x="381" y="16"/>
                </a:lnTo>
                <a:lnTo>
                  <a:pt x="381" y="11"/>
                </a:lnTo>
                <a:lnTo>
                  <a:pt x="387" y="11"/>
                </a:lnTo>
                <a:lnTo>
                  <a:pt x="392" y="11"/>
                </a:lnTo>
                <a:lnTo>
                  <a:pt x="392" y="6"/>
                </a:lnTo>
                <a:lnTo>
                  <a:pt x="397" y="6"/>
                </a:lnTo>
                <a:lnTo>
                  <a:pt x="397" y="0"/>
                </a:lnTo>
                <a:lnTo>
                  <a:pt x="403" y="0"/>
                </a:lnTo>
                <a:lnTo>
                  <a:pt x="408"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10" name="Freeform 10"/>
          <p:cNvSpPr>
            <a:spLocks/>
          </p:cNvSpPr>
          <p:nvPr/>
        </p:nvSpPr>
        <p:spPr bwMode="auto">
          <a:xfrm>
            <a:off x="2117725" y="1016000"/>
            <a:ext cx="1630362" cy="1244600"/>
          </a:xfrm>
          <a:custGeom>
            <a:avLst/>
            <a:gdLst>
              <a:gd name="T0" fmla="*/ 1022 w 1027"/>
              <a:gd name="T1" fmla="*/ 154 h 784"/>
              <a:gd name="T2" fmla="*/ 1011 w 1027"/>
              <a:gd name="T3" fmla="*/ 265 h 784"/>
              <a:gd name="T4" fmla="*/ 979 w 1027"/>
              <a:gd name="T5" fmla="*/ 276 h 784"/>
              <a:gd name="T6" fmla="*/ 831 w 1027"/>
              <a:gd name="T7" fmla="*/ 260 h 784"/>
              <a:gd name="T8" fmla="*/ 757 w 1027"/>
              <a:gd name="T9" fmla="*/ 270 h 784"/>
              <a:gd name="T10" fmla="*/ 471 w 1027"/>
              <a:gd name="T11" fmla="*/ 382 h 784"/>
              <a:gd name="T12" fmla="*/ 445 w 1027"/>
              <a:gd name="T13" fmla="*/ 435 h 784"/>
              <a:gd name="T14" fmla="*/ 466 w 1027"/>
              <a:gd name="T15" fmla="*/ 466 h 784"/>
              <a:gd name="T16" fmla="*/ 477 w 1027"/>
              <a:gd name="T17" fmla="*/ 509 h 784"/>
              <a:gd name="T18" fmla="*/ 482 w 1027"/>
              <a:gd name="T19" fmla="*/ 551 h 784"/>
              <a:gd name="T20" fmla="*/ 466 w 1027"/>
              <a:gd name="T21" fmla="*/ 588 h 784"/>
              <a:gd name="T22" fmla="*/ 487 w 1027"/>
              <a:gd name="T23" fmla="*/ 646 h 784"/>
              <a:gd name="T24" fmla="*/ 498 w 1027"/>
              <a:gd name="T25" fmla="*/ 689 h 784"/>
              <a:gd name="T26" fmla="*/ 498 w 1027"/>
              <a:gd name="T27" fmla="*/ 726 h 784"/>
              <a:gd name="T28" fmla="*/ 455 w 1027"/>
              <a:gd name="T29" fmla="*/ 747 h 784"/>
              <a:gd name="T30" fmla="*/ 418 w 1027"/>
              <a:gd name="T31" fmla="*/ 768 h 784"/>
              <a:gd name="T32" fmla="*/ 413 w 1027"/>
              <a:gd name="T33" fmla="*/ 742 h 784"/>
              <a:gd name="T34" fmla="*/ 413 w 1027"/>
              <a:gd name="T35" fmla="*/ 715 h 784"/>
              <a:gd name="T36" fmla="*/ 376 w 1027"/>
              <a:gd name="T37" fmla="*/ 689 h 784"/>
              <a:gd name="T38" fmla="*/ 355 w 1027"/>
              <a:gd name="T39" fmla="*/ 720 h 784"/>
              <a:gd name="T40" fmla="*/ 339 w 1027"/>
              <a:gd name="T41" fmla="*/ 757 h 784"/>
              <a:gd name="T42" fmla="*/ 307 w 1027"/>
              <a:gd name="T43" fmla="*/ 736 h 784"/>
              <a:gd name="T44" fmla="*/ 259 w 1027"/>
              <a:gd name="T45" fmla="*/ 763 h 784"/>
              <a:gd name="T46" fmla="*/ 238 w 1027"/>
              <a:gd name="T47" fmla="*/ 763 h 784"/>
              <a:gd name="T48" fmla="*/ 228 w 1027"/>
              <a:gd name="T49" fmla="*/ 726 h 784"/>
              <a:gd name="T50" fmla="*/ 196 w 1027"/>
              <a:gd name="T51" fmla="*/ 726 h 784"/>
              <a:gd name="T52" fmla="*/ 207 w 1027"/>
              <a:gd name="T53" fmla="*/ 694 h 784"/>
              <a:gd name="T54" fmla="*/ 222 w 1027"/>
              <a:gd name="T55" fmla="*/ 662 h 784"/>
              <a:gd name="T56" fmla="*/ 207 w 1027"/>
              <a:gd name="T57" fmla="*/ 625 h 784"/>
              <a:gd name="T58" fmla="*/ 180 w 1027"/>
              <a:gd name="T59" fmla="*/ 620 h 784"/>
              <a:gd name="T60" fmla="*/ 148 w 1027"/>
              <a:gd name="T61" fmla="*/ 652 h 784"/>
              <a:gd name="T62" fmla="*/ 106 w 1027"/>
              <a:gd name="T63" fmla="*/ 657 h 784"/>
              <a:gd name="T64" fmla="*/ 79 w 1027"/>
              <a:gd name="T65" fmla="*/ 652 h 784"/>
              <a:gd name="T66" fmla="*/ 48 w 1027"/>
              <a:gd name="T67" fmla="*/ 636 h 784"/>
              <a:gd name="T68" fmla="*/ 21 w 1027"/>
              <a:gd name="T69" fmla="*/ 641 h 784"/>
              <a:gd name="T70" fmla="*/ 5 w 1027"/>
              <a:gd name="T71" fmla="*/ 625 h 784"/>
              <a:gd name="T72" fmla="*/ 11 w 1027"/>
              <a:gd name="T73" fmla="*/ 599 h 784"/>
              <a:gd name="T74" fmla="*/ 27 w 1027"/>
              <a:gd name="T75" fmla="*/ 572 h 784"/>
              <a:gd name="T76" fmla="*/ 37 w 1027"/>
              <a:gd name="T77" fmla="*/ 551 h 784"/>
              <a:gd name="T78" fmla="*/ 5 w 1027"/>
              <a:gd name="T79" fmla="*/ 546 h 784"/>
              <a:gd name="T80" fmla="*/ 27 w 1027"/>
              <a:gd name="T81" fmla="*/ 514 h 784"/>
              <a:gd name="T82" fmla="*/ 42 w 1027"/>
              <a:gd name="T83" fmla="*/ 482 h 784"/>
              <a:gd name="T84" fmla="*/ 58 w 1027"/>
              <a:gd name="T85" fmla="*/ 466 h 784"/>
              <a:gd name="T86" fmla="*/ 95 w 1027"/>
              <a:gd name="T87" fmla="*/ 461 h 784"/>
              <a:gd name="T88" fmla="*/ 127 w 1027"/>
              <a:gd name="T89" fmla="*/ 456 h 784"/>
              <a:gd name="T90" fmla="*/ 148 w 1027"/>
              <a:gd name="T91" fmla="*/ 435 h 784"/>
              <a:gd name="T92" fmla="*/ 143 w 1027"/>
              <a:gd name="T93" fmla="*/ 397 h 784"/>
              <a:gd name="T94" fmla="*/ 164 w 1027"/>
              <a:gd name="T95" fmla="*/ 360 h 784"/>
              <a:gd name="T96" fmla="*/ 143 w 1027"/>
              <a:gd name="T97" fmla="*/ 334 h 784"/>
              <a:gd name="T98" fmla="*/ 132 w 1027"/>
              <a:gd name="T99" fmla="*/ 313 h 784"/>
              <a:gd name="T100" fmla="*/ 143 w 1027"/>
              <a:gd name="T101" fmla="*/ 286 h 784"/>
              <a:gd name="T102" fmla="*/ 138 w 1027"/>
              <a:gd name="T103" fmla="*/ 249 h 784"/>
              <a:gd name="T104" fmla="*/ 148 w 1027"/>
              <a:gd name="T105" fmla="*/ 212 h 784"/>
              <a:gd name="T106" fmla="*/ 127 w 1027"/>
              <a:gd name="T107" fmla="*/ 191 h 784"/>
              <a:gd name="T108" fmla="*/ 106 w 1027"/>
              <a:gd name="T109" fmla="*/ 159 h 784"/>
              <a:gd name="T110" fmla="*/ 95 w 1027"/>
              <a:gd name="T111" fmla="*/ 127 h 784"/>
              <a:gd name="T112" fmla="*/ 69 w 1027"/>
              <a:gd name="T113" fmla="*/ 112 h 784"/>
              <a:gd name="T114" fmla="*/ 53 w 1027"/>
              <a:gd name="T115" fmla="*/ 96 h 784"/>
              <a:gd name="T116" fmla="*/ 32 w 1027"/>
              <a:gd name="T117" fmla="*/ 59 h 784"/>
              <a:gd name="T118" fmla="*/ 16 w 1027"/>
              <a:gd name="T119" fmla="*/ 22 h 784"/>
              <a:gd name="T120" fmla="*/ 53 w 1027"/>
              <a:gd name="T121" fmla="*/ 16 h 784"/>
              <a:gd name="T122" fmla="*/ 90 w 1027"/>
              <a:gd name="T123" fmla="*/ 11 h 78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27"/>
              <a:gd name="T187" fmla="*/ 0 h 784"/>
              <a:gd name="T188" fmla="*/ 1027 w 1027"/>
              <a:gd name="T189" fmla="*/ 784 h 78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27" h="784">
                <a:moveTo>
                  <a:pt x="132" y="0"/>
                </a:moveTo>
                <a:lnTo>
                  <a:pt x="365" y="0"/>
                </a:lnTo>
                <a:lnTo>
                  <a:pt x="778" y="0"/>
                </a:lnTo>
                <a:lnTo>
                  <a:pt x="778" y="6"/>
                </a:lnTo>
                <a:lnTo>
                  <a:pt x="778" y="143"/>
                </a:lnTo>
                <a:lnTo>
                  <a:pt x="778" y="149"/>
                </a:lnTo>
                <a:lnTo>
                  <a:pt x="778" y="154"/>
                </a:lnTo>
                <a:lnTo>
                  <a:pt x="784" y="154"/>
                </a:lnTo>
                <a:lnTo>
                  <a:pt x="863" y="154"/>
                </a:lnTo>
                <a:lnTo>
                  <a:pt x="1022" y="154"/>
                </a:lnTo>
                <a:lnTo>
                  <a:pt x="1027" y="154"/>
                </a:lnTo>
                <a:lnTo>
                  <a:pt x="1027" y="281"/>
                </a:lnTo>
                <a:lnTo>
                  <a:pt x="1022" y="281"/>
                </a:lnTo>
                <a:lnTo>
                  <a:pt x="1017" y="281"/>
                </a:lnTo>
                <a:lnTo>
                  <a:pt x="1011" y="281"/>
                </a:lnTo>
                <a:lnTo>
                  <a:pt x="1011" y="276"/>
                </a:lnTo>
                <a:lnTo>
                  <a:pt x="1011" y="270"/>
                </a:lnTo>
                <a:lnTo>
                  <a:pt x="1011" y="265"/>
                </a:lnTo>
                <a:lnTo>
                  <a:pt x="1011" y="260"/>
                </a:lnTo>
                <a:lnTo>
                  <a:pt x="1011" y="265"/>
                </a:lnTo>
                <a:lnTo>
                  <a:pt x="1006" y="265"/>
                </a:lnTo>
                <a:lnTo>
                  <a:pt x="1006" y="270"/>
                </a:lnTo>
                <a:lnTo>
                  <a:pt x="1001" y="270"/>
                </a:lnTo>
                <a:lnTo>
                  <a:pt x="1001" y="265"/>
                </a:lnTo>
                <a:lnTo>
                  <a:pt x="995" y="265"/>
                </a:lnTo>
                <a:lnTo>
                  <a:pt x="990" y="265"/>
                </a:lnTo>
                <a:lnTo>
                  <a:pt x="985" y="265"/>
                </a:lnTo>
                <a:lnTo>
                  <a:pt x="985" y="270"/>
                </a:lnTo>
                <a:lnTo>
                  <a:pt x="979" y="270"/>
                </a:lnTo>
                <a:lnTo>
                  <a:pt x="979" y="276"/>
                </a:lnTo>
                <a:lnTo>
                  <a:pt x="974" y="276"/>
                </a:lnTo>
                <a:lnTo>
                  <a:pt x="974" y="281"/>
                </a:lnTo>
                <a:lnTo>
                  <a:pt x="969" y="281"/>
                </a:lnTo>
                <a:lnTo>
                  <a:pt x="948" y="307"/>
                </a:lnTo>
                <a:lnTo>
                  <a:pt x="932" y="334"/>
                </a:lnTo>
                <a:lnTo>
                  <a:pt x="927" y="334"/>
                </a:lnTo>
                <a:lnTo>
                  <a:pt x="927" y="350"/>
                </a:lnTo>
                <a:lnTo>
                  <a:pt x="911" y="286"/>
                </a:lnTo>
                <a:lnTo>
                  <a:pt x="905" y="255"/>
                </a:lnTo>
                <a:lnTo>
                  <a:pt x="831" y="260"/>
                </a:lnTo>
                <a:lnTo>
                  <a:pt x="794" y="323"/>
                </a:lnTo>
                <a:lnTo>
                  <a:pt x="826" y="382"/>
                </a:lnTo>
                <a:lnTo>
                  <a:pt x="826" y="392"/>
                </a:lnTo>
                <a:lnTo>
                  <a:pt x="810" y="397"/>
                </a:lnTo>
                <a:lnTo>
                  <a:pt x="794" y="403"/>
                </a:lnTo>
                <a:lnTo>
                  <a:pt x="778" y="403"/>
                </a:lnTo>
                <a:lnTo>
                  <a:pt x="752" y="408"/>
                </a:lnTo>
                <a:lnTo>
                  <a:pt x="757" y="307"/>
                </a:lnTo>
                <a:lnTo>
                  <a:pt x="757" y="297"/>
                </a:lnTo>
                <a:lnTo>
                  <a:pt x="757" y="270"/>
                </a:lnTo>
                <a:lnTo>
                  <a:pt x="762" y="239"/>
                </a:lnTo>
                <a:lnTo>
                  <a:pt x="762" y="228"/>
                </a:lnTo>
                <a:lnTo>
                  <a:pt x="762" y="223"/>
                </a:lnTo>
                <a:lnTo>
                  <a:pt x="757" y="212"/>
                </a:lnTo>
                <a:lnTo>
                  <a:pt x="757" y="191"/>
                </a:lnTo>
                <a:lnTo>
                  <a:pt x="757" y="170"/>
                </a:lnTo>
                <a:lnTo>
                  <a:pt x="572" y="302"/>
                </a:lnTo>
                <a:lnTo>
                  <a:pt x="529" y="334"/>
                </a:lnTo>
                <a:lnTo>
                  <a:pt x="487" y="371"/>
                </a:lnTo>
                <a:lnTo>
                  <a:pt x="471" y="382"/>
                </a:lnTo>
                <a:lnTo>
                  <a:pt x="450" y="403"/>
                </a:lnTo>
                <a:lnTo>
                  <a:pt x="450" y="408"/>
                </a:lnTo>
                <a:lnTo>
                  <a:pt x="445" y="408"/>
                </a:lnTo>
                <a:lnTo>
                  <a:pt x="445" y="413"/>
                </a:lnTo>
                <a:lnTo>
                  <a:pt x="439" y="413"/>
                </a:lnTo>
                <a:lnTo>
                  <a:pt x="439" y="419"/>
                </a:lnTo>
                <a:lnTo>
                  <a:pt x="439" y="424"/>
                </a:lnTo>
                <a:lnTo>
                  <a:pt x="439" y="429"/>
                </a:lnTo>
                <a:lnTo>
                  <a:pt x="439" y="435"/>
                </a:lnTo>
                <a:lnTo>
                  <a:pt x="445" y="435"/>
                </a:lnTo>
                <a:lnTo>
                  <a:pt x="445" y="440"/>
                </a:lnTo>
                <a:lnTo>
                  <a:pt x="450" y="440"/>
                </a:lnTo>
                <a:lnTo>
                  <a:pt x="450" y="445"/>
                </a:lnTo>
                <a:lnTo>
                  <a:pt x="455" y="445"/>
                </a:lnTo>
                <a:lnTo>
                  <a:pt x="455" y="450"/>
                </a:lnTo>
                <a:lnTo>
                  <a:pt x="461" y="450"/>
                </a:lnTo>
                <a:lnTo>
                  <a:pt x="461" y="456"/>
                </a:lnTo>
                <a:lnTo>
                  <a:pt x="461" y="461"/>
                </a:lnTo>
                <a:lnTo>
                  <a:pt x="461" y="466"/>
                </a:lnTo>
                <a:lnTo>
                  <a:pt x="466" y="466"/>
                </a:lnTo>
                <a:lnTo>
                  <a:pt x="466" y="472"/>
                </a:lnTo>
                <a:lnTo>
                  <a:pt x="466" y="477"/>
                </a:lnTo>
                <a:lnTo>
                  <a:pt x="466" y="482"/>
                </a:lnTo>
                <a:lnTo>
                  <a:pt x="466" y="487"/>
                </a:lnTo>
                <a:lnTo>
                  <a:pt x="466" y="493"/>
                </a:lnTo>
                <a:lnTo>
                  <a:pt x="471" y="493"/>
                </a:lnTo>
                <a:lnTo>
                  <a:pt x="471" y="498"/>
                </a:lnTo>
                <a:lnTo>
                  <a:pt x="471" y="503"/>
                </a:lnTo>
                <a:lnTo>
                  <a:pt x="471" y="509"/>
                </a:lnTo>
                <a:lnTo>
                  <a:pt x="477" y="509"/>
                </a:lnTo>
                <a:lnTo>
                  <a:pt x="477" y="514"/>
                </a:lnTo>
                <a:lnTo>
                  <a:pt x="477" y="519"/>
                </a:lnTo>
                <a:lnTo>
                  <a:pt x="482" y="519"/>
                </a:lnTo>
                <a:lnTo>
                  <a:pt x="482" y="525"/>
                </a:lnTo>
                <a:lnTo>
                  <a:pt x="482" y="530"/>
                </a:lnTo>
                <a:lnTo>
                  <a:pt x="482" y="535"/>
                </a:lnTo>
                <a:lnTo>
                  <a:pt x="487" y="540"/>
                </a:lnTo>
                <a:lnTo>
                  <a:pt x="487" y="546"/>
                </a:lnTo>
                <a:lnTo>
                  <a:pt x="482" y="546"/>
                </a:lnTo>
                <a:lnTo>
                  <a:pt x="482" y="551"/>
                </a:lnTo>
                <a:lnTo>
                  <a:pt x="482" y="556"/>
                </a:lnTo>
                <a:lnTo>
                  <a:pt x="477" y="556"/>
                </a:lnTo>
                <a:lnTo>
                  <a:pt x="477" y="562"/>
                </a:lnTo>
                <a:lnTo>
                  <a:pt x="471" y="562"/>
                </a:lnTo>
                <a:lnTo>
                  <a:pt x="471" y="567"/>
                </a:lnTo>
                <a:lnTo>
                  <a:pt x="466" y="567"/>
                </a:lnTo>
                <a:lnTo>
                  <a:pt x="466" y="572"/>
                </a:lnTo>
                <a:lnTo>
                  <a:pt x="466" y="577"/>
                </a:lnTo>
                <a:lnTo>
                  <a:pt x="466" y="583"/>
                </a:lnTo>
                <a:lnTo>
                  <a:pt x="466" y="588"/>
                </a:lnTo>
                <a:lnTo>
                  <a:pt x="466" y="593"/>
                </a:lnTo>
                <a:lnTo>
                  <a:pt x="466" y="599"/>
                </a:lnTo>
                <a:lnTo>
                  <a:pt x="471" y="599"/>
                </a:lnTo>
                <a:lnTo>
                  <a:pt x="471" y="604"/>
                </a:lnTo>
                <a:lnTo>
                  <a:pt x="471" y="609"/>
                </a:lnTo>
                <a:lnTo>
                  <a:pt x="477" y="620"/>
                </a:lnTo>
                <a:lnTo>
                  <a:pt x="477" y="625"/>
                </a:lnTo>
                <a:lnTo>
                  <a:pt x="482" y="630"/>
                </a:lnTo>
                <a:lnTo>
                  <a:pt x="482" y="641"/>
                </a:lnTo>
                <a:lnTo>
                  <a:pt x="487" y="646"/>
                </a:lnTo>
                <a:lnTo>
                  <a:pt x="487" y="652"/>
                </a:lnTo>
                <a:lnTo>
                  <a:pt x="487" y="657"/>
                </a:lnTo>
                <a:lnTo>
                  <a:pt x="487" y="662"/>
                </a:lnTo>
                <a:lnTo>
                  <a:pt x="487" y="667"/>
                </a:lnTo>
                <a:lnTo>
                  <a:pt x="492" y="667"/>
                </a:lnTo>
                <a:lnTo>
                  <a:pt x="492" y="673"/>
                </a:lnTo>
                <a:lnTo>
                  <a:pt x="498" y="673"/>
                </a:lnTo>
                <a:lnTo>
                  <a:pt x="498" y="678"/>
                </a:lnTo>
                <a:lnTo>
                  <a:pt x="498" y="683"/>
                </a:lnTo>
                <a:lnTo>
                  <a:pt x="498" y="689"/>
                </a:lnTo>
                <a:lnTo>
                  <a:pt x="503" y="689"/>
                </a:lnTo>
                <a:lnTo>
                  <a:pt x="503" y="694"/>
                </a:lnTo>
                <a:lnTo>
                  <a:pt x="503" y="699"/>
                </a:lnTo>
                <a:lnTo>
                  <a:pt x="503" y="705"/>
                </a:lnTo>
                <a:lnTo>
                  <a:pt x="508" y="705"/>
                </a:lnTo>
                <a:lnTo>
                  <a:pt x="508" y="710"/>
                </a:lnTo>
                <a:lnTo>
                  <a:pt x="508" y="715"/>
                </a:lnTo>
                <a:lnTo>
                  <a:pt x="503" y="720"/>
                </a:lnTo>
                <a:lnTo>
                  <a:pt x="503" y="726"/>
                </a:lnTo>
                <a:lnTo>
                  <a:pt x="498" y="726"/>
                </a:lnTo>
                <a:lnTo>
                  <a:pt x="492" y="726"/>
                </a:lnTo>
                <a:lnTo>
                  <a:pt x="487" y="726"/>
                </a:lnTo>
                <a:lnTo>
                  <a:pt x="482" y="726"/>
                </a:lnTo>
                <a:lnTo>
                  <a:pt x="477" y="726"/>
                </a:lnTo>
                <a:lnTo>
                  <a:pt x="471" y="726"/>
                </a:lnTo>
                <a:lnTo>
                  <a:pt x="466" y="731"/>
                </a:lnTo>
                <a:lnTo>
                  <a:pt x="461" y="736"/>
                </a:lnTo>
                <a:lnTo>
                  <a:pt x="461" y="742"/>
                </a:lnTo>
                <a:lnTo>
                  <a:pt x="455" y="742"/>
                </a:lnTo>
                <a:lnTo>
                  <a:pt x="455" y="747"/>
                </a:lnTo>
                <a:lnTo>
                  <a:pt x="450" y="747"/>
                </a:lnTo>
                <a:lnTo>
                  <a:pt x="450" y="752"/>
                </a:lnTo>
                <a:lnTo>
                  <a:pt x="445" y="752"/>
                </a:lnTo>
                <a:lnTo>
                  <a:pt x="439" y="752"/>
                </a:lnTo>
                <a:lnTo>
                  <a:pt x="439" y="757"/>
                </a:lnTo>
                <a:lnTo>
                  <a:pt x="434" y="757"/>
                </a:lnTo>
                <a:lnTo>
                  <a:pt x="434" y="763"/>
                </a:lnTo>
                <a:lnTo>
                  <a:pt x="429" y="763"/>
                </a:lnTo>
                <a:lnTo>
                  <a:pt x="424" y="763"/>
                </a:lnTo>
                <a:lnTo>
                  <a:pt x="418" y="768"/>
                </a:lnTo>
                <a:lnTo>
                  <a:pt x="413" y="773"/>
                </a:lnTo>
                <a:lnTo>
                  <a:pt x="408" y="768"/>
                </a:lnTo>
                <a:lnTo>
                  <a:pt x="408" y="763"/>
                </a:lnTo>
                <a:lnTo>
                  <a:pt x="408" y="757"/>
                </a:lnTo>
                <a:lnTo>
                  <a:pt x="413" y="757"/>
                </a:lnTo>
                <a:lnTo>
                  <a:pt x="408" y="757"/>
                </a:lnTo>
                <a:lnTo>
                  <a:pt x="408" y="752"/>
                </a:lnTo>
                <a:lnTo>
                  <a:pt x="408" y="747"/>
                </a:lnTo>
                <a:lnTo>
                  <a:pt x="413" y="747"/>
                </a:lnTo>
                <a:lnTo>
                  <a:pt x="413" y="742"/>
                </a:lnTo>
                <a:lnTo>
                  <a:pt x="418" y="742"/>
                </a:lnTo>
                <a:lnTo>
                  <a:pt x="424" y="742"/>
                </a:lnTo>
                <a:lnTo>
                  <a:pt x="424" y="736"/>
                </a:lnTo>
                <a:lnTo>
                  <a:pt x="429" y="736"/>
                </a:lnTo>
                <a:lnTo>
                  <a:pt x="434" y="731"/>
                </a:lnTo>
                <a:lnTo>
                  <a:pt x="434" y="726"/>
                </a:lnTo>
                <a:lnTo>
                  <a:pt x="429" y="720"/>
                </a:lnTo>
                <a:lnTo>
                  <a:pt x="424" y="720"/>
                </a:lnTo>
                <a:lnTo>
                  <a:pt x="418" y="715"/>
                </a:lnTo>
                <a:lnTo>
                  <a:pt x="413" y="715"/>
                </a:lnTo>
                <a:lnTo>
                  <a:pt x="413" y="710"/>
                </a:lnTo>
                <a:lnTo>
                  <a:pt x="408" y="710"/>
                </a:lnTo>
                <a:lnTo>
                  <a:pt x="408" y="705"/>
                </a:lnTo>
                <a:lnTo>
                  <a:pt x="402" y="705"/>
                </a:lnTo>
                <a:lnTo>
                  <a:pt x="402" y="699"/>
                </a:lnTo>
                <a:lnTo>
                  <a:pt x="397" y="694"/>
                </a:lnTo>
                <a:lnTo>
                  <a:pt x="392" y="694"/>
                </a:lnTo>
                <a:lnTo>
                  <a:pt x="387" y="689"/>
                </a:lnTo>
                <a:lnTo>
                  <a:pt x="381" y="689"/>
                </a:lnTo>
                <a:lnTo>
                  <a:pt x="376" y="689"/>
                </a:lnTo>
                <a:lnTo>
                  <a:pt x="371" y="689"/>
                </a:lnTo>
                <a:lnTo>
                  <a:pt x="371" y="694"/>
                </a:lnTo>
                <a:lnTo>
                  <a:pt x="371" y="699"/>
                </a:lnTo>
                <a:lnTo>
                  <a:pt x="371" y="705"/>
                </a:lnTo>
                <a:lnTo>
                  <a:pt x="371" y="710"/>
                </a:lnTo>
                <a:lnTo>
                  <a:pt x="371" y="715"/>
                </a:lnTo>
                <a:lnTo>
                  <a:pt x="365" y="715"/>
                </a:lnTo>
                <a:lnTo>
                  <a:pt x="360" y="715"/>
                </a:lnTo>
                <a:lnTo>
                  <a:pt x="355" y="715"/>
                </a:lnTo>
                <a:lnTo>
                  <a:pt x="355" y="720"/>
                </a:lnTo>
                <a:lnTo>
                  <a:pt x="355" y="726"/>
                </a:lnTo>
                <a:lnTo>
                  <a:pt x="355" y="731"/>
                </a:lnTo>
                <a:lnTo>
                  <a:pt x="349" y="731"/>
                </a:lnTo>
                <a:lnTo>
                  <a:pt x="349" y="736"/>
                </a:lnTo>
                <a:lnTo>
                  <a:pt x="344" y="736"/>
                </a:lnTo>
                <a:lnTo>
                  <a:pt x="344" y="742"/>
                </a:lnTo>
                <a:lnTo>
                  <a:pt x="344" y="747"/>
                </a:lnTo>
                <a:lnTo>
                  <a:pt x="344" y="752"/>
                </a:lnTo>
                <a:lnTo>
                  <a:pt x="339" y="752"/>
                </a:lnTo>
                <a:lnTo>
                  <a:pt x="339" y="757"/>
                </a:lnTo>
                <a:lnTo>
                  <a:pt x="339" y="763"/>
                </a:lnTo>
                <a:lnTo>
                  <a:pt x="334" y="757"/>
                </a:lnTo>
                <a:lnTo>
                  <a:pt x="334" y="752"/>
                </a:lnTo>
                <a:lnTo>
                  <a:pt x="334" y="747"/>
                </a:lnTo>
                <a:lnTo>
                  <a:pt x="328" y="747"/>
                </a:lnTo>
                <a:lnTo>
                  <a:pt x="323" y="742"/>
                </a:lnTo>
                <a:lnTo>
                  <a:pt x="323" y="736"/>
                </a:lnTo>
                <a:lnTo>
                  <a:pt x="318" y="736"/>
                </a:lnTo>
                <a:lnTo>
                  <a:pt x="312" y="736"/>
                </a:lnTo>
                <a:lnTo>
                  <a:pt x="307" y="736"/>
                </a:lnTo>
                <a:lnTo>
                  <a:pt x="302" y="736"/>
                </a:lnTo>
                <a:lnTo>
                  <a:pt x="297" y="736"/>
                </a:lnTo>
                <a:lnTo>
                  <a:pt x="291" y="736"/>
                </a:lnTo>
                <a:lnTo>
                  <a:pt x="286" y="742"/>
                </a:lnTo>
                <a:lnTo>
                  <a:pt x="281" y="747"/>
                </a:lnTo>
                <a:lnTo>
                  <a:pt x="275" y="752"/>
                </a:lnTo>
                <a:lnTo>
                  <a:pt x="275" y="757"/>
                </a:lnTo>
                <a:lnTo>
                  <a:pt x="270" y="757"/>
                </a:lnTo>
                <a:lnTo>
                  <a:pt x="265" y="757"/>
                </a:lnTo>
                <a:lnTo>
                  <a:pt x="259" y="763"/>
                </a:lnTo>
                <a:lnTo>
                  <a:pt x="254" y="763"/>
                </a:lnTo>
                <a:lnTo>
                  <a:pt x="254" y="768"/>
                </a:lnTo>
                <a:lnTo>
                  <a:pt x="249" y="773"/>
                </a:lnTo>
                <a:lnTo>
                  <a:pt x="249" y="779"/>
                </a:lnTo>
                <a:lnTo>
                  <a:pt x="244" y="784"/>
                </a:lnTo>
                <a:lnTo>
                  <a:pt x="244" y="779"/>
                </a:lnTo>
                <a:lnTo>
                  <a:pt x="244" y="773"/>
                </a:lnTo>
                <a:lnTo>
                  <a:pt x="238" y="773"/>
                </a:lnTo>
                <a:lnTo>
                  <a:pt x="238" y="768"/>
                </a:lnTo>
                <a:lnTo>
                  <a:pt x="238" y="763"/>
                </a:lnTo>
                <a:lnTo>
                  <a:pt x="238" y="757"/>
                </a:lnTo>
                <a:lnTo>
                  <a:pt x="233" y="757"/>
                </a:lnTo>
                <a:lnTo>
                  <a:pt x="238" y="752"/>
                </a:lnTo>
                <a:lnTo>
                  <a:pt x="238" y="747"/>
                </a:lnTo>
                <a:lnTo>
                  <a:pt x="238" y="742"/>
                </a:lnTo>
                <a:lnTo>
                  <a:pt x="238" y="736"/>
                </a:lnTo>
                <a:lnTo>
                  <a:pt x="233" y="736"/>
                </a:lnTo>
                <a:lnTo>
                  <a:pt x="233" y="731"/>
                </a:lnTo>
                <a:lnTo>
                  <a:pt x="228" y="731"/>
                </a:lnTo>
                <a:lnTo>
                  <a:pt x="228" y="726"/>
                </a:lnTo>
                <a:lnTo>
                  <a:pt x="222" y="726"/>
                </a:lnTo>
                <a:lnTo>
                  <a:pt x="217" y="726"/>
                </a:lnTo>
                <a:lnTo>
                  <a:pt x="212" y="726"/>
                </a:lnTo>
                <a:lnTo>
                  <a:pt x="207" y="726"/>
                </a:lnTo>
                <a:lnTo>
                  <a:pt x="207" y="731"/>
                </a:lnTo>
                <a:lnTo>
                  <a:pt x="207" y="736"/>
                </a:lnTo>
                <a:lnTo>
                  <a:pt x="201" y="736"/>
                </a:lnTo>
                <a:lnTo>
                  <a:pt x="201" y="731"/>
                </a:lnTo>
                <a:lnTo>
                  <a:pt x="196" y="731"/>
                </a:lnTo>
                <a:lnTo>
                  <a:pt x="196" y="726"/>
                </a:lnTo>
                <a:lnTo>
                  <a:pt x="196" y="720"/>
                </a:lnTo>
                <a:lnTo>
                  <a:pt x="201" y="720"/>
                </a:lnTo>
                <a:lnTo>
                  <a:pt x="201" y="715"/>
                </a:lnTo>
                <a:lnTo>
                  <a:pt x="201" y="710"/>
                </a:lnTo>
                <a:lnTo>
                  <a:pt x="201" y="705"/>
                </a:lnTo>
                <a:lnTo>
                  <a:pt x="207" y="705"/>
                </a:lnTo>
                <a:lnTo>
                  <a:pt x="207" y="699"/>
                </a:lnTo>
                <a:lnTo>
                  <a:pt x="212" y="699"/>
                </a:lnTo>
                <a:lnTo>
                  <a:pt x="207" y="699"/>
                </a:lnTo>
                <a:lnTo>
                  <a:pt x="207" y="694"/>
                </a:lnTo>
                <a:lnTo>
                  <a:pt x="212" y="694"/>
                </a:lnTo>
                <a:lnTo>
                  <a:pt x="212" y="689"/>
                </a:lnTo>
                <a:lnTo>
                  <a:pt x="217" y="683"/>
                </a:lnTo>
                <a:lnTo>
                  <a:pt x="217" y="678"/>
                </a:lnTo>
                <a:lnTo>
                  <a:pt x="222" y="678"/>
                </a:lnTo>
                <a:lnTo>
                  <a:pt x="222" y="673"/>
                </a:lnTo>
                <a:lnTo>
                  <a:pt x="222" y="667"/>
                </a:lnTo>
                <a:lnTo>
                  <a:pt x="217" y="667"/>
                </a:lnTo>
                <a:lnTo>
                  <a:pt x="222" y="667"/>
                </a:lnTo>
                <a:lnTo>
                  <a:pt x="222" y="662"/>
                </a:lnTo>
                <a:lnTo>
                  <a:pt x="222" y="657"/>
                </a:lnTo>
                <a:lnTo>
                  <a:pt x="222" y="652"/>
                </a:lnTo>
                <a:lnTo>
                  <a:pt x="222" y="646"/>
                </a:lnTo>
                <a:lnTo>
                  <a:pt x="217" y="646"/>
                </a:lnTo>
                <a:lnTo>
                  <a:pt x="217" y="641"/>
                </a:lnTo>
                <a:lnTo>
                  <a:pt x="212" y="641"/>
                </a:lnTo>
                <a:lnTo>
                  <a:pt x="212" y="636"/>
                </a:lnTo>
                <a:lnTo>
                  <a:pt x="212" y="630"/>
                </a:lnTo>
                <a:lnTo>
                  <a:pt x="212" y="625"/>
                </a:lnTo>
                <a:lnTo>
                  <a:pt x="207" y="625"/>
                </a:lnTo>
                <a:lnTo>
                  <a:pt x="207" y="620"/>
                </a:lnTo>
                <a:lnTo>
                  <a:pt x="207" y="615"/>
                </a:lnTo>
                <a:lnTo>
                  <a:pt x="201" y="615"/>
                </a:lnTo>
                <a:lnTo>
                  <a:pt x="201" y="609"/>
                </a:lnTo>
                <a:lnTo>
                  <a:pt x="196" y="609"/>
                </a:lnTo>
                <a:lnTo>
                  <a:pt x="191" y="609"/>
                </a:lnTo>
                <a:lnTo>
                  <a:pt x="191" y="615"/>
                </a:lnTo>
                <a:lnTo>
                  <a:pt x="185" y="615"/>
                </a:lnTo>
                <a:lnTo>
                  <a:pt x="185" y="620"/>
                </a:lnTo>
                <a:lnTo>
                  <a:pt x="180" y="620"/>
                </a:lnTo>
                <a:lnTo>
                  <a:pt x="180" y="625"/>
                </a:lnTo>
                <a:lnTo>
                  <a:pt x="175" y="625"/>
                </a:lnTo>
                <a:lnTo>
                  <a:pt x="169" y="625"/>
                </a:lnTo>
                <a:lnTo>
                  <a:pt x="169" y="630"/>
                </a:lnTo>
                <a:lnTo>
                  <a:pt x="164" y="630"/>
                </a:lnTo>
                <a:lnTo>
                  <a:pt x="164" y="636"/>
                </a:lnTo>
                <a:lnTo>
                  <a:pt x="159" y="641"/>
                </a:lnTo>
                <a:lnTo>
                  <a:pt x="154" y="646"/>
                </a:lnTo>
                <a:lnTo>
                  <a:pt x="154" y="652"/>
                </a:lnTo>
                <a:lnTo>
                  <a:pt x="148" y="652"/>
                </a:lnTo>
                <a:lnTo>
                  <a:pt x="148" y="657"/>
                </a:lnTo>
                <a:lnTo>
                  <a:pt x="143" y="657"/>
                </a:lnTo>
                <a:lnTo>
                  <a:pt x="138" y="657"/>
                </a:lnTo>
                <a:lnTo>
                  <a:pt x="132" y="662"/>
                </a:lnTo>
                <a:lnTo>
                  <a:pt x="127" y="662"/>
                </a:lnTo>
                <a:lnTo>
                  <a:pt x="122" y="662"/>
                </a:lnTo>
                <a:lnTo>
                  <a:pt x="117" y="662"/>
                </a:lnTo>
                <a:lnTo>
                  <a:pt x="111" y="662"/>
                </a:lnTo>
                <a:lnTo>
                  <a:pt x="106" y="662"/>
                </a:lnTo>
                <a:lnTo>
                  <a:pt x="106" y="657"/>
                </a:lnTo>
                <a:lnTo>
                  <a:pt x="101" y="657"/>
                </a:lnTo>
                <a:lnTo>
                  <a:pt x="101" y="652"/>
                </a:lnTo>
                <a:lnTo>
                  <a:pt x="95" y="652"/>
                </a:lnTo>
                <a:lnTo>
                  <a:pt x="95" y="657"/>
                </a:lnTo>
                <a:lnTo>
                  <a:pt x="90" y="657"/>
                </a:lnTo>
                <a:lnTo>
                  <a:pt x="90" y="662"/>
                </a:lnTo>
                <a:lnTo>
                  <a:pt x="85" y="662"/>
                </a:lnTo>
                <a:lnTo>
                  <a:pt x="85" y="657"/>
                </a:lnTo>
                <a:lnTo>
                  <a:pt x="79" y="657"/>
                </a:lnTo>
                <a:lnTo>
                  <a:pt x="79" y="652"/>
                </a:lnTo>
                <a:lnTo>
                  <a:pt x="79" y="646"/>
                </a:lnTo>
                <a:lnTo>
                  <a:pt x="74" y="646"/>
                </a:lnTo>
                <a:lnTo>
                  <a:pt x="74" y="641"/>
                </a:lnTo>
                <a:lnTo>
                  <a:pt x="69" y="641"/>
                </a:lnTo>
                <a:lnTo>
                  <a:pt x="69" y="636"/>
                </a:lnTo>
                <a:lnTo>
                  <a:pt x="64" y="636"/>
                </a:lnTo>
                <a:lnTo>
                  <a:pt x="58" y="636"/>
                </a:lnTo>
                <a:lnTo>
                  <a:pt x="58" y="630"/>
                </a:lnTo>
                <a:lnTo>
                  <a:pt x="53" y="630"/>
                </a:lnTo>
                <a:lnTo>
                  <a:pt x="48" y="636"/>
                </a:lnTo>
                <a:lnTo>
                  <a:pt x="48" y="641"/>
                </a:lnTo>
                <a:lnTo>
                  <a:pt x="42" y="641"/>
                </a:lnTo>
                <a:lnTo>
                  <a:pt x="42" y="646"/>
                </a:lnTo>
                <a:lnTo>
                  <a:pt x="37" y="646"/>
                </a:lnTo>
                <a:lnTo>
                  <a:pt x="32" y="646"/>
                </a:lnTo>
                <a:lnTo>
                  <a:pt x="32" y="652"/>
                </a:lnTo>
                <a:lnTo>
                  <a:pt x="32" y="646"/>
                </a:lnTo>
                <a:lnTo>
                  <a:pt x="27" y="646"/>
                </a:lnTo>
                <a:lnTo>
                  <a:pt x="27" y="641"/>
                </a:lnTo>
                <a:lnTo>
                  <a:pt x="21" y="641"/>
                </a:lnTo>
                <a:lnTo>
                  <a:pt x="16" y="641"/>
                </a:lnTo>
                <a:lnTo>
                  <a:pt x="16" y="636"/>
                </a:lnTo>
                <a:lnTo>
                  <a:pt x="21" y="636"/>
                </a:lnTo>
                <a:lnTo>
                  <a:pt x="16" y="636"/>
                </a:lnTo>
                <a:lnTo>
                  <a:pt x="11" y="636"/>
                </a:lnTo>
                <a:lnTo>
                  <a:pt x="11" y="630"/>
                </a:lnTo>
                <a:lnTo>
                  <a:pt x="11" y="625"/>
                </a:lnTo>
                <a:lnTo>
                  <a:pt x="11" y="620"/>
                </a:lnTo>
                <a:lnTo>
                  <a:pt x="5" y="620"/>
                </a:lnTo>
                <a:lnTo>
                  <a:pt x="5" y="625"/>
                </a:lnTo>
                <a:lnTo>
                  <a:pt x="5" y="620"/>
                </a:lnTo>
                <a:lnTo>
                  <a:pt x="0" y="620"/>
                </a:lnTo>
                <a:lnTo>
                  <a:pt x="0" y="615"/>
                </a:lnTo>
                <a:lnTo>
                  <a:pt x="5" y="615"/>
                </a:lnTo>
                <a:lnTo>
                  <a:pt x="0" y="615"/>
                </a:lnTo>
                <a:lnTo>
                  <a:pt x="5" y="615"/>
                </a:lnTo>
                <a:lnTo>
                  <a:pt x="5" y="609"/>
                </a:lnTo>
                <a:lnTo>
                  <a:pt x="5" y="604"/>
                </a:lnTo>
                <a:lnTo>
                  <a:pt x="5" y="599"/>
                </a:lnTo>
                <a:lnTo>
                  <a:pt x="11" y="599"/>
                </a:lnTo>
                <a:lnTo>
                  <a:pt x="11" y="593"/>
                </a:lnTo>
                <a:lnTo>
                  <a:pt x="11" y="588"/>
                </a:lnTo>
                <a:lnTo>
                  <a:pt x="11" y="583"/>
                </a:lnTo>
                <a:lnTo>
                  <a:pt x="11" y="577"/>
                </a:lnTo>
                <a:lnTo>
                  <a:pt x="16" y="577"/>
                </a:lnTo>
                <a:lnTo>
                  <a:pt x="21" y="577"/>
                </a:lnTo>
                <a:lnTo>
                  <a:pt x="21" y="572"/>
                </a:lnTo>
                <a:lnTo>
                  <a:pt x="16" y="572"/>
                </a:lnTo>
                <a:lnTo>
                  <a:pt x="21" y="572"/>
                </a:lnTo>
                <a:lnTo>
                  <a:pt x="27" y="572"/>
                </a:lnTo>
                <a:lnTo>
                  <a:pt x="27" y="567"/>
                </a:lnTo>
                <a:lnTo>
                  <a:pt x="32" y="567"/>
                </a:lnTo>
                <a:lnTo>
                  <a:pt x="32" y="562"/>
                </a:lnTo>
                <a:lnTo>
                  <a:pt x="37" y="562"/>
                </a:lnTo>
                <a:lnTo>
                  <a:pt x="37" y="556"/>
                </a:lnTo>
                <a:lnTo>
                  <a:pt x="42" y="556"/>
                </a:lnTo>
                <a:lnTo>
                  <a:pt x="42" y="551"/>
                </a:lnTo>
                <a:lnTo>
                  <a:pt x="37" y="551"/>
                </a:lnTo>
                <a:lnTo>
                  <a:pt x="42" y="551"/>
                </a:lnTo>
                <a:lnTo>
                  <a:pt x="37" y="551"/>
                </a:lnTo>
                <a:lnTo>
                  <a:pt x="32" y="551"/>
                </a:lnTo>
                <a:lnTo>
                  <a:pt x="32" y="556"/>
                </a:lnTo>
                <a:lnTo>
                  <a:pt x="27" y="556"/>
                </a:lnTo>
                <a:lnTo>
                  <a:pt x="21" y="556"/>
                </a:lnTo>
                <a:lnTo>
                  <a:pt x="21" y="562"/>
                </a:lnTo>
                <a:lnTo>
                  <a:pt x="16" y="562"/>
                </a:lnTo>
                <a:lnTo>
                  <a:pt x="11" y="556"/>
                </a:lnTo>
                <a:lnTo>
                  <a:pt x="5" y="556"/>
                </a:lnTo>
                <a:lnTo>
                  <a:pt x="5" y="551"/>
                </a:lnTo>
                <a:lnTo>
                  <a:pt x="5" y="546"/>
                </a:lnTo>
                <a:lnTo>
                  <a:pt x="11" y="546"/>
                </a:lnTo>
                <a:lnTo>
                  <a:pt x="11" y="540"/>
                </a:lnTo>
                <a:lnTo>
                  <a:pt x="11" y="535"/>
                </a:lnTo>
                <a:lnTo>
                  <a:pt x="16" y="535"/>
                </a:lnTo>
                <a:lnTo>
                  <a:pt x="16" y="530"/>
                </a:lnTo>
                <a:lnTo>
                  <a:pt x="21" y="530"/>
                </a:lnTo>
                <a:lnTo>
                  <a:pt x="21" y="525"/>
                </a:lnTo>
                <a:lnTo>
                  <a:pt x="21" y="519"/>
                </a:lnTo>
                <a:lnTo>
                  <a:pt x="27" y="519"/>
                </a:lnTo>
                <a:lnTo>
                  <a:pt x="27" y="514"/>
                </a:lnTo>
                <a:lnTo>
                  <a:pt x="27" y="509"/>
                </a:lnTo>
                <a:lnTo>
                  <a:pt x="32" y="509"/>
                </a:lnTo>
                <a:lnTo>
                  <a:pt x="27" y="509"/>
                </a:lnTo>
                <a:lnTo>
                  <a:pt x="27" y="503"/>
                </a:lnTo>
                <a:lnTo>
                  <a:pt x="32" y="503"/>
                </a:lnTo>
                <a:lnTo>
                  <a:pt x="32" y="498"/>
                </a:lnTo>
                <a:lnTo>
                  <a:pt x="32" y="493"/>
                </a:lnTo>
                <a:lnTo>
                  <a:pt x="37" y="487"/>
                </a:lnTo>
                <a:lnTo>
                  <a:pt x="37" y="482"/>
                </a:lnTo>
                <a:lnTo>
                  <a:pt x="42" y="482"/>
                </a:lnTo>
                <a:lnTo>
                  <a:pt x="42" y="477"/>
                </a:lnTo>
                <a:lnTo>
                  <a:pt x="42" y="472"/>
                </a:lnTo>
                <a:lnTo>
                  <a:pt x="42" y="466"/>
                </a:lnTo>
                <a:lnTo>
                  <a:pt x="42" y="472"/>
                </a:lnTo>
                <a:lnTo>
                  <a:pt x="48" y="472"/>
                </a:lnTo>
                <a:lnTo>
                  <a:pt x="48" y="466"/>
                </a:lnTo>
                <a:lnTo>
                  <a:pt x="48" y="472"/>
                </a:lnTo>
                <a:lnTo>
                  <a:pt x="53" y="472"/>
                </a:lnTo>
                <a:lnTo>
                  <a:pt x="58" y="472"/>
                </a:lnTo>
                <a:lnTo>
                  <a:pt x="58" y="466"/>
                </a:lnTo>
                <a:lnTo>
                  <a:pt x="64" y="466"/>
                </a:lnTo>
                <a:lnTo>
                  <a:pt x="69" y="466"/>
                </a:lnTo>
                <a:lnTo>
                  <a:pt x="74" y="466"/>
                </a:lnTo>
                <a:lnTo>
                  <a:pt x="79" y="466"/>
                </a:lnTo>
                <a:lnTo>
                  <a:pt x="79" y="472"/>
                </a:lnTo>
                <a:lnTo>
                  <a:pt x="85" y="472"/>
                </a:lnTo>
                <a:lnTo>
                  <a:pt x="85" y="466"/>
                </a:lnTo>
                <a:lnTo>
                  <a:pt x="90" y="466"/>
                </a:lnTo>
                <a:lnTo>
                  <a:pt x="90" y="461"/>
                </a:lnTo>
                <a:lnTo>
                  <a:pt x="95" y="461"/>
                </a:lnTo>
                <a:lnTo>
                  <a:pt x="95" y="456"/>
                </a:lnTo>
                <a:lnTo>
                  <a:pt x="95" y="450"/>
                </a:lnTo>
                <a:lnTo>
                  <a:pt x="101" y="450"/>
                </a:lnTo>
                <a:lnTo>
                  <a:pt x="106" y="450"/>
                </a:lnTo>
                <a:lnTo>
                  <a:pt x="111" y="456"/>
                </a:lnTo>
                <a:lnTo>
                  <a:pt x="117" y="456"/>
                </a:lnTo>
                <a:lnTo>
                  <a:pt x="117" y="461"/>
                </a:lnTo>
                <a:lnTo>
                  <a:pt x="122" y="461"/>
                </a:lnTo>
                <a:lnTo>
                  <a:pt x="127" y="461"/>
                </a:lnTo>
                <a:lnTo>
                  <a:pt x="127" y="456"/>
                </a:lnTo>
                <a:lnTo>
                  <a:pt x="132" y="456"/>
                </a:lnTo>
                <a:lnTo>
                  <a:pt x="132" y="450"/>
                </a:lnTo>
                <a:lnTo>
                  <a:pt x="132" y="456"/>
                </a:lnTo>
                <a:lnTo>
                  <a:pt x="138" y="456"/>
                </a:lnTo>
                <a:lnTo>
                  <a:pt x="138" y="450"/>
                </a:lnTo>
                <a:lnTo>
                  <a:pt x="143" y="450"/>
                </a:lnTo>
                <a:lnTo>
                  <a:pt x="143" y="445"/>
                </a:lnTo>
                <a:lnTo>
                  <a:pt x="143" y="440"/>
                </a:lnTo>
                <a:lnTo>
                  <a:pt x="148" y="440"/>
                </a:lnTo>
                <a:lnTo>
                  <a:pt x="148" y="435"/>
                </a:lnTo>
                <a:lnTo>
                  <a:pt x="148" y="429"/>
                </a:lnTo>
                <a:lnTo>
                  <a:pt x="148" y="424"/>
                </a:lnTo>
                <a:lnTo>
                  <a:pt x="148" y="419"/>
                </a:lnTo>
                <a:lnTo>
                  <a:pt x="148" y="413"/>
                </a:lnTo>
                <a:lnTo>
                  <a:pt x="143" y="413"/>
                </a:lnTo>
                <a:lnTo>
                  <a:pt x="143" y="408"/>
                </a:lnTo>
                <a:lnTo>
                  <a:pt x="148" y="408"/>
                </a:lnTo>
                <a:lnTo>
                  <a:pt x="148" y="403"/>
                </a:lnTo>
                <a:lnTo>
                  <a:pt x="143" y="403"/>
                </a:lnTo>
                <a:lnTo>
                  <a:pt x="143" y="397"/>
                </a:lnTo>
                <a:lnTo>
                  <a:pt x="148" y="397"/>
                </a:lnTo>
                <a:lnTo>
                  <a:pt x="148" y="392"/>
                </a:lnTo>
                <a:lnTo>
                  <a:pt x="148" y="387"/>
                </a:lnTo>
                <a:lnTo>
                  <a:pt x="154" y="387"/>
                </a:lnTo>
                <a:lnTo>
                  <a:pt x="154" y="382"/>
                </a:lnTo>
                <a:lnTo>
                  <a:pt x="154" y="376"/>
                </a:lnTo>
                <a:lnTo>
                  <a:pt x="154" y="371"/>
                </a:lnTo>
                <a:lnTo>
                  <a:pt x="159" y="366"/>
                </a:lnTo>
                <a:lnTo>
                  <a:pt x="159" y="360"/>
                </a:lnTo>
                <a:lnTo>
                  <a:pt x="164" y="360"/>
                </a:lnTo>
                <a:lnTo>
                  <a:pt x="164" y="355"/>
                </a:lnTo>
                <a:lnTo>
                  <a:pt x="159" y="355"/>
                </a:lnTo>
                <a:lnTo>
                  <a:pt x="159" y="350"/>
                </a:lnTo>
                <a:lnTo>
                  <a:pt x="154" y="350"/>
                </a:lnTo>
                <a:lnTo>
                  <a:pt x="159" y="345"/>
                </a:lnTo>
                <a:lnTo>
                  <a:pt x="154" y="345"/>
                </a:lnTo>
                <a:lnTo>
                  <a:pt x="154" y="339"/>
                </a:lnTo>
                <a:lnTo>
                  <a:pt x="148" y="339"/>
                </a:lnTo>
                <a:lnTo>
                  <a:pt x="148" y="334"/>
                </a:lnTo>
                <a:lnTo>
                  <a:pt x="143" y="334"/>
                </a:lnTo>
                <a:lnTo>
                  <a:pt x="138" y="334"/>
                </a:lnTo>
                <a:lnTo>
                  <a:pt x="138" y="339"/>
                </a:lnTo>
                <a:lnTo>
                  <a:pt x="138" y="334"/>
                </a:lnTo>
                <a:lnTo>
                  <a:pt x="138" y="329"/>
                </a:lnTo>
                <a:lnTo>
                  <a:pt x="132" y="329"/>
                </a:lnTo>
                <a:lnTo>
                  <a:pt x="138" y="329"/>
                </a:lnTo>
                <a:lnTo>
                  <a:pt x="138" y="323"/>
                </a:lnTo>
                <a:lnTo>
                  <a:pt x="138" y="318"/>
                </a:lnTo>
                <a:lnTo>
                  <a:pt x="138" y="313"/>
                </a:lnTo>
                <a:lnTo>
                  <a:pt x="132" y="313"/>
                </a:lnTo>
                <a:lnTo>
                  <a:pt x="132" y="307"/>
                </a:lnTo>
                <a:lnTo>
                  <a:pt x="127" y="313"/>
                </a:lnTo>
                <a:lnTo>
                  <a:pt x="127" y="307"/>
                </a:lnTo>
                <a:lnTo>
                  <a:pt x="132" y="307"/>
                </a:lnTo>
                <a:lnTo>
                  <a:pt x="132" y="302"/>
                </a:lnTo>
                <a:lnTo>
                  <a:pt x="132" y="297"/>
                </a:lnTo>
                <a:lnTo>
                  <a:pt x="138" y="297"/>
                </a:lnTo>
                <a:lnTo>
                  <a:pt x="138" y="292"/>
                </a:lnTo>
                <a:lnTo>
                  <a:pt x="138" y="286"/>
                </a:lnTo>
                <a:lnTo>
                  <a:pt x="143" y="286"/>
                </a:lnTo>
                <a:lnTo>
                  <a:pt x="143" y="281"/>
                </a:lnTo>
                <a:lnTo>
                  <a:pt x="138" y="281"/>
                </a:lnTo>
                <a:lnTo>
                  <a:pt x="138" y="276"/>
                </a:lnTo>
                <a:lnTo>
                  <a:pt x="138" y="270"/>
                </a:lnTo>
                <a:lnTo>
                  <a:pt x="138" y="265"/>
                </a:lnTo>
                <a:lnTo>
                  <a:pt x="138" y="260"/>
                </a:lnTo>
                <a:lnTo>
                  <a:pt x="138" y="255"/>
                </a:lnTo>
                <a:lnTo>
                  <a:pt x="143" y="255"/>
                </a:lnTo>
                <a:lnTo>
                  <a:pt x="143" y="249"/>
                </a:lnTo>
                <a:lnTo>
                  <a:pt x="138" y="249"/>
                </a:lnTo>
                <a:lnTo>
                  <a:pt x="138" y="244"/>
                </a:lnTo>
                <a:lnTo>
                  <a:pt x="132" y="244"/>
                </a:lnTo>
                <a:lnTo>
                  <a:pt x="138" y="239"/>
                </a:lnTo>
                <a:lnTo>
                  <a:pt x="138" y="233"/>
                </a:lnTo>
                <a:lnTo>
                  <a:pt x="138" y="228"/>
                </a:lnTo>
                <a:lnTo>
                  <a:pt x="138" y="223"/>
                </a:lnTo>
                <a:lnTo>
                  <a:pt x="143" y="223"/>
                </a:lnTo>
                <a:lnTo>
                  <a:pt x="143" y="217"/>
                </a:lnTo>
                <a:lnTo>
                  <a:pt x="143" y="212"/>
                </a:lnTo>
                <a:lnTo>
                  <a:pt x="148" y="212"/>
                </a:lnTo>
                <a:lnTo>
                  <a:pt x="148" y="207"/>
                </a:lnTo>
                <a:lnTo>
                  <a:pt x="143" y="207"/>
                </a:lnTo>
                <a:lnTo>
                  <a:pt x="143" y="202"/>
                </a:lnTo>
                <a:lnTo>
                  <a:pt x="138" y="202"/>
                </a:lnTo>
                <a:lnTo>
                  <a:pt x="132" y="202"/>
                </a:lnTo>
                <a:lnTo>
                  <a:pt x="132" y="196"/>
                </a:lnTo>
                <a:lnTo>
                  <a:pt x="127" y="196"/>
                </a:lnTo>
                <a:lnTo>
                  <a:pt x="122" y="196"/>
                </a:lnTo>
                <a:lnTo>
                  <a:pt x="122" y="191"/>
                </a:lnTo>
                <a:lnTo>
                  <a:pt x="127" y="191"/>
                </a:lnTo>
                <a:lnTo>
                  <a:pt x="127" y="186"/>
                </a:lnTo>
                <a:lnTo>
                  <a:pt x="122" y="186"/>
                </a:lnTo>
                <a:lnTo>
                  <a:pt x="122" y="180"/>
                </a:lnTo>
                <a:lnTo>
                  <a:pt x="122" y="175"/>
                </a:lnTo>
                <a:lnTo>
                  <a:pt x="117" y="175"/>
                </a:lnTo>
                <a:lnTo>
                  <a:pt x="117" y="170"/>
                </a:lnTo>
                <a:lnTo>
                  <a:pt x="111" y="170"/>
                </a:lnTo>
                <a:lnTo>
                  <a:pt x="106" y="170"/>
                </a:lnTo>
                <a:lnTo>
                  <a:pt x="106" y="165"/>
                </a:lnTo>
                <a:lnTo>
                  <a:pt x="106" y="159"/>
                </a:lnTo>
                <a:lnTo>
                  <a:pt x="111" y="159"/>
                </a:lnTo>
                <a:lnTo>
                  <a:pt x="111" y="154"/>
                </a:lnTo>
                <a:lnTo>
                  <a:pt x="111" y="149"/>
                </a:lnTo>
                <a:lnTo>
                  <a:pt x="111" y="143"/>
                </a:lnTo>
                <a:lnTo>
                  <a:pt x="111" y="138"/>
                </a:lnTo>
                <a:lnTo>
                  <a:pt x="111" y="133"/>
                </a:lnTo>
                <a:lnTo>
                  <a:pt x="106" y="133"/>
                </a:lnTo>
                <a:lnTo>
                  <a:pt x="101" y="133"/>
                </a:lnTo>
                <a:lnTo>
                  <a:pt x="95" y="133"/>
                </a:lnTo>
                <a:lnTo>
                  <a:pt x="95" y="127"/>
                </a:lnTo>
                <a:lnTo>
                  <a:pt x="95" y="133"/>
                </a:lnTo>
                <a:lnTo>
                  <a:pt x="90" y="133"/>
                </a:lnTo>
                <a:lnTo>
                  <a:pt x="90" y="127"/>
                </a:lnTo>
                <a:lnTo>
                  <a:pt x="85" y="127"/>
                </a:lnTo>
                <a:lnTo>
                  <a:pt x="79" y="127"/>
                </a:lnTo>
                <a:lnTo>
                  <a:pt x="74" y="127"/>
                </a:lnTo>
                <a:lnTo>
                  <a:pt x="74" y="122"/>
                </a:lnTo>
                <a:lnTo>
                  <a:pt x="69" y="122"/>
                </a:lnTo>
                <a:lnTo>
                  <a:pt x="69" y="117"/>
                </a:lnTo>
                <a:lnTo>
                  <a:pt x="69" y="112"/>
                </a:lnTo>
                <a:lnTo>
                  <a:pt x="64" y="112"/>
                </a:lnTo>
                <a:lnTo>
                  <a:pt x="64" y="117"/>
                </a:lnTo>
                <a:lnTo>
                  <a:pt x="64" y="112"/>
                </a:lnTo>
                <a:lnTo>
                  <a:pt x="58" y="112"/>
                </a:lnTo>
                <a:lnTo>
                  <a:pt x="53" y="112"/>
                </a:lnTo>
                <a:lnTo>
                  <a:pt x="53" y="106"/>
                </a:lnTo>
                <a:lnTo>
                  <a:pt x="53" y="101"/>
                </a:lnTo>
                <a:lnTo>
                  <a:pt x="48" y="101"/>
                </a:lnTo>
                <a:lnTo>
                  <a:pt x="48" y="96"/>
                </a:lnTo>
                <a:lnTo>
                  <a:pt x="53" y="96"/>
                </a:lnTo>
                <a:lnTo>
                  <a:pt x="53" y="90"/>
                </a:lnTo>
                <a:lnTo>
                  <a:pt x="48" y="90"/>
                </a:lnTo>
                <a:lnTo>
                  <a:pt x="48" y="85"/>
                </a:lnTo>
                <a:lnTo>
                  <a:pt x="48" y="80"/>
                </a:lnTo>
                <a:lnTo>
                  <a:pt x="42" y="75"/>
                </a:lnTo>
                <a:lnTo>
                  <a:pt x="42" y="69"/>
                </a:lnTo>
                <a:lnTo>
                  <a:pt x="37" y="69"/>
                </a:lnTo>
                <a:lnTo>
                  <a:pt x="37" y="64"/>
                </a:lnTo>
                <a:lnTo>
                  <a:pt x="37" y="59"/>
                </a:lnTo>
                <a:lnTo>
                  <a:pt x="32" y="59"/>
                </a:lnTo>
                <a:lnTo>
                  <a:pt x="32" y="53"/>
                </a:lnTo>
                <a:lnTo>
                  <a:pt x="27" y="53"/>
                </a:lnTo>
                <a:lnTo>
                  <a:pt x="21" y="53"/>
                </a:lnTo>
                <a:lnTo>
                  <a:pt x="21" y="48"/>
                </a:lnTo>
                <a:lnTo>
                  <a:pt x="21" y="43"/>
                </a:lnTo>
                <a:lnTo>
                  <a:pt x="21" y="37"/>
                </a:lnTo>
                <a:lnTo>
                  <a:pt x="16" y="37"/>
                </a:lnTo>
                <a:lnTo>
                  <a:pt x="16" y="32"/>
                </a:lnTo>
                <a:lnTo>
                  <a:pt x="16" y="27"/>
                </a:lnTo>
                <a:lnTo>
                  <a:pt x="16" y="22"/>
                </a:lnTo>
                <a:lnTo>
                  <a:pt x="21" y="22"/>
                </a:lnTo>
                <a:lnTo>
                  <a:pt x="21" y="16"/>
                </a:lnTo>
                <a:lnTo>
                  <a:pt x="27" y="16"/>
                </a:lnTo>
                <a:lnTo>
                  <a:pt x="32" y="16"/>
                </a:lnTo>
                <a:lnTo>
                  <a:pt x="32" y="22"/>
                </a:lnTo>
                <a:lnTo>
                  <a:pt x="37" y="22"/>
                </a:lnTo>
                <a:lnTo>
                  <a:pt x="42" y="22"/>
                </a:lnTo>
                <a:lnTo>
                  <a:pt x="48" y="22"/>
                </a:lnTo>
                <a:lnTo>
                  <a:pt x="53" y="22"/>
                </a:lnTo>
                <a:lnTo>
                  <a:pt x="53" y="16"/>
                </a:lnTo>
                <a:lnTo>
                  <a:pt x="58" y="16"/>
                </a:lnTo>
                <a:lnTo>
                  <a:pt x="64" y="16"/>
                </a:lnTo>
                <a:lnTo>
                  <a:pt x="64" y="22"/>
                </a:lnTo>
                <a:lnTo>
                  <a:pt x="69" y="22"/>
                </a:lnTo>
                <a:lnTo>
                  <a:pt x="74" y="22"/>
                </a:lnTo>
                <a:lnTo>
                  <a:pt x="79" y="22"/>
                </a:lnTo>
                <a:lnTo>
                  <a:pt x="85" y="22"/>
                </a:lnTo>
                <a:lnTo>
                  <a:pt x="85" y="16"/>
                </a:lnTo>
                <a:lnTo>
                  <a:pt x="85" y="11"/>
                </a:lnTo>
                <a:lnTo>
                  <a:pt x="90" y="11"/>
                </a:lnTo>
                <a:lnTo>
                  <a:pt x="90" y="6"/>
                </a:lnTo>
                <a:lnTo>
                  <a:pt x="95" y="6"/>
                </a:lnTo>
                <a:lnTo>
                  <a:pt x="95" y="0"/>
                </a:lnTo>
                <a:lnTo>
                  <a:pt x="101" y="0"/>
                </a:lnTo>
                <a:lnTo>
                  <a:pt x="106" y="0"/>
                </a:lnTo>
                <a:lnTo>
                  <a:pt x="111" y="0"/>
                </a:lnTo>
                <a:lnTo>
                  <a:pt x="132"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11" name="Freeform 11"/>
          <p:cNvSpPr>
            <a:spLocks noEditPoints="1"/>
          </p:cNvSpPr>
          <p:nvPr/>
        </p:nvSpPr>
        <p:spPr bwMode="auto">
          <a:xfrm>
            <a:off x="1571625" y="1982788"/>
            <a:ext cx="1109662" cy="2093912"/>
          </a:xfrm>
          <a:custGeom>
            <a:avLst/>
            <a:gdLst>
              <a:gd name="T0" fmla="*/ 566 w 699"/>
              <a:gd name="T1" fmla="*/ 64 h 1319"/>
              <a:gd name="T2" fmla="*/ 551 w 699"/>
              <a:gd name="T3" fmla="*/ 96 h 1319"/>
              <a:gd name="T4" fmla="*/ 551 w 699"/>
              <a:gd name="T5" fmla="*/ 127 h 1319"/>
              <a:gd name="T6" fmla="*/ 582 w 699"/>
              <a:gd name="T7" fmla="*/ 127 h 1319"/>
              <a:gd name="T8" fmla="*/ 588 w 699"/>
              <a:gd name="T9" fmla="*/ 170 h 1319"/>
              <a:gd name="T10" fmla="*/ 609 w 699"/>
              <a:gd name="T11" fmla="*/ 207 h 1319"/>
              <a:gd name="T12" fmla="*/ 614 w 699"/>
              <a:gd name="T13" fmla="*/ 244 h 1319"/>
              <a:gd name="T14" fmla="*/ 609 w 699"/>
              <a:gd name="T15" fmla="*/ 281 h 1319"/>
              <a:gd name="T16" fmla="*/ 635 w 699"/>
              <a:gd name="T17" fmla="*/ 302 h 1319"/>
              <a:gd name="T18" fmla="*/ 656 w 699"/>
              <a:gd name="T19" fmla="*/ 334 h 1319"/>
              <a:gd name="T20" fmla="*/ 662 w 699"/>
              <a:gd name="T21" fmla="*/ 381 h 1319"/>
              <a:gd name="T22" fmla="*/ 656 w 699"/>
              <a:gd name="T23" fmla="*/ 419 h 1319"/>
              <a:gd name="T24" fmla="*/ 656 w 699"/>
              <a:gd name="T25" fmla="*/ 461 h 1319"/>
              <a:gd name="T26" fmla="*/ 683 w 699"/>
              <a:gd name="T27" fmla="*/ 498 h 1319"/>
              <a:gd name="T28" fmla="*/ 683 w 699"/>
              <a:gd name="T29" fmla="*/ 535 h 1319"/>
              <a:gd name="T30" fmla="*/ 683 w 699"/>
              <a:gd name="T31" fmla="*/ 577 h 1319"/>
              <a:gd name="T32" fmla="*/ 678 w 699"/>
              <a:gd name="T33" fmla="*/ 604 h 1319"/>
              <a:gd name="T34" fmla="*/ 683 w 699"/>
              <a:gd name="T35" fmla="*/ 625 h 1319"/>
              <a:gd name="T36" fmla="*/ 678 w 699"/>
              <a:gd name="T37" fmla="*/ 651 h 1319"/>
              <a:gd name="T38" fmla="*/ 651 w 699"/>
              <a:gd name="T39" fmla="*/ 657 h 1319"/>
              <a:gd name="T40" fmla="*/ 619 w 699"/>
              <a:gd name="T41" fmla="*/ 667 h 1319"/>
              <a:gd name="T42" fmla="*/ 619 w 699"/>
              <a:gd name="T43" fmla="*/ 726 h 1319"/>
              <a:gd name="T44" fmla="*/ 238 w 699"/>
              <a:gd name="T45" fmla="*/ 874 h 1319"/>
              <a:gd name="T46" fmla="*/ 344 w 699"/>
              <a:gd name="T47" fmla="*/ 1128 h 1319"/>
              <a:gd name="T48" fmla="*/ 339 w 699"/>
              <a:gd name="T49" fmla="*/ 1165 h 1319"/>
              <a:gd name="T50" fmla="*/ 328 w 699"/>
              <a:gd name="T51" fmla="*/ 1197 h 1319"/>
              <a:gd name="T52" fmla="*/ 302 w 699"/>
              <a:gd name="T53" fmla="*/ 1223 h 1319"/>
              <a:gd name="T54" fmla="*/ 201 w 699"/>
              <a:gd name="T55" fmla="*/ 1313 h 1319"/>
              <a:gd name="T56" fmla="*/ 148 w 699"/>
              <a:gd name="T57" fmla="*/ 1281 h 1319"/>
              <a:gd name="T58" fmla="*/ 106 w 699"/>
              <a:gd name="T59" fmla="*/ 1223 h 1319"/>
              <a:gd name="T60" fmla="*/ 48 w 699"/>
              <a:gd name="T61" fmla="*/ 1107 h 1319"/>
              <a:gd name="T62" fmla="*/ 79 w 699"/>
              <a:gd name="T63" fmla="*/ 1006 h 1319"/>
              <a:gd name="T64" fmla="*/ 74 w 699"/>
              <a:gd name="T65" fmla="*/ 884 h 1319"/>
              <a:gd name="T66" fmla="*/ 21 w 699"/>
              <a:gd name="T67" fmla="*/ 747 h 1319"/>
              <a:gd name="T68" fmla="*/ 11 w 699"/>
              <a:gd name="T69" fmla="*/ 620 h 1319"/>
              <a:gd name="T70" fmla="*/ 106 w 699"/>
              <a:gd name="T71" fmla="*/ 540 h 1319"/>
              <a:gd name="T72" fmla="*/ 138 w 699"/>
              <a:gd name="T73" fmla="*/ 524 h 1319"/>
              <a:gd name="T74" fmla="*/ 169 w 699"/>
              <a:gd name="T75" fmla="*/ 514 h 1319"/>
              <a:gd name="T76" fmla="*/ 201 w 699"/>
              <a:gd name="T77" fmla="*/ 493 h 1319"/>
              <a:gd name="T78" fmla="*/ 222 w 699"/>
              <a:gd name="T79" fmla="*/ 471 h 1319"/>
              <a:gd name="T80" fmla="*/ 249 w 699"/>
              <a:gd name="T81" fmla="*/ 440 h 1319"/>
              <a:gd name="T82" fmla="*/ 270 w 699"/>
              <a:gd name="T83" fmla="*/ 419 h 1319"/>
              <a:gd name="T84" fmla="*/ 281 w 699"/>
              <a:gd name="T85" fmla="*/ 387 h 1319"/>
              <a:gd name="T86" fmla="*/ 296 w 699"/>
              <a:gd name="T87" fmla="*/ 350 h 1319"/>
              <a:gd name="T88" fmla="*/ 318 w 699"/>
              <a:gd name="T89" fmla="*/ 318 h 1319"/>
              <a:gd name="T90" fmla="*/ 339 w 699"/>
              <a:gd name="T91" fmla="*/ 286 h 1319"/>
              <a:gd name="T92" fmla="*/ 360 w 699"/>
              <a:gd name="T93" fmla="*/ 254 h 1319"/>
              <a:gd name="T94" fmla="*/ 381 w 699"/>
              <a:gd name="T95" fmla="*/ 228 h 1319"/>
              <a:gd name="T96" fmla="*/ 423 w 699"/>
              <a:gd name="T97" fmla="*/ 207 h 1319"/>
              <a:gd name="T98" fmla="*/ 423 w 699"/>
              <a:gd name="T99" fmla="*/ 175 h 1319"/>
              <a:gd name="T100" fmla="*/ 445 w 699"/>
              <a:gd name="T101" fmla="*/ 154 h 1319"/>
              <a:gd name="T102" fmla="*/ 476 w 699"/>
              <a:gd name="T103" fmla="*/ 143 h 1319"/>
              <a:gd name="T104" fmla="*/ 492 w 699"/>
              <a:gd name="T105" fmla="*/ 117 h 1319"/>
              <a:gd name="T106" fmla="*/ 482 w 699"/>
              <a:gd name="T107" fmla="*/ 85 h 1319"/>
              <a:gd name="T108" fmla="*/ 492 w 699"/>
              <a:gd name="T109" fmla="*/ 48 h 1319"/>
              <a:gd name="T110" fmla="*/ 524 w 699"/>
              <a:gd name="T111" fmla="*/ 16 h 1319"/>
              <a:gd name="T112" fmla="*/ 551 w 699"/>
              <a:gd name="T113" fmla="*/ 11 h 1319"/>
              <a:gd name="T114" fmla="*/ 323 w 699"/>
              <a:gd name="T115" fmla="*/ 318 h 13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99"/>
              <a:gd name="T175" fmla="*/ 0 h 1319"/>
              <a:gd name="T176" fmla="*/ 699 w 699"/>
              <a:gd name="T177" fmla="*/ 1319 h 131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99" h="1319">
                <a:moveTo>
                  <a:pt x="561" y="32"/>
                </a:moveTo>
                <a:lnTo>
                  <a:pt x="561" y="37"/>
                </a:lnTo>
                <a:lnTo>
                  <a:pt x="566" y="37"/>
                </a:lnTo>
                <a:lnTo>
                  <a:pt x="566" y="43"/>
                </a:lnTo>
                <a:lnTo>
                  <a:pt x="566" y="48"/>
                </a:lnTo>
                <a:lnTo>
                  <a:pt x="566" y="53"/>
                </a:lnTo>
                <a:lnTo>
                  <a:pt x="566" y="58"/>
                </a:lnTo>
                <a:lnTo>
                  <a:pt x="561" y="58"/>
                </a:lnTo>
                <a:lnTo>
                  <a:pt x="566" y="58"/>
                </a:lnTo>
                <a:lnTo>
                  <a:pt x="566" y="64"/>
                </a:lnTo>
                <a:lnTo>
                  <a:pt x="566" y="69"/>
                </a:lnTo>
                <a:lnTo>
                  <a:pt x="561" y="69"/>
                </a:lnTo>
                <a:lnTo>
                  <a:pt x="561" y="74"/>
                </a:lnTo>
                <a:lnTo>
                  <a:pt x="556" y="80"/>
                </a:lnTo>
                <a:lnTo>
                  <a:pt x="556" y="85"/>
                </a:lnTo>
                <a:lnTo>
                  <a:pt x="551" y="85"/>
                </a:lnTo>
                <a:lnTo>
                  <a:pt x="551" y="90"/>
                </a:lnTo>
                <a:lnTo>
                  <a:pt x="556" y="90"/>
                </a:lnTo>
                <a:lnTo>
                  <a:pt x="551" y="90"/>
                </a:lnTo>
                <a:lnTo>
                  <a:pt x="551" y="96"/>
                </a:lnTo>
                <a:lnTo>
                  <a:pt x="545" y="96"/>
                </a:lnTo>
                <a:lnTo>
                  <a:pt x="545" y="101"/>
                </a:lnTo>
                <a:lnTo>
                  <a:pt x="545" y="106"/>
                </a:lnTo>
                <a:lnTo>
                  <a:pt x="545" y="111"/>
                </a:lnTo>
                <a:lnTo>
                  <a:pt x="540" y="111"/>
                </a:lnTo>
                <a:lnTo>
                  <a:pt x="540" y="117"/>
                </a:lnTo>
                <a:lnTo>
                  <a:pt x="540" y="122"/>
                </a:lnTo>
                <a:lnTo>
                  <a:pt x="545" y="122"/>
                </a:lnTo>
                <a:lnTo>
                  <a:pt x="545" y="127"/>
                </a:lnTo>
                <a:lnTo>
                  <a:pt x="551" y="127"/>
                </a:lnTo>
                <a:lnTo>
                  <a:pt x="551" y="122"/>
                </a:lnTo>
                <a:lnTo>
                  <a:pt x="551" y="117"/>
                </a:lnTo>
                <a:lnTo>
                  <a:pt x="556" y="117"/>
                </a:lnTo>
                <a:lnTo>
                  <a:pt x="561" y="117"/>
                </a:lnTo>
                <a:lnTo>
                  <a:pt x="566" y="117"/>
                </a:lnTo>
                <a:lnTo>
                  <a:pt x="572" y="117"/>
                </a:lnTo>
                <a:lnTo>
                  <a:pt x="572" y="122"/>
                </a:lnTo>
                <a:lnTo>
                  <a:pt x="577" y="122"/>
                </a:lnTo>
                <a:lnTo>
                  <a:pt x="577" y="127"/>
                </a:lnTo>
                <a:lnTo>
                  <a:pt x="582" y="127"/>
                </a:lnTo>
                <a:lnTo>
                  <a:pt x="582" y="133"/>
                </a:lnTo>
                <a:lnTo>
                  <a:pt x="582" y="138"/>
                </a:lnTo>
                <a:lnTo>
                  <a:pt x="582" y="143"/>
                </a:lnTo>
                <a:lnTo>
                  <a:pt x="577" y="148"/>
                </a:lnTo>
                <a:lnTo>
                  <a:pt x="582" y="148"/>
                </a:lnTo>
                <a:lnTo>
                  <a:pt x="582" y="154"/>
                </a:lnTo>
                <a:lnTo>
                  <a:pt x="582" y="159"/>
                </a:lnTo>
                <a:lnTo>
                  <a:pt x="582" y="164"/>
                </a:lnTo>
                <a:lnTo>
                  <a:pt x="588" y="164"/>
                </a:lnTo>
                <a:lnTo>
                  <a:pt x="588" y="170"/>
                </a:lnTo>
                <a:lnTo>
                  <a:pt x="588" y="175"/>
                </a:lnTo>
                <a:lnTo>
                  <a:pt x="593" y="175"/>
                </a:lnTo>
                <a:lnTo>
                  <a:pt x="593" y="180"/>
                </a:lnTo>
                <a:lnTo>
                  <a:pt x="593" y="186"/>
                </a:lnTo>
                <a:lnTo>
                  <a:pt x="593" y="191"/>
                </a:lnTo>
                <a:lnTo>
                  <a:pt x="598" y="191"/>
                </a:lnTo>
                <a:lnTo>
                  <a:pt x="598" y="196"/>
                </a:lnTo>
                <a:lnTo>
                  <a:pt x="603" y="196"/>
                </a:lnTo>
                <a:lnTo>
                  <a:pt x="609" y="201"/>
                </a:lnTo>
                <a:lnTo>
                  <a:pt x="609" y="207"/>
                </a:lnTo>
                <a:lnTo>
                  <a:pt x="614" y="207"/>
                </a:lnTo>
                <a:lnTo>
                  <a:pt x="614" y="212"/>
                </a:lnTo>
                <a:lnTo>
                  <a:pt x="614" y="217"/>
                </a:lnTo>
                <a:lnTo>
                  <a:pt x="614" y="223"/>
                </a:lnTo>
                <a:lnTo>
                  <a:pt x="609" y="223"/>
                </a:lnTo>
                <a:lnTo>
                  <a:pt x="609" y="228"/>
                </a:lnTo>
                <a:lnTo>
                  <a:pt x="609" y="233"/>
                </a:lnTo>
                <a:lnTo>
                  <a:pt x="614" y="233"/>
                </a:lnTo>
                <a:lnTo>
                  <a:pt x="614" y="239"/>
                </a:lnTo>
                <a:lnTo>
                  <a:pt x="614" y="244"/>
                </a:lnTo>
                <a:lnTo>
                  <a:pt x="614" y="249"/>
                </a:lnTo>
                <a:lnTo>
                  <a:pt x="614" y="254"/>
                </a:lnTo>
                <a:lnTo>
                  <a:pt x="614" y="260"/>
                </a:lnTo>
                <a:lnTo>
                  <a:pt x="614" y="265"/>
                </a:lnTo>
                <a:lnTo>
                  <a:pt x="614" y="270"/>
                </a:lnTo>
                <a:lnTo>
                  <a:pt x="614" y="276"/>
                </a:lnTo>
                <a:lnTo>
                  <a:pt x="614" y="281"/>
                </a:lnTo>
                <a:lnTo>
                  <a:pt x="609" y="281"/>
                </a:lnTo>
                <a:lnTo>
                  <a:pt x="614" y="281"/>
                </a:lnTo>
                <a:lnTo>
                  <a:pt x="609" y="281"/>
                </a:lnTo>
                <a:lnTo>
                  <a:pt x="614" y="286"/>
                </a:lnTo>
                <a:lnTo>
                  <a:pt x="609" y="286"/>
                </a:lnTo>
                <a:lnTo>
                  <a:pt x="609" y="291"/>
                </a:lnTo>
                <a:lnTo>
                  <a:pt x="614" y="291"/>
                </a:lnTo>
                <a:lnTo>
                  <a:pt x="614" y="297"/>
                </a:lnTo>
                <a:lnTo>
                  <a:pt x="619" y="297"/>
                </a:lnTo>
                <a:lnTo>
                  <a:pt x="625" y="297"/>
                </a:lnTo>
                <a:lnTo>
                  <a:pt x="630" y="297"/>
                </a:lnTo>
                <a:lnTo>
                  <a:pt x="630" y="302"/>
                </a:lnTo>
                <a:lnTo>
                  <a:pt x="635" y="302"/>
                </a:lnTo>
                <a:lnTo>
                  <a:pt x="635" y="307"/>
                </a:lnTo>
                <a:lnTo>
                  <a:pt x="641" y="307"/>
                </a:lnTo>
                <a:lnTo>
                  <a:pt x="641" y="313"/>
                </a:lnTo>
                <a:lnTo>
                  <a:pt x="641" y="318"/>
                </a:lnTo>
                <a:lnTo>
                  <a:pt x="646" y="318"/>
                </a:lnTo>
                <a:lnTo>
                  <a:pt x="646" y="323"/>
                </a:lnTo>
                <a:lnTo>
                  <a:pt x="646" y="329"/>
                </a:lnTo>
                <a:lnTo>
                  <a:pt x="651" y="329"/>
                </a:lnTo>
                <a:lnTo>
                  <a:pt x="651" y="334"/>
                </a:lnTo>
                <a:lnTo>
                  <a:pt x="656" y="334"/>
                </a:lnTo>
                <a:lnTo>
                  <a:pt x="656" y="339"/>
                </a:lnTo>
                <a:lnTo>
                  <a:pt x="656" y="344"/>
                </a:lnTo>
                <a:lnTo>
                  <a:pt x="656" y="350"/>
                </a:lnTo>
                <a:lnTo>
                  <a:pt x="656" y="355"/>
                </a:lnTo>
                <a:lnTo>
                  <a:pt x="656" y="360"/>
                </a:lnTo>
                <a:lnTo>
                  <a:pt x="656" y="366"/>
                </a:lnTo>
                <a:lnTo>
                  <a:pt x="656" y="371"/>
                </a:lnTo>
                <a:lnTo>
                  <a:pt x="656" y="376"/>
                </a:lnTo>
                <a:lnTo>
                  <a:pt x="656" y="381"/>
                </a:lnTo>
                <a:lnTo>
                  <a:pt x="662" y="381"/>
                </a:lnTo>
                <a:lnTo>
                  <a:pt x="662" y="387"/>
                </a:lnTo>
                <a:lnTo>
                  <a:pt x="667" y="387"/>
                </a:lnTo>
                <a:lnTo>
                  <a:pt x="667" y="392"/>
                </a:lnTo>
                <a:lnTo>
                  <a:pt x="667" y="397"/>
                </a:lnTo>
                <a:lnTo>
                  <a:pt x="667" y="403"/>
                </a:lnTo>
                <a:lnTo>
                  <a:pt x="662" y="403"/>
                </a:lnTo>
                <a:lnTo>
                  <a:pt x="662" y="408"/>
                </a:lnTo>
                <a:lnTo>
                  <a:pt x="662" y="413"/>
                </a:lnTo>
                <a:lnTo>
                  <a:pt x="662" y="419"/>
                </a:lnTo>
                <a:lnTo>
                  <a:pt x="656" y="419"/>
                </a:lnTo>
                <a:lnTo>
                  <a:pt x="656" y="424"/>
                </a:lnTo>
                <a:lnTo>
                  <a:pt x="656" y="429"/>
                </a:lnTo>
                <a:lnTo>
                  <a:pt x="651" y="429"/>
                </a:lnTo>
                <a:lnTo>
                  <a:pt x="651" y="434"/>
                </a:lnTo>
                <a:lnTo>
                  <a:pt x="651" y="440"/>
                </a:lnTo>
                <a:lnTo>
                  <a:pt x="656" y="440"/>
                </a:lnTo>
                <a:lnTo>
                  <a:pt x="656" y="445"/>
                </a:lnTo>
                <a:lnTo>
                  <a:pt x="656" y="450"/>
                </a:lnTo>
                <a:lnTo>
                  <a:pt x="656" y="456"/>
                </a:lnTo>
                <a:lnTo>
                  <a:pt x="656" y="461"/>
                </a:lnTo>
                <a:lnTo>
                  <a:pt x="656" y="466"/>
                </a:lnTo>
                <a:lnTo>
                  <a:pt x="662" y="471"/>
                </a:lnTo>
                <a:lnTo>
                  <a:pt x="662" y="477"/>
                </a:lnTo>
                <a:lnTo>
                  <a:pt x="667" y="477"/>
                </a:lnTo>
                <a:lnTo>
                  <a:pt x="672" y="482"/>
                </a:lnTo>
                <a:lnTo>
                  <a:pt x="672" y="487"/>
                </a:lnTo>
                <a:lnTo>
                  <a:pt x="672" y="493"/>
                </a:lnTo>
                <a:lnTo>
                  <a:pt x="678" y="493"/>
                </a:lnTo>
                <a:lnTo>
                  <a:pt x="678" y="498"/>
                </a:lnTo>
                <a:lnTo>
                  <a:pt x="683" y="498"/>
                </a:lnTo>
                <a:lnTo>
                  <a:pt x="683" y="503"/>
                </a:lnTo>
                <a:lnTo>
                  <a:pt x="688" y="503"/>
                </a:lnTo>
                <a:lnTo>
                  <a:pt x="683" y="509"/>
                </a:lnTo>
                <a:lnTo>
                  <a:pt x="688" y="509"/>
                </a:lnTo>
                <a:lnTo>
                  <a:pt x="688" y="514"/>
                </a:lnTo>
                <a:lnTo>
                  <a:pt x="688" y="519"/>
                </a:lnTo>
                <a:lnTo>
                  <a:pt x="683" y="519"/>
                </a:lnTo>
                <a:lnTo>
                  <a:pt x="683" y="524"/>
                </a:lnTo>
                <a:lnTo>
                  <a:pt x="683" y="530"/>
                </a:lnTo>
                <a:lnTo>
                  <a:pt x="683" y="535"/>
                </a:lnTo>
                <a:lnTo>
                  <a:pt x="683" y="540"/>
                </a:lnTo>
                <a:lnTo>
                  <a:pt x="683" y="546"/>
                </a:lnTo>
                <a:lnTo>
                  <a:pt x="683" y="551"/>
                </a:lnTo>
                <a:lnTo>
                  <a:pt x="683" y="556"/>
                </a:lnTo>
                <a:lnTo>
                  <a:pt x="688" y="561"/>
                </a:lnTo>
                <a:lnTo>
                  <a:pt x="683" y="561"/>
                </a:lnTo>
                <a:lnTo>
                  <a:pt x="688" y="567"/>
                </a:lnTo>
                <a:lnTo>
                  <a:pt x="683" y="567"/>
                </a:lnTo>
                <a:lnTo>
                  <a:pt x="683" y="572"/>
                </a:lnTo>
                <a:lnTo>
                  <a:pt x="683" y="577"/>
                </a:lnTo>
                <a:lnTo>
                  <a:pt x="683" y="583"/>
                </a:lnTo>
                <a:lnTo>
                  <a:pt x="683" y="588"/>
                </a:lnTo>
                <a:lnTo>
                  <a:pt x="688" y="588"/>
                </a:lnTo>
                <a:lnTo>
                  <a:pt x="683" y="593"/>
                </a:lnTo>
                <a:lnTo>
                  <a:pt x="688" y="593"/>
                </a:lnTo>
                <a:lnTo>
                  <a:pt x="683" y="593"/>
                </a:lnTo>
                <a:lnTo>
                  <a:pt x="688" y="593"/>
                </a:lnTo>
                <a:lnTo>
                  <a:pt x="688" y="599"/>
                </a:lnTo>
                <a:lnTo>
                  <a:pt x="683" y="599"/>
                </a:lnTo>
                <a:lnTo>
                  <a:pt x="678" y="604"/>
                </a:lnTo>
                <a:lnTo>
                  <a:pt x="678" y="609"/>
                </a:lnTo>
                <a:lnTo>
                  <a:pt x="683" y="609"/>
                </a:lnTo>
                <a:lnTo>
                  <a:pt x="688" y="609"/>
                </a:lnTo>
                <a:lnTo>
                  <a:pt x="693" y="609"/>
                </a:lnTo>
                <a:lnTo>
                  <a:pt x="693" y="614"/>
                </a:lnTo>
                <a:lnTo>
                  <a:pt x="699" y="614"/>
                </a:lnTo>
                <a:lnTo>
                  <a:pt x="693" y="614"/>
                </a:lnTo>
                <a:lnTo>
                  <a:pt x="693" y="620"/>
                </a:lnTo>
                <a:lnTo>
                  <a:pt x="688" y="625"/>
                </a:lnTo>
                <a:lnTo>
                  <a:pt x="683" y="625"/>
                </a:lnTo>
                <a:lnTo>
                  <a:pt x="683" y="620"/>
                </a:lnTo>
                <a:lnTo>
                  <a:pt x="678" y="620"/>
                </a:lnTo>
                <a:lnTo>
                  <a:pt x="678" y="625"/>
                </a:lnTo>
                <a:lnTo>
                  <a:pt x="672" y="625"/>
                </a:lnTo>
                <a:lnTo>
                  <a:pt x="672" y="630"/>
                </a:lnTo>
                <a:lnTo>
                  <a:pt x="672" y="636"/>
                </a:lnTo>
                <a:lnTo>
                  <a:pt x="672" y="641"/>
                </a:lnTo>
                <a:lnTo>
                  <a:pt x="678" y="641"/>
                </a:lnTo>
                <a:lnTo>
                  <a:pt x="678" y="646"/>
                </a:lnTo>
                <a:lnTo>
                  <a:pt x="678" y="651"/>
                </a:lnTo>
                <a:lnTo>
                  <a:pt x="672" y="651"/>
                </a:lnTo>
                <a:lnTo>
                  <a:pt x="672" y="657"/>
                </a:lnTo>
                <a:lnTo>
                  <a:pt x="667" y="657"/>
                </a:lnTo>
                <a:lnTo>
                  <a:pt x="667" y="662"/>
                </a:lnTo>
                <a:lnTo>
                  <a:pt x="662" y="662"/>
                </a:lnTo>
                <a:lnTo>
                  <a:pt x="656" y="662"/>
                </a:lnTo>
                <a:lnTo>
                  <a:pt x="656" y="657"/>
                </a:lnTo>
                <a:lnTo>
                  <a:pt x="651" y="657"/>
                </a:lnTo>
                <a:lnTo>
                  <a:pt x="651" y="651"/>
                </a:lnTo>
                <a:lnTo>
                  <a:pt x="651" y="657"/>
                </a:lnTo>
                <a:lnTo>
                  <a:pt x="646" y="657"/>
                </a:lnTo>
                <a:lnTo>
                  <a:pt x="641" y="657"/>
                </a:lnTo>
                <a:lnTo>
                  <a:pt x="641" y="662"/>
                </a:lnTo>
                <a:lnTo>
                  <a:pt x="635" y="662"/>
                </a:lnTo>
                <a:lnTo>
                  <a:pt x="630" y="662"/>
                </a:lnTo>
                <a:lnTo>
                  <a:pt x="635" y="662"/>
                </a:lnTo>
                <a:lnTo>
                  <a:pt x="635" y="667"/>
                </a:lnTo>
                <a:lnTo>
                  <a:pt x="630" y="667"/>
                </a:lnTo>
                <a:lnTo>
                  <a:pt x="625" y="667"/>
                </a:lnTo>
                <a:lnTo>
                  <a:pt x="619" y="667"/>
                </a:lnTo>
                <a:lnTo>
                  <a:pt x="619" y="673"/>
                </a:lnTo>
                <a:lnTo>
                  <a:pt x="619" y="678"/>
                </a:lnTo>
                <a:lnTo>
                  <a:pt x="614" y="678"/>
                </a:lnTo>
                <a:lnTo>
                  <a:pt x="609" y="678"/>
                </a:lnTo>
                <a:lnTo>
                  <a:pt x="609" y="683"/>
                </a:lnTo>
                <a:lnTo>
                  <a:pt x="609" y="678"/>
                </a:lnTo>
                <a:lnTo>
                  <a:pt x="603" y="678"/>
                </a:lnTo>
                <a:lnTo>
                  <a:pt x="603" y="683"/>
                </a:lnTo>
                <a:lnTo>
                  <a:pt x="614" y="704"/>
                </a:lnTo>
                <a:lnTo>
                  <a:pt x="619" y="726"/>
                </a:lnTo>
                <a:lnTo>
                  <a:pt x="598" y="794"/>
                </a:lnTo>
                <a:lnTo>
                  <a:pt x="603" y="879"/>
                </a:lnTo>
                <a:lnTo>
                  <a:pt x="566" y="890"/>
                </a:lnTo>
                <a:lnTo>
                  <a:pt x="561" y="890"/>
                </a:lnTo>
                <a:lnTo>
                  <a:pt x="429" y="816"/>
                </a:lnTo>
                <a:lnTo>
                  <a:pt x="386" y="800"/>
                </a:lnTo>
                <a:lnTo>
                  <a:pt x="339" y="789"/>
                </a:lnTo>
                <a:lnTo>
                  <a:pt x="307" y="826"/>
                </a:lnTo>
                <a:lnTo>
                  <a:pt x="185" y="831"/>
                </a:lnTo>
                <a:lnTo>
                  <a:pt x="238" y="874"/>
                </a:lnTo>
                <a:lnTo>
                  <a:pt x="265" y="1027"/>
                </a:lnTo>
                <a:lnTo>
                  <a:pt x="270" y="1038"/>
                </a:lnTo>
                <a:lnTo>
                  <a:pt x="281" y="1054"/>
                </a:lnTo>
                <a:lnTo>
                  <a:pt x="312" y="1128"/>
                </a:lnTo>
                <a:lnTo>
                  <a:pt x="323" y="1123"/>
                </a:lnTo>
                <a:lnTo>
                  <a:pt x="328" y="1123"/>
                </a:lnTo>
                <a:lnTo>
                  <a:pt x="333" y="1123"/>
                </a:lnTo>
                <a:lnTo>
                  <a:pt x="339" y="1123"/>
                </a:lnTo>
                <a:lnTo>
                  <a:pt x="339" y="1128"/>
                </a:lnTo>
                <a:lnTo>
                  <a:pt x="344" y="1128"/>
                </a:lnTo>
                <a:lnTo>
                  <a:pt x="344" y="1133"/>
                </a:lnTo>
                <a:lnTo>
                  <a:pt x="344" y="1139"/>
                </a:lnTo>
                <a:lnTo>
                  <a:pt x="344" y="1144"/>
                </a:lnTo>
                <a:lnTo>
                  <a:pt x="339" y="1144"/>
                </a:lnTo>
                <a:lnTo>
                  <a:pt x="339" y="1149"/>
                </a:lnTo>
                <a:lnTo>
                  <a:pt x="333" y="1149"/>
                </a:lnTo>
                <a:lnTo>
                  <a:pt x="333" y="1154"/>
                </a:lnTo>
                <a:lnTo>
                  <a:pt x="333" y="1160"/>
                </a:lnTo>
                <a:lnTo>
                  <a:pt x="333" y="1165"/>
                </a:lnTo>
                <a:lnTo>
                  <a:pt x="339" y="1165"/>
                </a:lnTo>
                <a:lnTo>
                  <a:pt x="339" y="1170"/>
                </a:lnTo>
                <a:lnTo>
                  <a:pt x="339" y="1176"/>
                </a:lnTo>
                <a:lnTo>
                  <a:pt x="339" y="1181"/>
                </a:lnTo>
                <a:lnTo>
                  <a:pt x="339" y="1186"/>
                </a:lnTo>
                <a:lnTo>
                  <a:pt x="339" y="1191"/>
                </a:lnTo>
                <a:lnTo>
                  <a:pt x="333" y="1191"/>
                </a:lnTo>
                <a:lnTo>
                  <a:pt x="328" y="1191"/>
                </a:lnTo>
                <a:lnTo>
                  <a:pt x="328" y="1197"/>
                </a:lnTo>
                <a:lnTo>
                  <a:pt x="323" y="1197"/>
                </a:lnTo>
                <a:lnTo>
                  <a:pt x="328" y="1197"/>
                </a:lnTo>
                <a:lnTo>
                  <a:pt x="328" y="1202"/>
                </a:lnTo>
                <a:lnTo>
                  <a:pt x="323" y="1202"/>
                </a:lnTo>
                <a:lnTo>
                  <a:pt x="318" y="1202"/>
                </a:lnTo>
                <a:lnTo>
                  <a:pt x="312" y="1202"/>
                </a:lnTo>
                <a:lnTo>
                  <a:pt x="307" y="1202"/>
                </a:lnTo>
                <a:lnTo>
                  <a:pt x="307" y="1207"/>
                </a:lnTo>
                <a:lnTo>
                  <a:pt x="307" y="1213"/>
                </a:lnTo>
                <a:lnTo>
                  <a:pt x="302" y="1213"/>
                </a:lnTo>
                <a:lnTo>
                  <a:pt x="302" y="1218"/>
                </a:lnTo>
                <a:lnTo>
                  <a:pt x="302" y="1223"/>
                </a:lnTo>
                <a:lnTo>
                  <a:pt x="302" y="1229"/>
                </a:lnTo>
                <a:lnTo>
                  <a:pt x="296" y="1229"/>
                </a:lnTo>
                <a:lnTo>
                  <a:pt x="296" y="1234"/>
                </a:lnTo>
                <a:lnTo>
                  <a:pt x="302" y="1234"/>
                </a:lnTo>
                <a:lnTo>
                  <a:pt x="296" y="1234"/>
                </a:lnTo>
                <a:lnTo>
                  <a:pt x="296" y="1239"/>
                </a:lnTo>
                <a:lnTo>
                  <a:pt x="296" y="1244"/>
                </a:lnTo>
                <a:lnTo>
                  <a:pt x="291" y="1244"/>
                </a:lnTo>
                <a:lnTo>
                  <a:pt x="206" y="1319"/>
                </a:lnTo>
                <a:lnTo>
                  <a:pt x="201" y="1313"/>
                </a:lnTo>
                <a:lnTo>
                  <a:pt x="196" y="1308"/>
                </a:lnTo>
                <a:lnTo>
                  <a:pt x="191" y="1303"/>
                </a:lnTo>
                <a:lnTo>
                  <a:pt x="185" y="1303"/>
                </a:lnTo>
                <a:lnTo>
                  <a:pt x="180" y="1297"/>
                </a:lnTo>
                <a:lnTo>
                  <a:pt x="175" y="1297"/>
                </a:lnTo>
                <a:lnTo>
                  <a:pt x="169" y="1292"/>
                </a:lnTo>
                <a:lnTo>
                  <a:pt x="164" y="1292"/>
                </a:lnTo>
                <a:lnTo>
                  <a:pt x="159" y="1287"/>
                </a:lnTo>
                <a:lnTo>
                  <a:pt x="153" y="1281"/>
                </a:lnTo>
                <a:lnTo>
                  <a:pt x="148" y="1281"/>
                </a:lnTo>
                <a:lnTo>
                  <a:pt x="143" y="1276"/>
                </a:lnTo>
                <a:lnTo>
                  <a:pt x="138" y="1271"/>
                </a:lnTo>
                <a:lnTo>
                  <a:pt x="132" y="1266"/>
                </a:lnTo>
                <a:lnTo>
                  <a:pt x="127" y="1260"/>
                </a:lnTo>
                <a:lnTo>
                  <a:pt x="122" y="1255"/>
                </a:lnTo>
                <a:lnTo>
                  <a:pt x="122" y="1250"/>
                </a:lnTo>
                <a:lnTo>
                  <a:pt x="116" y="1244"/>
                </a:lnTo>
                <a:lnTo>
                  <a:pt x="116" y="1234"/>
                </a:lnTo>
                <a:lnTo>
                  <a:pt x="111" y="1229"/>
                </a:lnTo>
                <a:lnTo>
                  <a:pt x="106" y="1223"/>
                </a:lnTo>
                <a:lnTo>
                  <a:pt x="101" y="1213"/>
                </a:lnTo>
                <a:lnTo>
                  <a:pt x="90" y="1202"/>
                </a:lnTo>
                <a:lnTo>
                  <a:pt x="85" y="1186"/>
                </a:lnTo>
                <a:lnTo>
                  <a:pt x="74" y="1176"/>
                </a:lnTo>
                <a:lnTo>
                  <a:pt x="69" y="1170"/>
                </a:lnTo>
                <a:lnTo>
                  <a:pt x="63" y="1160"/>
                </a:lnTo>
                <a:lnTo>
                  <a:pt x="58" y="1149"/>
                </a:lnTo>
                <a:lnTo>
                  <a:pt x="48" y="1128"/>
                </a:lnTo>
                <a:lnTo>
                  <a:pt x="48" y="1117"/>
                </a:lnTo>
                <a:lnTo>
                  <a:pt x="48" y="1107"/>
                </a:lnTo>
                <a:lnTo>
                  <a:pt x="42" y="1096"/>
                </a:lnTo>
                <a:lnTo>
                  <a:pt x="48" y="1086"/>
                </a:lnTo>
                <a:lnTo>
                  <a:pt x="48" y="1075"/>
                </a:lnTo>
                <a:lnTo>
                  <a:pt x="48" y="1070"/>
                </a:lnTo>
                <a:lnTo>
                  <a:pt x="53" y="1059"/>
                </a:lnTo>
                <a:lnTo>
                  <a:pt x="58" y="1043"/>
                </a:lnTo>
                <a:lnTo>
                  <a:pt x="63" y="1033"/>
                </a:lnTo>
                <a:lnTo>
                  <a:pt x="69" y="1027"/>
                </a:lnTo>
                <a:lnTo>
                  <a:pt x="74" y="1017"/>
                </a:lnTo>
                <a:lnTo>
                  <a:pt x="79" y="1006"/>
                </a:lnTo>
                <a:lnTo>
                  <a:pt x="85" y="996"/>
                </a:lnTo>
                <a:lnTo>
                  <a:pt x="85" y="985"/>
                </a:lnTo>
                <a:lnTo>
                  <a:pt x="85" y="974"/>
                </a:lnTo>
                <a:lnTo>
                  <a:pt x="90" y="964"/>
                </a:lnTo>
                <a:lnTo>
                  <a:pt x="85" y="948"/>
                </a:lnTo>
                <a:lnTo>
                  <a:pt x="85" y="937"/>
                </a:lnTo>
                <a:lnTo>
                  <a:pt x="85" y="921"/>
                </a:lnTo>
                <a:lnTo>
                  <a:pt x="79" y="911"/>
                </a:lnTo>
                <a:lnTo>
                  <a:pt x="79" y="900"/>
                </a:lnTo>
                <a:lnTo>
                  <a:pt x="74" y="884"/>
                </a:lnTo>
                <a:lnTo>
                  <a:pt x="74" y="874"/>
                </a:lnTo>
                <a:lnTo>
                  <a:pt x="63" y="858"/>
                </a:lnTo>
                <a:lnTo>
                  <a:pt x="58" y="847"/>
                </a:lnTo>
                <a:lnTo>
                  <a:pt x="53" y="831"/>
                </a:lnTo>
                <a:lnTo>
                  <a:pt x="48" y="821"/>
                </a:lnTo>
                <a:lnTo>
                  <a:pt x="42" y="805"/>
                </a:lnTo>
                <a:lnTo>
                  <a:pt x="37" y="784"/>
                </a:lnTo>
                <a:lnTo>
                  <a:pt x="32" y="773"/>
                </a:lnTo>
                <a:lnTo>
                  <a:pt x="26" y="757"/>
                </a:lnTo>
                <a:lnTo>
                  <a:pt x="21" y="747"/>
                </a:lnTo>
                <a:lnTo>
                  <a:pt x="16" y="731"/>
                </a:lnTo>
                <a:lnTo>
                  <a:pt x="11" y="720"/>
                </a:lnTo>
                <a:lnTo>
                  <a:pt x="5" y="704"/>
                </a:lnTo>
                <a:lnTo>
                  <a:pt x="0" y="689"/>
                </a:lnTo>
                <a:lnTo>
                  <a:pt x="0" y="678"/>
                </a:lnTo>
                <a:lnTo>
                  <a:pt x="0" y="662"/>
                </a:lnTo>
                <a:lnTo>
                  <a:pt x="0" y="651"/>
                </a:lnTo>
                <a:lnTo>
                  <a:pt x="5" y="641"/>
                </a:lnTo>
                <a:lnTo>
                  <a:pt x="5" y="630"/>
                </a:lnTo>
                <a:lnTo>
                  <a:pt x="11" y="620"/>
                </a:lnTo>
                <a:lnTo>
                  <a:pt x="11" y="604"/>
                </a:lnTo>
                <a:lnTo>
                  <a:pt x="16" y="599"/>
                </a:lnTo>
                <a:lnTo>
                  <a:pt x="21" y="583"/>
                </a:lnTo>
                <a:lnTo>
                  <a:pt x="26" y="567"/>
                </a:lnTo>
                <a:lnTo>
                  <a:pt x="32" y="556"/>
                </a:lnTo>
                <a:lnTo>
                  <a:pt x="37" y="546"/>
                </a:lnTo>
                <a:lnTo>
                  <a:pt x="48" y="535"/>
                </a:lnTo>
                <a:lnTo>
                  <a:pt x="95" y="535"/>
                </a:lnTo>
                <a:lnTo>
                  <a:pt x="101" y="540"/>
                </a:lnTo>
                <a:lnTo>
                  <a:pt x="106" y="540"/>
                </a:lnTo>
                <a:lnTo>
                  <a:pt x="111" y="540"/>
                </a:lnTo>
                <a:lnTo>
                  <a:pt x="116" y="540"/>
                </a:lnTo>
                <a:lnTo>
                  <a:pt x="122" y="540"/>
                </a:lnTo>
                <a:lnTo>
                  <a:pt x="122" y="546"/>
                </a:lnTo>
                <a:lnTo>
                  <a:pt x="127" y="546"/>
                </a:lnTo>
                <a:lnTo>
                  <a:pt x="132" y="540"/>
                </a:lnTo>
                <a:lnTo>
                  <a:pt x="132" y="535"/>
                </a:lnTo>
                <a:lnTo>
                  <a:pt x="132" y="530"/>
                </a:lnTo>
                <a:lnTo>
                  <a:pt x="132" y="524"/>
                </a:lnTo>
                <a:lnTo>
                  <a:pt x="138" y="524"/>
                </a:lnTo>
                <a:lnTo>
                  <a:pt x="143" y="524"/>
                </a:lnTo>
                <a:lnTo>
                  <a:pt x="143" y="519"/>
                </a:lnTo>
                <a:lnTo>
                  <a:pt x="143" y="514"/>
                </a:lnTo>
                <a:lnTo>
                  <a:pt x="148" y="514"/>
                </a:lnTo>
                <a:lnTo>
                  <a:pt x="148" y="509"/>
                </a:lnTo>
                <a:lnTo>
                  <a:pt x="153" y="509"/>
                </a:lnTo>
                <a:lnTo>
                  <a:pt x="159" y="509"/>
                </a:lnTo>
                <a:lnTo>
                  <a:pt x="159" y="514"/>
                </a:lnTo>
                <a:lnTo>
                  <a:pt x="164" y="514"/>
                </a:lnTo>
                <a:lnTo>
                  <a:pt x="169" y="514"/>
                </a:lnTo>
                <a:lnTo>
                  <a:pt x="169" y="509"/>
                </a:lnTo>
                <a:lnTo>
                  <a:pt x="175" y="509"/>
                </a:lnTo>
                <a:lnTo>
                  <a:pt x="175" y="503"/>
                </a:lnTo>
                <a:lnTo>
                  <a:pt x="180" y="503"/>
                </a:lnTo>
                <a:lnTo>
                  <a:pt x="185" y="503"/>
                </a:lnTo>
                <a:lnTo>
                  <a:pt x="191" y="503"/>
                </a:lnTo>
                <a:lnTo>
                  <a:pt x="191" y="498"/>
                </a:lnTo>
                <a:lnTo>
                  <a:pt x="196" y="498"/>
                </a:lnTo>
                <a:lnTo>
                  <a:pt x="196" y="493"/>
                </a:lnTo>
                <a:lnTo>
                  <a:pt x="201" y="493"/>
                </a:lnTo>
                <a:lnTo>
                  <a:pt x="201" y="487"/>
                </a:lnTo>
                <a:lnTo>
                  <a:pt x="206" y="487"/>
                </a:lnTo>
                <a:lnTo>
                  <a:pt x="206" y="482"/>
                </a:lnTo>
                <a:lnTo>
                  <a:pt x="212" y="482"/>
                </a:lnTo>
                <a:lnTo>
                  <a:pt x="206" y="482"/>
                </a:lnTo>
                <a:lnTo>
                  <a:pt x="206" y="477"/>
                </a:lnTo>
                <a:lnTo>
                  <a:pt x="212" y="477"/>
                </a:lnTo>
                <a:lnTo>
                  <a:pt x="217" y="477"/>
                </a:lnTo>
                <a:lnTo>
                  <a:pt x="217" y="471"/>
                </a:lnTo>
                <a:lnTo>
                  <a:pt x="222" y="471"/>
                </a:lnTo>
                <a:lnTo>
                  <a:pt x="228" y="466"/>
                </a:lnTo>
                <a:lnTo>
                  <a:pt x="228" y="461"/>
                </a:lnTo>
                <a:lnTo>
                  <a:pt x="228" y="456"/>
                </a:lnTo>
                <a:lnTo>
                  <a:pt x="233" y="456"/>
                </a:lnTo>
                <a:lnTo>
                  <a:pt x="233" y="450"/>
                </a:lnTo>
                <a:lnTo>
                  <a:pt x="233" y="445"/>
                </a:lnTo>
                <a:lnTo>
                  <a:pt x="238" y="445"/>
                </a:lnTo>
                <a:lnTo>
                  <a:pt x="238" y="440"/>
                </a:lnTo>
                <a:lnTo>
                  <a:pt x="243" y="440"/>
                </a:lnTo>
                <a:lnTo>
                  <a:pt x="249" y="440"/>
                </a:lnTo>
                <a:lnTo>
                  <a:pt x="249" y="434"/>
                </a:lnTo>
                <a:lnTo>
                  <a:pt x="254" y="434"/>
                </a:lnTo>
                <a:lnTo>
                  <a:pt x="254" y="429"/>
                </a:lnTo>
                <a:lnTo>
                  <a:pt x="259" y="429"/>
                </a:lnTo>
                <a:lnTo>
                  <a:pt x="259" y="424"/>
                </a:lnTo>
                <a:lnTo>
                  <a:pt x="265" y="424"/>
                </a:lnTo>
                <a:lnTo>
                  <a:pt x="265" y="419"/>
                </a:lnTo>
                <a:lnTo>
                  <a:pt x="270" y="419"/>
                </a:lnTo>
                <a:lnTo>
                  <a:pt x="270" y="413"/>
                </a:lnTo>
                <a:lnTo>
                  <a:pt x="270" y="419"/>
                </a:lnTo>
                <a:lnTo>
                  <a:pt x="275" y="419"/>
                </a:lnTo>
                <a:lnTo>
                  <a:pt x="270" y="413"/>
                </a:lnTo>
                <a:lnTo>
                  <a:pt x="270" y="408"/>
                </a:lnTo>
                <a:lnTo>
                  <a:pt x="275" y="408"/>
                </a:lnTo>
                <a:lnTo>
                  <a:pt x="275" y="403"/>
                </a:lnTo>
                <a:lnTo>
                  <a:pt x="281" y="403"/>
                </a:lnTo>
                <a:lnTo>
                  <a:pt x="281" y="397"/>
                </a:lnTo>
                <a:lnTo>
                  <a:pt x="286" y="397"/>
                </a:lnTo>
                <a:lnTo>
                  <a:pt x="286" y="392"/>
                </a:lnTo>
                <a:lnTo>
                  <a:pt x="281" y="387"/>
                </a:lnTo>
                <a:lnTo>
                  <a:pt x="281" y="381"/>
                </a:lnTo>
                <a:lnTo>
                  <a:pt x="286" y="381"/>
                </a:lnTo>
                <a:lnTo>
                  <a:pt x="286" y="376"/>
                </a:lnTo>
                <a:lnTo>
                  <a:pt x="286" y="371"/>
                </a:lnTo>
                <a:lnTo>
                  <a:pt x="286" y="366"/>
                </a:lnTo>
                <a:lnTo>
                  <a:pt x="291" y="366"/>
                </a:lnTo>
                <a:lnTo>
                  <a:pt x="291" y="360"/>
                </a:lnTo>
                <a:lnTo>
                  <a:pt x="291" y="355"/>
                </a:lnTo>
                <a:lnTo>
                  <a:pt x="296" y="355"/>
                </a:lnTo>
                <a:lnTo>
                  <a:pt x="296" y="350"/>
                </a:lnTo>
                <a:lnTo>
                  <a:pt x="296" y="344"/>
                </a:lnTo>
                <a:lnTo>
                  <a:pt x="302" y="344"/>
                </a:lnTo>
                <a:lnTo>
                  <a:pt x="307" y="344"/>
                </a:lnTo>
                <a:lnTo>
                  <a:pt x="307" y="339"/>
                </a:lnTo>
                <a:lnTo>
                  <a:pt x="312" y="339"/>
                </a:lnTo>
                <a:lnTo>
                  <a:pt x="312" y="334"/>
                </a:lnTo>
                <a:lnTo>
                  <a:pt x="312" y="329"/>
                </a:lnTo>
                <a:lnTo>
                  <a:pt x="318" y="329"/>
                </a:lnTo>
                <a:lnTo>
                  <a:pt x="318" y="323"/>
                </a:lnTo>
                <a:lnTo>
                  <a:pt x="318" y="318"/>
                </a:lnTo>
                <a:lnTo>
                  <a:pt x="318" y="313"/>
                </a:lnTo>
                <a:lnTo>
                  <a:pt x="323" y="313"/>
                </a:lnTo>
                <a:lnTo>
                  <a:pt x="328" y="313"/>
                </a:lnTo>
                <a:lnTo>
                  <a:pt x="333" y="313"/>
                </a:lnTo>
                <a:lnTo>
                  <a:pt x="339" y="313"/>
                </a:lnTo>
                <a:lnTo>
                  <a:pt x="344" y="302"/>
                </a:lnTo>
                <a:lnTo>
                  <a:pt x="339" y="302"/>
                </a:lnTo>
                <a:lnTo>
                  <a:pt x="339" y="297"/>
                </a:lnTo>
                <a:lnTo>
                  <a:pt x="339" y="291"/>
                </a:lnTo>
                <a:lnTo>
                  <a:pt x="339" y="286"/>
                </a:lnTo>
                <a:lnTo>
                  <a:pt x="344" y="286"/>
                </a:lnTo>
                <a:lnTo>
                  <a:pt x="344" y="281"/>
                </a:lnTo>
                <a:lnTo>
                  <a:pt x="344" y="276"/>
                </a:lnTo>
                <a:lnTo>
                  <a:pt x="349" y="276"/>
                </a:lnTo>
                <a:lnTo>
                  <a:pt x="349" y="270"/>
                </a:lnTo>
                <a:lnTo>
                  <a:pt x="349" y="265"/>
                </a:lnTo>
                <a:lnTo>
                  <a:pt x="355" y="265"/>
                </a:lnTo>
                <a:lnTo>
                  <a:pt x="355" y="260"/>
                </a:lnTo>
                <a:lnTo>
                  <a:pt x="355" y="254"/>
                </a:lnTo>
                <a:lnTo>
                  <a:pt x="360" y="254"/>
                </a:lnTo>
                <a:lnTo>
                  <a:pt x="360" y="249"/>
                </a:lnTo>
                <a:lnTo>
                  <a:pt x="355" y="249"/>
                </a:lnTo>
                <a:lnTo>
                  <a:pt x="355" y="244"/>
                </a:lnTo>
                <a:lnTo>
                  <a:pt x="355" y="239"/>
                </a:lnTo>
                <a:lnTo>
                  <a:pt x="360" y="239"/>
                </a:lnTo>
                <a:lnTo>
                  <a:pt x="365" y="239"/>
                </a:lnTo>
                <a:lnTo>
                  <a:pt x="365" y="233"/>
                </a:lnTo>
                <a:lnTo>
                  <a:pt x="371" y="228"/>
                </a:lnTo>
                <a:lnTo>
                  <a:pt x="376" y="228"/>
                </a:lnTo>
                <a:lnTo>
                  <a:pt x="381" y="228"/>
                </a:lnTo>
                <a:lnTo>
                  <a:pt x="386" y="223"/>
                </a:lnTo>
                <a:lnTo>
                  <a:pt x="392" y="223"/>
                </a:lnTo>
                <a:lnTo>
                  <a:pt x="397" y="217"/>
                </a:lnTo>
                <a:lnTo>
                  <a:pt x="402" y="217"/>
                </a:lnTo>
                <a:lnTo>
                  <a:pt x="402" y="212"/>
                </a:lnTo>
                <a:lnTo>
                  <a:pt x="408" y="212"/>
                </a:lnTo>
                <a:lnTo>
                  <a:pt x="413" y="212"/>
                </a:lnTo>
                <a:lnTo>
                  <a:pt x="413" y="207"/>
                </a:lnTo>
                <a:lnTo>
                  <a:pt x="418" y="207"/>
                </a:lnTo>
                <a:lnTo>
                  <a:pt x="423" y="207"/>
                </a:lnTo>
                <a:lnTo>
                  <a:pt x="423" y="201"/>
                </a:lnTo>
                <a:lnTo>
                  <a:pt x="429" y="201"/>
                </a:lnTo>
                <a:lnTo>
                  <a:pt x="429" y="196"/>
                </a:lnTo>
                <a:lnTo>
                  <a:pt x="434" y="196"/>
                </a:lnTo>
                <a:lnTo>
                  <a:pt x="434" y="191"/>
                </a:lnTo>
                <a:lnTo>
                  <a:pt x="434" y="186"/>
                </a:lnTo>
                <a:lnTo>
                  <a:pt x="429" y="186"/>
                </a:lnTo>
                <a:lnTo>
                  <a:pt x="423" y="186"/>
                </a:lnTo>
                <a:lnTo>
                  <a:pt x="423" y="180"/>
                </a:lnTo>
                <a:lnTo>
                  <a:pt x="423" y="175"/>
                </a:lnTo>
                <a:lnTo>
                  <a:pt x="418" y="175"/>
                </a:lnTo>
                <a:lnTo>
                  <a:pt x="423" y="175"/>
                </a:lnTo>
                <a:lnTo>
                  <a:pt x="423" y="170"/>
                </a:lnTo>
                <a:lnTo>
                  <a:pt x="423" y="164"/>
                </a:lnTo>
                <a:lnTo>
                  <a:pt x="429" y="164"/>
                </a:lnTo>
                <a:lnTo>
                  <a:pt x="434" y="164"/>
                </a:lnTo>
                <a:lnTo>
                  <a:pt x="434" y="159"/>
                </a:lnTo>
                <a:lnTo>
                  <a:pt x="439" y="159"/>
                </a:lnTo>
                <a:lnTo>
                  <a:pt x="445" y="159"/>
                </a:lnTo>
                <a:lnTo>
                  <a:pt x="445" y="154"/>
                </a:lnTo>
                <a:lnTo>
                  <a:pt x="450" y="154"/>
                </a:lnTo>
                <a:lnTo>
                  <a:pt x="455" y="154"/>
                </a:lnTo>
                <a:lnTo>
                  <a:pt x="455" y="148"/>
                </a:lnTo>
                <a:lnTo>
                  <a:pt x="461" y="148"/>
                </a:lnTo>
                <a:lnTo>
                  <a:pt x="461" y="154"/>
                </a:lnTo>
                <a:lnTo>
                  <a:pt x="466" y="154"/>
                </a:lnTo>
                <a:lnTo>
                  <a:pt x="466" y="148"/>
                </a:lnTo>
                <a:lnTo>
                  <a:pt x="471" y="148"/>
                </a:lnTo>
                <a:lnTo>
                  <a:pt x="476" y="148"/>
                </a:lnTo>
                <a:lnTo>
                  <a:pt x="476" y="143"/>
                </a:lnTo>
                <a:lnTo>
                  <a:pt x="482" y="143"/>
                </a:lnTo>
                <a:lnTo>
                  <a:pt x="487" y="143"/>
                </a:lnTo>
                <a:lnTo>
                  <a:pt x="487" y="138"/>
                </a:lnTo>
                <a:lnTo>
                  <a:pt x="482" y="138"/>
                </a:lnTo>
                <a:lnTo>
                  <a:pt x="482" y="133"/>
                </a:lnTo>
                <a:lnTo>
                  <a:pt x="482" y="127"/>
                </a:lnTo>
                <a:lnTo>
                  <a:pt x="487" y="127"/>
                </a:lnTo>
                <a:lnTo>
                  <a:pt x="487" y="122"/>
                </a:lnTo>
                <a:lnTo>
                  <a:pt x="487" y="117"/>
                </a:lnTo>
                <a:lnTo>
                  <a:pt x="492" y="117"/>
                </a:lnTo>
                <a:lnTo>
                  <a:pt x="492" y="111"/>
                </a:lnTo>
                <a:lnTo>
                  <a:pt x="492" y="106"/>
                </a:lnTo>
                <a:lnTo>
                  <a:pt x="487" y="106"/>
                </a:lnTo>
                <a:lnTo>
                  <a:pt x="487" y="101"/>
                </a:lnTo>
                <a:lnTo>
                  <a:pt x="482" y="101"/>
                </a:lnTo>
                <a:lnTo>
                  <a:pt x="482" y="96"/>
                </a:lnTo>
                <a:lnTo>
                  <a:pt x="487" y="96"/>
                </a:lnTo>
                <a:lnTo>
                  <a:pt x="487" y="90"/>
                </a:lnTo>
                <a:lnTo>
                  <a:pt x="487" y="85"/>
                </a:lnTo>
                <a:lnTo>
                  <a:pt x="482" y="85"/>
                </a:lnTo>
                <a:lnTo>
                  <a:pt x="476" y="85"/>
                </a:lnTo>
                <a:lnTo>
                  <a:pt x="476" y="80"/>
                </a:lnTo>
                <a:lnTo>
                  <a:pt x="471" y="74"/>
                </a:lnTo>
                <a:lnTo>
                  <a:pt x="476" y="74"/>
                </a:lnTo>
                <a:lnTo>
                  <a:pt x="476" y="69"/>
                </a:lnTo>
                <a:lnTo>
                  <a:pt x="482" y="64"/>
                </a:lnTo>
                <a:lnTo>
                  <a:pt x="482" y="58"/>
                </a:lnTo>
                <a:lnTo>
                  <a:pt x="487" y="58"/>
                </a:lnTo>
                <a:lnTo>
                  <a:pt x="487" y="53"/>
                </a:lnTo>
                <a:lnTo>
                  <a:pt x="492" y="48"/>
                </a:lnTo>
                <a:lnTo>
                  <a:pt x="492" y="43"/>
                </a:lnTo>
                <a:lnTo>
                  <a:pt x="498" y="43"/>
                </a:lnTo>
                <a:lnTo>
                  <a:pt x="498" y="37"/>
                </a:lnTo>
                <a:lnTo>
                  <a:pt x="503" y="32"/>
                </a:lnTo>
                <a:lnTo>
                  <a:pt x="508" y="27"/>
                </a:lnTo>
                <a:lnTo>
                  <a:pt x="508" y="21"/>
                </a:lnTo>
                <a:lnTo>
                  <a:pt x="513" y="21"/>
                </a:lnTo>
                <a:lnTo>
                  <a:pt x="513" y="16"/>
                </a:lnTo>
                <a:lnTo>
                  <a:pt x="519" y="16"/>
                </a:lnTo>
                <a:lnTo>
                  <a:pt x="524" y="16"/>
                </a:lnTo>
                <a:lnTo>
                  <a:pt x="524" y="11"/>
                </a:lnTo>
                <a:lnTo>
                  <a:pt x="529" y="11"/>
                </a:lnTo>
                <a:lnTo>
                  <a:pt x="529" y="6"/>
                </a:lnTo>
                <a:lnTo>
                  <a:pt x="535" y="6"/>
                </a:lnTo>
                <a:lnTo>
                  <a:pt x="535" y="0"/>
                </a:lnTo>
                <a:lnTo>
                  <a:pt x="540" y="0"/>
                </a:lnTo>
                <a:lnTo>
                  <a:pt x="545" y="0"/>
                </a:lnTo>
                <a:lnTo>
                  <a:pt x="545" y="6"/>
                </a:lnTo>
                <a:lnTo>
                  <a:pt x="551" y="6"/>
                </a:lnTo>
                <a:lnTo>
                  <a:pt x="551" y="11"/>
                </a:lnTo>
                <a:lnTo>
                  <a:pt x="551" y="16"/>
                </a:lnTo>
                <a:lnTo>
                  <a:pt x="556" y="16"/>
                </a:lnTo>
                <a:lnTo>
                  <a:pt x="556" y="21"/>
                </a:lnTo>
                <a:lnTo>
                  <a:pt x="556" y="27"/>
                </a:lnTo>
                <a:lnTo>
                  <a:pt x="556" y="32"/>
                </a:lnTo>
                <a:lnTo>
                  <a:pt x="561" y="32"/>
                </a:lnTo>
                <a:close/>
                <a:moveTo>
                  <a:pt x="323" y="323"/>
                </a:moveTo>
                <a:lnTo>
                  <a:pt x="328" y="334"/>
                </a:lnTo>
                <a:lnTo>
                  <a:pt x="323" y="323"/>
                </a:lnTo>
                <a:lnTo>
                  <a:pt x="323" y="318"/>
                </a:lnTo>
                <a:lnTo>
                  <a:pt x="323" y="323"/>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12" name="Freeform 12"/>
          <p:cNvSpPr>
            <a:spLocks/>
          </p:cNvSpPr>
          <p:nvPr/>
        </p:nvSpPr>
        <p:spPr bwMode="auto">
          <a:xfrm>
            <a:off x="5521325" y="1992313"/>
            <a:ext cx="823912" cy="931862"/>
          </a:xfrm>
          <a:custGeom>
            <a:avLst/>
            <a:gdLst>
              <a:gd name="T0" fmla="*/ 138 w 519"/>
              <a:gd name="T1" fmla="*/ 0 h 587"/>
              <a:gd name="T2" fmla="*/ 133 w 519"/>
              <a:gd name="T3" fmla="*/ 0 h 587"/>
              <a:gd name="T4" fmla="*/ 286 w 519"/>
              <a:gd name="T5" fmla="*/ 153 h 587"/>
              <a:gd name="T6" fmla="*/ 275 w 519"/>
              <a:gd name="T7" fmla="*/ 169 h 587"/>
              <a:gd name="T8" fmla="*/ 244 w 519"/>
              <a:gd name="T9" fmla="*/ 195 h 587"/>
              <a:gd name="T10" fmla="*/ 260 w 519"/>
              <a:gd name="T11" fmla="*/ 206 h 587"/>
              <a:gd name="T12" fmla="*/ 249 w 519"/>
              <a:gd name="T13" fmla="*/ 222 h 587"/>
              <a:gd name="T14" fmla="*/ 265 w 519"/>
              <a:gd name="T15" fmla="*/ 222 h 587"/>
              <a:gd name="T16" fmla="*/ 281 w 519"/>
              <a:gd name="T17" fmla="*/ 222 h 587"/>
              <a:gd name="T18" fmla="*/ 297 w 519"/>
              <a:gd name="T19" fmla="*/ 233 h 587"/>
              <a:gd name="T20" fmla="*/ 302 w 519"/>
              <a:gd name="T21" fmla="*/ 254 h 587"/>
              <a:gd name="T22" fmla="*/ 313 w 519"/>
              <a:gd name="T23" fmla="*/ 275 h 587"/>
              <a:gd name="T24" fmla="*/ 365 w 519"/>
              <a:gd name="T25" fmla="*/ 312 h 587"/>
              <a:gd name="T26" fmla="*/ 413 w 519"/>
              <a:gd name="T27" fmla="*/ 349 h 587"/>
              <a:gd name="T28" fmla="*/ 477 w 519"/>
              <a:gd name="T29" fmla="*/ 487 h 587"/>
              <a:gd name="T30" fmla="*/ 397 w 519"/>
              <a:gd name="T31" fmla="*/ 587 h 587"/>
              <a:gd name="T32" fmla="*/ 371 w 519"/>
              <a:gd name="T33" fmla="*/ 582 h 587"/>
              <a:gd name="T34" fmla="*/ 360 w 519"/>
              <a:gd name="T35" fmla="*/ 577 h 587"/>
              <a:gd name="T36" fmla="*/ 334 w 519"/>
              <a:gd name="T37" fmla="*/ 577 h 587"/>
              <a:gd name="T38" fmla="*/ 323 w 519"/>
              <a:gd name="T39" fmla="*/ 582 h 587"/>
              <a:gd name="T40" fmla="*/ 307 w 519"/>
              <a:gd name="T41" fmla="*/ 582 h 587"/>
              <a:gd name="T42" fmla="*/ 297 w 519"/>
              <a:gd name="T43" fmla="*/ 577 h 587"/>
              <a:gd name="T44" fmla="*/ 281 w 519"/>
              <a:gd name="T45" fmla="*/ 566 h 587"/>
              <a:gd name="T46" fmla="*/ 265 w 519"/>
              <a:gd name="T47" fmla="*/ 555 h 587"/>
              <a:gd name="T48" fmla="*/ 249 w 519"/>
              <a:gd name="T49" fmla="*/ 545 h 587"/>
              <a:gd name="T50" fmla="*/ 233 w 519"/>
              <a:gd name="T51" fmla="*/ 534 h 587"/>
              <a:gd name="T52" fmla="*/ 217 w 519"/>
              <a:gd name="T53" fmla="*/ 518 h 587"/>
              <a:gd name="T54" fmla="*/ 217 w 519"/>
              <a:gd name="T55" fmla="*/ 508 h 587"/>
              <a:gd name="T56" fmla="*/ 217 w 519"/>
              <a:gd name="T57" fmla="*/ 487 h 587"/>
              <a:gd name="T58" fmla="*/ 217 w 519"/>
              <a:gd name="T59" fmla="*/ 465 h 587"/>
              <a:gd name="T60" fmla="*/ 217 w 519"/>
              <a:gd name="T61" fmla="*/ 439 h 587"/>
              <a:gd name="T62" fmla="*/ 223 w 519"/>
              <a:gd name="T63" fmla="*/ 418 h 587"/>
              <a:gd name="T64" fmla="*/ 217 w 519"/>
              <a:gd name="T65" fmla="*/ 407 h 587"/>
              <a:gd name="T66" fmla="*/ 212 w 519"/>
              <a:gd name="T67" fmla="*/ 397 h 587"/>
              <a:gd name="T68" fmla="*/ 207 w 519"/>
              <a:gd name="T69" fmla="*/ 386 h 587"/>
              <a:gd name="T70" fmla="*/ 207 w 519"/>
              <a:gd name="T71" fmla="*/ 370 h 587"/>
              <a:gd name="T72" fmla="*/ 201 w 519"/>
              <a:gd name="T73" fmla="*/ 360 h 587"/>
              <a:gd name="T74" fmla="*/ 207 w 519"/>
              <a:gd name="T75" fmla="*/ 349 h 587"/>
              <a:gd name="T76" fmla="*/ 201 w 519"/>
              <a:gd name="T77" fmla="*/ 333 h 587"/>
              <a:gd name="T78" fmla="*/ 201 w 519"/>
              <a:gd name="T79" fmla="*/ 317 h 587"/>
              <a:gd name="T80" fmla="*/ 191 w 519"/>
              <a:gd name="T81" fmla="*/ 301 h 587"/>
              <a:gd name="T82" fmla="*/ 185 w 519"/>
              <a:gd name="T83" fmla="*/ 280 h 587"/>
              <a:gd name="T84" fmla="*/ 175 w 519"/>
              <a:gd name="T85" fmla="*/ 264 h 587"/>
              <a:gd name="T86" fmla="*/ 159 w 519"/>
              <a:gd name="T87" fmla="*/ 254 h 587"/>
              <a:gd name="T88" fmla="*/ 154 w 519"/>
              <a:gd name="T89" fmla="*/ 233 h 587"/>
              <a:gd name="T90" fmla="*/ 148 w 519"/>
              <a:gd name="T91" fmla="*/ 217 h 587"/>
              <a:gd name="T92" fmla="*/ 127 w 519"/>
              <a:gd name="T93" fmla="*/ 211 h 587"/>
              <a:gd name="T94" fmla="*/ 111 w 519"/>
              <a:gd name="T95" fmla="*/ 201 h 587"/>
              <a:gd name="T96" fmla="*/ 90 w 519"/>
              <a:gd name="T97" fmla="*/ 206 h 587"/>
              <a:gd name="T98" fmla="*/ 80 w 519"/>
              <a:gd name="T99" fmla="*/ 211 h 587"/>
              <a:gd name="T100" fmla="*/ 64 w 519"/>
              <a:gd name="T101" fmla="*/ 137 h 587"/>
              <a:gd name="T102" fmla="*/ 43 w 519"/>
              <a:gd name="T103" fmla="*/ 127 h 587"/>
              <a:gd name="T104" fmla="*/ 27 w 519"/>
              <a:gd name="T105" fmla="*/ 79 h 587"/>
              <a:gd name="T106" fmla="*/ 11 w 519"/>
              <a:gd name="T107" fmla="*/ 68 h 587"/>
              <a:gd name="T108" fmla="*/ 5 w 519"/>
              <a:gd name="T109" fmla="*/ 47 h 587"/>
              <a:gd name="T110" fmla="*/ 16 w 519"/>
              <a:gd name="T111" fmla="*/ 42 h 587"/>
              <a:gd name="T112" fmla="*/ 48 w 519"/>
              <a:gd name="T113" fmla="*/ 37 h 587"/>
              <a:gd name="T114" fmla="*/ 74 w 519"/>
              <a:gd name="T115" fmla="*/ 15 h 587"/>
              <a:gd name="T116" fmla="*/ 90 w 519"/>
              <a:gd name="T117" fmla="*/ 5 h 587"/>
              <a:gd name="T118" fmla="*/ 111 w 519"/>
              <a:gd name="T119" fmla="*/ 0 h 5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19"/>
              <a:gd name="T181" fmla="*/ 0 h 587"/>
              <a:gd name="T182" fmla="*/ 519 w 519"/>
              <a:gd name="T183" fmla="*/ 587 h 58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19" h="587">
                <a:moveTo>
                  <a:pt x="117" y="0"/>
                </a:moveTo>
                <a:lnTo>
                  <a:pt x="122" y="0"/>
                </a:lnTo>
                <a:lnTo>
                  <a:pt x="127" y="0"/>
                </a:lnTo>
                <a:lnTo>
                  <a:pt x="133" y="0"/>
                </a:lnTo>
                <a:lnTo>
                  <a:pt x="138" y="0"/>
                </a:lnTo>
                <a:lnTo>
                  <a:pt x="133" y="0"/>
                </a:lnTo>
                <a:lnTo>
                  <a:pt x="127" y="0"/>
                </a:lnTo>
                <a:lnTo>
                  <a:pt x="122" y="0"/>
                </a:lnTo>
                <a:lnTo>
                  <a:pt x="127" y="0"/>
                </a:lnTo>
                <a:lnTo>
                  <a:pt x="133" y="0"/>
                </a:lnTo>
                <a:lnTo>
                  <a:pt x="138" y="0"/>
                </a:lnTo>
                <a:lnTo>
                  <a:pt x="170" y="10"/>
                </a:lnTo>
                <a:lnTo>
                  <a:pt x="180" y="10"/>
                </a:lnTo>
                <a:lnTo>
                  <a:pt x="275" y="68"/>
                </a:lnTo>
                <a:lnTo>
                  <a:pt x="286" y="153"/>
                </a:lnTo>
                <a:lnTo>
                  <a:pt x="281" y="153"/>
                </a:lnTo>
                <a:lnTo>
                  <a:pt x="281" y="158"/>
                </a:lnTo>
                <a:lnTo>
                  <a:pt x="275" y="158"/>
                </a:lnTo>
                <a:lnTo>
                  <a:pt x="275" y="164"/>
                </a:lnTo>
                <a:lnTo>
                  <a:pt x="275" y="169"/>
                </a:lnTo>
                <a:lnTo>
                  <a:pt x="270" y="169"/>
                </a:lnTo>
                <a:lnTo>
                  <a:pt x="270" y="174"/>
                </a:lnTo>
                <a:lnTo>
                  <a:pt x="254" y="185"/>
                </a:lnTo>
                <a:lnTo>
                  <a:pt x="249" y="195"/>
                </a:lnTo>
                <a:lnTo>
                  <a:pt x="244" y="195"/>
                </a:lnTo>
                <a:lnTo>
                  <a:pt x="244" y="201"/>
                </a:lnTo>
                <a:lnTo>
                  <a:pt x="244" y="206"/>
                </a:lnTo>
                <a:lnTo>
                  <a:pt x="249" y="206"/>
                </a:lnTo>
                <a:lnTo>
                  <a:pt x="254" y="206"/>
                </a:lnTo>
                <a:lnTo>
                  <a:pt x="260" y="206"/>
                </a:lnTo>
                <a:lnTo>
                  <a:pt x="260" y="211"/>
                </a:lnTo>
                <a:lnTo>
                  <a:pt x="254" y="211"/>
                </a:lnTo>
                <a:lnTo>
                  <a:pt x="254" y="217"/>
                </a:lnTo>
                <a:lnTo>
                  <a:pt x="254" y="222"/>
                </a:lnTo>
                <a:lnTo>
                  <a:pt x="249" y="222"/>
                </a:lnTo>
                <a:lnTo>
                  <a:pt x="254" y="222"/>
                </a:lnTo>
                <a:lnTo>
                  <a:pt x="254" y="227"/>
                </a:lnTo>
                <a:lnTo>
                  <a:pt x="260" y="227"/>
                </a:lnTo>
                <a:lnTo>
                  <a:pt x="260" y="222"/>
                </a:lnTo>
                <a:lnTo>
                  <a:pt x="265" y="222"/>
                </a:lnTo>
                <a:lnTo>
                  <a:pt x="270" y="222"/>
                </a:lnTo>
                <a:lnTo>
                  <a:pt x="270" y="217"/>
                </a:lnTo>
                <a:lnTo>
                  <a:pt x="275" y="217"/>
                </a:lnTo>
                <a:lnTo>
                  <a:pt x="275" y="222"/>
                </a:lnTo>
                <a:lnTo>
                  <a:pt x="281" y="222"/>
                </a:lnTo>
                <a:lnTo>
                  <a:pt x="281" y="227"/>
                </a:lnTo>
                <a:lnTo>
                  <a:pt x="286" y="227"/>
                </a:lnTo>
                <a:lnTo>
                  <a:pt x="291" y="227"/>
                </a:lnTo>
                <a:lnTo>
                  <a:pt x="291" y="233"/>
                </a:lnTo>
                <a:lnTo>
                  <a:pt x="297" y="233"/>
                </a:lnTo>
                <a:lnTo>
                  <a:pt x="297" y="238"/>
                </a:lnTo>
                <a:lnTo>
                  <a:pt x="302" y="238"/>
                </a:lnTo>
                <a:lnTo>
                  <a:pt x="302" y="243"/>
                </a:lnTo>
                <a:lnTo>
                  <a:pt x="302" y="248"/>
                </a:lnTo>
                <a:lnTo>
                  <a:pt x="302" y="254"/>
                </a:lnTo>
                <a:lnTo>
                  <a:pt x="302" y="259"/>
                </a:lnTo>
                <a:lnTo>
                  <a:pt x="307" y="259"/>
                </a:lnTo>
                <a:lnTo>
                  <a:pt x="307" y="264"/>
                </a:lnTo>
                <a:lnTo>
                  <a:pt x="307" y="270"/>
                </a:lnTo>
                <a:lnTo>
                  <a:pt x="313" y="275"/>
                </a:lnTo>
                <a:lnTo>
                  <a:pt x="318" y="280"/>
                </a:lnTo>
                <a:lnTo>
                  <a:pt x="334" y="291"/>
                </a:lnTo>
                <a:lnTo>
                  <a:pt x="339" y="296"/>
                </a:lnTo>
                <a:lnTo>
                  <a:pt x="360" y="312"/>
                </a:lnTo>
                <a:lnTo>
                  <a:pt x="365" y="312"/>
                </a:lnTo>
                <a:lnTo>
                  <a:pt x="376" y="317"/>
                </a:lnTo>
                <a:lnTo>
                  <a:pt x="381" y="328"/>
                </a:lnTo>
                <a:lnTo>
                  <a:pt x="387" y="328"/>
                </a:lnTo>
                <a:lnTo>
                  <a:pt x="413" y="344"/>
                </a:lnTo>
                <a:lnTo>
                  <a:pt x="413" y="349"/>
                </a:lnTo>
                <a:lnTo>
                  <a:pt x="450" y="370"/>
                </a:lnTo>
                <a:lnTo>
                  <a:pt x="455" y="375"/>
                </a:lnTo>
                <a:lnTo>
                  <a:pt x="466" y="381"/>
                </a:lnTo>
                <a:lnTo>
                  <a:pt x="519" y="423"/>
                </a:lnTo>
                <a:lnTo>
                  <a:pt x="477" y="487"/>
                </a:lnTo>
                <a:lnTo>
                  <a:pt x="434" y="545"/>
                </a:lnTo>
                <a:lnTo>
                  <a:pt x="413" y="577"/>
                </a:lnTo>
                <a:lnTo>
                  <a:pt x="408" y="587"/>
                </a:lnTo>
                <a:lnTo>
                  <a:pt x="403" y="587"/>
                </a:lnTo>
                <a:lnTo>
                  <a:pt x="397" y="587"/>
                </a:lnTo>
                <a:lnTo>
                  <a:pt x="387" y="587"/>
                </a:lnTo>
                <a:lnTo>
                  <a:pt x="381" y="587"/>
                </a:lnTo>
                <a:lnTo>
                  <a:pt x="381" y="582"/>
                </a:lnTo>
                <a:lnTo>
                  <a:pt x="376" y="582"/>
                </a:lnTo>
                <a:lnTo>
                  <a:pt x="371" y="582"/>
                </a:lnTo>
                <a:lnTo>
                  <a:pt x="365" y="582"/>
                </a:lnTo>
                <a:lnTo>
                  <a:pt x="360" y="582"/>
                </a:lnTo>
                <a:lnTo>
                  <a:pt x="360" y="577"/>
                </a:lnTo>
                <a:lnTo>
                  <a:pt x="365" y="577"/>
                </a:lnTo>
                <a:lnTo>
                  <a:pt x="360" y="577"/>
                </a:lnTo>
                <a:lnTo>
                  <a:pt x="355" y="577"/>
                </a:lnTo>
                <a:lnTo>
                  <a:pt x="350" y="577"/>
                </a:lnTo>
                <a:lnTo>
                  <a:pt x="344" y="577"/>
                </a:lnTo>
                <a:lnTo>
                  <a:pt x="339" y="577"/>
                </a:lnTo>
                <a:lnTo>
                  <a:pt x="334" y="577"/>
                </a:lnTo>
                <a:lnTo>
                  <a:pt x="334" y="571"/>
                </a:lnTo>
                <a:lnTo>
                  <a:pt x="328" y="571"/>
                </a:lnTo>
                <a:lnTo>
                  <a:pt x="328" y="577"/>
                </a:lnTo>
                <a:lnTo>
                  <a:pt x="323" y="577"/>
                </a:lnTo>
                <a:lnTo>
                  <a:pt x="323" y="582"/>
                </a:lnTo>
                <a:lnTo>
                  <a:pt x="318" y="582"/>
                </a:lnTo>
                <a:lnTo>
                  <a:pt x="313" y="582"/>
                </a:lnTo>
                <a:lnTo>
                  <a:pt x="313" y="587"/>
                </a:lnTo>
                <a:lnTo>
                  <a:pt x="313" y="582"/>
                </a:lnTo>
                <a:lnTo>
                  <a:pt x="307" y="582"/>
                </a:lnTo>
                <a:lnTo>
                  <a:pt x="302" y="582"/>
                </a:lnTo>
                <a:lnTo>
                  <a:pt x="302" y="587"/>
                </a:lnTo>
                <a:lnTo>
                  <a:pt x="302" y="582"/>
                </a:lnTo>
                <a:lnTo>
                  <a:pt x="297" y="582"/>
                </a:lnTo>
                <a:lnTo>
                  <a:pt x="297" y="577"/>
                </a:lnTo>
                <a:lnTo>
                  <a:pt x="291" y="577"/>
                </a:lnTo>
                <a:lnTo>
                  <a:pt x="291" y="571"/>
                </a:lnTo>
                <a:lnTo>
                  <a:pt x="286" y="571"/>
                </a:lnTo>
                <a:lnTo>
                  <a:pt x="286" y="566"/>
                </a:lnTo>
                <a:lnTo>
                  <a:pt x="281" y="566"/>
                </a:lnTo>
                <a:lnTo>
                  <a:pt x="281" y="561"/>
                </a:lnTo>
                <a:lnTo>
                  <a:pt x="275" y="561"/>
                </a:lnTo>
                <a:lnTo>
                  <a:pt x="275" y="555"/>
                </a:lnTo>
                <a:lnTo>
                  <a:pt x="270" y="555"/>
                </a:lnTo>
                <a:lnTo>
                  <a:pt x="265" y="555"/>
                </a:lnTo>
                <a:lnTo>
                  <a:pt x="260" y="555"/>
                </a:lnTo>
                <a:lnTo>
                  <a:pt x="254" y="555"/>
                </a:lnTo>
                <a:lnTo>
                  <a:pt x="254" y="550"/>
                </a:lnTo>
                <a:lnTo>
                  <a:pt x="249" y="550"/>
                </a:lnTo>
                <a:lnTo>
                  <a:pt x="249" y="545"/>
                </a:lnTo>
                <a:lnTo>
                  <a:pt x="244" y="545"/>
                </a:lnTo>
                <a:lnTo>
                  <a:pt x="244" y="540"/>
                </a:lnTo>
                <a:lnTo>
                  <a:pt x="238" y="540"/>
                </a:lnTo>
                <a:lnTo>
                  <a:pt x="233" y="540"/>
                </a:lnTo>
                <a:lnTo>
                  <a:pt x="233" y="534"/>
                </a:lnTo>
                <a:lnTo>
                  <a:pt x="228" y="534"/>
                </a:lnTo>
                <a:lnTo>
                  <a:pt x="228" y="529"/>
                </a:lnTo>
                <a:lnTo>
                  <a:pt x="223" y="529"/>
                </a:lnTo>
                <a:lnTo>
                  <a:pt x="223" y="524"/>
                </a:lnTo>
                <a:lnTo>
                  <a:pt x="217" y="518"/>
                </a:lnTo>
                <a:lnTo>
                  <a:pt x="223" y="518"/>
                </a:lnTo>
                <a:lnTo>
                  <a:pt x="217" y="518"/>
                </a:lnTo>
                <a:lnTo>
                  <a:pt x="217" y="513"/>
                </a:lnTo>
                <a:lnTo>
                  <a:pt x="212" y="508"/>
                </a:lnTo>
                <a:lnTo>
                  <a:pt x="217" y="508"/>
                </a:lnTo>
                <a:lnTo>
                  <a:pt x="212" y="503"/>
                </a:lnTo>
                <a:lnTo>
                  <a:pt x="212" y="497"/>
                </a:lnTo>
                <a:lnTo>
                  <a:pt x="217" y="497"/>
                </a:lnTo>
                <a:lnTo>
                  <a:pt x="217" y="492"/>
                </a:lnTo>
                <a:lnTo>
                  <a:pt x="217" y="487"/>
                </a:lnTo>
                <a:lnTo>
                  <a:pt x="217" y="481"/>
                </a:lnTo>
                <a:lnTo>
                  <a:pt x="223" y="481"/>
                </a:lnTo>
                <a:lnTo>
                  <a:pt x="223" y="476"/>
                </a:lnTo>
                <a:lnTo>
                  <a:pt x="217" y="471"/>
                </a:lnTo>
                <a:lnTo>
                  <a:pt x="217" y="465"/>
                </a:lnTo>
                <a:lnTo>
                  <a:pt x="217" y="460"/>
                </a:lnTo>
                <a:lnTo>
                  <a:pt x="217" y="455"/>
                </a:lnTo>
                <a:lnTo>
                  <a:pt x="217" y="450"/>
                </a:lnTo>
                <a:lnTo>
                  <a:pt x="217" y="444"/>
                </a:lnTo>
                <a:lnTo>
                  <a:pt x="217" y="439"/>
                </a:lnTo>
                <a:lnTo>
                  <a:pt x="217" y="434"/>
                </a:lnTo>
                <a:lnTo>
                  <a:pt x="223" y="434"/>
                </a:lnTo>
                <a:lnTo>
                  <a:pt x="223" y="428"/>
                </a:lnTo>
                <a:lnTo>
                  <a:pt x="223" y="423"/>
                </a:lnTo>
                <a:lnTo>
                  <a:pt x="223" y="418"/>
                </a:lnTo>
                <a:lnTo>
                  <a:pt x="217" y="418"/>
                </a:lnTo>
                <a:lnTo>
                  <a:pt x="217" y="413"/>
                </a:lnTo>
                <a:lnTo>
                  <a:pt x="223" y="413"/>
                </a:lnTo>
                <a:lnTo>
                  <a:pt x="217" y="413"/>
                </a:lnTo>
                <a:lnTo>
                  <a:pt x="217" y="407"/>
                </a:lnTo>
                <a:lnTo>
                  <a:pt x="217" y="402"/>
                </a:lnTo>
                <a:lnTo>
                  <a:pt x="212" y="402"/>
                </a:lnTo>
                <a:lnTo>
                  <a:pt x="212" y="397"/>
                </a:lnTo>
                <a:lnTo>
                  <a:pt x="217" y="397"/>
                </a:lnTo>
                <a:lnTo>
                  <a:pt x="212" y="397"/>
                </a:lnTo>
                <a:lnTo>
                  <a:pt x="212" y="391"/>
                </a:lnTo>
                <a:lnTo>
                  <a:pt x="212" y="386"/>
                </a:lnTo>
                <a:lnTo>
                  <a:pt x="212" y="391"/>
                </a:lnTo>
                <a:lnTo>
                  <a:pt x="207" y="391"/>
                </a:lnTo>
                <a:lnTo>
                  <a:pt x="207" y="386"/>
                </a:lnTo>
                <a:lnTo>
                  <a:pt x="207" y="381"/>
                </a:lnTo>
                <a:lnTo>
                  <a:pt x="207" y="375"/>
                </a:lnTo>
                <a:lnTo>
                  <a:pt x="207" y="370"/>
                </a:lnTo>
                <a:lnTo>
                  <a:pt x="201" y="370"/>
                </a:lnTo>
                <a:lnTo>
                  <a:pt x="207" y="370"/>
                </a:lnTo>
                <a:lnTo>
                  <a:pt x="207" y="365"/>
                </a:lnTo>
                <a:lnTo>
                  <a:pt x="201" y="365"/>
                </a:lnTo>
                <a:lnTo>
                  <a:pt x="207" y="365"/>
                </a:lnTo>
                <a:lnTo>
                  <a:pt x="207" y="360"/>
                </a:lnTo>
                <a:lnTo>
                  <a:pt x="201" y="360"/>
                </a:lnTo>
                <a:lnTo>
                  <a:pt x="207" y="360"/>
                </a:lnTo>
                <a:lnTo>
                  <a:pt x="207" y="354"/>
                </a:lnTo>
                <a:lnTo>
                  <a:pt x="201" y="354"/>
                </a:lnTo>
                <a:lnTo>
                  <a:pt x="201" y="349"/>
                </a:lnTo>
                <a:lnTo>
                  <a:pt x="207" y="349"/>
                </a:lnTo>
                <a:lnTo>
                  <a:pt x="201" y="349"/>
                </a:lnTo>
                <a:lnTo>
                  <a:pt x="207" y="349"/>
                </a:lnTo>
                <a:lnTo>
                  <a:pt x="201" y="344"/>
                </a:lnTo>
                <a:lnTo>
                  <a:pt x="201" y="338"/>
                </a:lnTo>
                <a:lnTo>
                  <a:pt x="201" y="333"/>
                </a:lnTo>
                <a:lnTo>
                  <a:pt x="201" y="328"/>
                </a:lnTo>
                <a:lnTo>
                  <a:pt x="207" y="328"/>
                </a:lnTo>
                <a:lnTo>
                  <a:pt x="207" y="323"/>
                </a:lnTo>
                <a:lnTo>
                  <a:pt x="207" y="317"/>
                </a:lnTo>
                <a:lnTo>
                  <a:pt x="201" y="317"/>
                </a:lnTo>
                <a:lnTo>
                  <a:pt x="201" y="312"/>
                </a:lnTo>
                <a:lnTo>
                  <a:pt x="201" y="307"/>
                </a:lnTo>
                <a:lnTo>
                  <a:pt x="196" y="307"/>
                </a:lnTo>
                <a:lnTo>
                  <a:pt x="196" y="301"/>
                </a:lnTo>
                <a:lnTo>
                  <a:pt x="191" y="301"/>
                </a:lnTo>
                <a:lnTo>
                  <a:pt x="191" y="296"/>
                </a:lnTo>
                <a:lnTo>
                  <a:pt x="191" y="291"/>
                </a:lnTo>
                <a:lnTo>
                  <a:pt x="191" y="285"/>
                </a:lnTo>
                <a:lnTo>
                  <a:pt x="185" y="285"/>
                </a:lnTo>
                <a:lnTo>
                  <a:pt x="185" y="280"/>
                </a:lnTo>
                <a:lnTo>
                  <a:pt x="185" y="275"/>
                </a:lnTo>
                <a:lnTo>
                  <a:pt x="180" y="275"/>
                </a:lnTo>
                <a:lnTo>
                  <a:pt x="180" y="270"/>
                </a:lnTo>
                <a:lnTo>
                  <a:pt x="175" y="270"/>
                </a:lnTo>
                <a:lnTo>
                  <a:pt x="175" y="264"/>
                </a:lnTo>
                <a:lnTo>
                  <a:pt x="170" y="264"/>
                </a:lnTo>
                <a:lnTo>
                  <a:pt x="164" y="264"/>
                </a:lnTo>
                <a:lnTo>
                  <a:pt x="164" y="259"/>
                </a:lnTo>
                <a:lnTo>
                  <a:pt x="164" y="254"/>
                </a:lnTo>
                <a:lnTo>
                  <a:pt x="159" y="254"/>
                </a:lnTo>
                <a:lnTo>
                  <a:pt x="159" y="248"/>
                </a:lnTo>
                <a:lnTo>
                  <a:pt x="159" y="243"/>
                </a:lnTo>
                <a:lnTo>
                  <a:pt x="154" y="243"/>
                </a:lnTo>
                <a:lnTo>
                  <a:pt x="154" y="238"/>
                </a:lnTo>
                <a:lnTo>
                  <a:pt x="154" y="233"/>
                </a:lnTo>
                <a:lnTo>
                  <a:pt x="148" y="233"/>
                </a:lnTo>
                <a:lnTo>
                  <a:pt x="148" y="227"/>
                </a:lnTo>
                <a:lnTo>
                  <a:pt x="148" y="222"/>
                </a:lnTo>
                <a:lnTo>
                  <a:pt x="154" y="222"/>
                </a:lnTo>
                <a:lnTo>
                  <a:pt x="148" y="217"/>
                </a:lnTo>
                <a:lnTo>
                  <a:pt x="143" y="217"/>
                </a:lnTo>
                <a:lnTo>
                  <a:pt x="138" y="217"/>
                </a:lnTo>
                <a:lnTo>
                  <a:pt x="133" y="217"/>
                </a:lnTo>
                <a:lnTo>
                  <a:pt x="133" y="211"/>
                </a:lnTo>
                <a:lnTo>
                  <a:pt x="127" y="211"/>
                </a:lnTo>
                <a:lnTo>
                  <a:pt x="122" y="211"/>
                </a:lnTo>
                <a:lnTo>
                  <a:pt x="122" y="206"/>
                </a:lnTo>
                <a:lnTo>
                  <a:pt x="122" y="201"/>
                </a:lnTo>
                <a:lnTo>
                  <a:pt x="117" y="201"/>
                </a:lnTo>
                <a:lnTo>
                  <a:pt x="111" y="201"/>
                </a:lnTo>
                <a:lnTo>
                  <a:pt x="106" y="201"/>
                </a:lnTo>
                <a:lnTo>
                  <a:pt x="106" y="206"/>
                </a:lnTo>
                <a:lnTo>
                  <a:pt x="101" y="206"/>
                </a:lnTo>
                <a:lnTo>
                  <a:pt x="95" y="206"/>
                </a:lnTo>
                <a:lnTo>
                  <a:pt x="90" y="206"/>
                </a:lnTo>
                <a:lnTo>
                  <a:pt x="90" y="211"/>
                </a:lnTo>
                <a:lnTo>
                  <a:pt x="90" y="206"/>
                </a:lnTo>
                <a:lnTo>
                  <a:pt x="85" y="206"/>
                </a:lnTo>
                <a:lnTo>
                  <a:pt x="85" y="211"/>
                </a:lnTo>
                <a:lnTo>
                  <a:pt x="80" y="211"/>
                </a:lnTo>
                <a:lnTo>
                  <a:pt x="80" y="217"/>
                </a:lnTo>
                <a:lnTo>
                  <a:pt x="74" y="217"/>
                </a:lnTo>
                <a:lnTo>
                  <a:pt x="69" y="217"/>
                </a:lnTo>
                <a:lnTo>
                  <a:pt x="69" y="158"/>
                </a:lnTo>
                <a:lnTo>
                  <a:pt x="64" y="137"/>
                </a:lnTo>
                <a:lnTo>
                  <a:pt x="53" y="137"/>
                </a:lnTo>
                <a:lnTo>
                  <a:pt x="48" y="137"/>
                </a:lnTo>
                <a:lnTo>
                  <a:pt x="48" y="132"/>
                </a:lnTo>
                <a:lnTo>
                  <a:pt x="48" y="127"/>
                </a:lnTo>
                <a:lnTo>
                  <a:pt x="43" y="127"/>
                </a:lnTo>
                <a:lnTo>
                  <a:pt x="43" y="121"/>
                </a:lnTo>
                <a:lnTo>
                  <a:pt x="27" y="121"/>
                </a:lnTo>
                <a:lnTo>
                  <a:pt x="27" y="100"/>
                </a:lnTo>
                <a:lnTo>
                  <a:pt x="32" y="100"/>
                </a:lnTo>
                <a:lnTo>
                  <a:pt x="27" y="79"/>
                </a:lnTo>
                <a:lnTo>
                  <a:pt x="11" y="79"/>
                </a:lnTo>
                <a:lnTo>
                  <a:pt x="11" y="74"/>
                </a:lnTo>
                <a:lnTo>
                  <a:pt x="16" y="74"/>
                </a:lnTo>
                <a:lnTo>
                  <a:pt x="16" y="68"/>
                </a:lnTo>
                <a:lnTo>
                  <a:pt x="11" y="68"/>
                </a:lnTo>
                <a:lnTo>
                  <a:pt x="11" y="63"/>
                </a:lnTo>
                <a:lnTo>
                  <a:pt x="5" y="63"/>
                </a:lnTo>
                <a:lnTo>
                  <a:pt x="5" y="58"/>
                </a:lnTo>
                <a:lnTo>
                  <a:pt x="5" y="52"/>
                </a:lnTo>
                <a:lnTo>
                  <a:pt x="5" y="47"/>
                </a:lnTo>
                <a:lnTo>
                  <a:pt x="5" y="42"/>
                </a:lnTo>
                <a:lnTo>
                  <a:pt x="0" y="42"/>
                </a:lnTo>
                <a:lnTo>
                  <a:pt x="5" y="42"/>
                </a:lnTo>
                <a:lnTo>
                  <a:pt x="11" y="42"/>
                </a:lnTo>
                <a:lnTo>
                  <a:pt x="16" y="42"/>
                </a:lnTo>
                <a:lnTo>
                  <a:pt x="21" y="42"/>
                </a:lnTo>
                <a:lnTo>
                  <a:pt x="27" y="42"/>
                </a:lnTo>
                <a:lnTo>
                  <a:pt x="32" y="42"/>
                </a:lnTo>
                <a:lnTo>
                  <a:pt x="37" y="42"/>
                </a:lnTo>
                <a:lnTo>
                  <a:pt x="48" y="37"/>
                </a:lnTo>
                <a:lnTo>
                  <a:pt x="64" y="26"/>
                </a:lnTo>
                <a:lnTo>
                  <a:pt x="64" y="21"/>
                </a:lnTo>
                <a:lnTo>
                  <a:pt x="69" y="21"/>
                </a:lnTo>
                <a:lnTo>
                  <a:pt x="69" y="15"/>
                </a:lnTo>
                <a:lnTo>
                  <a:pt x="74" y="15"/>
                </a:lnTo>
                <a:lnTo>
                  <a:pt x="74" y="10"/>
                </a:lnTo>
                <a:lnTo>
                  <a:pt x="80" y="10"/>
                </a:lnTo>
                <a:lnTo>
                  <a:pt x="85" y="10"/>
                </a:lnTo>
                <a:lnTo>
                  <a:pt x="85" y="5"/>
                </a:lnTo>
                <a:lnTo>
                  <a:pt x="90" y="5"/>
                </a:lnTo>
                <a:lnTo>
                  <a:pt x="90" y="0"/>
                </a:lnTo>
                <a:lnTo>
                  <a:pt x="95" y="0"/>
                </a:lnTo>
                <a:lnTo>
                  <a:pt x="101" y="0"/>
                </a:lnTo>
                <a:lnTo>
                  <a:pt x="106" y="0"/>
                </a:lnTo>
                <a:lnTo>
                  <a:pt x="111" y="0"/>
                </a:lnTo>
                <a:lnTo>
                  <a:pt x="117"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13" name="Freeform 13"/>
          <p:cNvSpPr>
            <a:spLocks noEditPoints="1"/>
          </p:cNvSpPr>
          <p:nvPr/>
        </p:nvSpPr>
        <p:spPr bwMode="auto">
          <a:xfrm>
            <a:off x="5521325" y="4689475"/>
            <a:ext cx="1647825" cy="1512888"/>
          </a:xfrm>
          <a:custGeom>
            <a:avLst/>
            <a:gdLst>
              <a:gd name="T0" fmla="*/ 837 w 1038"/>
              <a:gd name="T1" fmla="*/ 334 h 953"/>
              <a:gd name="T2" fmla="*/ 895 w 1038"/>
              <a:gd name="T3" fmla="*/ 328 h 953"/>
              <a:gd name="T4" fmla="*/ 847 w 1038"/>
              <a:gd name="T5" fmla="*/ 312 h 953"/>
              <a:gd name="T6" fmla="*/ 911 w 1038"/>
              <a:gd name="T7" fmla="*/ 222 h 953"/>
              <a:gd name="T8" fmla="*/ 837 w 1038"/>
              <a:gd name="T9" fmla="*/ 344 h 953"/>
              <a:gd name="T10" fmla="*/ 863 w 1038"/>
              <a:gd name="T11" fmla="*/ 318 h 953"/>
              <a:gd name="T12" fmla="*/ 879 w 1038"/>
              <a:gd name="T13" fmla="*/ 328 h 953"/>
              <a:gd name="T14" fmla="*/ 884 w 1038"/>
              <a:gd name="T15" fmla="*/ 365 h 953"/>
              <a:gd name="T16" fmla="*/ 879 w 1038"/>
              <a:gd name="T17" fmla="*/ 408 h 953"/>
              <a:gd name="T18" fmla="*/ 895 w 1038"/>
              <a:gd name="T19" fmla="*/ 381 h 953"/>
              <a:gd name="T20" fmla="*/ 916 w 1038"/>
              <a:gd name="T21" fmla="*/ 381 h 953"/>
              <a:gd name="T22" fmla="*/ 905 w 1038"/>
              <a:gd name="T23" fmla="*/ 355 h 953"/>
              <a:gd name="T24" fmla="*/ 916 w 1038"/>
              <a:gd name="T25" fmla="*/ 386 h 953"/>
              <a:gd name="T26" fmla="*/ 932 w 1038"/>
              <a:gd name="T27" fmla="*/ 434 h 953"/>
              <a:gd name="T28" fmla="*/ 905 w 1038"/>
              <a:gd name="T29" fmla="*/ 482 h 953"/>
              <a:gd name="T30" fmla="*/ 932 w 1038"/>
              <a:gd name="T31" fmla="*/ 498 h 953"/>
              <a:gd name="T32" fmla="*/ 943 w 1038"/>
              <a:gd name="T33" fmla="*/ 514 h 953"/>
              <a:gd name="T34" fmla="*/ 953 w 1038"/>
              <a:gd name="T35" fmla="*/ 556 h 953"/>
              <a:gd name="T36" fmla="*/ 953 w 1038"/>
              <a:gd name="T37" fmla="*/ 588 h 953"/>
              <a:gd name="T38" fmla="*/ 980 w 1038"/>
              <a:gd name="T39" fmla="*/ 614 h 953"/>
              <a:gd name="T40" fmla="*/ 958 w 1038"/>
              <a:gd name="T41" fmla="*/ 646 h 953"/>
              <a:gd name="T42" fmla="*/ 948 w 1038"/>
              <a:gd name="T43" fmla="*/ 667 h 953"/>
              <a:gd name="T44" fmla="*/ 937 w 1038"/>
              <a:gd name="T45" fmla="*/ 704 h 953"/>
              <a:gd name="T46" fmla="*/ 980 w 1038"/>
              <a:gd name="T47" fmla="*/ 672 h 953"/>
              <a:gd name="T48" fmla="*/ 1027 w 1038"/>
              <a:gd name="T49" fmla="*/ 704 h 953"/>
              <a:gd name="T50" fmla="*/ 943 w 1038"/>
              <a:gd name="T51" fmla="*/ 805 h 953"/>
              <a:gd name="T52" fmla="*/ 937 w 1038"/>
              <a:gd name="T53" fmla="*/ 863 h 953"/>
              <a:gd name="T54" fmla="*/ 890 w 1038"/>
              <a:gd name="T55" fmla="*/ 831 h 953"/>
              <a:gd name="T56" fmla="*/ 847 w 1038"/>
              <a:gd name="T57" fmla="*/ 794 h 953"/>
              <a:gd name="T58" fmla="*/ 789 w 1038"/>
              <a:gd name="T59" fmla="*/ 831 h 953"/>
              <a:gd name="T60" fmla="*/ 747 w 1038"/>
              <a:gd name="T61" fmla="*/ 826 h 953"/>
              <a:gd name="T62" fmla="*/ 694 w 1038"/>
              <a:gd name="T63" fmla="*/ 847 h 953"/>
              <a:gd name="T64" fmla="*/ 635 w 1038"/>
              <a:gd name="T65" fmla="*/ 863 h 953"/>
              <a:gd name="T66" fmla="*/ 445 w 1038"/>
              <a:gd name="T67" fmla="*/ 948 h 953"/>
              <a:gd name="T68" fmla="*/ 355 w 1038"/>
              <a:gd name="T69" fmla="*/ 911 h 953"/>
              <a:gd name="T70" fmla="*/ 339 w 1038"/>
              <a:gd name="T71" fmla="*/ 863 h 953"/>
              <a:gd name="T72" fmla="*/ 291 w 1038"/>
              <a:gd name="T73" fmla="*/ 847 h 953"/>
              <a:gd name="T74" fmla="*/ 5 w 1038"/>
              <a:gd name="T75" fmla="*/ 725 h 953"/>
              <a:gd name="T76" fmla="*/ 11 w 1038"/>
              <a:gd name="T77" fmla="*/ 678 h 953"/>
              <a:gd name="T78" fmla="*/ 32 w 1038"/>
              <a:gd name="T79" fmla="*/ 635 h 953"/>
              <a:gd name="T80" fmla="*/ 58 w 1038"/>
              <a:gd name="T81" fmla="*/ 609 h 953"/>
              <a:gd name="T82" fmla="*/ 90 w 1038"/>
              <a:gd name="T83" fmla="*/ 566 h 953"/>
              <a:gd name="T84" fmla="*/ 111 w 1038"/>
              <a:gd name="T85" fmla="*/ 503 h 953"/>
              <a:gd name="T86" fmla="*/ 127 w 1038"/>
              <a:gd name="T87" fmla="*/ 445 h 953"/>
              <a:gd name="T88" fmla="*/ 148 w 1038"/>
              <a:gd name="T89" fmla="*/ 397 h 953"/>
              <a:gd name="T90" fmla="*/ 164 w 1038"/>
              <a:gd name="T91" fmla="*/ 360 h 953"/>
              <a:gd name="T92" fmla="*/ 148 w 1038"/>
              <a:gd name="T93" fmla="*/ 307 h 953"/>
              <a:gd name="T94" fmla="*/ 164 w 1038"/>
              <a:gd name="T95" fmla="*/ 238 h 953"/>
              <a:gd name="T96" fmla="*/ 175 w 1038"/>
              <a:gd name="T97" fmla="*/ 180 h 953"/>
              <a:gd name="T98" fmla="*/ 217 w 1038"/>
              <a:gd name="T99" fmla="*/ 132 h 953"/>
              <a:gd name="T100" fmla="*/ 270 w 1038"/>
              <a:gd name="T101" fmla="*/ 58 h 953"/>
              <a:gd name="T102" fmla="*/ 313 w 1038"/>
              <a:gd name="T103" fmla="*/ 0 h 953"/>
              <a:gd name="T104" fmla="*/ 598 w 1038"/>
              <a:gd name="T105" fmla="*/ 143 h 953"/>
              <a:gd name="T106" fmla="*/ 699 w 1038"/>
              <a:gd name="T107" fmla="*/ 122 h 953"/>
              <a:gd name="T108" fmla="*/ 821 w 1038"/>
              <a:gd name="T109" fmla="*/ 138 h 953"/>
              <a:gd name="T110" fmla="*/ 810 w 1038"/>
              <a:gd name="T111" fmla="*/ 180 h 953"/>
              <a:gd name="T112" fmla="*/ 826 w 1038"/>
              <a:gd name="T113" fmla="*/ 206 h 953"/>
              <a:gd name="T114" fmla="*/ 837 w 1038"/>
              <a:gd name="T115" fmla="*/ 249 h 953"/>
              <a:gd name="T116" fmla="*/ 863 w 1038"/>
              <a:gd name="T117" fmla="*/ 275 h 953"/>
              <a:gd name="T118" fmla="*/ 884 w 1038"/>
              <a:gd name="T119" fmla="*/ 307 h 953"/>
              <a:gd name="T120" fmla="*/ 911 w 1038"/>
              <a:gd name="T121" fmla="*/ 318 h 953"/>
              <a:gd name="T122" fmla="*/ 879 w 1038"/>
              <a:gd name="T123" fmla="*/ 318 h 953"/>
              <a:gd name="T124" fmla="*/ 847 w 1038"/>
              <a:gd name="T125" fmla="*/ 312 h 9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8"/>
              <a:gd name="T190" fmla="*/ 0 h 953"/>
              <a:gd name="T191" fmla="*/ 1038 w 1038"/>
              <a:gd name="T192" fmla="*/ 953 h 9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8" h="953">
                <a:moveTo>
                  <a:pt x="884" y="397"/>
                </a:moveTo>
                <a:lnTo>
                  <a:pt x="884" y="402"/>
                </a:lnTo>
                <a:lnTo>
                  <a:pt x="884" y="397"/>
                </a:lnTo>
                <a:close/>
                <a:moveTo>
                  <a:pt x="890" y="365"/>
                </a:moveTo>
                <a:lnTo>
                  <a:pt x="890" y="360"/>
                </a:lnTo>
                <a:lnTo>
                  <a:pt x="895" y="360"/>
                </a:lnTo>
                <a:lnTo>
                  <a:pt x="895" y="365"/>
                </a:lnTo>
                <a:lnTo>
                  <a:pt x="890" y="365"/>
                </a:lnTo>
                <a:close/>
                <a:moveTo>
                  <a:pt x="831" y="334"/>
                </a:moveTo>
                <a:lnTo>
                  <a:pt x="837" y="334"/>
                </a:lnTo>
                <a:lnTo>
                  <a:pt x="831" y="334"/>
                </a:lnTo>
                <a:lnTo>
                  <a:pt x="837" y="334"/>
                </a:lnTo>
                <a:lnTo>
                  <a:pt x="837" y="328"/>
                </a:lnTo>
                <a:lnTo>
                  <a:pt x="837" y="334"/>
                </a:lnTo>
                <a:lnTo>
                  <a:pt x="837" y="339"/>
                </a:lnTo>
                <a:lnTo>
                  <a:pt x="831" y="339"/>
                </a:lnTo>
                <a:lnTo>
                  <a:pt x="831" y="334"/>
                </a:lnTo>
                <a:close/>
                <a:moveTo>
                  <a:pt x="895" y="349"/>
                </a:moveTo>
                <a:lnTo>
                  <a:pt x="890" y="349"/>
                </a:lnTo>
                <a:lnTo>
                  <a:pt x="884" y="349"/>
                </a:lnTo>
                <a:lnTo>
                  <a:pt x="884" y="344"/>
                </a:lnTo>
                <a:lnTo>
                  <a:pt x="884" y="339"/>
                </a:lnTo>
                <a:lnTo>
                  <a:pt x="879" y="339"/>
                </a:lnTo>
                <a:lnTo>
                  <a:pt x="879" y="334"/>
                </a:lnTo>
                <a:lnTo>
                  <a:pt x="884" y="334"/>
                </a:lnTo>
                <a:lnTo>
                  <a:pt x="890" y="334"/>
                </a:lnTo>
                <a:lnTo>
                  <a:pt x="890" y="328"/>
                </a:lnTo>
                <a:lnTo>
                  <a:pt x="895" y="328"/>
                </a:lnTo>
                <a:lnTo>
                  <a:pt x="895" y="334"/>
                </a:lnTo>
                <a:lnTo>
                  <a:pt x="890" y="334"/>
                </a:lnTo>
                <a:lnTo>
                  <a:pt x="890" y="339"/>
                </a:lnTo>
                <a:lnTo>
                  <a:pt x="890" y="344"/>
                </a:lnTo>
                <a:lnTo>
                  <a:pt x="895" y="344"/>
                </a:lnTo>
                <a:lnTo>
                  <a:pt x="895" y="349"/>
                </a:lnTo>
                <a:close/>
                <a:moveTo>
                  <a:pt x="858" y="307"/>
                </a:moveTo>
                <a:lnTo>
                  <a:pt x="858" y="312"/>
                </a:lnTo>
                <a:lnTo>
                  <a:pt x="863" y="312"/>
                </a:lnTo>
                <a:lnTo>
                  <a:pt x="858" y="312"/>
                </a:lnTo>
                <a:lnTo>
                  <a:pt x="853" y="312"/>
                </a:lnTo>
                <a:lnTo>
                  <a:pt x="853" y="318"/>
                </a:lnTo>
                <a:lnTo>
                  <a:pt x="847" y="318"/>
                </a:lnTo>
                <a:lnTo>
                  <a:pt x="847" y="312"/>
                </a:lnTo>
                <a:lnTo>
                  <a:pt x="853" y="312"/>
                </a:lnTo>
                <a:lnTo>
                  <a:pt x="853" y="307"/>
                </a:lnTo>
                <a:lnTo>
                  <a:pt x="858" y="307"/>
                </a:lnTo>
                <a:close/>
                <a:moveTo>
                  <a:pt x="863" y="307"/>
                </a:moveTo>
                <a:lnTo>
                  <a:pt x="863" y="312"/>
                </a:lnTo>
                <a:lnTo>
                  <a:pt x="863" y="307"/>
                </a:lnTo>
                <a:lnTo>
                  <a:pt x="858" y="307"/>
                </a:lnTo>
                <a:lnTo>
                  <a:pt x="863" y="307"/>
                </a:lnTo>
                <a:close/>
                <a:moveTo>
                  <a:pt x="863" y="228"/>
                </a:moveTo>
                <a:lnTo>
                  <a:pt x="858" y="228"/>
                </a:lnTo>
                <a:lnTo>
                  <a:pt x="863" y="228"/>
                </a:lnTo>
                <a:close/>
                <a:moveTo>
                  <a:pt x="911" y="212"/>
                </a:moveTo>
                <a:lnTo>
                  <a:pt x="911" y="217"/>
                </a:lnTo>
                <a:lnTo>
                  <a:pt x="911" y="222"/>
                </a:lnTo>
                <a:lnTo>
                  <a:pt x="905" y="222"/>
                </a:lnTo>
                <a:lnTo>
                  <a:pt x="905" y="217"/>
                </a:lnTo>
                <a:lnTo>
                  <a:pt x="911" y="217"/>
                </a:lnTo>
                <a:lnTo>
                  <a:pt x="911" y="212"/>
                </a:lnTo>
                <a:lnTo>
                  <a:pt x="905" y="212"/>
                </a:lnTo>
                <a:lnTo>
                  <a:pt x="911" y="212"/>
                </a:lnTo>
                <a:close/>
                <a:moveTo>
                  <a:pt x="911" y="212"/>
                </a:moveTo>
                <a:lnTo>
                  <a:pt x="905" y="212"/>
                </a:lnTo>
                <a:lnTo>
                  <a:pt x="905" y="206"/>
                </a:lnTo>
                <a:lnTo>
                  <a:pt x="911" y="212"/>
                </a:lnTo>
                <a:close/>
                <a:moveTo>
                  <a:pt x="831" y="334"/>
                </a:moveTo>
                <a:lnTo>
                  <a:pt x="831" y="339"/>
                </a:lnTo>
                <a:lnTo>
                  <a:pt x="837" y="339"/>
                </a:lnTo>
                <a:lnTo>
                  <a:pt x="837" y="344"/>
                </a:lnTo>
                <a:lnTo>
                  <a:pt x="837" y="339"/>
                </a:lnTo>
                <a:lnTo>
                  <a:pt x="837" y="344"/>
                </a:lnTo>
                <a:lnTo>
                  <a:pt x="837" y="339"/>
                </a:lnTo>
                <a:lnTo>
                  <a:pt x="837" y="334"/>
                </a:lnTo>
                <a:lnTo>
                  <a:pt x="842" y="334"/>
                </a:lnTo>
                <a:lnTo>
                  <a:pt x="842" y="328"/>
                </a:lnTo>
                <a:lnTo>
                  <a:pt x="837" y="328"/>
                </a:lnTo>
                <a:lnTo>
                  <a:pt x="842" y="328"/>
                </a:lnTo>
                <a:lnTo>
                  <a:pt x="842" y="323"/>
                </a:lnTo>
                <a:lnTo>
                  <a:pt x="847" y="318"/>
                </a:lnTo>
                <a:lnTo>
                  <a:pt x="853" y="318"/>
                </a:lnTo>
                <a:lnTo>
                  <a:pt x="858" y="312"/>
                </a:lnTo>
                <a:lnTo>
                  <a:pt x="863" y="312"/>
                </a:lnTo>
                <a:lnTo>
                  <a:pt x="863" y="318"/>
                </a:lnTo>
                <a:lnTo>
                  <a:pt x="868" y="318"/>
                </a:lnTo>
                <a:lnTo>
                  <a:pt x="874" y="318"/>
                </a:lnTo>
                <a:lnTo>
                  <a:pt x="868" y="323"/>
                </a:lnTo>
                <a:lnTo>
                  <a:pt x="868" y="318"/>
                </a:lnTo>
                <a:lnTo>
                  <a:pt x="868" y="323"/>
                </a:lnTo>
                <a:lnTo>
                  <a:pt x="874" y="323"/>
                </a:lnTo>
                <a:lnTo>
                  <a:pt x="868" y="323"/>
                </a:lnTo>
                <a:lnTo>
                  <a:pt x="874" y="323"/>
                </a:lnTo>
                <a:lnTo>
                  <a:pt x="868" y="323"/>
                </a:lnTo>
                <a:lnTo>
                  <a:pt x="868" y="328"/>
                </a:lnTo>
                <a:lnTo>
                  <a:pt x="874" y="328"/>
                </a:lnTo>
                <a:lnTo>
                  <a:pt x="874" y="323"/>
                </a:lnTo>
                <a:lnTo>
                  <a:pt x="879" y="323"/>
                </a:lnTo>
                <a:lnTo>
                  <a:pt x="879" y="328"/>
                </a:lnTo>
                <a:lnTo>
                  <a:pt x="879" y="334"/>
                </a:lnTo>
                <a:lnTo>
                  <a:pt x="874" y="334"/>
                </a:lnTo>
                <a:lnTo>
                  <a:pt x="874" y="339"/>
                </a:lnTo>
                <a:lnTo>
                  <a:pt x="874" y="344"/>
                </a:lnTo>
                <a:lnTo>
                  <a:pt x="879" y="344"/>
                </a:lnTo>
                <a:lnTo>
                  <a:pt x="879" y="349"/>
                </a:lnTo>
                <a:lnTo>
                  <a:pt x="884" y="349"/>
                </a:lnTo>
                <a:lnTo>
                  <a:pt x="879" y="349"/>
                </a:lnTo>
                <a:lnTo>
                  <a:pt x="879" y="355"/>
                </a:lnTo>
                <a:lnTo>
                  <a:pt x="884" y="355"/>
                </a:lnTo>
                <a:lnTo>
                  <a:pt x="884" y="360"/>
                </a:lnTo>
                <a:lnTo>
                  <a:pt x="879" y="360"/>
                </a:lnTo>
                <a:lnTo>
                  <a:pt x="879" y="365"/>
                </a:lnTo>
                <a:lnTo>
                  <a:pt x="884" y="365"/>
                </a:lnTo>
                <a:lnTo>
                  <a:pt x="884" y="371"/>
                </a:lnTo>
                <a:lnTo>
                  <a:pt x="879" y="371"/>
                </a:lnTo>
                <a:lnTo>
                  <a:pt x="879" y="376"/>
                </a:lnTo>
                <a:lnTo>
                  <a:pt x="874" y="376"/>
                </a:lnTo>
                <a:lnTo>
                  <a:pt x="874" y="381"/>
                </a:lnTo>
                <a:lnTo>
                  <a:pt x="879" y="381"/>
                </a:lnTo>
                <a:lnTo>
                  <a:pt x="884" y="381"/>
                </a:lnTo>
                <a:lnTo>
                  <a:pt x="884" y="386"/>
                </a:lnTo>
                <a:lnTo>
                  <a:pt x="884" y="392"/>
                </a:lnTo>
                <a:lnTo>
                  <a:pt x="884" y="397"/>
                </a:lnTo>
                <a:lnTo>
                  <a:pt x="884" y="402"/>
                </a:lnTo>
                <a:lnTo>
                  <a:pt x="884" y="408"/>
                </a:lnTo>
                <a:lnTo>
                  <a:pt x="879" y="402"/>
                </a:lnTo>
                <a:lnTo>
                  <a:pt x="879" y="408"/>
                </a:lnTo>
                <a:lnTo>
                  <a:pt x="884" y="408"/>
                </a:lnTo>
                <a:lnTo>
                  <a:pt x="879" y="408"/>
                </a:lnTo>
                <a:lnTo>
                  <a:pt x="879" y="413"/>
                </a:lnTo>
                <a:lnTo>
                  <a:pt x="884" y="408"/>
                </a:lnTo>
                <a:lnTo>
                  <a:pt x="884" y="402"/>
                </a:lnTo>
                <a:lnTo>
                  <a:pt x="890" y="402"/>
                </a:lnTo>
                <a:lnTo>
                  <a:pt x="890" y="397"/>
                </a:lnTo>
                <a:lnTo>
                  <a:pt x="884" y="397"/>
                </a:lnTo>
                <a:lnTo>
                  <a:pt x="890" y="397"/>
                </a:lnTo>
                <a:lnTo>
                  <a:pt x="884" y="392"/>
                </a:lnTo>
                <a:lnTo>
                  <a:pt x="884" y="386"/>
                </a:lnTo>
                <a:lnTo>
                  <a:pt x="890" y="386"/>
                </a:lnTo>
                <a:lnTo>
                  <a:pt x="890" y="381"/>
                </a:lnTo>
                <a:lnTo>
                  <a:pt x="895" y="381"/>
                </a:lnTo>
                <a:lnTo>
                  <a:pt x="895" y="376"/>
                </a:lnTo>
                <a:lnTo>
                  <a:pt x="900" y="376"/>
                </a:lnTo>
                <a:lnTo>
                  <a:pt x="905" y="376"/>
                </a:lnTo>
                <a:lnTo>
                  <a:pt x="905" y="381"/>
                </a:lnTo>
                <a:lnTo>
                  <a:pt x="911" y="381"/>
                </a:lnTo>
                <a:lnTo>
                  <a:pt x="911" y="386"/>
                </a:lnTo>
                <a:lnTo>
                  <a:pt x="911" y="392"/>
                </a:lnTo>
                <a:lnTo>
                  <a:pt x="916" y="392"/>
                </a:lnTo>
                <a:lnTo>
                  <a:pt x="916" y="397"/>
                </a:lnTo>
                <a:lnTo>
                  <a:pt x="916" y="392"/>
                </a:lnTo>
                <a:lnTo>
                  <a:pt x="911" y="392"/>
                </a:lnTo>
                <a:lnTo>
                  <a:pt x="911" y="386"/>
                </a:lnTo>
                <a:lnTo>
                  <a:pt x="916" y="386"/>
                </a:lnTo>
                <a:lnTo>
                  <a:pt x="916" y="381"/>
                </a:lnTo>
                <a:lnTo>
                  <a:pt x="911" y="381"/>
                </a:lnTo>
                <a:lnTo>
                  <a:pt x="911" y="376"/>
                </a:lnTo>
                <a:lnTo>
                  <a:pt x="911" y="381"/>
                </a:lnTo>
                <a:lnTo>
                  <a:pt x="905" y="376"/>
                </a:lnTo>
                <a:lnTo>
                  <a:pt x="900" y="376"/>
                </a:lnTo>
                <a:lnTo>
                  <a:pt x="900" y="371"/>
                </a:lnTo>
                <a:lnTo>
                  <a:pt x="900" y="365"/>
                </a:lnTo>
                <a:lnTo>
                  <a:pt x="900" y="360"/>
                </a:lnTo>
                <a:lnTo>
                  <a:pt x="895" y="360"/>
                </a:lnTo>
                <a:lnTo>
                  <a:pt x="895" y="355"/>
                </a:lnTo>
                <a:lnTo>
                  <a:pt x="900" y="355"/>
                </a:lnTo>
                <a:lnTo>
                  <a:pt x="900" y="360"/>
                </a:lnTo>
                <a:lnTo>
                  <a:pt x="905" y="360"/>
                </a:lnTo>
                <a:lnTo>
                  <a:pt x="905" y="355"/>
                </a:lnTo>
                <a:lnTo>
                  <a:pt x="900" y="355"/>
                </a:lnTo>
                <a:lnTo>
                  <a:pt x="905" y="355"/>
                </a:lnTo>
                <a:lnTo>
                  <a:pt x="905" y="360"/>
                </a:lnTo>
                <a:lnTo>
                  <a:pt x="911" y="360"/>
                </a:lnTo>
                <a:lnTo>
                  <a:pt x="916" y="360"/>
                </a:lnTo>
                <a:lnTo>
                  <a:pt x="916" y="365"/>
                </a:lnTo>
                <a:lnTo>
                  <a:pt x="921" y="365"/>
                </a:lnTo>
                <a:lnTo>
                  <a:pt x="927" y="365"/>
                </a:lnTo>
                <a:lnTo>
                  <a:pt x="927" y="371"/>
                </a:lnTo>
                <a:lnTo>
                  <a:pt x="921" y="371"/>
                </a:lnTo>
                <a:lnTo>
                  <a:pt x="921" y="376"/>
                </a:lnTo>
                <a:lnTo>
                  <a:pt x="921" y="381"/>
                </a:lnTo>
                <a:lnTo>
                  <a:pt x="921" y="386"/>
                </a:lnTo>
                <a:lnTo>
                  <a:pt x="916" y="386"/>
                </a:lnTo>
                <a:lnTo>
                  <a:pt x="916" y="392"/>
                </a:lnTo>
                <a:lnTo>
                  <a:pt x="921" y="397"/>
                </a:lnTo>
                <a:lnTo>
                  <a:pt x="921" y="402"/>
                </a:lnTo>
                <a:lnTo>
                  <a:pt x="927" y="402"/>
                </a:lnTo>
                <a:lnTo>
                  <a:pt x="927" y="408"/>
                </a:lnTo>
                <a:lnTo>
                  <a:pt x="927" y="413"/>
                </a:lnTo>
                <a:lnTo>
                  <a:pt x="932" y="413"/>
                </a:lnTo>
                <a:lnTo>
                  <a:pt x="927" y="413"/>
                </a:lnTo>
                <a:lnTo>
                  <a:pt x="927" y="418"/>
                </a:lnTo>
                <a:lnTo>
                  <a:pt x="932" y="418"/>
                </a:lnTo>
                <a:lnTo>
                  <a:pt x="932" y="424"/>
                </a:lnTo>
                <a:lnTo>
                  <a:pt x="927" y="429"/>
                </a:lnTo>
                <a:lnTo>
                  <a:pt x="927" y="434"/>
                </a:lnTo>
                <a:lnTo>
                  <a:pt x="932" y="434"/>
                </a:lnTo>
                <a:lnTo>
                  <a:pt x="932" y="439"/>
                </a:lnTo>
                <a:lnTo>
                  <a:pt x="932" y="445"/>
                </a:lnTo>
                <a:lnTo>
                  <a:pt x="932" y="450"/>
                </a:lnTo>
                <a:lnTo>
                  <a:pt x="932" y="455"/>
                </a:lnTo>
                <a:lnTo>
                  <a:pt x="932" y="461"/>
                </a:lnTo>
                <a:lnTo>
                  <a:pt x="932" y="466"/>
                </a:lnTo>
                <a:lnTo>
                  <a:pt x="932" y="471"/>
                </a:lnTo>
                <a:lnTo>
                  <a:pt x="927" y="471"/>
                </a:lnTo>
                <a:lnTo>
                  <a:pt x="927" y="476"/>
                </a:lnTo>
                <a:lnTo>
                  <a:pt x="921" y="476"/>
                </a:lnTo>
                <a:lnTo>
                  <a:pt x="921" y="482"/>
                </a:lnTo>
                <a:lnTo>
                  <a:pt x="916" y="482"/>
                </a:lnTo>
                <a:lnTo>
                  <a:pt x="911" y="482"/>
                </a:lnTo>
                <a:lnTo>
                  <a:pt x="905" y="482"/>
                </a:lnTo>
                <a:lnTo>
                  <a:pt x="905" y="476"/>
                </a:lnTo>
                <a:lnTo>
                  <a:pt x="900" y="476"/>
                </a:lnTo>
                <a:lnTo>
                  <a:pt x="905" y="476"/>
                </a:lnTo>
                <a:lnTo>
                  <a:pt x="905" y="482"/>
                </a:lnTo>
                <a:lnTo>
                  <a:pt x="900" y="482"/>
                </a:lnTo>
                <a:lnTo>
                  <a:pt x="900" y="487"/>
                </a:lnTo>
                <a:lnTo>
                  <a:pt x="905" y="492"/>
                </a:lnTo>
                <a:lnTo>
                  <a:pt x="911" y="492"/>
                </a:lnTo>
                <a:lnTo>
                  <a:pt x="916" y="487"/>
                </a:lnTo>
                <a:lnTo>
                  <a:pt x="921" y="487"/>
                </a:lnTo>
                <a:lnTo>
                  <a:pt x="927" y="487"/>
                </a:lnTo>
                <a:lnTo>
                  <a:pt x="927" y="492"/>
                </a:lnTo>
                <a:lnTo>
                  <a:pt x="932" y="492"/>
                </a:lnTo>
                <a:lnTo>
                  <a:pt x="932" y="498"/>
                </a:lnTo>
                <a:lnTo>
                  <a:pt x="932" y="503"/>
                </a:lnTo>
                <a:lnTo>
                  <a:pt x="932" y="508"/>
                </a:lnTo>
                <a:lnTo>
                  <a:pt x="932" y="503"/>
                </a:lnTo>
                <a:lnTo>
                  <a:pt x="927" y="508"/>
                </a:lnTo>
                <a:lnTo>
                  <a:pt x="921" y="508"/>
                </a:lnTo>
                <a:lnTo>
                  <a:pt x="921" y="514"/>
                </a:lnTo>
                <a:lnTo>
                  <a:pt x="921" y="519"/>
                </a:lnTo>
                <a:lnTo>
                  <a:pt x="921" y="514"/>
                </a:lnTo>
                <a:lnTo>
                  <a:pt x="927" y="514"/>
                </a:lnTo>
                <a:lnTo>
                  <a:pt x="927" y="508"/>
                </a:lnTo>
                <a:lnTo>
                  <a:pt x="932" y="508"/>
                </a:lnTo>
                <a:lnTo>
                  <a:pt x="937" y="508"/>
                </a:lnTo>
                <a:lnTo>
                  <a:pt x="937" y="514"/>
                </a:lnTo>
                <a:lnTo>
                  <a:pt x="943" y="514"/>
                </a:lnTo>
                <a:lnTo>
                  <a:pt x="943" y="508"/>
                </a:lnTo>
                <a:lnTo>
                  <a:pt x="943" y="514"/>
                </a:lnTo>
                <a:lnTo>
                  <a:pt x="948" y="514"/>
                </a:lnTo>
                <a:lnTo>
                  <a:pt x="948" y="519"/>
                </a:lnTo>
                <a:lnTo>
                  <a:pt x="948" y="524"/>
                </a:lnTo>
                <a:lnTo>
                  <a:pt x="948" y="529"/>
                </a:lnTo>
                <a:lnTo>
                  <a:pt x="953" y="529"/>
                </a:lnTo>
                <a:lnTo>
                  <a:pt x="953" y="535"/>
                </a:lnTo>
                <a:lnTo>
                  <a:pt x="953" y="540"/>
                </a:lnTo>
                <a:lnTo>
                  <a:pt x="958" y="540"/>
                </a:lnTo>
                <a:lnTo>
                  <a:pt x="958" y="545"/>
                </a:lnTo>
                <a:lnTo>
                  <a:pt x="958" y="551"/>
                </a:lnTo>
                <a:lnTo>
                  <a:pt x="958" y="556"/>
                </a:lnTo>
                <a:lnTo>
                  <a:pt x="953" y="556"/>
                </a:lnTo>
                <a:lnTo>
                  <a:pt x="958" y="556"/>
                </a:lnTo>
                <a:lnTo>
                  <a:pt x="958" y="561"/>
                </a:lnTo>
                <a:lnTo>
                  <a:pt x="964" y="561"/>
                </a:lnTo>
                <a:lnTo>
                  <a:pt x="964" y="566"/>
                </a:lnTo>
                <a:lnTo>
                  <a:pt x="964" y="572"/>
                </a:lnTo>
                <a:lnTo>
                  <a:pt x="964" y="577"/>
                </a:lnTo>
                <a:lnTo>
                  <a:pt x="964" y="572"/>
                </a:lnTo>
                <a:lnTo>
                  <a:pt x="958" y="572"/>
                </a:lnTo>
                <a:lnTo>
                  <a:pt x="958" y="577"/>
                </a:lnTo>
                <a:lnTo>
                  <a:pt x="964" y="577"/>
                </a:lnTo>
                <a:lnTo>
                  <a:pt x="964" y="582"/>
                </a:lnTo>
                <a:lnTo>
                  <a:pt x="964" y="588"/>
                </a:lnTo>
                <a:lnTo>
                  <a:pt x="958" y="588"/>
                </a:lnTo>
                <a:lnTo>
                  <a:pt x="953" y="588"/>
                </a:lnTo>
                <a:lnTo>
                  <a:pt x="953" y="593"/>
                </a:lnTo>
                <a:lnTo>
                  <a:pt x="958" y="593"/>
                </a:lnTo>
                <a:lnTo>
                  <a:pt x="958" y="598"/>
                </a:lnTo>
                <a:lnTo>
                  <a:pt x="958" y="593"/>
                </a:lnTo>
                <a:lnTo>
                  <a:pt x="964" y="593"/>
                </a:lnTo>
                <a:lnTo>
                  <a:pt x="964" y="598"/>
                </a:lnTo>
                <a:lnTo>
                  <a:pt x="969" y="598"/>
                </a:lnTo>
                <a:lnTo>
                  <a:pt x="969" y="604"/>
                </a:lnTo>
                <a:lnTo>
                  <a:pt x="964" y="604"/>
                </a:lnTo>
                <a:lnTo>
                  <a:pt x="969" y="604"/>
                </a:lnTo>
                <a:lnTo>
                  <a:pt x="969" y="609"/>
                </a:lnTo>
                <a:lnTo>
                  <a:pt x="974" y="609"/>
                </a:lnTo>
                <a:lnTo>
                  <a:pt x="980" y="609"/>
                </a:lnTo>
                <a:lnTo>
                  <a:pt x="980" y="614"/>
                </a:lnTo>
                <a:lnTo>
                  <a:pt x="985" y="619"/>
                </a:lnTo>
                <a:lnTo>
                  <a:pt x="985" y="625"/>
                </a:lnTo>
                <a:lnTo>
                  <a:pt x="985" y="630"/>
                </a:lnTo>
                <a:lnTo>
                  <a:pt x="985" y="635"/>
                </a:lnTo>
                <a:lnTo>
                  <a:pt x="985" y="641"/>
                </a:lnTo>
                <a:lnTo>
                  <a:pt x="980" y="641"/>
                </a:lnTo>
                <a:lnTo>
                  <a:pt x="980" y="646"/>
                </a:lnTo>
                <a:lnTo>
                  <a:pt x="980" y="641"/>
                </a:lnTo>
                <a:lnTo>
                  <a:pt x="974" y="641"/>
                </a:lnTo>
                <a:lnTo>
                  <a:pt x="974" y="646"/>
                </a:lnTo>
                <a:lnTo>
                  <a:pt x="969" y="646"/>
                </a:lnTo>
                <a:lnTo>
                  <a:pt x="969" y="641"/>
                </a:lnTo>
                <a:lnTo>
                  <a:pt x="964" y="641"/>
                </a:lnTo>
                <a:lnTo>
                  <a:pt x="958" y="646"/>
                </a:lnTo>
                <a:lnTo>
                  <a:pt x="964" y="646"/>
                </a:lnTo>
                <a:lnTo>
                  <a:pt x="969" y="646"/>
                </a:lnTo>
                <a:lnTo>
                  <a:pt x="974" y="646"/>
                </a:lnTo>
                <a:lnTo>
                  <a:pt x="974" y="651"/>
                </a:lnTo>
                <a:lnTo>
                  <a:pt x="980" y="651"/>
                </a:lnTo>
                <a:lnTo>
                  <a:pt x="980" y="656"/>
                </a:lnTo>
                <a:lnTo>
                  <a:pt x="974" y="656"/>
                </a:lnTo>
                <a:lnTo>
                  <a:pt x="969" y="656"/>
                </a:lnTo>
                <a:lnTo>
                  <a:pt x="964" y="656"/>
                </a:lnTo>
                <a:lnTo>
                  <a:pt x="964" y="662"/>
                </a:lnTo>
                <a:lnTo>
                  <a:pt x="958" y="662"/>
                </a:lnTo>
                <a:lnTo>
                  <a:pt x="953" y="662"/>
                </a:lnTo>
                <a:lnTo>
                  <a:pt x="953" y="667"/>
                </a:lnTo>
                <a:lnTo>
                  <a:pt x="948" y="667"/>
                </a:lnTo>
                <a:lnTo>
                  <a:pt x="948" y="672"/>
                </a:lnTo>
                <a:lnTo>
                  <a:pt x="953" y="672"/>
                </a:lnTo>
                <a:lnTo>
                  <a:pt x="953" y="678"/>
                </a:lnTo>
                <a:lnTo>
                  <a:pt x="953" y="683"/>
                </a:lnTo>
                <a:lnTo>
                  <a:pt x="953" y="688"/>
                </a:lnTo>
                <a:lnTo>
                  <a:pt x="948" y="688"/>
                </a:lnTo>
                <a:lnTo>
                  <a:pt x="948" y="694"/>
                </a:lnTo>
                <a:lnTo>
                  <a:pt x="943" y="694"/>
                </a:lnTo>
                <a:lnTo>
                  <a:pt x="943" y="699"/>
                </a:lnTo>
                <a:lnTo>
                  <a:pt x="937" y="699"/>
                </a:lnTo>
                <a:lnTo>
                  <a:pt x="937" y="704"/>
                </a:lnTo>
                <a:lnTo>
                  <a:pt x="937" y="699"/>
                </a:lnTo>
                <a:lnTo>
                  <a:pt x="943" y="699"/>
                </a:lnTo>
                <a:lnTo>
                  <a:pt x="937" y="704"/>
                </a:lnTo>
                <a:lnTo>
                  <a:pt x="943" y="704"/>
                </a:lnTo>
                <a:lnTo>
                  <a:pt x="943" y="699"/>
                </a:lnTo>
                <a:lnTo>
                  <a:pt x="948" y="699"/>
                </a:lnTo>
                <a:lnTo>
                  <a:pt x="948" y="694"/>
                </a:lnTo>
                <a:lnTo>
                  <a:pt x="953" y="694"/>
                </a:lnTo>
                <a:lnTo>
                  <a:pt x="953" y="688"/>
                </a:lnTo>
                <a:lnTo>
                  <a:pt x="958" y="688"/>
                </a:lnTo>
                <a:lnTo>
                  <a:pt x="958" y="683"/>
                </a:lnTo>
                <a:lnTo>
                  <a:pt x="958" y="678"/>
                </a:lnTo>
                <a:lnTo>
                  <a:pt x="958" y="672"/>
                </a:lnTo>
                <a:lnTo>
                  <a:pt x="964" y="672"/>
                </a:lnTo>
                <a:lnTo>
                  <a:pt x="969" y="672"/>
                </a:lnTo>
                <a:lnTo>
                  <a:pt x="974" y="672"/>
                </a:lnTo>
                <a:lnTo>
                  <a:pt x="980" y="672"/>
                </a:lnTo>
                <a:lnTo>
                  <a:pt x="985" y="672"/>
                </a:lnTo>
                <a:lnTo>
                  <a:pt x="990" y="672"/>
                </a:lnTo>
                <a:lnTo>
                  <a:pt x="990" y="678"/>
                </a:lnTo>
                <a:lnTo>
                  <a:pt x="990" y="683"/>
                </a:lnTo>
                <a:lnTo>
                  <a:pt x="995" y="683"/>
                </a:lnTo>
                <a:lnTo>
                  <a:pt x="1001" y="683"/>
                </a:lnTo>
                <a:lnTo>
                  <a:pt x="1006" y="683"/>
                </a:lnTo>
                <a:lnTo>
                  <a:pt x="1011" y="688"/>
                </a:lnTo>
                <a:lnTo>
                  <a:pt x="1017" y="688"/>
                </a:lnTo>
                <a:lnTo>
                  <a:pt x="1017" y="694"/>
                </a:lnTo>
                <a:lnTo>
                  <a:pt x="1022" y="694"/>
                </a:lnTo>
                <a:lnTo>
                  <a:pt x="1022" y="699"/>
                </a:lnTo>
                <a:lnTo>
                  <a:pt x="1022" y="704"/>
                </a:lnTo>
                <a:lnTo>
                  <a:pt x="1027" y="704"/>
                </a:lnTo>
                <a:lnTo>
                  <a:pt x="1027" y="709"/>
                </a:lnTo>
                <a:lnTo>
                  <a:pt x="1033" y="709"/>
                </a:lnTo>
                <a:lnTo>
                  <a:pt x="1033" y="715"/>
                </a:lnTo>
                <a:lnTo>
                  <a:pt x="1033" y="720"/>
                </a:lnTo>
                <a:lnTo>
                  <a:pt x="1038" y="720"/>
                </a:lnTo>
                <a:lnTo>
                  <a:pt x="1038" y="725"/>
                </a:lnTo>
                <a:lnTo>
                  <a:pt x="1038" y="731"/>
                </a:lnTo>
                <a:lnTo>
                  <a:pt x="1038" y="736"/>
                </a:lnTo>
                <a:lnTo>
                  <a:pt x="1033" y="736"/>
                </a:lnTo>
                <a:lnTo>
                  <a:pt x="1027" y="736"/>
                </a:lnTo>
                <a:lnTo>
                  <a:pt x="990" y="773"/>
                </a:lnTo>
                <a:lnTo>
                  <a:pt x="953" y="784"/>
                </a:lnTo>
                <a:lnTo>
                  <a:pt x="937" y="805"/>
                </a:lnTo>
                <a:lnTo>
                  <a:pt x="943" y="805"/>
                </a:lnTo>
                <a:lnTo>
                  <a:pt x="943" y="810"/>
                </a:lnTo>
                <a:lnTo>
                  <a:pt x="948" y="815"/>
                </a:lnTo>
                <a:lnTo>
                  <a:pt x="948" y="821"/>
                </a:lnTo>
                <a:lnTo>
                  <a:pt x="948" y="826"/>
                </a:lnTo>
                <a:lnTo>
                  <a:pt x="943" y="826"/>
                </a:lnTo>
                <a:lnTo>
                  <a:pt x="943" y="831"/>
                </a:lnTo>
                <a:lnTo>
                  <a:pt x="937" y="831"/>
                </a:lnTo>
                <a:lnTo>
                  <a:pt x="937" y="836"/>
                </a:lnTo>
                <a:lnTo>
                  <a:pt x="932" y="842"/>
                </a:lnTo>
                <a:lnTo>
                  <a:pt x="932" y="847"/>
                </a:lnTo>
                <a:lnTo>
                  <a:pt x="937" y="847"/>
                </a:lnTo>
                <a:lnTo>
                  <a:pt x="937" y="852"/>
                </a:lnTo>
                <a:lnTo>
                  <a:pt x="937" y="858"/>
                </a:lnTo>
                <a:lnTo>
                  <a:pt x="937" y="863"/>
                </a:lnTo>
                <a:lnTo>
                  <a:pt x="937" y="868"/>
                </a:lnTo>
                <a:lnTo>
                  <a:pt x="937" y="874"/>
                </a:lnTo>
                <a:lnTo>
                  <a:pt x="937" y="879"/>
                </a:lnTo>
                <a:lnTo>
                  <a:pt x="932" y="879"/>
                </a:lnTo>
                <a:lnTo>
                  <a:pt x="927" y="879"/>
                </a:lnTo>
                <a:lnTo>
                  <a:pt x="921" y="879"/>
                </a:lnTo>
                <a:lnTo>
                  <a:pt x="905" y="847"/>
                </a:lnTo>
                <a:lnTo>
                  <a:pt x="900" y="852"/>
                </a:lnTo>
                <a:lnTo>
                  <a:pt x="900" y="847"/>
                </a:lnTo>
                <a:lnTo>
                  <a:pt x="900" y="842"/>
                </a:lnTo>
                <a:lnTo>
                  <a:pt x="895" y="842"/>
                </a:lnTo>
                <a:lnTo>
                  <a:pt x="895" y="836"/>
                </a:lnTo>
                <a:lnTo>
                  <a:pt x="890" y="836"/>
                </a:lnTo>
                <a:lnTo>
                  <a:pt x="890" y="831"/>
                </a:lnTo>
                <a:lnTo>
                  <a:pt x="890" y="826"/>
                </a:lnTo>
                <a:lnTo>
                  <a:pt x="884" y="826"/>
                </a:lnTo>
                <a:lnTo>
                  <a:pt x="884" y="821"/>
                </a:lnTo>
                <a:lnTo>
                  <a:pt x="884" y="815"/>
                </a:lnTo>
                <a:lnTo>
                  <a:pt x="884" y="810"/>
                </a:lnTo>
                <a:lnTo>
                  <a:pt x="879" y="805"/>
                </a:lnTo>
                <a:lnTo>
                  <a:pt x="874" y="805"/>
                </a:lnTo>
                <a:lnTo>
                  <a:pt x="874" y="799"/>
                </a:lnTo>
                <a:lnTo>
                  <a:pt x="874" y="794"/>
                </a:lnTo>
                <a:lnTo>
                  <a:pt x="868" y="794"/>
                </a:lnTo>
                <a:lnTo>
                  <a:pt x="863" y="794"/>
                </a:lnTo>
                <a:lnTo>
                  <a:pt x="858" y="794"/>
                </a:lnTo>
                <a:lnTo>
                  <a:pt x="853" y="794"/>
                </a:lnTo>
                <a:lnTo>
                  <a:pt x="847" y="794"/>
                </a:lnTo>
                <a:lnTo>
                  <a:pt x="842" y="794"/>
                </a:lnTo>
                <a:lnTo>
                  <a:pt x="837" y="794"/>
                </a:lnTo>
                <a:lnTo>
                  <a:pt x="831" y="799"/>
                </a:lnTo>
                <a:lnTo>
                  <a:pt x="826" y="799"/>
                </a:lnTo>
                <a:lnTo>
                  <a:pt x="821" y="805"/>
                </a:lnTo>
                <a:lnTo>
                  <a:pt x="810" y="805"/>
                </a:lnTo>
                <a:lnTo>
                  <a:pt x="805" y="815"/>
                </a:lnTo>
                <a:lnTo>
                  <a:pt x="800" y="815"/>
                </a:lnTo>
                <a:lnTo>
                  <a:pt x="800" y="821"/>
                </a:lnTo>
                <a:lnTo>
                  <a:pt x="794" y="821"/>
                </a:lnTo>
                <a:lnTo>
                  <a:pt x="794" y="826"/>
                </a:lnTo>
                <a:lnTo>
                  <a:pt x="784" y="836"/>
                </a:lnTo>
                <a:lnTo>
                  <a:pt x="784" y="831"/>
                </a:lnTo>
                <a:lnTo>
                  <a:pt x="789" y="831"/>
                </a:lnTo>
                <a:lnTo>
                  <a:pt x="789" y="826"/>
                </a:lnTo>
                <a:lnTo>
                  <a:pt x="784" y="826"/>
                </a:lnTo>
                <a:lnTo>
                  <a:pt x="784" y="821"/>
                </a:lnTo>
                <a:lnTo>
                  <a:pt x="784" y="815"/>
                </a:lnTo>
                <a:lnTo>
                  <a:pt x="784" y="810"/>
                </a:lnTo>
                <a:lnTo>
                  <a:pt x="778" y="810"/>
                </a:lnTo>
                <a:lnTo>
                  <a:pt x="773" y="810"/>
                </a:lnTo>
                <a:lnTo>
                  <a:pt x="768" y="810"/>
                </a:lnTo>
                <a:lnTo>
                  <a:pt x="768" y="815"/>
                </a:lnTo>
                <a:lnTo>
                  <a:pt x="763" y="815"/>
                </a:lnTo>
                <a:lnTo>
                  <a:pt x="757" y="815"/>
                </a:lnTo>
                <a:lnTo>
                  <a:pt x="752" y="821"/>
                </a:lnTo>
                <a:lnTo>
                  <a:pt x="747" y="821"/>
                </a:lnTo>
                <a:lnTo>
                  <a:pt x="747" y="826"/>
                </a:lnTo>
                <a:lnTo>
                  <a:pt x="741" y="826"/>
                </a:lnTo>
                <a:lnTo>
                  <a:pt x="736" y="826"/>
                </a:lnTo>
                <a:lnTo>
                  <a:pt x="736" y="831"/>
                </a:lnTo>
                <a:lnTo>
                  <a:pt x="731" y="831"/>
                </a:lnTo>
                <a:lnTo>
                  <a:pt x="725" y="831"/>
                </a:lnTo>
                <a:lnTo>
                  <a:pt x="725" y="836"/>
                </a:lnTo>
                <a:lnTo>
                  <a:pt x="720" y="836"/>
                </a:lnTo>
                <a:lnTo>
                  <a:pt x="715" y="836"/>
                </a:lnTo>
                <a:lnTo>
                  <a:pt x="710" y="836"/>
                </a:lnTo>
                <a:lnTo>
                  <a:pt x="710" y="842"/>
                </a:lnTo>
                <a:lnTo>
                  <a:pt x="704" y="842"/>
                </a:lnTo>
                <a:lnTo>
                  <a:pt x="699" y="842"/>
                </a:lnTo>
                <a:lnTo>
                  <a:pt x="699" y="847"/>
                </a:lnTo>
                <a:lnTo>
                  <a:pt x="694" y="847"/>
                </a:lnTo>
                <a:lnTo>
                  <a:pt x="688" y="847"/>
                </a:lnTo>
                <a:lnTo>
                  <a:pt x="683" y="847"/>
                </a:lnTo>
                <a:lnTo>
                  <a:pt x="683" y="852"/>
                </a:lnTo>
                <a:lnTo>
                  <a:pt x="678" y="852"/>
                </a:lnTo>
                <a:lnTo>
                  <a:pt x="678" y="858"/>
                </a:lnTo>
                <a:lnTo>
                  <a:pt x="678" y="863"/>
                </a:lnTo>
                <a:lnTo>
                  <a:pt x="673" y="863"/>
                </a:lnTo>
                <a:lnTo>
                  <a:pt x="667" y="863"/>
                </a:lnTo>
                <a:lnTo>
                  <a:pt x="662" y="863"/>
                </a:lnTo>
                <a:lnTo>
                  <a:pt x="657" y="863"/>
                </a:lnTo>
                <a:lnTo>
                  <a:pt x="651" y="863"/>
                </a:lnTo>
                <a:lnTo>
                  <a:pt x="646" y="863"/>
                </a:lnTo>
                <a:lnTo>
                  <a:pt x="641" y="863"/>
                </a:lnTo>
                <a:lnTo>
                  <a:pt x="635" y="863"/>
                </a:lnTo>
                <a:lnTo>
                  <a:pt x="635" y="858"/>
                </a:lnTo>
                <a:lnTo>
                  <a:pt x="630" y="858"/>
                </a:lnTo>
                <a:lnTo>
                  <a:pt x="630" y="852"/>
                </a:lnTo>
                <a:lnTo>
                  <a:pt x="625" y="852"/>
                </a:lnTo>
                <a:lnTo>
                  <a:pt x="620" y="852"/>
                </a:lnTo>
                <a:lnTo>
                  <a:pt x="614" y="852"/>
                </a:lnTo>
                <a:lnTo>
                  <a:pt x="614" y="858"/>
                </a:lnTo>
                <a:lnTo>
                  <a:pt x="609" y="858"/>
                </a:lnTo>
                <a:lnTo>
                  <a:pt x="604" y="858"/>
                </a:lnTo>
                <a:lnTo>
                  <a:pt x="598" y="858"/>
                </a:lnTo>
                <a:lnTo>
                  <a:pt x="593" y="858"/>
                </a:lnTo>
                <a:lnTo>
                  <a:pt x="593" y="863"/>
                </a:lnTo>
                <a:lnTo>
                  <a:pt x="498" y="895"/>
                </a:lnTo>
                <a:lnTo>
                  <a:pt x="445" y="948"/>
                </a:lnTo>
                <a:lnTo>
                  <a:pt x="381" y="953"/>
                </a:lnTo>
                <a:lnTo>
                  <a:pt x="376" y="953"/>
                </a:lnTo>
                <a:lnTo>
                  <a:pt x="376" y="948"/>
                </a:lnTo>
                <a:lnTo>
                  <a:pt x="376" y="942"/>
                </a:lnTo>
                <a:lnTo>
                  <a:pt x="371" y="937"/>
                </a:lnTo>
                <a:lnTo>
                  <a:pt x="376" y="937"/>
                </a:lnTo>
                <a:lnTo>
                  <a:pt x="371" y="937"/>
                </a:lnTo>
                <a:lnTo>
                  <a:pt x="371" y="932"/>
                </a:lnTo>
                <a:lnTo>
                  <a:pt x="365" y="926"/>
                </a:lnTo>
                <a:lnTo>
                  <a:pt x="365" y="921"/>
                </a:lnTo>
                <a:lnTo>
                  <a:pt x="360" y="921"/>
                </a:lnTo>
                <a:lnTo>
                  <a:pt x="360" y="916"/>
                </a:lnTo>
                <a:lnTo>
                  <a:pt x="360" y="911"/>
                </a:lnTo>
                <a:lnTo>
                  <a:pt x="355" y="911"/>
                </a:lnTo>
                <a:lnTo>
                  <a:pt x="350" y="911"/>
                </a:lnTo>
                <a:lnTo>
                  <a:pt x="350" y="905"/>
                </a:lnTo>
                <a:lnTo>
                  <a:pt x="350" y="900"/>
                </a:lnTo>
                <a:lnTo>
                  <a:pt x="355" y="895"/>
                </a:lnTo>
                <a:lnTo>
                  <a:pt x="350" y="895"/>
                </a:lnTo>
                <a:lnTo>
                  <a:pt x="350" y="889"/>
                </a:lnTo>
                <a:lnTo>
                  <a:pt x="344" y="889"/>
                </a:lnTo>
                <a:lnTo>
                  <a:pt x="339" y="889"/>
                </a:lnTo>
                <a:lnTo>
                  <a:pt x="339" y="884"/>
                </a:lnTo>
                <a:lnTo>
                  <a:pt x="339" y="879"/>
                </a:lnTo>
                <a:lnTo>
                  <a:pt x="339" y="874"/>
                </a:lnTo>
                <a:lnTo>
                  <a:pt x="334" y="868"/>
                </a:lnTo>
                <a:lnTo>
                  <a:pt x="339" y="868"/>
                </a:lnTo>
                <a:lnTo>
                  <a:pt x="339" y="863"/>
                </a:lnTo>
                <a:lnTo>
                  <a:pt x="334" y="863"/>
                </a:lnTo>
                <a:lnTo>
                  <a:pt x="328" y="863"/>
                </a:lnTo>
                <a:lnTo>
                  <a:pt x="323" y="863"/>
                </a:lnTo>
                <a:lnTo>
                  <a:pt x="318" y="863"/>
                </a:lnTo>
                <a:lnTo>
                  <a:pt x="313" y="863"/>
                </a:lnTo>
                <a:lnTo>
                  <a:pt x="313" y="858"/>
                </a:lnTo>
                <a:lnTo>
                  <a:pt x="307" y="858"/>
                </a:lnTo>
                <a:lnTo>
                  <a:pt x="307" y="852"/>
                </a:lnTo>
                <a:lnTo>
                  <a:pt x="302" y="852"/>
                </a:lnTo>
                <a:lnTo>
                  <a:pt x="297" y="852"/>
                </a:lnTo>
                <a:lnTo>
                  <a:pt x="297" y="847"/>
                </a:lnTo>
                <a:lnTo>
                  <a:pt x="297" y="852"/>
                </a:lnTo>
                <a:lnTo>
                  <a:pt x="291" y="852"/>
                </a:lnTo>
                <a:lnTo>
                  <a:pt x="291" y="847"/>
                </a:lnTo>
                <a:lnTo>
                  <a:pt x="291" y="852"/>
                </a:lnTo>
                <a:lnTo>
                  <a:pt x="291" y="847"/>
                </a:lnTo>
                <a:lnTo>
                  <a:pt x="286" y="847"/>
                </a:lnTo>
                <a:lnTo>
                  <a:pt x="281" y="847"/>
                </a:lnTo>
                <a:lnTo>
                  <a:pt x="275" y="847"/>
                </a:lnTo>
                <a:lnTo>
                  <a:pt x="270" y="847"/>
                </a:lnTo>
                <a:lnTo>
                  <a:pt x="217" y="831"/>
                </a:lnTo>
                <a:lnTo>
                  <a:pt x="0" y="752"/>
                </a:lnTo>
                <a:lnTo>
                  <a:pt x="0" y="746"/>
                </a:lnTo>
                <a:lnTo>
                  <a:pt x="5" y="746"/>
                </a:lnTo>
                <a:lnTo>
                  <a:pt x="5" y="741"/>
                </a:lnTo>
                <a:lnTo>
                  <a:pt x="5" y="736"/>
                </a:lnTo>
                <a:lnTo>
                  <a:pt x="5" y="731"/>
                </a:lnTo>
                <a:lnTo>
                  <a:pt x="5" y="725"/>
                </a:lnTo>
                <a:lnTo>
                  <a:pt x="11" y="725"/>
                </a:lnTo>
                <a:lnTo>
                  <a:pt x="11" y="720"/>
                </a:lnTo>
                <a:lnTo>
                  <a:pt x="11" y="715"/>
                </a:lnTo>
                <a:lnTo>
                  <a:pt x="5" y="715"/>
                </a:lnTo>
                <a:lnTo>
                  <a:pt x="5" y="709"/>
                </a:lnTo>
                <a:lnTo>
                  <a:pt x="5" y="704"/>
                </a:lnTo>
                <a:lnTo>
                  <a:pt x="5" y="699"/>
                </a:lnTo>
                <a:lnTo>
                  <a:pt x="0" y="699"/>
                </a:lnTo>
                <a:lnTo>
                  <a:pt x="5" y="699"/>
                </a:lnTo>
                <a:lnTo>
                  <a:pt x="5" y="694"/>
                </a:lnTo>
                <a:lnTo>
                  <a:pt x="11" y="694"/>
                </a:lnTo>
                <a:lnTo>
                  <a:pt x="11" y="688"/>
                </a:lnTo>
                <a:lnTo>
                  <a:pt x="11" y="683"/>
                </a:lnTo>
                <a:lnTo>
                  <a:pt x="11" y="678"/>
                </a:lnTo>
                <a:lnTo>
                  <a:pt x="5" y="678"/>
                </a:lnTo>
                <a:lnTo>
                  <a:pt x="5" y="672"/>
                </a:lnTo>
                <a:lnTo>
                  <a:pt x="5" y="667"/>
                </a:lnTo>
                <a:lnTo>
                  <a:pt x="11" y="662"/>
                </a:lnTo>
                <a:lnTo>
                  <a:pt x="5" y="662"/>
                </a:lnTo>
                <a:lnTo>
                  <a:pt x="5" y="656"/>
                </a:lnTo>
                <a:lnTo>
                  <a:pt x="11" y="656"/>
                </a:lnTo>
                <a:lnTo>
                  <a:pt x="11" y="651"/>
                </a:lnTo>
                <a:lnTo>
                  <a:pt x="11" y="646"/>
                </a:lnTo>
                <a:lnTo>
                  <a:pt x="16" y="646"/>
                </a:lnTo>
                <a:lnTo>
                  <a:pt x="16" y="651"/>
                </a:lnTo>
                <a:lnTo>
                  <a:pt x="16" y="646"/>
                </a:lnTo>
                <a:lnTo>
                  <a:pt x="21" y="641"/>
                </a:lnTo>
                <a:lnTo>
                  <a:pt x="32" y="635"/>
                </a:lnTo>
                <a:lnTo>
                  <a:pt x="37" y="635"/>
                </a:lnTo>
                <a:lnTo>
                  <a:pt x="37" y="630"/>
                </a:lnTo>
                <a:lnTo>
                  <a:pt x="43" y="630"/>
                </a:lnTo>
                <a:lnTo>
                  <a:pt x="43" y="635"/>
                </a:lnTo>
                <a:lnTo>
                  <a:pt x="43" y="630"/>
                </a:lnTo>
                <a:lnTo>
                  <a:pt x="43" y="625"/>
                </a:lnTo>
                <a:lnTo>
                  <a:pt x="43" y="619"/>
                </a:lnTo>
                <a:lnTo>
                  <a:pt x="48" y="619"/>
                </a:lnTo>
                <a:lnTo>
                  <a:pt x="48" y="625"/>
                </a:lnTo>
                <a:lnTo>
                  <a:pt x="53" y="625"/>
                </a:lnTo>
                <a:lnTo>
                  <a:pt x="53" y="619"/>
                </a:lnTo>
                <a:lnTo>
                  <a:pt x="53" y="614"/>
                </a:lnTo>
                <a:lnTo>
                  <a:pt x="58" y="614"/>
                </a:lnTo>
                <a:lnTo>
                  <a:pt x="58" y="609"/>
                </a:lnTo>
                <a:lnTo>
                  <a:pt x="64" y="609"/>
                </a:lnTo>
                <a:lnTo>
                  <a:pt x="64" y="604"/>
                </a:lnTo>
                <a:lnTo>
                  <a:pt x="64" y="598"/>
                </a:lnTo>
                <a:lnTo>
                  <a:pt x="69" y="598"/>
                </a:lnTo>
                <a:lnTo>
                  <a:pt x="69" y="593"/>
                </a:lnTo>
                <a:lnTo>
                  <a:pt x="74" y="593"/>
                </a:lnTo>
                <a:lnTo>
                  <a:pt x="74" y="588"/>
                </a:lnTo>
                <a:lnTo>
                  <a:pt x="80" y="588"/>
                </a:lnTo>
                <a:lnTo>
                  <a:pt x="80" y="582"/>
                </a:lnTo>
                <a:lnTo>
                  <a:pt x="80" y="577"/>
                </a:lnTo>
                <a:lnTo>
                  <a:pt x="85" y="577"/>
                </a:lnTo>
                <a:lnTo>
                  <a:pt x="85" y="572"/>
                </a:lnTo>
                <a:lnTo>
                  <a:pt x="85" y="566"/>
                </a:lnTo>
                <a:lnTo>
                  <a:pt x="90" y="566"/>
                </a:lnTo>
                <a:lnTo>
                  <a:pt x="90" y="561"/>
                </a:lnTo>
                <a:lnTo>
                  <a:pt x="90" y="556"/>
                </a:lnTo>
                <a:lnTo>
                  <a:pt x="90" y="551"/>
                </a:lnTo>
                <a:lnTo>
                  <a:pt x="95" y="545"/>
                </a:lnTo>
                <a:lnTo>
                  <a:pt x="95" y="540"/>
                </a:lnTo>
                <a:lnTo>
                  <a:pt x="95" y="535"/>
                </a:lnTo>
                <a:lnTo>
                  <a:pt x="101" y="535"/>
                </a:lnTo>
                <a:lnTo>
                  <a:pt x="101" y="529"/>
                </a:lnTo>
                <a:lnTo>
                  <a:pt x="101" y="524"/>
                </a:lnTo>
                <a:lnTo>
                  <a:pt x="101" y="519"/>
                </a:lnTo>
                <a:lnTo>
                  <a:pt x="106" y="514"/>
                </a:lnTo>
                <a:lnTo>
                  <a:pt x="106" y="508"/>
                </a:lnTo>
                <a:lnTo>
                  <a:pt x="111" y="508"/>
                </a:lnTo>
                <a:lnTo>
                  <a:pt x="111" y="503"/>
                </a:lnTo>
                <a:lnTo>
                  <a:pt x="111" y="498"/>
                </a:lnTo>
                <a:lnTo>
                  <a:pt x="106" y="498"/>
                </a:lnTo>
                <a:lnTo>
                  <a:pt x="111" y="492"/>
                </a:lnTo>
                <a:lnTo>
                  <a:pt x="111" y="487"/>
                </a:lnTo>
                <a:lnTo>
                  <a:pt x="117" y="482"/>
                </a:lnTo>
                <a:lnTo>
                  <a:pt x="117" y="476"/>
                </a:lnTo>
                <a:lnTo>
                  <a:pt x="117" y="471"/>
                </a:lnTo>
                <a:lnTo>
                  <a:pt x="117" y="466"/>
                </a:lnTo>
                <a:lnTo>
                  <a:pt x="117" y="461"/>
                </a:lnTo>
                <a:lnTo>
                  <a:pt x="122" y="461"/>
                </a:lnTo>
                <a:lnTo>
                  <a:pt x="122" y="455"/>
                </a:lnTo>
                <a:lnTo>
                  <a:pt x="127" y="455"/>
                </a:lnTo>
                <a:lnTo>
                  <a:pt x="127" y="450"/>
                </a:lnTo>
                <a:lnTo>
                  <a:pt x="127" y="445"/>
                </a:lnTo>
                <a:lnTo>
                  <a:pt x="133" y="439"/>
                </a:lnTo>
                <a:lnTo>
                  <a:pt x="133" y="434"/>
                </a:lnTo>
                <a:lnTo>
                  <a:pt x="133" y="429"/>
                </a:lnTo>
                <a:lnTo>
                  <a:pt x="138" y="429"/>
                </a:lnTo>
                <a:lnTo>
                  <a:pt x="143" y="424"/>
                </a:lnTo>
                <a:lnTo>
                  <a:pt x="138" y="418"/>
                </a:lnTo>
                <a:lnTo>
                  <a:pt x="133" y="413"/>
                </a:lnTo>
                <a:lnTo>
                  <a:pt x="138" y="413"/>
                </a:lnTo>
                <a:lnTo>
                  <a:pt x="143" y="418"/>
                </a:lnTo>
                <a:lnTo>
                  <a:pt x="143" y="413"/>
                </a:lnTo>
                <a:lnTo>
                  <a:pt x="148" y="413"/>
                </a:lnTo>
                <a:lnTo>
                  <a:pt x="148" y="408"/>
                </a:lnTo>
                <a:lnTo>
                  <a:pt x="148" y="402"/>
                </a:lnTo>
                <a:lnTo>
                  <a:pt x="148" y="397"/>
                </a:lnTo>
                <a:lnTo>
                  <a:pt x="154" y="397"/>
                </a:lnTo>
                <a:lnTo>
                  <a:pt x="159" y="397"/>
                </a:lnTo>
                <a:lnTo>
                  <a:pt x="164" y="397"/>
                </a:lnTo>
                <a:lnTo>
                  <a:pt x="170" y="397"/>
                </a:lnTo>
                <a:lnTo>
                  <a:pt x="170" y="392"/>
                </a:lnTo>
                <a:lnTo>
                  <a:pt x="175" y="392"/>
                </a:lnTo>
                <a:lnTo>
                  <a:pt x="175" y="386"/>
                </a:lnTo>
                <a:lnTo>
                  <a:pt x="170" y="381"/>
                </a:lnTo>
                <a:lnTo>
                  <a:pt x="164" y="376"/>
                </a:lnTo>
                <a:lnTo>
                  <a:pt x="159" y="376"/>
                </a:lnTo>
                <a:lnTo>
                  <a:pt x="159" y="371"/>
                </a:lnTo>
                <a:lnTo>
                  <a:pt x="159" y="365"/>
                </a:lnTo>
                <a:lnTo>
                  <a:pt x="164" y="365"/>
                </a:lnTo>
                <a:lnTo>
                  <a:pt x="164" y="360"/>
                </a:lnTo>
                <a:lnTo>
                  <a:pt x="164" y="355"/>
                </a:lnTo>
                <a:lnTo>
                  <a:pt x="159" y="355"/>
                </a:lnTo>
                <a:lnTo>
                  <a:pt x="164" y="349"/>
                </a:lnTo>
                <a:lnTo>
                  <a:pt x="170" y="349"/>
                </a:lnTo>
                <a:lnTo>
                  <a:pt x="164" y="344"/>
                </a:lnTo>
                <a:lnTo>
                  <a:pt x="159" y="339"/>
                </a:lnTo>
                <a:lnTo>
                  <a:pt x="154" y="339"/>
                </a:lnTo>
                <a:lnTo>
                  <a:pt x="154" y="334"/>
                </a:lnTo>
                <a:lnTo>
                  <a:pt x="154" y="328"/>
                </a:lnTo>
                <a:lnTo>
                  <a:pt x="159" y="323"/>
                </a:lnTo>
                <a:lnTo>
                  <a:pt x="154" y="318"/>
                </a:lnTo>
                <a:lnTo>
                  <a:pt x="154" y="312"/>
                </a:lnTo>
                <a:lnTo>
                  <a:pt x="148" y="312"/>
                </a:lnTo>
                <a:lnTo>
                  <a:pt x="148" y="307"/>
                </a:lnTo>
                <a:lnTo>
                  <a:pt x="148" y="302"/>
                </a:lnTo>
                <a:lnTo>
                  <a:pt x="143" y="302"/>
                </a:lnTo>
                <a:lnTo>
                  <a:pt x="148" y="296"/>
                </a:lnTo>
                <a:lnTo>
                  <a:pt x="148" y="291"/>
                </a:lnTo>
                <a:lnTo>
                  <a:pt x="148" y="286"/>
                </a:lnTo>
                <a:lnTo>
                  <a:pt x="154" y="281"/>
                </a:lnTo>
                <a:lnTo>
                  <a:pt x="154" y="275"/>
                </a:lnTo>
                <a:lnTo>
                  <a:pt x="154" y="270"/>
                </a:lnTo>
                <a:lnTo>
                  <a:pt x="159" y="265"/>
                </a:lnTo>
                <a:lnTo>
                  <a:pt x="159" y="259"/>
                </a:lnTo>
                <a:lnTo>
                  <a:pt x="164" y="254"/>
                </a:lnTo>
                <a:lnTo>
                  <a:pt x="164" y="249"/>
                </a:lnTo>
                <a:lnTo>
                  <a:pt x="164" y="244"/>
                </a:lnTo>
                <a:lnTo>
                  <a:pt x="164" y="238"/>
                </a:lnTo>
                <a:lnTo>
                  <a:pt x="170" y="233"/>
                </a:lnTo>
                <a:lnTo>
                  <a:pt x="175" y="233"/>
                </a:lnTo>
                <a:lnTo>
                  <a:pt x="175" y="228"/>
                </a:lnTo>
                <a:lnTo>
                  <a:pt x="175" y="222"/>
                </a:lnTo>
                <a:lnTo>
                  <a:pt x="175" y="217"/>
                </a:lnTo>
                <a:lnTo>
                  <a:pt x="170" y="212"/>
                </a:lnTo>
                <a:lnTo>
                  <a:pt x="175" y="212"/>
                </a:lnTo>
                <a:lnTo>
                  <a:pt x="170" y="206"/>
                </a:lnTo>
                <a:lnTo>
                  <a:pt x="170" y="201"/>
                </a:lnTo>
                <a:lnTo>
                  <a:pt x="170" y="196"/>
                </a:lnTo>
                <a:lnTo>
                  <a:pt x="164" y="191"/>
                </a:lnTo>
                <a:lnTo>
                  <a:pt x="164" y="185"/>
                </a:lnTo>
                <a:lnTo>
                  <a:pt x="170" y="180"/>
                </a:lnTo>
                <a:lnTo>
                  <a:pt x="175" y="180"/>
                </a:lnTo>
                <a:lnTo>
                  <a:pt x="175" y="175"/>
                </a:lnTo>
                <a:lnTo>
                  <a:pt x="180" y="175"/>
                </a:lnTo>
                <a:lnTo>
                  <a:pt x="180" y="169"/>
                </a:lnTo>
                <a:lnTo>
                  <a:pt x="185" y="169"/>
                </a:lnTo>
                <a:lnTo>
                  <a:pt x="185" y="164"/>
                </a:lnTo>
                <a:lnTo>
                  <a:pt x="191" y="164"/>
                </a:lnTo>
                <a:lnTo>
                  <a:pt x="191" y="159"/>
                </a:lnTo>
                <a:lnTo>
                  <a:pt x="191" y="154"/>
                </a:lnTo>
                <a:lnTo>
                  <a:pt x="196" y="148"/>
                </a:lnTo>
                <a:lnTo>
                  <a:pt x="201" y="143"/>
                </a:lnTo>
                <a:lnTo>
                  <a:pt x="201" y="138"/>
                </a:lnTo>
                <a:lnTo>
                  <a:pt x="207" y="138"/>
                </a:lnTo>
                <a:lnTo>
                  <a:pt x="212" y="132"/>
                </a:lnTo>
                <a:lnTo>
                  <a:pt x="217" y="132"/>
                </a:lnTo>
                <a:lnTo>
                  <a:pt x="217" y="127"/>
                </a:lnTo>
                <a:lnTo>
                  <a:pt x="217" y="122"/>
                </a:lnTo>
                <a:lnTo>
                  <a:pt x="223" y="122"/>
                </a:lnTo>
                <a:lnTo>
                  <a:pt x="223" y="116"/>
                </a:lnTo>
                <a:lnTo>
                  <a:pt x="228" y="111"/>
                </a:lnTo>
                <a:lnTo>
                  <a:pt x="228" y="106"/>
                </a:lnTo>
                <a:lnTo>
                  <a:pt x="228" y="101"/>
                </a:lnTo>
                <a:lnTo>
                  <a:pt x="233" y="95"/>
                </a:lnTo>
                <a:lnTo>
                  <a:pt x="238" y="95"/>
                </a:lnTo>
                <a:lnTo>
                  <a:pt x="244" y="85"/>
                </a:lnTo>
                <a:lnTo>
                  <a:pt x="260" y="79"/>
                </a:lnTo>
                <a:lnTo>
                  <a:pt x="260" y="74"/>
                </a:lnTo>
                <a:lnTo>
                  <a:pt x="265" y="64"/>
                </a:lnTo>
                <a:lnTo>
                  <a:pt x="270" y="58"/>
                </a:lnTo>
                <a:lnTo>
                  <a:pt x="270" y="53"/>
                </a:lnTo>
                <a:lnTo>
                  <a:pt x="275" y="48"/>
                </a:lnTo>
                <a:lnTo>
                  <a:pt x="275" y="42"/>
                </a:lnTo>
                <a:lnTo>
                  <a:pt x="281" y="37"/>
                </a:lnTo>
                <a:lnTo>
                  <a:pt x="286" y="32"/>
                </a:lnTo>
                <a:lnTo>
                  <a:pt x="286" y="26"/>
                </a:lnTo>
                <a:lnTo>
                  <a:pt x="291" y="26"/>
                </a:lnTo>
                <a:lnTo>
                  <a:pt x="291" y="21"/>
                </a:lnTo>
                <a:lnTo>
                  <a:pt x="302" y="16"/>
                </a:lnTo>
                <a:lnTo>
                  <a:pt x="302" y="11"/>
                </a:lnTo>
                <a:lnTo>
                  <a:pt x="307" y="11"/>
                </a:lnTo>
                <a:lnTo>
                  <a:pt x="313" y="11"/>
                </a:lnTo>
                <a:lnTo>
                  <a:pt x="313" y="5"/>
                </a:lnTo>
                <a:lnTo>
                  <a:pt x="313" y="0"/>
                </a:lnTo>
                <a:lnTo>
                  <a:pt x="318" y="0"/>
                </a:lnTo>
                <a:lnTo>
                  <a:pt x="328" y="0"/>
                </a:lnTo>
                <a:lnTo>
                  <a:pt x="334" y="11"/>
                </a:lnTo>
                <a:lnTo>
                  <a:pt x="344" y="16"/>
                </a:lnTo>
                <a:lnTo>
                  <a:pt x="355" y="26"/>
                </a:lnTo>
                <a:lnTo>
                  <a:pt x="360" y="32"/>
                </a:lnTo>
                <a:lnTo>
                  <a:pt x="371" y="42"/>
                </a:lnTo>
                <a:lnTo>
                  <a:pt x="376" y="48"/>
                </a:lnTo>
                <a:lnTo>
                  <a:pt x="381" y="53"/>
                </a:lnTo>
                <a:lnTo>
                  <a:pt x="588" y="143"/>
                </a:lnTo>
                <a:lnTo>
                  <a:pt x="593" y="143"/>
                </a:lnTo>
                <a:lnTo>
                  <a:pt x="593" y="148"/>
                </a:lnTo>
                <a:lnTo>
                  <a:pt x="598" y="148"/>
                </a:lnTo>
                <a:lnTo>
                  <a:pt x="598" y="143"/>
                </a:lnTo>
                <a:lnTo>
                  <a:pt x="604" y="143"/>
                </a:lnTo>
                <a:lnTo>
                  <a:pt x="604" y="138"/>
                </a:lnTo>
                <a:lnTo>
                  <a:pt x="614" y="138"/>
                </a:lnTo>
                <a:lnTo>
                  <a:pt x="620" y="138"/>
                </a:lnTo>
                <a:lnTo>
                  <a:pt x="625" y="138"/>
                </a:lnTo>
                <a:lnTo>
                  <a:pt x="625" y="132"/>
                </a:lnTo>
                <a:lnTo>
                  <a:pt x="630" y="132"/>
                </a:lnTo>
                <a:lnTo>
                  <a:pt x="635" y="132"/>
                </a:lnTo>
                <a:lnTo>
                  <a:pt x="641" y="132"/>
                </a:lnTo>
                <a:lnTo>
                  <a:pt x="646" y="138"/>
                </a:lnTo>
                <a:lnTo>
                  <a:pt x="651" y="138"/>
                </a:lnTo>
                <a:lnTo>
                  <a:pt x="694" y="127"/>
                </a:lnTo>
                <a:lnTo>
                  <a:pt x="699" y="127"/>
                </a:lnTo>
                <a:lnTo>
                  <a:pt x="699" y="122"/>
                </a:lnTo>
                <a:lnTo>
                  <a:pt x="704" y="122"/>
                </a:lnTo>
                <a:lnTo>
                  <a:pt x="710" y="122"/>
                </a:lnTo>
                <a:lnTo>
                  <a:pt x="715" y="122"/>
                </a:lnTo>
                <a:lnTo>
                  <a:pt x="800" y="106"/>
                </a:lnTo>
                <a:lnTo>
                  <a:pt x="800" y="111"/>
                </a:lnTo>
                <a:lnTo>
                  <a:pt x="800" y="116"/>
                </a:lnTo>
                <a:lnTo>
                  <a:pt x="805" y="116"/>
                </a:lnTo>
                <a:lnTo>
                  <a:pt x="805" y="122"/>
                </a:lnTo>
                <a:lnTo>
                  <a:pt x="805" y="127"/>
                </a:lnTo>
                <a:lnTo>
                  <a:pt x="810" y="127"/>
                </a:lnTo>
                <a:lnTo>
                  <a:pt x="810" y="132"/>
                </a:lnTo>
                <a:lnTo>
                  <a:pt x="810" y="138"/>
                </a:lnTo>
                <a:lnTo>
                  <a:pt x="815" y="138"/>
                </a:lnTo>
                <a:lnTo>
                  <a:pt x="821" y="138"/>
                </a:lnTo>
                <a:lnTo>
                  <a:pt x="815" y="138"/>
                </a:lnTo>
                <a:lnTo>
                  <a:pt x="815" y="143"/>
                </a:lnTo>
                <a:lnTo>
                  <a:pt x="815" y="148"/>
                </a:lnTo>
                <a:lnTo>
                  <a:pt x="815" y="154"/>
                </a:lnTo>
                <a:lnTo>
                  <a:pt x="815" y="159"/>
                </a:lnTo>
                <a:lnTo>
                  <a:pt x="810" y="164"/>
                </a:lnTo>
                <a:lnTo>
                  <a:pt x="810" y="169"/>
                </a:lnTo>
                <a:lnTo>
                  <a:pt x="815" y="169"/>
                </a:lnTo>
                <a:lnTo>
                  <a:pt x="810" y="169"/>
                </a:lnTo>
                <a:lnTo>
                  <a:pt x="815" y="175"/>
                </a:lnTo>
                <a:lnTo>
                  <a:pt x="810" y="175"/>
                </a:lnTo>
                <a:lnTo>
                  <a:pt x="815" y="175"/>
                </a:lnTo>
                <a:lnTo>
                  <a:pt x="815" y="180"/>
                </a:lnTo>
                <a:lnTo>
                  <a:pt x="810" y="180"/>
                </a:lnTo>
                <a:lnTo>
                  <a:pt x="810" y="185"/>
                </a:lnTo>
                <a:lnTo>
                  <a:pt x="815" y="185"/>
                </a:lnTo>
                <a:lnTo>
                  <a:pt x="815" y="191"/>
                </a:lnTo>
                <a:lnTo>
                  <a:pt x="815" y="196"/>
                </a:lnTo>
                <a:lnTo>
                  <a:pt x="821" y="196"/>
                </a:lnTo>
                <a:lnTo>
                  <a:pt x="821" y="191"/>
                </a:lnTo>
                <a:lnTo>
                  <a:pt x="821" y="196"/>
                </a:lnTo>
                <a:lnTo>
                  <a:pt x="826" y="196"/>
                </a:lnTo>
                <a:lnTo>
                  <a:pt x="826" y="201"/>
                </a:lnTo>
                <a:lnTo>
                  <a:pt x="831" y="201"/>
                </a:lnTo>
                <a:lnTo>
                  <a:pt x="826" y="201"/>
                </a:lnTo>
                <a:lnTo>
                  <a:pt x="831" y="201"/>
                </a:lnTo>
                <a:lnTo>
                  <a:pt x="831" y="206"/>
                </a:lnTo>
                <a:lnTo>
                  <a:pt x="826" y="206"/>
                </a:lnTo>
                <a:lnTo>
                  <a:pt x="831" y="206"/>
                </a:lnTo>
                <a:lnTo>
                  <a:pt x="831" y="212"/>
                </a:lnTo>
                <a:lnTo>
                  <a:pt x="831" y="217"/>
                </a:lnTo>
                <a:lnTo>
                  <a:pt x="837" y="217"/>
                </a:lnTo>
                <a:lnTo>
                  <a:pt x="837" y="222"/>
                </a:lnTo>
                <a:lnTo>
                  <a:pt x="837" y="228"/>
                </a:lnTo>
                <a:lnTo>
                  <a:pt x="837" y="233"/>
                </a:lnTo>
                <a:lnTo>
                  <a:pt x="831" y="233"/>
                </a:lnTo>
                <a:lnTo>
                  <a:pt x="831" y="238"/>
                </a:lnTo>
                <a:lnTo>
                  <a:pt x="837" y="238"/>
                </a:lnTo>
                <a:lnTo>
                  <a:pt x="837" y="244"/>
                </a:lnTo>
                <a:lnTo>
                  <a:pt x="837" y="249"/>
                </a:lnTo>
                <a:lnTo>
                  <a:pt x="837" y="254"/>
                </a:lnTo>
                <a:lnTo>
                  <a:pt x="837" y="249"/>
                </a:lnTo>
                <a:lnTo>
                  <a:pt x="837" y="254"/>
                </a:lnTo>
                <a:lnTo>
                  <a:pt x="831" y="254"/>
                </a:lnTo>
                <a:lnTo>
                  <a:pt x="837" y="254"/>
                </a:lnTo>
                <a:lnTo>
                  <a:pt x="842" y="254"/>
                </a:lnTo>
                <a:lnTo>
                  <a:pt x="847" y="254"/>
                </a:lnTo>
                <a:lnTo>
                  <a:pt x="847" y="259"/>
                </a:lnTo>
                <a:lnTo>
                  <a:pt x="853" y="259"/>
                </a:lnTo>
                <a:lnTo>
                  <a:pt x="853" y="265"/>
                </a:lnTo>
                <a:lnTo>
                  <a:pt x="853" y="259"/>
                </a:lnTo>
                <a:lnTo>
                  <a:pt x="858" y="259"/>
                </a:lnTo>
                <a:lnTo>
                  <a:pt x="858" y="265"/>
                </a:lnTo>
                <a:lnTo>
                  <a:pt x="863" y="265"/>
                </a:lnTo>
                <a:lnTo>
                  <a:pt x="863" y="270"/>
                </a:lnTo>
                <a:lnTo>
                  <a:pt x="863" y="275"/>
                </a:lnTo>
                <a:lnTo>
                  <a:pt x="863" y="281"/>
                </a:lnTo>
                <a:lnTo>
                  <a:pt x="868" y="281"/>
                </a:lnTo>
                <a:lnTo>
                  <a:pt x="868" y="286"/>
                </a:lnTo>
                <a:lnTo>
                  <a:pt x="874" y="286"/>
                </a:lnTo>
                <a:lnTo>
                  <a:pt x="874" y="291"/>
                </a:lnTo>
                <a:lnTo>
                  <a:pt x="879" y="291"/>
                </a:lnTo>
                <a:lnTo>
                  <a:pt x="879" y="286"/>
                </a:lnTo>
                <a:lnTo>
                  <a:pt x="884" y="286"/>
                </a:lnTo>
                <a:lnTo>
                  <a:pt x="884" y="291"/>
                </a:lnTo>
                <a:lnTo>
                  <a:pt x="879" y="291"/>
                </a:lnTo>
                <a:lnTo>
                  <a:pt x="884" y="291"/>
                </a:lnTo>
                <a:lnTo>
                  <a:pt x="884" y="296"/>
                </a:lnTo>
                <a:lnTo>
                  <a:pt x="884" y="302"/>
                </a:lnTo>
                <a:lnTo>
                  <a:pt x="884" y="307"/>
                </a:lnTo>
                <a:lnTo>
                  <a:pt x="884" y="312"/>
                </a:lnTo>
                <a:lnTo>
                  <a:pt x="890" y="312"/>
                </a:lnTo>
                <a:lnTo>
                  <a:pt x="890" y="318"/>
                </a:lnTo>
                <a:lnTo>
                  <a:pt x="895" y="318"/>
                </a:lnTo>
                <a:lnTo>
                  <a:pt x="900" y="318"/>
                </a:lnTo>
                <a:lnTo>
                  <a:pt x="900" y="323"/>
                </a:lnTo>
                <a:lnTo>
                  <a:pt x="905" y="318"/>
                </a:lnTo>
                <a:lnTo>
                  <a:pt x="911" y="318"/>
                </a:lnTo>
                <a:lnTo>
                  <a:pt x="911" y="312"/>
                </a:lnTo>
                <a:lnTo>
                  <a:pt x="916" y="312"/>
                </a:lnTo>
                <a:lnTo>
                  <a:pt x="916" y="307"/>
                </a:lnTo>
                <a:lnTo>
                  <a:pt x="916" y="312"/>
                </a:lnTo>
                <a:lnTo>
                  <a:pt x="916" y="318"/>
                </a:lnTo>
                <a:lnTo>
                  <a:pt x="911" y="318"/>
                </a:lnTo>
                <a:lnTo>
                  <a:pt x="911" y="323"/>
                </a:lnTo>
                <a:lnTo>
                  <a:pt x="905" y="323"/>
                </a:lnTo>
                <a:lnTo>
                  <a:pt x="900" y="323"/>
                </a:lnTo>
                <a:lnTo>
                  <a:pt x="900" y="328"/>
                </a:lnTo>
                <a:lnTo>
                  <a:pt x="895" y="328"/>
                </a:lnTo>
                <a:lnTo>
                  <a:pt x="895" y="323"/>
                </a:lnTo>
                <a:lnTo>
                  <a:pt x="890" y="323"/>
                </a:lnTo>
                <a:lnTo>
                  <a:pt x="884" y="323"/>
                </a:lnTo>
                <a:lnTo>
                  <a:pt x="884" y="328"/>
                </a:lnTo>
                <a:lnTo>
                  <a:pt x="890" y="328"/>
                </a:lnTo>
                <a:lnTo>
                  <a:pt x="884" y="328"/>
                </a:lnTo>
                <a:lnTo>
                  <a:pt x="884" y="323"/>
                </a:lnTo>
                <a:lnTo>
                  <a:pt x="879" y="323"/>
                </a:lnTo>
                <a:lnTo>
                  <a:pt x="879" y="318"/>
                </a:lnTo>
                <a:lnTo>
                  <a:pt x="874" y="312"/>
                </a:lnTo>
                <a:lnTo>
                  <a:pt x="879" y="312"/>
                </a:lnTo>
                <a:lnTo>
                  <a:pt x="874" y="312"/>
                </a:lnTo>
                <a:lnTo>
                  <a:pt x="874" y="307"/>
                </a:lnTo>
                <a:lnTo>
                  <a:pt x="868" y="307"/>
                </a:lnTo>
                <a:lnTo>
                  <a:pt x="868" y="302"/>
                </a:lnTo>
                <a:lnTo>
                  <a:pt x="863" y="302"/>
                </a:lnTo>
                <a:lnTo>
                  <a:pt x="858" y="302"/>
                </a:lnTo>
                <a:lnTo>
                  <a:pt x="853" y="302"/>
                </a:lnTo>
                <a:lnTo>
                  <a:pt x="853" y="307"/>
                </a:lnTo>
                <a:lnTo>
                  <a:pt x="847" y="307"/>
                </a:lnTo>
                <a:lnTo>
                  <a:pt x="847" y="302"/>
                </a:lnTo>
                <a:lnTo>
                  <a:pt x="847" y="307"/>
                </a:lnTo>
                <a:lnTo>
                  <a:pt x="847" y="312"/>
                </a:lnTo>
                <a:lnTo>
                  <a:pt x="847" y="318"/>
                </a:lnTo>
                <a:lnTo>
                  <a:pt x="842" y="318"/>
                </a:lnTo>
                <a:lnTo>
                  <a:pt x="842" y="323"/>
                </a:lnTo>
                <a:lnTo>
                  <a:pt x="842" y="328"/>
                </a:lnTo>
                <a:lnTo>
                  <a:pt x="837" y="328"/>
                </a:lnTo>
                <a:lnTo>
                  <a:pt x="831" y="328"/>
                </a:lnTo>
                <a:lnTo>
                  <a:pt x="826" y="328"/>
                </a:lnTo>
                <a:lnTo>
                  <a:pt x="826" y="334"/>
                </a:lnTo>
                <a:lnTo>
                  <a:pt x="831" y="334"/>
                </a:lnTo>
                <a:lnTo>
                  <a:pt x="831" y="328"/>
                </a:lnTo>
                <a:lnTo>
                  <a:pt x="831" y="334"/>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14" name="Freeform 14"/>
          <p:cNvSpPr>
            <a:spLocks/>
          </p:cNvSpPr>
          <p:nvPr/>
        </p:nvSpPr>
        <p:spPr bwMode="auto">
          <a:xfrm>
            <a:off x="4446587" y="2293938"/>
            <a:ext cx="1689100" cy="1336675"/>
          </a:xfrm>
          <a:custGeom>
            <a:avLst/>
            <a:gdLst>
              <a:gd name="T0" fmla="*/ 349 w 1064"/>
              <a:gd name="T1" fmla="*/ 11 h 842"/>
              <a:gd name="T2" fmla="*/ 354 w 1064"/>
              <a:gd name="T3" fmla="*/ 48 h 842"/>
              <a:gd name="T4" fmla="*/ 360 w 1064"/>
              <a:gd name="T5" fmla="*/ 80 h 842"/>
              <a:gd name="T6" fmla="*/ 397 w 1064"/>
              <a:gd name="T7" fmla="*/ 69 h 842"/>
              <a:gd name="T8" fmla="*/ 460 w 1064"/>
              <a:gd name="T9" fmla="*/ 69 h 842"/>
              <a:gd name="T10" fmla="*/ 529 w 1064"/>
              <a:gd name="T11" fmla="*/ 106 h 842"/>
              <a:gd name="T12" fmla="*/ 561 w 1064"/>
              <a:gd name="T13" fmla="*/ 90 h 842"/>
              <a:gd name="T14" fmla="*/ 592 w 1064"/>
              <a:gd name="T15" fmla="*/ 80 h 842"/>
              <a:gd name="T16" fmla="*/ 614 w 1064"/>
              <a:gd name="T17" fmla="*/ 64 h 842"/>
              <a:gd name="T18" fmla="*/ 656 w 1064"/>
              <a:gd name="T19" fmla="*/ 48 h 842"/>
              <a:gd name="T20" fmla="*/ 688 w 1064"/>
              <a:gd name="T21" fmla="*/ 53 h 842"/>
              <a:gd name="T22" fmla="*/ 725 w 1064"/>
              <a:gd name="T23" fmla="*/ 37 h 842"/>
              <a:gd name="T24" fmla="*/ 757 w 1064"/>
              <a:gd name="T25" fmla="*/ 21 h 842"/>
              <a:gd name="T26" fmla="*/ 783 w 1064"/>
              <a:gd name="T27" fmla="*/ 11 h 842"/>
              <a:gd name="T28" fmla="*/ 815 w 1064"/>
              <a:gd name="T29" fmla="*/ 27 h 842"/>
              <a:gd name="T30" fmla="*/ 831 w 1064"/>
              <a:gd name="T31" fmla="*/ 53 h 842"/>
              <a:gd name="T32" fmla="*/ 852 w 1064"/>
              <a:gd name="T33" fmla="*/ 80 h 842"/>
              <a:gd name="T34" fmla="*/ 868 w 1064"/>
              <a:gd name="T35" fmla="*/ 111 h 842"/>
              <a:gd name="T36" fmla="*/ 878 w 1064"/>
              <a:gd name="T37" fmla="*/ 138 h 842"/>
              <a:gd name="T38" fmla="*/ 884 w 1064"/>
              <a:gd name="T39" fmla="*/ 164 h 842"/>
              <a:gd name="T40" fmla="*/ 884 w 1064"/>
              <a:gd name="T41" fmla="*/ 180 h 842"/>
              <a:gd name="T42" fmla="*/ 894 w 1064"/>
              <a:gd name="T43" fmla="*/ 207 h 842"/>
              <a:gd name="T44" fmla="*/ 900 w 1064"/>
              <a:gd name="T45" fmla="*/ 228 h 842"/>
              <a:gd name="T46" fmla="*/ 894 w 1064"/>
              <a:gd name="T47" fmla="*/ 270 h 842"/>
              <a:gd name="T48" fmla="*/ 889 w 1064"/>
              <a:gd name="T49" fmla="*/ 307 h 842"/>
              <a:gd name="T50" fmla="*/ 900 w 1064"/>
              <a:gd name="T51" fmla="*/ 339 h 842"/>
              <a:gd name="T52" fmla="*/ 926 w 1064"/>
              <a:gd name="T53" fmla="*/ 360 h 842"/>
              <a:gd name="T54" fmla="*/ 958 w 1064"/>
              <a:gd name="T55" fmla="*/ 376 h 842"/>
              <a:gd name="T56" fmla="*/ 979 w 1064"/>
              <a:gd name="T57" fmla="*/ 392 h 842"/>
              <a:gd name="T58" fmla="*/ 1005 w 1064"/>
              <a:gd name="T59" fmla="*/ 381 h 842"/>
              <a:gd name="T60" fmla="*/ 1037 w 1064"/>
              <a:gd name="T61" fmla="*/ 387 h 842"/>
              <a:gd name="T62" fmla="*/ 1058 w 1064"/>
              <a:gd name="T63" fmla="*/ 403 h 842"/>
              <a:gd name="T64" fmla="*/ 1058 w 1064"/>
              <a:gd name="T65" fmla="*/ 445 h 842"/>
              <a:gd name="T66" fmla="*/ 1058 w 1064"/>
              <a:gd name="T67" fmla="*/ 482 h 842"/>
              <a:gd name="T68" fmla="*/ 1032 w 1064"/>
              <a:gd name="T69" fmla="*/ 514 h 842"/>
              <a:gd name="T70" fmla="*/ 942 w 1064"/>
              <a:gd name="T71" fmla="*/ 524 h 842"/>
              <a:gd name="T72" fmla="*/ 815 w 1064"/>
              <a:gd name="T73" fmla="*/ 704 h 842"/>
              <a:gd name="T74" fmla="*/ 640 w 1064"/>
              <a:gd name="T75" fmla="*/ 842 h 842"/>
              <a:gd name="T76" fmla="*/ 487 w 1064"/>
              <a:gd name="T77" fmla="*/ 673 h 842"/>
              <a:gd name="T78" fmla="*/ 492 w 1064"/>
              <a:gd name="T79" fmla="*/ 254 h 842"/>
              <a:gd name="T80" fmla="*/ 338 w 1064"/>
              <a:gd name="T81" fmla="*/ 297 h 842"/>
              <a:gd name="T82" fmla="*/ 307 w 1064"/>
              <a:gd name="T83" fmla="*/ 339 h 842"/>
              <a:gd name="T84" fmla="*/ 280 w 1064"/>
              <a:gd name="T85" fmla="*/ 365 h 842"/>
              <a:gd name="T86" fmla="*/ 227 w 1064"/>
              <a:gd name="T87" fmla="*/ 477 h 842"/>
              <a:gd name="T88" fmla="*/ 190 w 1064"/>
              <a:gd name="T89" fmla="*/ 482 h 842"/>
              <a:gd name="T90" fmla="*/ 111 w 1064"/>
              <a:gd name="T91" fmla="*/ 429 h 842"/>
              <a:gd name="T92" fmla="*/ 10 w 1064"/>
              <a:gd name="T93" fmla="*/ 328 h 842"/>
              <a:gd name="T94" fmla="*/ 21 w 1064"/>
              <a:gd name="T95" fmla="*/ 154 h 842"/>
              <a:gd name="T96" fmla="*/ 74 w 1064"/>
              <a:gd name="T97" fmla="*/ 175 h 842"/>
              <a:gd name="T98" fmla="*/ 137 w 1064"/>
              <a:gd name="T99" fmla="*/ 143 h 842"/>
              <a:gd name="T100" fmla="*/ 169 w 1064"/>
              <a:gd name="T101" fmla="*/ 101 h 842"/>
              <a:gd name="T102" fmla="*/ 232 w 1064"/>
              <a:gd name="T103" fmla="*/ 69 h 842"/>
              <a:gd name="T104" fmla="*/ 270 w 1064"/>
              <a:gd name="T105" fmla="*/ 85 h 842"/>
              <a:gd name="T106" fmla="*/ 285 w 1064"/>
              <a:gd name="T107" fmla="*/ 138 h 842"/>
              <a:gd name="T108" fmla="*/ 312 w 1064"/>
              <a:gd name="T109" fmla="*/ 95 h 842"/>
              <a:gd name="T110" fmla="*/ 307 w 1064"/>
              <a:gd name="T111" fmla="*/ 64 h 842"/>
              <a:gd name="T112" fmla="*/ 317 w 1064"/>
              <a:gd name="T113" fmla="*/ 32 h 842"/>
              <a:gd name="T114" fmla="*/ 338 w 1064"/>
              <a:gd name="T115" fmla="*/ 5 h 84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64"/>
              <a:gd name="T175" fmla="*/ 0 h 842"/>
              <a:gd name="T176" fmla="*/ 1064 w 1064"/>
              <a:gd name="T177" fmla="*/ 842 h 84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64" h="842">
                <a:moveTo>
                  <a:pt x="338" y="0"/>
                </a:moveTo>
                <a:lnTo>
                  <a:pt x="338" y="5"/>
                </a:lnTo>
                <a:lnTo>
                  <a:pt x="344" y="5"/>
                </a:lnTo>
                <a:lnTo>
                  <a:pt x="344" y="0"/>
                </a:lnTo>
                <a:lnTo>
                  <a:pt x="349" y="0"/>
                </a:lnTo>
                <a:lnTo>
                  <a:pt x="349" y="5"/>
                </a:lnTo>
                <a:lnTo>
                  <a:pt x="354" y="5"/>
                </a:lnTo>
                <a:lnTo>
                  <a:pt x="354" y="11"/>
                </a:lnTo>
                <a:lnTo>
                  <a:pt x="349" y="11"/>
                </a:lnTo>
                <a:lnTo>
                  <a:pt x="354" y="16"/>
                </a:lnTo>
                <a:lnTo>
                  <a:pt x="349" y="16"/>
                </a:lnTo>
                <a:lnTo>
                  <a:pt x="349" y="21"/>
                </a:lnTo>
                <a:lnTo>
                  <a:pt x="354" y="21"/>
                </a:lnTo>
                <a:lnTo>
                  <a:pt x="354" y="27"/>
                </a:lnTo>
                <a:lnTo>
                  <a:pt x="354" y="32"/>
                </a:lnTo>
                <a:lnTo>
                  <a:pt x="354" y="37"/>
                </a:lnTo>
                <a:lnTo>
                  <a:pt x="354" y="43"/>
                </a:lnTo>
                <a:lnTo>
                  <a:pt x="354" y="48"/>
                </a:lnTo>
                <a:lnTo>
                  <a:pt x="349" y="48"/>
                </a:lnTo>
                <a:lnTo>
                  <a:pt x="349" y="53"/>
                </a:lnTo>
                <a:lnTo>
                  <a:pt x="349" y="58"/>
                </a:lnTo>
                <a:lnTo>
                  <a:pt x="349" y="64"/>
                </a:lnTo>
                <a:lnTo>
                  <a:pt x="349" y="69"/>
                </a:lnTo>
                <a:lnTo>
                  <a:pt x="349" y="74"/>
                </a:lnTo>
                <a:lnTo>
                  <a:pt x="349" y="80"/>
                </a:lnTo>
                <a:lnTo>
                  <a:pt x="354" y="80"/>
                </a:lnTo>
                <a:lnTo>
                  <a:pt x="360" y="80"/>
                </a:lnTo>
                <a:lnTo>
                  <a:pt x="360" y="74"/>
                </a:lnTo>
                <a:lnTo>
                  <a:pt x="365" y="74"/>
                </a:lnTo>
                <a:lnTo>
                  <a:pt x="365" y="69"/>
                </a:lnTo>
                <a:lnTo>
                  <a:pt x="370" y="69"/>
                </a:lnTo>
                <a:lnTo>
                  <a:pt x="370" y="80"/>
                </a:lnTo>
                <a:lnTo>
                  <a:pt x="375" y="90"/>
                </a:lnTo>
                <a:lnTo>
                  <a:pt x="381" y="80"/>
                </a:lnTo>
                <a:lnTo>
                  <a:pt x="391" y="74"/>
                </a:lnTo>
                <a:lnTo>
                  <a:pt x="397" y="69"/>
                </a:lnTo>
                <a:lnTo>
                  <a:pt x="407" y="64"/>
                </a:lnTo>
                <a:lnTo>
                  <a:pt x="412" y="53"/>
                </a:lnTo>
                <a:lnTo>
                  <a:pt x="418" y="48"/>
                </a:lnTo>
                <a:lnTo>
                  <a:pt x="423" y="43"/>
                </a:lnTo>
                <a:lnTo>
                  <a:pt x="434" y="48"/>
                </a:lnTo>
                <a:lnTo>
                  <a:pt x="439" y="53"/>
                </a:lnTo>
                <a:lnTo>
                  <a:pt x="450" y="58"/>
                </a:lnTo>
                <a:lnTo>
                  <a:pt x="455" y="64"/>
                </a:lnTo>
                <a:lnTo>
                  <a:pt x="460" y="69"/>
                </a:lnTo>
                <a:lnTo>
                  <a:pt x="471" y="69"/>
                </a:lnTo>
                <a:lnTo>
                  <a:pt x="476" y="74"/>
                </a:lnTo>
                <a:lnTo>
                  <a:pt x="492" y="80"/>
                </a:lnTo>
                <a:lnTo>
                  <a:pt x="497" y="85"/>
                </a:lnTo>
                <a:lnTo>
                  <a:pt x="502" y="85"/>
                </a:lnTo>
                <a:lnTo>
                  <a:pt x="508" y="90"/>
                </a:lnTo>
                <a:lnTo>
                  <a:pt x="518" y="101"/>
                </a:lnTo>
                <a:lnTo>
                  <a:pt x="524" y="101"/>
                </a:lnTo>
                <a:lnTo>
                  <a:pt x="529" y="106"/>
                </a:lnTo>
                <a:lnTo>
                  <a:pt x="529" y="101"/>
                </a:lnTo>
                <a:lnTo>
                  <a:pt x="534" y="101"/>
                </a:lnTo>
                <a:lnTo>
                  <a:pt x="540" y="101"/>
                </a:lnTo>
                <a:lnTo>
                  <a:pt x="540" y="95"/>
                </a:lnTo>
                <a:lnTo>
                  <a:pt x="545" y="95"/>
                </a:lnTo>
                <a:lnTo>
                  <a:pt x="550" y="95"/>
                </a:lnTo>
                <a:lnTo>
                  <a:pt x="555" y="95"/>
                </a:lnTo>
                <a:lnTo>
                  <a:pt x="561" y="95"/>
                </a:lnTo>
                <a:lnTo>
                  <a:pt x="561" y="90"/>
                </a:lnTo>
                <a:lnTo>
                  <a:pt x="566" y="85"/>
                </a:lnTo>
                <a:lnTo>
                  <a:pt x="571" y="85"/>
                </a:lnTo>
                <a:lnTo>
                  <a:pt x="571" y="80"/>
                </a:lnTo>
                <a:lnTo>
                  <a:pt x="577" y="80"/>
                </a:lnTo>
                <a:lnTo>
                  <a:pt x="577" y="74"/>
                </a:lnTo>
                <a:lnTo>
                  <a:pt x="577" y="80"/>
                </a:lnTo>
                <a:lnTo>
                  <a:pt x="582" y="80"/>
                </a:lnTo>
                <a:lnTo>
                  <a:pt x="587" y="80"/>
                </a:lnTo>
                <a:lnTo>
                  <a:pt x="592" y="80"/>
                </a:lnTo>
                <a:lnTo>
                  <a:pt x="598" y="80"/>
                </a:lnTo>
                <a:lnTo>
                  <a:pt x="598" y="74"/>
                </a:lnTo>
                <a:lnTo>
                  <a:pt x="603" y="74"/>
                </a:lnTo>
                <a:lnTo>
                  <a:pt x="608" y="74"/>
                </a:lnTo>
                <a:lnTo>
                  <a:pt x="608" y="69"/>
                </a:lnTo>
                <a:lnTo>
                  <a:pt x="608" y="74"/>
                </a:lnTo>
                <a:lnTo>
                  <a:pt x="608" y="69"/>
                </a:lnTo>
                <a:lnTo>
                  <a:pt x="614" y="69"/>
                </a:lnTo>
                <a:lnTo>
                  <a:pt x="614" y="64"/>
                </a:lnTo>
                <a:lnTo>
                  <a:pt x="619" y="64"/>
                </a:lnTo>
                <a:lnTo>
                  <a:pt x="624" y="64"/>
                </a:lnTo>
                <a:lnTo>
                  <a:pt x="630" y="64"/>
                </a:lnTo>
                <a:lnTo>
                  <a:pt x="635" y="53"/>
                </a:lnTo>
                <a:lnTo>
                  <a:pt x="640" y="53"/>
                </a:lnTo>
                <a:lnTo>
                  <a:pt x="645" y="53"/>
                </a:lnTo>
                <a:lnTo>
                  <a:pt x="651" y="53"/>
                </a:lnTo>
                <a:lnTo>
                  <a:pt x="656" y="53"/>
                </a:lnTo>
                <a:lnTo>
                  <a:pt x="656" y="48"/>
                </a:lnTo>
                <a:lnTo>
                  <a:pt x="667" y="48"/>
                </a:lnTo>
                <a:lnTo>
                  <a:pt x="661" y="58"/>
                </a:lnTo>
                <a:lnTo>
                  <a:pt x="656" y="64"/>
                </a:lnTo>
                <a:lnTo>
                  <a:pt x="667" y="74"/>
                </a:lnTo>
                <a:lnTo>
                  <a:pt x="672" y="64"/>
                </a:lnTo>
                <a:lnTo>
                  <a:pt x="672" y="58"/>
                </a:lnTo>
                <a:lnTo>
                  <a:pt x="677" y="53"/>
                </a:lnTo>
                <a:lnTo>
                  <a:pt x="688" y="58"/>
                </a:lnTo>
                <a:lnTo>
                  <a:pt x="688" y="53"/>
                </a:lnTo>
                <a:lnTo>
                  <a:pt x="698" y="58"/>
                </a:lnTo>
                <a:lnTo>
                  <a:pt x="704" y="48"/>
                </a:lnTo>
                <a:lnTo>
                  <a:pt x="709" y="53"/>
                </a:lnTo>
                <a:lnTo>
                  <a:pt x="714" y="53"/>
                </a:lnTo>
                <a:lnTo>
                  <a:pt x="714" y="48"/>
                </a:lnTo>
                <a:lnTo>
                  <a:pt x="720" y="48"/>
                </a:lnTo>
                <a:lnTo>
                  <a:pt x="720" y="43"/>
                </a:lnTo>
                <a:lnTo>
                  <a:pt x="720" y="37"/>
                </a:lnTo>
                <a:lnTo>
                  <a:pt x="725" y="37"/>
                </a:lnTo>
                <a:lnTo>
                  <a:pt x="725" y="32"/>
                </a:lnTo>
                <a:lnTo>
                  <a:pt x="730" y="32"/>
                </a:lnTo>
                <a:lnTo>
                  <a:pt x="735" y="32"/>
                </a:lnTo>
                <a:lnTo>
                  <a:pt x="735" y="27"/>
                </a:lnTo>
                <a:lnTo>
                  <a:pt x="741" y="27"/>
                </a:lnTo>
                <a:lnTo>
                  <a:pt x="746" y="27"/>
                </a:lnTo>
                <a:lnTo>
                  <a:pt x="751" y="27"/>
                </a:lnTo>
                <a:lnTo>
                  <a:pt x="757" y="27"/>
                </a:lnTo>
                <a:lnTo>
                  <a:pt x="757" y="21"/>
                </a:lnTo>
                <a:lnTo>
                  <a:pt x="762" y="21"/>
                </a:lnTo>
                <a:lnTo>
                  <a:pt x="762" y="16"/>
                </a:lnTo>
                <a:lnTo>
                  <a:pt x="767" y="16"/>
                </a:lnTo>
                <a:lnTo>
                  <a:pt x="767" y="21"/>
                </a:lnTo>
                <a:lnTo>
                  <a:pt x="767" y="16"/>
                </a:lnTo>
                <a:lnTo>
                  <a:pt x="772" y="16"/>
                </a:lnTo>
                <a:lnTo>
                  <a:pt x="778" y="16"/>
                </a:lnTo>
                <a:lnTo>
                  <a:pt x="783" y="16"/>
                </a:lnTo>
                <a:lnTo>
                  <a:pt x="783" y="11"/>
                </a:lnTo>
                <a:lnTo>
                  <a:pt x="788" y="11"/>
                </a:lnTo>
                <a:lnTo>
                  <a:pt x="794" y="11"/>
                </a:lnTo>
                <a:lnTo>
                  <a:pt x="799" y="11"/>
                </a:lnTo>
                <a:lnTo>
                  <a:pt x="799" y="16"/>
                </a:lnTo>
                <a:lnTo>
                  <a:pt x="799" y="21"/>
                </a:lnTo>
                <a:lnTo>
                  <a:pt x="804" y="21"/>
                </a:lnTo>
                <a:lnTo>
                  <a:pt x="810" y="21"/>
                </a:lnTo>
                <a:lnTo>
                  <a:pt x="810" y="27"/>
                </a:lnTo>
                <a:lnTo>
                  <a:pt x="815" y="27"/>
                </a:lnTo>
                <a:lnTo>
                  <a:pt x="820" y="27"/>
                </a:lnTo>
                <a:lnTo>
                  <a:pt x="825" y="27"/>
                </a:lnTo>
                <a:lnTo>
                  <a:pt x="831" y="32"/>
                </a:lnTo>
                <a:lnTo>
                  <a:pt x="825" y="32"/>
                </a:lnTo>
                <a:lnTo>
                  <a:pt x="825" y="37"/>
                </a:lnTo>
                <a:lnTo>
                  <a:pt x="825" y="43"/>
                </a:lnTo>
                <a:lnTo>
                  <a:pt x="831" y="43"/>
                </a:lnTo>
                <a:lnTo>
                  <a:pt x="831" y="48"/>
                </a:lnTo>
                <a:lnTo>
                  <a:pt x="831" y="53"/>
                </a:lnTo>
                <a:lnTo>
                  <a:pt x="836" y="53"/>
                </a:lnTo>
                <a:lnTo>
                  <a:pt x="836" y="58"/>
                </a:lnTo>
                <a:lnTo>
                  <a:pt x="836" y="64"/>
                </a:lnTo>
                <a:lnTo>
                  <a:pt x="841" y="64"/>
                </a:lnTo>
                <a:lnTo>
                  <a:pt x="841" y="69"/>
                </a:lnTo>
                <a:lnTo>
                  <a:pt x="841" y="74"/>
                </a:lnTo>
                <a:lnTo>
                  <a:pt x="847" y="74"/>
                </a:lnTo>
                <a:lnTo>
                  <a:pt x="852" y="74"/>
                </a:lnTo>
                <a:lnTo>
                  <a:pt x="852" y="80"/>
                </a:lnTo>
                <a:lnTo>
                  <a:pt x="857" y="80"/>
                </a:lnTo>
                <a:lnTo>
                  <a:pt x="857" y="85"/>
                </a:lnTo>
                <a:lnTo>
                  <a:pt x="862" y="85"/>
                </a:lnTo>
                <a:lnTo>
                  <a:pt x="862" y="90"/>
                </a:lnTo>
                <a:lnTo>
                  <a:pt x="862" y="95"/>
                </a:lnTo>
                <a:lnTo>
                  <a:pt x="868" y="95"/>
                </a:lnTo>
                <a:lnTo>
                  <a:pt x="868" y="101"/>
                </a:lnTo>
                <a:lnTo>
                  <a:pt x="868" y="106"/>
                </a:lnTo>
                <a:lnTo>
                  <a:pt x="868" y="111"/>
                </a:lnTo>
                <a:lnTo>
                  <a:pt x="873" y="111"/>
                </a:lnTo>
                <a:lnTo>
                  <a:pt x="873" y="117"/>
                </a:lnTo>
                <a:lnTo>
                  <a:pt x="878" y="117"/>
                </a:lnTo>
                <a:lnTo>
                  <a:pt x="878" y="122"/>
                </a:lnTo>
                <a:lnTo>
                  <a:pt x="878" y="127"/>
                </a:lnTo>
                <a:lnTo>
                  <a:pt x="884" y="127"/>
                </a:lnTo>
                <a:lnTo>
                  <a:pt x="884" y="133"/>
                </a:lnTo>
                <a:lnTo>
                  <a:pt x="884" y="138"/>
                </a:lnTo>
                <a:lnTo>
                  <a:pt x="878" y="138"/>
                </a:lnTo>
                <a:lnTo>
                  <a:pt x="878" y="143"/>
                </a:lnTo>
                <a:lnTo>
                  <a:pt x="878" y="148"/>
                </a:lnTo>
                <a:lnTo>
                  <a:pt x="878" y="154"/>
                </a:lnTo>
                <a:lnTo>
                  <a:pt x="884" y="159"/>
                </a:lnTo>
                <a:lnTo>
                  <a:pt x="878" y="159"/>
                </a:lnTo>
                <a:lnTo>
                  <a:pt x="884" y="159"/>
                </a:lnTo>
                <a:lnTo>
                  <a:pt x="878" y="159"/>
                </a:lnTo>
                <a:lnTo>
                  <a:pt x="878" y="164"/>
                </a:lnTo>
                <a:lnTo>
                  <a:pt x="884" y="164"/>
                </a:lnTo>
                <a:lnTo>
                  <a:pt x="884" y="170"/>
                </a:lnTo>
                <a:lnTo>
                  <a:pt x="878" y="170"/>
                </a:lnTo>
                <a:lnTo>
                  <a:pt x="884" y="170"/>
                </a:lnTo>
                <a:lnTo>
                  <a:pt x="884" y="175"/>
                </a:lnTo>
                <a:lnTo>
                  <a:pt x="878" y="175"/>
                </a:lnTo>
                <a:lnTo>
                  <a:pt x="884" y="175"/>
                </a:lnTo>
                <a:lnTo>
                  <a:pt x="884" y="180"/>
                </a:lnTo>
                <a:lnTo>
                  <a:pt x="878" y="180"/>
                </a:lnTo>
                <a:lnTo>
                  <a:pt x="884" y="180"/>
                </a:lnTo>
                <a:lnTo>
                  <a:pt x="884" y="185"/>
                </a:lnTo>
                <a:lnTo>
                  <a:pt x="884" y="191"/>
                </a:lnTo>
                <a:lnTo>
                  <a:pt x="884" y="196"/>
                </a:lnTo>
                <a:lnTo>
                  <a:pt x="884" y="201"/>
                </a:lnTo>
                <a:lnTo>
                  <a:pt x="889" y="201"/>
                </a:lnTo>
                <a:lnTo>
                  <a:pt x="889" y="196"/>
                </a:lnTo>
                <a:lnTo>
                  <a:pt x="889" y="201"/>
                </a:lnTo>
                <a:lnTo>
                  <a:pt x="889" y="207"/>
                </a:lnTo>
                <a:lnTo>
                  <a:pt x="894" y="207"/>
                </a:lnTo>
                <a:lnTo>
                  <a:pt x="889" y="207"/>
                </a:lnTo>
                <a:lnTo>
                  <a:pt x="889" y="212"/>
                </a:lnTo>
                <a:lnTo>
                  <a:pt x="894" y="212"/>
                </a:lnTo>
                <a:lnTo>
                  <a:pt x="894" y="217"/>
                </a:lnTo>
                <a:lnTo>
                  <a:pt x="894" y="223"/>
                </a:lnTo>
                <a:lnTo>
                  <a:pt x="900" y="223"/>
                </a:lnTo>
                <a:lnTo>
                  <a:pt x="894" y="223"/>
                </a:lnTo>
                <a:lnTo>
                  <a:pt x="894" y="228"/>
                </a:lnTo>
                <a:lnTo>
                  <a:pt x="900" y="228"/>
                </a:lnTo>
                <a:lnTo>
                  <a:pt x="900" y="233"/>
                </a:lnTo>
                <a:lnTo>
                  <a:pt x="900" y="238"/>
                </a:lnTo>
                <a:lnTo>
                  <a:pt x="900" y="244"/>
                </a:lnTo>
                <a:lnTo>
                  <a:pt x="894" y="244"/>
                </a:lnTo>
                <a:lnTo>
                  <a:pt x="894" y="249"/>
                </a:lnTo>
                <a:lnTo>
                  <a:pt x="894" y="254"/>
                </a:lnTo>
                <a:lnTo>
                  <a:pt x="894" y="260"/>
                </a:lnTo>
                <a:lnTo>
                  <a:pt x="894" y="265"/>
                </a:lnTo>
                <a:lnTo>
                  <a:pt x="894" y="270"/>
                </a:lnTo>
                <a:lnTo>
                  <a:pt x="894" y="275"/>
                </a:lnTo>
                <a:lnTo>
                  <a:pt x="894" y="281"/>
                </a:lnTo>
                <a:lnTo>
                  <a:pt x="900" y="286"/>
                </a:lnTo>
                <a:lnTo>
                  <a:pt x="900" y="291"/>
                </a:lnTo>
                <a:lnTo>
                  <a:pt x="894" y="291"/>
                </a:lnTo>
                <a:lnTo>
                  <a:pt x="894" y="297"/>
                </a:lnTo>
                <a:lnTo>
                  <a:pt x="894" y="302"/>
                </a:lnTo>
                <a:lnTo>
                  <a:pt x="894" y="307"/>
                </a:lnTo>
                <a:lnTo>
                  <a:pt x="889" y="307"/>
                </a:lnTo>
                <a:lnTo>
                  <a:pt x="889" y="313"/>
                </a:lnTo>
                <a:lnTo>
                  <a:pt x="894" y="318"/>
                </a:lnTo>
                <a:lnTo>
                  <a:pt x="889" y="318"/>
                </a:lnTo>
                <a:lnTo>
                  <a:pt x="894" y="323"/>
                </a:lnTo>
                <a:lnTo>
                  <a:pt x="894" y="328"/>
                </a:lnTo>
                <a:lnTo>
                  <a:pt x="900" y="328"/>
                </a:lnTo>
                <a:lnTo>
                  <a:pt x="894" y="328"/>
                </a:lnTo>
                <a:lnTo>
                  <a:pt x="900" y="334"/>
                </a:lnTo>
                <a:lnTo>
                  <a:pt x="900" y="339"/>
                </a:lnTo>
                <a:lnTo>
                  <a:pt x="905" y="339"/>
                </a:lnTo>
                <a:lnTo>
                  <a:pt x="905" y="344"/>
                </a:lnTo>
                <a:lnTo>
                  <a:pt x="910" y="344"/>
                </a:lnTo>
                <a:lnTo>
                  <a:pt x="910" y="350"/>
                </a:lnTo>
                <a:lnTo>
                  <a:pt x="915" y="350"/>
                </a:lnTo>
                <a:lnTo>
                  <a:pt x="921" y="350"/>
                </a:lnTo>
                <a:lnTo>
                  <a:pt x="921" y="355"/>
                </a:lnTo>
                <a:lnTo>
                  <a:pt x="926" y="355"/>
                </a:lnTo>
                <a:lnTo>
                  <a:pt x="926" y="360"/>
                </a:lnTo>
                <a:lnTo>
                  <a:pt x="931" y="360"/>
                </a:lnTo>
                <a:lnTo>
                  <a:pt x="931" y="365"/>
                </a:lnTo>
                <a:lnTo>
                  <a:pt x="937" y="365"/>
                </a:lnTo>
                <a:lnTo>
                  <a:pt x="942" y="365"/>
                </a:lnTo>
                <a:lnTo>
                  <a:pt x="947" y="365"/>
                </a:lnTo>
                <a:lnTo>
                  <a:pt x="952" y="365"/>
                </a:lnTo>
                <a:lnTo>
                  <a:pt x="952" y="371"/>
                </a:lnTo>
                <a:lnTo>
                  <a:pt x="958" y="371"/>
                </a:lnTo>
                <a:lnTo>
                  <a:pt x="958" y="376"/>
                </a:lnTo>
                <a:lnTo>
                  <a:pt x="963" y="376"/>
                </a:lnTo>
                <a:lnTo>
                  <a:pt x="963" y="381"/>
                </a:lnTo>
                <a:lnTo>
                  <a:pt x="968" y="381"/>
                </a:lnTo>
                <a:lnTo>
                  <a:pt x="968" y="387"/>
                </a:lnTo>
                <a:lnTo>
                  <a:pt x="974" y="387"/>
                </a:lnTo>
                <a:lnTo>
                  <a:pt x="974" y="392"/>
                </a:lnTo>
                <a:lnTo>
                  <a:pt x="979" y="392"/>
                </a:lnTo>
                <a:lnTo>
                  <a:pt x="979" y="397"/>
                </a:lnTo>
                <a:lnTo>
                  <a:pt x="979" y="392"/>
                </a:lnTo>
                <a:lnTo>
                  <a:pt x="984" y="392"/>
                </a:lnTo>
                <a:lnTo>
                  <a:pt x="990" y="392"/>
                </a:lnTo>
                <a:lnTo>
                  <a:pt x="990" y="397"/>
                </a:lnTo>
                <a:lnTo>
                  <a:pt x="990" y="392"/>
                </a:lnTo>
                <a:lnTo>
                  <a:pt x="995" y="392"/>
                </a:lnTo>
                <a:lnTo>
                  <a:pt x="1000" y="392"/>
                </a:lnTo>
                <a:lnTo>
                  <a:pt x="1000" y="387"/>
                </a:lnTo>
                <a:lnTo>
                  <a:pt x="1005" y="387"/>
                </a:lnTo>
                <a:lnTo>
                  <a:pt x="1005" y="381"/>
                </a:lnTo>
                <a:lnTo>
                  <a:pt x="1011" y="381"/>
                </a:lnTo>
                <a:lnTo>
                  <a:pt x="1011" y="387"/>
                </a:lnTo>
                <a:lnTo>
                  <a:pt x="1016" y="387"/>
                </a:lnTo>
                <a:lnTo>
                  <a:pt x="1021" y="387"/>
                </a:lnTo>
                <a:lnTo>
                  <a:pt x="1027" y="387"/>
                </a:lnTo>
                <a:lnTo>
                  <a:pt x="1032" y="387"/>
                </a:lnTo>
                <a:lnTo>
                  <a:pt x="1037" y="387"/>
                </a:lnTo>
                <a:lnTo>
                  <a:pt x="1042" y="387"/>
                </a:lnTo>
                <a:lnTo>
                  <a:pt x="1037" y="387"/>
                </a:lnTo>
                <a:lnTo>
                  <a:pt x="1037" y="392"/>
                </a:lnTo>
                <a:lnTo>
                  <a:pt x="1042" y="392"/>
                </a:lnTo>
                <a:lnTo>
                  <a:pt x="1048" y="392"/>
                </a:lnTo>
                <a:lnTo>
                  <a:pt x="1053" y="392"/>
                </a:lnTo>
                <a:lnTo>
                  <a:pt x="1058" y="392"/>
                </a:lnTo>
                <a:lnTo>
                  <a:pt x="1058" y="397"/>
                </a:lnTo>
                <a:lnTo>
                  <a:pt x="1064" y="397"/>
                </a:lnTo>
                <a:lnTo>
                  <a:pt x="1064" y="403"/>
                </a:lnTo>
                <a:lnTo>
                  <a:pt x="1058" y="403"/>
                </a:lnTo>
                <a:lnTo>
                  <a:pt x="1058" y="408"/>
                </a:lnTo>
                <a:lnTo>
                  <a:pt x="1058" y="413"/>
                </a:lnTo>
                <a:lnTo>
                  <a:pt x="1053" y="418"/>
                </a:lnTo>
                <a:lnTo>
                  <a:pt x="1053" y="424"/>
                </a:lnTo>
                <a:lnTo>
                  <a:pt x="1053" y="429"/>
                </a:lnTo>
                <a:lnTo>
                  <a:pt x="1053" y="434"/>
                </a:lnTo>
                <a:lnTo>
                  <a:pt x="1053" y="440"/>
                </a:lnTo>
                <a:lnTo>
                  <a:pt x="1053" y="445"/>
                </a:lnTo>
                <a:lnTo>
                  <a:pt x="1058" y="445"/>
                </a:lnTo>
                <a:lnTo>
                  <a:pt x="1058" y="450"/>
                </a:lnTo>
                <a:lnTo>
                  <a:pt x="1053" y="450"/>
                </a:lnTo>
                <a:lnTo>
                  <a:pt x="1053" y="455"/>
                </a:lnTo>
                <a:lnTo>
                  <a:pt x="1053" y="461"/>
                </a:lnTo>
                <a:lnTo>
                  <a:pt x="1053" y="466"/>
                </a:lnTo>
                <a:lnTo>
                  <a:pt x="1058" y="466"/>
                </a:lnTo>
                <a:lnTo>
                  <a:pt x="1058" y="471"/>
                </a:lnTo>
                <a:lnTo>
                  <a:pt x="1058" y="477"/>
                </a:lnTo>
                <a:lnTo>
                  <a:pt x="1058" y="482"/>
                </a:lnTo>
                <a:lnTo>
                  <a:pt x="1058" y="487"/>
                </a:lnTo>
                <a:lnTo>
                  <a:pt x="1064" y="487"/>
                </a:lnTo>
                <a:lnTo>
                  <a:pt x="1064" y="493"/>
                </a:lnTo>
                <a:lnTo>
                  <a:pt x="1064" y="498"/>
                </a:lnTo>
                <a:lnTo>
                  <a:pt x="1064" y="503"/>
                </a:lnTo>
                <a:lnTo>
                  <a:pt x="1064" y="508"/>
                </a:lnTo>
                <a:lnTo>
                  <a:pt x="1042" y="514"/>
                </a:lnTo>
                <a:lnTo>
                  <a:pt x="1037" y="514"/>
                </a:lnTo>
                <a:lnTo>
                  <a:pt x="1032" y="514"/>
                </a:lnTo>
                <a:lnTo>
                  <a:pt x="1027" y="514"/>
                </a:lnTo>
                <a:lnTo>
                  <a:pt x="1027" y="519"/>
                </a:lnTo>
                <a:lnTo>
                  <a:pt x="1021" y="519"/>
                </a:lnTo>
                <a:lnTo>
                  <a:pt x="1016" y="519"/>
                </a:lnTo>
                <a:lnTo>
                  <a:pt x="1011" y="519"/>
                </a:lnTo>
                <a:lnTo>
                  <a:pt x="1005" y="519"/>
                </a:lnTo>
                <a:lnTo>
                  <a:pt x="984" y="524"/>
                </a:lnTo>
                <a:lnTo>
                  <a:pt x="963" y="530"/>
                </a:lnTo>
                <a:lnTo>
                  <a:pt x="942" y="524"/>
                </a:lnTo>
                <a:lnTo>
                  <a:pt x="926" y="524"/>
                </a:lnTo>
                <a:lnTo>
                  <a:pt x="894" y="561"/>
                </a:lnTo>
                <a:lnTo>
                  <a:pt x="878" y="583"/>
                </a:lnTo>
                <a:lnTo>
                  <a:pt x="852" y="609"/>
                </a:lnTo>
                <a:lnTo>
                  <a:pt x="831" y="662"/>
                </a:lnTo>
                <a:lnTo>
                  <a:pt x="820" y="694"/>
                </a:lnTo>
                <a:lnTo>
                  <a:pt x="810" y="699"/>
                </a:lnTo>
                <a:lnTo>
                  <a:pt x="810" y="704"/>
                </a:lnTo>
                <a:lnTo>
                  <a:pt x="815" y="704"/>
                </a:lnTo>
                <a:lnTo>
                  <a:pt x="815" y="710"/>
                </a:lnTo>
                <a:lnTo>
                  <a:pt x="788" y="736"/>
                </a:lnTo>
                <a:lnTo>
                  <a:pt x="778" y="757"/>
                </a:lnTo>
                <a:lnTo>
                  <a:pt x="794" y="784"/>
                </a:lnTo>
                <a:lnTo>
                  <a:pt x="746" y="842"/>
                </a:lnTo>
                <a:lnTo>
                  <a:pt x="741" y="842"/>
                </a:lnTo>
                <a:lnTo>
                  <a:pt x="667" y="842"/>
                </a:lnTo>
                <a:lnTo>
                  <a:pt x="661" y="842"/>
                </a:lnTo>
                <a:lnTo>
                  <a:pt x="640" y="842"/>
                </a:lnTo>
                <a:lnTo>
                  <a:pt x="630" y="842"/>
                </a:lnTo>
                <a:lnTo>
                  <a:pt x="587" y="773"/>
                </a:lnTo>
                <a:lnTo>
                  <a:pt x="561" y="757"/>
                </a:lnTo>
                <a:lnTo>
                  <a:pt x="540" y="736"/>
                </a:lnTo>
                <a:lnTo>
                  <a:pt x="529" y="720"/>
                </a:lnTo>
                <a:lnTo>
                  <a:pt x="487" y="688"/>
                </a:lnTo>
                <a:lnTo>
                  <a:pt x="481" y="683"/>
                </a:lnTo>
                <a:lnTo>
                  <a:pt x="487" y="678"/>
                </a:lnTo>
                <a:lnTo>
                  <a:pt x="487" y="673"/>
                </a:lnTo>
                <a:lnTo>
                  <a:pt x="492" y="667"/>
                </a:lnTo>
                <a:lnTo>
                  <a:pt x="497" y="646"/>
                </a:lnTo>
                <a:lnTo>
                  <a:pt x="492" y="620"/>
                </a:lnTo>
                <a:lnTo>
                  <a:pt x="476" y="620"/>
                </a:lnTo>
                <a:lnTo>
                  <a:pt x="497" y="524"/>
                </a:lnTo>
                <a:lnTo>
                  <a:pt x="524" y="424"/>
                </a:lnTo>
                <a:lnTo>
                  <a:pt x="497" y="360"/>
                </a:lnTo>
                <a:lnTo>
                  <a:pt x="497" y="334"/>
                </a:lnTo>
                <a:lnTo>
                  <a:pt x="492" y="254"/>
                </a:lnTo>
                <a:lnTo>
                  <a:pt x="397" y="297"/>
                </a:lnTo>
                <a:lnTo>
                  <a:pt x="375" y="307"/>
                </a:lnTo>
                <a:lnTo>
                  <a:pt x="370" y="307"/>
                </a:lnTo>
                <a:lnTo>
                  <a:pt x="365" y="302"/>
                </a:lnTo>
                <a:lnTo>
                  <a:pt x="360" y="302"/>
                </a:lnTo>
                <a:lnTo>
                  <a:pt x="354" y="302"/>
                </a:lnTo>
                <a:lnTo>
                  <a:pt x="349" y="302"/>
                </a:lnTo>
                <a:lnTo>
                  <a:pt x="344" y="302"/>
                </a:lnTo>
                <a:lnTo>
                  <a:pt x="338" y="297"/>
                </a:lnTo>
                <a:lnTo>
                  <a:pt x="328" y="318"/>
                </a:lnTo>
                <a:lnTo>
                  <a:pt x="328" y="323"/>
                </a:lnTo>
                <a:lnTo>
                  <a:pt x="322" y="323"/>
                </a:lnTo>
                <a:lnTo>
                  <a:pt x="317" y="323"/>
                </a:lnTo>
                <a:lnTo>
                  <a:pt x="317" y="328"/>
                </a:lnTo>
                <a:lnTo>
                  <a:pt x="317" y="334"/>
                </a:lnTo>
                <a:lnTo>
                  <a:pt x="312" y="334"/>
                </a:lnTo>
                <a:lnTo>
                  <a:pt x="312" y="339"/>
                </a:lnTo>
                <a:lnTo>
                  <a:pt x="307" y="339"/>
                </a:lnTo>
                <a:lnTo>
                  <a:pt x="301" y="339"/>
                </a:lnTo>
                <a:lnTo>
                  <a:pt x="301" y="344"/>
                </a:lnTo>
                <a:lnTo>
                  <a:pt x="296" y="344"/>
                </a:lnTo>
                <a:lnTo>
                  <a:pt x="296" y="350"/>
                </a:lnTo>
                <a:lnTo>
                  <a:pt x="291" y="350"/>
                </a:lnTo>
                <a:lnTo>
                  <a:pt x="285" y="355"/>
                </a:lnTo>
                <a:lnTo>
                  <a:pt x="280" y="355"/>
                </a:lnTo>
                <a:lnTo>
                  <a:pt x="280" y="360"/>
                </a:lnTo>
                <a:lnTo>
                  <a:pt x="280" y="365"/>
                </a:lnTo>
                <a:lnTo>
                  <a:pt x="280" y="371"/>
                </a:lnTo>
                <a:lnTo>
                  <a:pt x="280" y="376"/>
                </a:lnTo>
                <a:lnTo>
                  <a:pt x="275" y="392"/>
                </a:lnTo>
                <a:lnTo>
                  <a:pt x="275" y="403"/>
                </a:lnTo>
                <a:lnTo>
                  <a:pt x="264" y="418"/>
                </a:lnTo>
                <a:lnTo>
                  <a:pt x="243" y="477"/>
                </a:lnTo>
                <a:lnTo>
                  <a:pt x="238" y="477"/>
                </a:lnTo>
                <a:lnTo>
                  <a:pt x="232" y="477"/>
                </a:lnTo>
                <a:lnTo>
                  <a:pt x="227" y="477"/>
                </a:lnTo>
                <a:lnTo>
                  <a:pt x="227" y="482"/>
                </a:lnTo>
                <a:lnTo>
                  <a:pt x="222" y="482"/>
                </a:lnTo>
                <a:lnTo>
                  <a:pt x="217" y="477"/>
                </a:lnTo>
                <a:lnTo>
                  <a:pt x="211" y="477"/>
                </a:lnTo>
                <a:lnTo>
                  <a:pt x="206" y="477"/>
                </a:lnTo>
                <a:lnTo>
                  <a:pt x="201" y="477"/>
                </a:lnTo>
                <a:lnTo>
                  <a:pt x="201" y="482"/>
                </a:lnTo>
                <a:lnTo>
                  <a:pt x="195" y="482"/>
                </a:lnTo>
                <a:lnTo>
                  <a:pt x="190" y="482"/>
                </a:lnTo>
                <a:lnTo>
                  <a:pt x="185" y="482"/>
                </a:lnTo>
                <a:lnTo>
                  <a:pt x="185" y="477"/>
                </a:lnTo>
                <a:lnTo>
                  <a:pt x="180" y="477"/>
                </a:lnTo>
                <a:lnTo>
                  <a:pt x="174" y="477"/>
                </a:lnTo>
                <a:lnTo>
                  <a:pt x="116" y="445"/>
                </a:lnTo>
                <a:lnTo>
                  <a:pt x="116" y="440"/>
                </a:lnTo>
                <a:lnTo>
                  <a:pt x="116" y="434"/>
                </a:lnTo>
                <a:lnTo>
                  <a:pt x="116" y="429"/>
                </a:lnTo>
                <a:lnTo>
                  <a:pt x="111" y="429"/>
                </a:lnTo>
                <a:lnTo>
                  <a:pt x="111" y="424"/>
                </a:lnTo>
                <a:lnTo>
                  <a:pt x="111" y="418"/>
                </a:lnTo>
                <a:lnTo>
                  <a:pt x="111" y="413"/>
                </a:lnTo>
                <a:lnTo>
                  <a:pt x="111" y="408"/>
                </a:lnTo>
                <a:lnTo>
                  <a:pt x="105" y="408"/>
                </a:lnTo>
                <a:lnTo>
                  <a:pt x="90" y="408"/>
                </a:lnTo>
                <a:lnTo>
                  <a:pt x="58" y="355"/>
                </a:lnTo>
                <a:lnTo>
                  <a:pt x="0" y="350"/>
                </a:lnTo>
                <a:lnTo>
                  <a:pt x="10" y="328"/>
                </a:lnTo>
                <a:lnTo>
                  <a:pt x="31" y="291"/>
                </a:lnTo>
                <a:lnTo>
                  <a:pt x="37" y="275"/>
                </a:lnTo>
                <a:lnTo>
                  <a:pt x="52" y="244"/>
                </a:lnTo>
                <a:lnTo>
                  <a:pt x="79" y="212"/>
                </a:lnTo>
                <a:lnTo>
                  <a:pt x="58" y="191"/>
                </a:lnTo>
                <a:lnTo>
                  <a:pt x="10" y="148"/>
                </a:lnTo>
                <a:lnTo>
                  <a:pt x="15" y="148"/>
                </a:lnTo>
                <a:lnTo>
                  <a:pt x="21" y="148"/>
                </a:lnTo>
                <a:lnTo>
                  <a:pt x="21" y="154"/>
                </a:lnTo>
                <a:lnTo>
                  <a:pt x="26" y="154"/>
                </a:lnTo>
                <a:lnTo>
                  <a:pt x="31" y="154"/>
                </a:lnTo>
                <a:lnTo>
                  <a:pt x="37" y="159"/>
                </a:lnTo>
                <a:lnTo>
                  <a:pt x="42" y="159"/>
                </a:lnTo>
                <a:lnTo>
                  <a:pt x="47" y="159"/>
                </a:lnTo>
                <a:lnTo>
                  <a:pt x="52" y="164"/>
                </a:lnTo>
                <a:lnTo>
                  <a:pt x="58" y="170"/>
                </a:lnTo>
                <a:lnTo>
                  <a:pt x="63" y="170"/>
                </a:lnTo>
                <a:lnTo>
                  <a:pt x="74" y="175"/>
                </a:lnTo>
                <a:lnTo>
                  <a:pt x="79" y="175"/>
                </a:lnTo>
                <a:lnTo>
                  <a:pt x="84" y="175"/>
                </a:lnTo>
                <a:lnTo>
                  <a:pt x="90" y="175"/>
                </a:lnTo>
                <a:lnTo>
                  <a:pt x="100" y="175"/>
                </a:lnTo>
                <a:lnTo>
                  <a:pt x="105" y="175"/>
                </a:lnTo>
                <a:lnTo>
                  <a:pt x="116" y="164"/>
                </a:lnTo>
                <a:lnTo>
                  <a:pt x="121" y="154"/>
                </a:lnTo>
                <a:lnTo>
                  <a:pt x="127" y="148"/>
                </a:lnTo>
                <a:lnTo>
                  <a:pt x="137" y="143"/>
                </a:lnTo>
                <a:lnTo>
                  <a:pt x="137" y="138"/>
                </a:lnTo>
                <a:lnTo>
                  <a:pt x="142" y="138"/>
                </a:lnTo>
                <a:lnTo>
                  <a:pt x="148" y="133"/>
                </a:lnTo>
                <a:lnTo>
                  <a:pt x="148" y="122"/>
                </a:lnTo>
                <a:lnTo>
                  <a:pt x="153" y="117"/>
                </a:lnTo>
                <a:lnTo>
                  <a:pt x="153" y="111"/>
                </a:lnTo>
                <a:lnTo>
                  <a:pt x="158" y="106"/>
                </a:lnTo>
                <a:lnTo>
                  <a:pt x="164" y="101"/>
                </a:lnTo>
                <a:lnTo>
                  <a:pt x="169" y="101"/>
                </a:lnTo>
                <a:lnTo>
                  <a:pt x="174" y="101"/>
                </a:lnTo>
                <a:lnTo>
                  <a:pt x="174" y="85"/>
                </a:lnTo>
                <a:lnTo>
                  <a:pt x="190" y="74"/>
                </a:lnTo>
                <a:lnTo>
                  <a:pt x="201" y="74"/>
                </a:lnTo>
                <a:lnTo>
                  <a:pt x="206" y="74"/>
                </a:lnTo>
                <a:lnTo>
                  <a:pt x="206" y="69"/>
                </a:lnTo>
                <a:lnTo>
                  <a:pt x="217" y="69"/>
                </a:lnTo>
                <a:lnTo>
                  <a:pt x="227" y="69"/>
                </a:lnTo>
                <a:lnTo>
                  <a:pt x="232" y="69"/>
                </a:lnTo>
                <a:lnTo>
                  <a:pt x="238" y="64"/>
                </a:lnTo>
                <a:lnTo>
                  <a:pt x="243" y="64"/>
                </a:lnTo>
                <a:lnTo>
                  <a:pt x="259" y="58"/>
                </a:lnTo>
                <a:lnTo>
                  <a:pt x="270" y="58"/>
                </a:lnTo>
                <a:lnTo>
                  <a:pt x="275" y="58"/>
                </a:lnTo>
                <a:lnTo>
                  <a:pt x="275" y="69"/>
                </a:lnTo>
                <a:lnTo>
                  <a:pt x="275" y="74"/>
                </a:lnTo>
                <a:lnTo>
                  <a:pt x="275" y="80"/>
                </a:lnTo>
                <a:lnTo>
                  <a:pt x="270" y="85"/>
                </a:lnTo>
                <a:lnTo>
                  <a:pt x="275" y="95"/>
                </a:lnTo>
                <a:lnTo>
                  <a:pt x="275" y="101"/>
                </a:lnTo>
                <a:lnTo>
                  <a:pt x="270" y="111"/>
                </a:lnTo>
                <a:lnTo>
                  <a:pt x="270" y="117"/>
                </a:lnTo>
                <a:lnTo>
                  <a:pt x="264" y="122"/>
                </a:lnTo>
                <a:lnTo>
                  <a:pt x="264" y="127"/>
                </a:lnTo>
                <a:lnTo>
                  <a:pt x="275" y="138"/>
                </a:lnTo>
                <a:lnTo>
                  <a:pt x="280" y="138"/>
                </a:lnTo>
                <a:lnTo>
                  <a:pt x="285" y="138"/>
                </a:lnTo>
                <a:lnTo>
                  <a:pt x="296" y="127"/>
                </a:lnTo>
                <a:lnTo>
                  <a:pt x="301" y="127"/>
                </a:lnTo>
                <a:lnTo>
                  <a:pt x="312" y="122"/>
                </a:lnTo>
                <a:lnTo>
                  <a:pt x="307" y="117"/>
                </a:lnTo>
                <a:lnTo>
                  <a:pt x="307" y="111"/>
                </a:lnTo>
                <a:lnTo>
                  <a:pt x="307" y="106"/>
                </a:lnTo>
                <a:lnTo>
                  <a:pt x="307" y="101"/>
                </a:lnTo>
                <a:lnTo>
                  <a:pt x="312" y="101"/>
                </a:lnTo>
                <a:lnTo>
                  <a:pt x="312" y="95"/>
                </a:lnTo>
                <a:lnTo>
                  <a:pt x="312" y="90"/>
                </a:lnTo>
                <a:lnTo>
                  <a:pt x="307" y="90"/>
                </a:lnTo>
                <a:lnTo>
                  <a:pt x="312" y="90"/>
                </a:lnTo>
                <a:lnTo>
                  <a:pt x="312" y="85"/>
                </a:lnTo>
                <a:lnTo>
                  <a:pt x="312" y="80"/>
                </a:lnTo>
                <a:lnTo>
                  <a:pt x="312" y="74"/>
                </a:lnTo>
                <a:lnTo>
                  <a:pt x="312" y="69"/>
                </a:lnTo>
                <a:lnTo>
                  <a:pt x="307" y="69"/>
                </a:lnTo>
                <a:lnTo>
                  <a:pt x="307" y="64"/>
                </a:lnTo>
                <a:lnTo>
                  <a:pt x="307" y="58"/>
                </a:lnTo>
                <a:lnTo>
                  <a:pt x="312" y="58"/>
                </a:lnTo>
                <a:lnTo>
                  <a:pt x="312" y="53"/>
                </a:lnTo>
                <a:lnTo>
                  <a:pt x="317" y="53"/>
                </a:lnTo>
                <a:lnTo>
                  <a:pt x="322" y="48"/>
                </a:lnTo>
                <a:lnTo>
                  <a:pt x="322" y="43"/>
                </a:lnTo>
                <a:lnTo>
                  <a:pt x="317" y="43"/>
                </a:lnTo>
                <a:lnTo>
                  <a:pt x="317" y="37"/>
                </a:lnTo>
                <a:lnTo>
                  <a:pt x="317" y="32"/>
                </a:lnTo>
                <a:lnTo>
                  <a:pt x="322" y="32"/>
                </a:lnTo>
                <a:lnTo>
                  <a:pt x="322" y="27"/>
                </a:lnTo>
                <a:lnTo>
                  <a:pt x="328" y="27"/>
                </a:lnTo>
                <a:lnTo>
                  <a:pt x="328" y="21"/>
                </a:lnTo>
                <a:lnTo>
                  <a:pt x="328" y="16"/>
                </a:lnTo>
                <a:lnTo>
                  <a:pt x="328" y="11"/>
                </a:lnTo>
                <a:lnTo>
                  <a:pt x="333" y="11"/>
                </a:lnTo>
                <a:lnTo>
                  <a:pt x="333" y="5"/>
                </a:lnTo>
                <a:lnTo>
                  <a:pt x="338" y="5"/>
                </a:lnTo>
                <a:lnTo>
                  <a:pt x="333" y="5"/>
                </a:lnTo>
                <a:lnTo>
                  <a:pt x="333" y="0"/>
                </a:lnTo>
                <a:lnTo>
                  <a:pt x="338"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15" name="Freeform 15"/>
          <p:cNvSpPr>
            <a:spLocks/>
          </p:cNvSpPr>
          <p:nvPr/>
        </p:nvSpPr>
        <p:spPr bwMode="auto">
          <a:xfrm>
            <a:off x="3352800" y="1016000"/>
            <a:ext cx="1354137" cy="815975"/>
          </a:xfrm>
          <a:custGeom>
            <a:avLst/>
            <a:gdLst>
              <a:gd name="T0" fmla="*/ 424 w 853"/>
              <a:gd name="T1" fmla="*/ 6 h 514"/>
              <a:gd name="T2" fmla="*/ 429 w 853"/>
              <a:gd name="T3" fmla="*/ 16 h 514"/>
              <a:gd name="T4" fmla="*/ 715 w 853"/>
              <a:gd name="T5" fmla="*/ 159 h 514"/>
              <a:gd name="T6" fmla="*/ 853 w 853"/>
              <a:gd name="T7" fmla="*/ 233 h 514"/>
              <a:gd name="T8" fmla="*/ 821 w 853"/>
              <a:gd name="T9" fmla="*/ 355 h 514"/>
              <a:gd name="T10" fmla="*/ 837 w 853"/>
              <a:gd name="T11" fmla="*/ 408 h 514"/>
              <a:gd name="T12" fmla="*/ 837 w 853"/>
              <a:gd name="T13" fmla="*/ 424 h 514"/>
              <a:gd name="T14" fmla="*/ 837 w 853"/>
              <a:gd name="T15" fmla="*/ 440 h 514"/>
              <a:gd name="T16" fmla="*/ 826 w 853"/>
              <a:gd name="T17" fmla="*/ 503 h 514"/>
              <a:gd name="T18" fmla="*/ 636 w 853"/>
              <a:gd name="T19" fmla="*/ 514 h 514"/>
              <a:gd name="T20" fmla="*/ 625 w 853"/>
              <a:gd name="T21" fmla="*/ 509 h 514"/>
              <a:gd name="T22" fmla="*/ 614 w 853"/>
              <a:gd name="T23" fmla="*/ 503 h 514"/>
              <a:gd name="T24" fmla="*/ 604 w 853"/>
              <a:gd name="T25" fmla="*/ 498 h 514"/>
              <a:gd name="T26" fmla="*/ 593 w 853"/>
              <a:gd name="T27" fmla="*/ 493 h 514"/>
              <a:gd name="T28" fmla="*/ 588 w 853"/>
              <a:gd name="T29" fmla="*/ 493 h 514"/>
              <a:gd name="T30" fmla="*/ 583 w 853"/>
              <a:gd name="T31" fmla="*/ 493 h 514"/>
              <a:gd name="T32" fmla="*/ 572 w 853"/>
              <a:gd name="T33" fmla="*/ 487 h 514"/>
              <a:gd name="T34" fmla="*/ 561 w 853"/>
              <a:gd name="T35" fmla="*/ 477 h 514"/>
              <a:gd name="T36" fmla="*/ 556 w 853"/>
              <a:gd name="T37" fmla="*/ 466 h 514"/>
              <a:gd name="T38" fmla="*/ 546 w 853"/>
              <a:gd name="T39" fmla="*/ 461 h 514"/>
              <a:gd name="T40" fmla="*/ 530 w 853"/>
              <a:gd name="T41" fmla="*/ 461 h 514"/>
              <a:gd name="T42" fmla="*/ 524 w 853"/>
              <a:gd name="T43" fmla="*/ 450 h 514"/>
              <a:gd name="T44" fmla="*/ 514 w 853"/>
              <a:gd name="T45" fmla="*/ 440 h 514"/>
              <a:gd name="T46" fmla="*/ 503 w 853"/>
              <a:gd name="T47" fmla="*/ 435 h 514"/>
              <a:gd name="T48" fmla="*/ 487 w 853"/>
              <a:gd name="T49" fmla="*/ 429 h 514"/>
              <a:gd name="T50" fmla="*/ 477 w 853"/>
              <a:gd name="T51" fmla="*/ 424 h 514"/>
              <a:gd name="T52" fmla="*/ 466 w 853"/>
              <a:gd name="T53" fmla="*/ 419 h 514"/>
              <a:gd name="T54" fmla="*/ 450 w 853"/>
              <a:gd name="T55" fmla="*/ 419 h 514"/>
              <a:gd name="T56" fmla="*/ 440 w 853"/>
              <a:gd name="T57" fmla="*/ 413 h 514"/>
              <a:gd name="T58" fmla="*/ 434 w 853"/>
              <a:gd name="T59" fmla="*/ 403 h 514"/>
              <a:gd name="T60" fmla="*/ 424 w 853"/>
              <a:gd name="T61" fmla="*/ 397 h 514"/>
              <a:gd name="T62" fmla="*/ 413 w 853"/>
              <a:gd name="T63" fmla="*/ 392 h 514"/>
              <a:gd name="T64" fmla="*/ 403 w 853"/>
              <a:gd name="T65" fmla="*/ 397 h 514"/>
              <a:gd name="T66" fmla="*/ 392 w 853"/>
              <a:gd name="T67" fmla="*/ 392 h 514"/>
              <a:gd name="T68" fmla="*/ 381 w 853"/>
              <a:gd name="T69" fmla="*/ 397 h 514"/>
              <a:gd name="T70" fmla="*/ 366 w 853"/>
              <a:gd name="T71" fmla="*/ 397 h 514"/>
              <a:gd name="T72" fmla="*/ 350 w 853"/>
              <a:gd name="T73" fmla="*/ 392 h 514"/>
              <a:gd name="T74" fmla="*/ 334 w 853"/>
              <a:gd name="T75" fmla="*/ 371 h 514"/>
              <a:gd name="T76" fmla="*/ 323 w 853"/>
              <a:gd name="T77" fmla="*/ 392 h 514"/>
              <a:gd name="T78" fmla="*/ 149 w 853"/>
              <a:gd name="T79" fmla="*/ 403 h 514"/>
              <a:gd name="T80" fmla="*/ 149 w 853"/>
              <a:gd name="T81" fmla="*/ 392 h 514"/>
              <a:gd name="T82" fmla="*/ 154 w 853"/>
              <a:gd name="T83" fmla="*/ 382 h 514"/>
              <a:gd name="T84" fmla="*/ 149 w 853"/>
              <a:gd name="T85" fmla="*/ 334 h 514"/>
              <a:gd name="T86" fmla="*/ 191 w 853"/>
              <a:gd name="T87" fmla="*/ 281 h 514"/>
              <a:gd name="T88" fmla="*/ 201 w 853"/>
              <a:gd name="T89" fmla="*/ 276 h 514"/>
              <a:gd name="T90" fmla="*/ 207 w 853"/>
              <a:gd name="T91" fmla="*/ 265 h 514"/>
              <a:gd name="T92" fmla="*/ 223 w 853"/>
              <a:gd name="T93" fmla="*/ 265 h 514"/>
              <a:gd name="T94" fmla="*/ 228 w 853"/>
              <a:gd name="T95" fmla="*/ 265 h 514"/>
              <a:gd name="T96" fmla="*/ 233 w 853"/>
              <a:gd name="T97" fmla="*/ 265 h 514"/>
              <a:gd name="T98" fmla="*/ 233 w 853"/>
              <a:gd name="T99" fmla="*/ 281 h 514"/>
              <a:gd name="T100" fmla="*/ 249 w 853"/>
              <a:gd name="T101" fmla="*/ 281 h 514"/>
              <a:gd name="T102" fmla="*/ 85 w 853"/>
              <a:gd name="T103" fmla="*/ 154 h 514"/>
              <a:gd name="T104" fmla="*/ 0 w 853"/>
              <a:gd name="T105" fmla="*/ 149 h 514"/>
              <a:gd name="T106" fmla="*/ 0 w 853"/>
              <a:gd name="T107" fmla="*/ 0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53"/>
              <a:gd name="T163" fmla="*/ 0 h 514"/>
              <a:gd name="T164" fmla="*/ 853 w 853"/>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53" h="514">
                <a:moveTo>
                  <a:pt x="254" y="0"/>
                </a:moveTo>
                <a:lnTo>
                  <a:pt x="424" y="0"/>
                </a:lnTo>
                <a:lnTo>
                  <a:pt x="424" y="6"/>
                </a:lnTo>
                <a:lnTo>
                  <a:pt x="429" y="6"/>
                </a:lnTo>
                <a:lnTo>
                  <a:pt x="429" y="11"/>
                </a:lnTo>
                <a:lnTo>
                  <a:pt x="429" y="16"/>
                </a:lnTo>
                <a:lnTo>
                  <a:pt x="445" y="6"/>
                </a:lnTo>
                <a:lnTo>
                  <a:pt x="583" y="85"/>
                </a:lnTo>
                <a:lnTo>
                  <a:pt x="715" y="159"/>
                </a:lnTo>
                <a:lnTo>
                  <a:pt x="757" y="180"/>
                </a:lnTo>
                <a:lnTo>
                  <a:pt x="763" y="186"/>
                </a:lnTo>
                <a:lnTo>
                  <a:pt x="853" y="233"/>
                </a:lnTo>
                <a:lnTo>
                  <a:pt x="853" y="239"/>
                </a:lnTo>
                <a:lnTo>
                  <a:pt x="826" y="334"/>
                </a:lnTo>
                <a:lnTo>
                  <a:pt x="821" y="355"/>
                </a:lnTo>
                <a:lnTo>
                  <a:pt x="831" y="397"/>
                </a:lnTo>
                <a:lnTo>
                  <a:pt x="831" y="403"/>
                </a:lnTo>
                <a:lnTo>
                  <a:pt x="837" y="408"/>
                </a:lnTo>
                <a:lnTo>
                  <a:pt x="837" y="413"/>
                </a:lnTo>
                <a:lnTo>
                  <a:pt x="837" y="419"/>
                </a:lnTo>
                <a:lnTo>
                  <a:pt x="837" y="424"/>
                </a:lnTo>
                <a:lnTo>
                  <a:pt x="837" y="429"/>
                </a:lnTo>
                <a:lnTo>
                  <a:pt x="837" y="435"/>
                </a:lnTo>
                <a:lnTo>
                  <a:pt x="837" y="440"/>
                </a:lnTo>
                <a:lnTo>
                  <a:pt x="837" y="445"/>
                </a:lnTo>
                <a:lnTo>
                  <a:pt x="837" y="450"/>
                </a:lnTo>
                <a:lnTo>
                  <a:pt x="826" y="503"/>
                </a:lnTo>
                <a:lnTo>
                  <a:pt x="821" y="514"/>
                </a:lnTo>
                <a:lnTo>
                  <a:pt x="641" y="514"/>
                </a:lnTo>
                <a:lnTo>
                  <a:pt x="636" y="514"/>
                </a:lnTo>
                <a:lnTo>
                  <a:pt x="630" y="514"/>
                </a:lnTo>
                <a:lnTo>
                  <a:pt x="625" y="514"/>
                </a:lnTo>
                <a:lnTo>
                  <a:pt x="625" y="509"/>
                </a:lnTo>
                <a:lnTo>
                  <a:pt x="620" y="509"/>
                </a:lnTo>
                <a:lnTo>
                  <a:pt x="614" y="509"/>
                </a:lnTo>
                <a:lnTo>
                  <a:pt x="614" y="503"/>
                </a:lnTo>
                <a:lnTo>
                  <a:pt x="609" y="503"/>
                </a:lnTo>
                <a:lnTo>
                  <a:pt x="609" y="498"/>
                </a:lnTo>
                <a:lnTo>
                  <a:pt x="604" y="498"/>
                </a:lnTo>
                <a:lnTo>
                  <a:pt x="604" y="493"/>
                </a:lnTo>
                <a:lnTo>
                  <a:pt x="599" y="493"/>
                </a:lnTo>
                <a:lnTo>
                  <a:pt x="593" y="493"/>
                </a:lnTo>
                <a:lnTo>
                  <a:pt x="588" y="493"/>
                </a:lnTo>
                <a:lnTo>
                  <a:pt x="588" y="498"/>
                </a:lnTo>
                <a:lnTo>
                  <a:pt x="588" y="493"/>
                </a:lnTo>
                <a:lnTo>
                  <a:pt x="583" y="493"/>
                </a:lnTo>
                <a:lnTo>
                  <a:pt x="583" y="498"/>
                </a:lnTo>
                <a:lnTo>
                  <a:pt x="583" y="493"/>
                </a:lnTo>
                <a:lnTo>
                  <a:pt x="577" y="493"/>
                </a:lnTo>
                <a:lnTo>
                  <a:pt x="577" y="487"/>
                </a:lnTo>
                <a:lnTo>
                  <a:pt x="572" y="487"/>
                </a:lnTo>
                <a:lnTo>
                  <a:pt x="572" y="482"/>
                </a:lnTo>
                <a:lnTo>
                  <a:pt x="567" y="482"/>
                </a:lnTo>
                <a:lnTo>
                  <a:pt x="561" y="477"/>
                </a:lnTo>
                <a:lnTo>
                  <a:pt x="556" y="477"/>
                </a:lnTo>
                <a:lnTo>
                  <a:pt x="556" y="472"/>
                </a:lnTo>
                <a:lnTo>
                  <a:pt x="556" y="466"/>
                </a:lnTo>
                <a:lnTo>
                  <a:pt x="551" y="466"/>
                </a:lnTo>
                <a:lnTo>
                  <a:pt x="546" y="466"/>
                </a:lnTo>
                <a:lnTo>
                  <a:pt x="546" y="461"/>
                </a:lnTo>
                <a:lnTo>
                  <a:pt x="540" y="461"/>
                </a:lnTo>
                <a:lnTo>
                  <a:pt x="535" y="461"/>
                </a:lnTo>
                <a:lnTo>
                  <a:pt x="530" y="461"/>
                </a:lnTo>
                <a:lnTo>
                  <a:pt x="530" y="456"/>
                </a:lnTo>
                <a:lnTo>
                  <a:pt x="524" y="456"/>
                </a:lnTo>
                <a:lnTo>
                  <a:pt x="524" y="450"/>
                </a:lnTo>
                <a:lnTo>
                  <a:pt x="519" y="445"/>
                </a:lnTo>
                <a:lnTo>
                  <a:pt x="519" y="440"/>
                </a:lnTo>
                <a:lnTo>
                  <a:pt x="514" y="440"/>
                </a:lnTo>
                <a:lnTo>
                  <a:pt x="514" y="435"/>
                </a:lnTo>
                <a:lnTo>
                  <a:pt x="509" y="435"/>
                </a:lnTo>
                <a:lnTo>
                  <a:pt x="503" y="435"/>
                </a:lnTo>
                <a:lnTo>
                  <a:pt x="498" y="435"/>
                </a:lnTo>
                <a:lnTo>
                  <a:pt x="493" y="435"/>
                </a:lnTo>
                <a:lnTo>
                  <a:pt x="487" y="429"/>
                </a:lnTo>
                <a:lnTo>
                  <a:pt x="482" y="429"/>
                </a:lnTo>
                <a:lnTo>
                  <a:pt x="482" y="424"/>
                </a:lnTo>
                <a:lnTo>
                  <a:pt x="477" y="424"/>
                </a:lnTo>
                <a:lnTo>
                  <a:pt x="477" y="419"/>
                </a:lnTo>
                <a:lnTo>
                  <a:pt x="471" y="419"/>
                </a:lnTo>
                <a:lnTo>
                  <a:pt x="466" y="419"/>
                </a:lnTo>
                <a:lnTo>
                  <a:pt x="461" y="419"/>
                </a:lnTo>
                <a:lnTo>
                  <a:pt x="456" y="419"/>
                </a:lnTo>
                <a:lnTo>
                  <a:pt x="450" y="419"/>
                </a:lnTo>
                <a:lnTo>
                  <a:pt x="445" y="419"/>
                </a:lnTo>
                <a:lnTo>
                  <a:pt x="445" y="413"/>
                </a:lnTo>
                <a:lnTo>
                  <a:pt x="440" y="413"/>
                </a:lnTo>
                <a:lnTo>
                  <a:pt x="440" y="408"/>
                </a:lnTo>
                <a:lnTo>
                  <a:pt x="434" y="408"/>
                </a:lnTo>
                <a:lnTo>
                  <a:pt x="434" y="403"/>
                </a:lnTo>
                <a:lnTo>
                  <a:pt x="429" y="403"/>
                </a:lnTo>
                <a:lnTo>
                  <a:pt x="424" y="403"/>
                </a:lnTo>
                <a:lnTo>
                  <a:pt x="424" y="397"/>
                </a:lnTo>
                <a:lnTo>
                  <a:pt x="419" y="397"/>
                </a:lnTo>
                <a:lnTo>
                  <a:pt x="419" y="392"/>
                </a:lnTo>
                <a:lnTo>
                  <a:pt x="413" y="392"/>
                </a:lnTo>
                <a:lnTo>
                  <a:pt x="408" y="392"/>
                </a:lnTo>
                <a:lnTo>
                  <a:pt x="408" y="397"/>
                </a:lnTo>
                <a:lnTo>
                  <a:pt x="403" y="397"/>
                </a:lnTo>
                <a:lnTo>
                  <a:pt x="397" y="397"/>
                </a:lnTo>
                <a:lnTo>
                  <a:pt x="397" y="392"/>
                </a:lnTo>
                <a:lnTo>
                  <a:pt x="392" y="392"/>
                </a:lnTo>
                <a:lnTo>
                  <a:pt x="387" y="392"/>
                </a:lnTo>
                <a:lnTo>
                  <a:pt x="381" y="392"/>
                </a:lnTo>
                <a:lnTo>
                  <a:pt x="381" y="397"/>
                </a:lnTo>
                <a:lnTo>
                  <a:pt x="376" y="397"/>
                </a:lnTo>
                <a:lnTo>
                  <a:pt x="371" y="397"/>
                </a:lnTo>
                <a:lnTo>
                  <a:pt x="366" y="397"/>
                </a:lnTo>
                <a:lnTo>
                  <a:pt x="360" y="397"/>
                </a:lnTo>
                <a:lnTo>
                  <a:pt x="355" y="397"/>
                </a:lnTo>
                <a:lnTo>
                  <a:pt x="350" y="392"/>
                </a:lnTo>
                <a:lnTo>
                  <a:pt x="339" y="382"/>
                </a:lnTo>
                <a:lnTo>
                  <a:pt x="339" y="376"/>
                </a:lnTo>
                <a:lnTo>
                  <a:pt x="334" y="371"/>
                </a:lnTo>
                <a:lnTo>
                  <a:pt x="329" y="371"/>
                </a:lnTo>
                <a:lnTo>
                  <a:pt x="323" y="366"/>
                </a:lnTo>
                <a:lnTo>
                  <a:pt x="323" y="392"/>
                </a:lnTo>
                <a:lnTo>
                  <a:pt x="201" y="445"/>
                </a:lnTo>
                <a:lnTo>
                  <a:pt x="149" y="424"/>
                </a:lnTo>
                <a:lnTo>
                  <a:pt x="149" y="403"/>
                </a:lnTo>
                <a:lnTo>
                  <a:pt x="143" y="403"/>
                </a:lnTo>
                <a:lnTo>
                  <a:pt x="143" y="392"/>
                </a:lnTo>
                <a:lnTo>
                  <a:pt x="149" y="392"/>
                </a:lnTo>
                <a:lnTo>
                  <a:pt x="154" y="392"/>
                </a:lnTo>
                <a:lnTo>
                  <a:pt x="149" y="387"/>
                </a:lnTo>
                <a:lnTo>
                  <a:pt x="154" y="382"/>
                </a:lnTo>
                <a:lnTo>
                  <a:pt x="154" y="366"/>
                </a:lnTo>
                <a:lnTo>
                  <a:pt x="149" y="350"/>
                </a:lnTo>
                <a:lnTo>
                  <a:pt x="149" y="334"/>
                </a:lnTo>
                <a:lnTo>
                  <a:pt x="154" y="334"/>
                </a:lnTo>
                <a:lnTo>
                  <a:pt x="170" y="307"/>
                </a:lnTo>
                <a:lnTo>
                  <a:pt x="191" y="281"/>
                </a:lnTo>
                <a:lnTo>
                  <a:pt x="196" y="281"/>
                </a:lnTo>
                <a:lnTo>
                  <a:pt x="196" y="276"/>
                </a:lnTo>
                <a:lnTo>
                  <a:pt x="201" y="276"/>
                </a:lnTo>
                <a:lnTo>
                  <a:pt x="201" y="270"/>
                </a:lnTo>
                <a:lnTo>
                  <a:pt x="207" y="270"/>
                </a:lnTo>
                <a:lnTo>
                  <a:pt x="207" y="265"/>
                </a:lnTo>
                <a:lnTo>
                  <a:pt x="212" y="265"/>
                </a:lnTo>
                <a:lnTo>
                  <a:pt x="217" y="265"/>
                </a:lnTo>
                <a:lnTo>
                  <a:pt x="223" y="265"/>
                </a:lnTo>
                <a:lnTo>
                  <a:pt x="223" y="270"/>
                </a:lnTo>
                <a:lnTo>
                  <a:pt x="228" y="270"/>
                </a:lnTo>
                <a:lnTo>
                  <a:pt x="228" y="265"/>
                </a:lnTo>
                <a:lnTo>
                  <a:pt x="233" y="265"/>
                </a:lnTo>
                <a:lnTo>
                  <a:pt x="233" y="260"/>
                </a:lnTo>
                <a:lnTo>
                  <a:pt x="233" y="265"/>
                </a:lnTo>
                <a:lnTo>
                  <a:pt x="233" y="270"/>
                </a:lnTo>
                <a:lnTo>
                  <a:pt x="233" y="276"/>
                </a:lnTo>
                <a:lnTo>
                  <a:pt x="233" y="281"/>
                </a:lnTo>
                <a:lnTo>
                  <a:pt x="239" y="281"/>
                </a:lnTo>
                <a:lnTo>
                  <a:pt x="244" y="281"/>
                </a:lnTo>
                <a:lnTo>
                  <a:pt x="249" y="281"/>
                </a:lnTo>
                <a:lnTo>
                  <a:pt x="249" y="154"/>
                </a:lnTo>
                <a:lnTo>
                  <a:pt x="244" y="154"/>
                </a:lnTo>
                <a:lnTo>
                  <a:pt x="85" y="154"/>
                </a:lnTo>
                <a:lnTo>
                  <a:pt x="6" y="154"/>
                </a:lnTo>
                <a:lnTo>
                  <a:pt x="0" y="154"/>
                </a:lnTo>
                <a:lnTo>
                  <a:pt x="0" y="149"/>
                </a:lnTo>
                <a:lnTo>
                  <a:pt x="0" y="143"/>
                </a:lnTo>
                <a:lnTo>
                  <a:pt x="0" y="6"/>
                </a:lnTo>
                <a:lnTo>
                  <a:pt x="0" y="0"/>
                </a:lnTo>
                <a:lnTo>
                  <a:pt x="85" y="0"/>
                </a:lnTo>
                <a:lnTo>
                  <a:pt x="254" y="0"/>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16" name="Freeform 16"/>
          <p:cNvSpPr>
            <a:spLocks/>
          </p:cNvSpPr>
          <p:nvPr/>
        </p:nvSpPr>
        <p:spPr bwMode="auto">
          <a:xfrm>
            <a:off x="2949575" y="4110038"/>
            <a:ext cx="1597025" cy="1512887"/>
          </a:xfrm>
          <a:custGeom>
            <a:avLst/>
            <a:gdLst>
              <a:gd name="T0" fmla="*/ 408 w 1006"/>
              <a:gd name="T1" fmla="*/ 31 h 953"/>
              <a:gd name="T2" fmla="*/ 450 w 1006"/>
              <a:gd name="T3" fmla="*/ 37 h 953"/>
              <a:gd name="T4" fmla="*/ 498 w 1006"/>
              <a:gd name="T5" fmla="*/ 42 h 953"/>
              <a:gd name="T6" fmla="*/ 545 w 1006"/>
              <a:gd name="T7" fmla="*/ 53 h 953"/>
              <a:gd name="T8" fmla="*/ 577 w 1006"/>
              <a:gd name="T9" fmla="*/ 90 h 953"/>
              <a:gd name="T10" fmla="*/ 598 w 1006"/>
              <a:gd name="T11" fmla="*/ 132 h 953"/>
              <a:gd name="T12" fmla="*/ 598 w 1006"/>
              <a:gd name="T13" fmla="*/ 196 h 953"/>
              <a:gd name="T14" fmla="*/ 731 w 1006"/>
              <a:gd name="T15" fmla="*/ 174 h 953"/>
              <a:gd name="T16" fmla="*/ 768 w 1006"/>
              <a:gd name="T17" fmla="*/ 159 h 953"/>
              <a:gd name="T18" fmla="*/ 784 w 1006"/>
              <a:gd name="T19" fmla="*/ 185 h 953"/>
              <a:gd name="T20" fmla="*/ 794 w 1006"/>
              <a:gd name="T21" fmla="*/ 227 h 953"/>
              <a:gd name="T22" fmla="*/ 837 w 1006"/>
              <a:gd name="T23" fmla="*/ 264 h 953"/>
              <a:gd name="T24" fmla="*/ 879 w 1006"/>
              <a:gd name="T25" fmla="*/ 275 h 953"/>
              <a:gd name="T26" fmla="*/ 953 w 1006"/>
              <a:gd name="T27" fmla="*/ 323 h 953"/>
              <a:gd name="T28" fmla="*/ 980 w 1006"/>
              <a:gd name="T29" fmla="*/ 354 h 953"/>
              <a:gd name="T30" fmla="*/ 1001 w 1006"/>
              <a:gd name="T31" fmla="*/ 381 h 953"/>
              <a:gd name="T32" fmla="*/ 932 w 1006"/>
              <a:gd name="T33" fmla="*/ 481 h 953"/>
              <a:gd name="T34" fmla="*/ 911 w 1006"/>
              <a:gd name="T35" fmla="*/ 556 h 953"/>
              <a:gd name="T36" fmla="*/ 794 w 1006"/>
              <a:gd name="T37" fmla="*/ 656 h 953"/>
              <a:gd name="T38" fmla="*/ 704 w 1006"/>
              <a:gd name="T39" fmla="*/ 656 h 953"/>
              <a:gd name="T40" fmla="*/ 641 w 1006"/>
              <a:gd name="T41" fmla="*/ 677 h 953"/>
              <a:gd name="T42" fmla="*/ 604 w 1006"/>
              <a:gd name="T43" fmla="*/ 720 h 953"/>
              <a:gd name="T44" fmla="*/ 646 w 1006"/>
              <a:gd name="T45" fmla="*/ 767 h 953"/>
              <a:gd name="T46" fmla="*/ 667 w 1006"/>
              <a:gd name="T47" fmla="*/ 804 h 953"/>
              <a:gd name="T48" fmla="*/ 678 w 1006"/>
              <a:gd name="T49" fmla="*/ 836 h 953"/>
              <a:gd name="T50" fmla="*/ 704 w 1006"/>
              <a:gd name="T51" fmla="*/ 868 h 953"/>
              <a:gd name="T52" fmla="*/ 678 w 1006"/>
              <a:gd name="T53" fmla="*/ 953 h 953"/>
              <a:gd name="T54" fmla="*/ 635 w 1006"/>
              <a:gd name="T55" fmla="*/ 942 h 953"/>
              <a:gd name="T56" fmla="*/ 609 w 1006"/>
              <a:gd name="T57" fmla="*/ 921 h 953"/>
              <a:gd name="T58" fmla="*/ 577 w 1006"/>
              <a:gd name="T59" fmla="*/ 910 h 953"/>
              <a:gd name="T60" fmla="*/ 535 w 1006"/>
              <a:gd name="T61" fmla="*/ 910 h 953"/>
              <a:gd name="T62" fmla="*/ 514 w 1006"/>
              <a:gd name="T63" fmla="*/ 921 h 953"/>
              <a:gd name="T64" fmla="*/ 487 w 1006"/>
              <a:gd name="T65" fmla="*/ 916 h 953"/>
              <a:gd name="T66" fmla="*/ 471 w 1006"/>
              <a:gd name="T67" fmla="*/ 889 h 953"/>
              <a:gd name="T68" fmla="*/ 440 w 1006"/>
              <a:gd name="T69" fmla="*/ 873 h 953"/>
              <a:gd name="T70" fmla="*/ 408 w 1006"/>
              <a:gd name="T71" fmla="*/ 884 h 953"/>
              <a:gd name="T72" fmla="*/ 376 w 1006"/>
              <a:gd name="T73" fmla="*/ 863 h 953"/>
              <a:gd name="T74" fmla="*/ 344 w 1006"/>
              <a:gd name="T75" fmla="*/ 841 h 953"/>
              <a:gd name="T76" fmla="*/ 302 w 1006"/>
              <a:gd name="T77" fmla="*/ 836 h 953"/>
              <a:gd name="T78" fmla="*/ 196 w 1006"/>
              <a:gd name="T79" fmla="*/ 794 h 953"/>
              <a:gd name="T80" fmla="*/ 64 w 1006"/>
              <a:gd name="T81" fmla="*/ 736 h 953"/>
              <a:gd name="T82" fmla="*/ 58 w 1006"/>
              <a:gd name="T83" fmla="*/ 699 h 953"/>
              <a:gd name="T84" fmla="*/ 27 w 1006"/>
              <a:gd name="T85" fmla="*/ 672 h 953"/>
              <a:gd name="T86" fmla="*/ 48 w 1006"/>
              <a:gd name="T87" fmla="*/ 640 h 953"/>
              <a:gd name="T88" fmla="*/ 48 w 1006"/>
              <a:gd name="T89" fmla="*/ 603 h 953"/>
              <a:gd name="T90" fmla="*/ 80 w 1006"/>
              <a:gd name="T91" fmla="*/ 593 h 953"/>
              <a:gd name="T92" fmla="*/ 106 w 1006"/>
              <a:gd name="T93" fmla="*/ 561 h 953"/>
              <a:gd name="T94" fmla="*/ 101 w 1006"/>
              <a:gd name="T95" fmla="*/ 534 h 953"/>
              <a:gd name="T96" fmla="*/ 101 w 1006"/>
              <a:gd name="T97" fmla="*/ 513 h 953"/>
              <a:gd name="T98" fmla="*/ 101 w 1006"/>
              <a:gd name="T99" fmla="*/ 497 h 953"/>
              <a:gd name="T100" fmla="*/ 122 w 1006"/>
              <a:gd name="T101" fmla="*/ 481 h 953"/>
              <a:gd name="T102" fmla="*/ 148 w 1006"/>
              <a:gd name="T103" fmla="*/ 466 h 953"/>
              <a:gd name="T104" fmla="*/ 170 w 1006"/>
              <a:gd name="T105" fmla="*/ 439 h 953"/>
              <a:gd name="T106" fmla="*/ 159 w 1006"/>
              <a:gd name="T107" fmla="*/ 397 h 953"/>
              <a:gd name="T108" fmla="*/ 48 w 1006"/>
              <a:gd name="T109" fmla="*/ 227 h 953"/>
              <a:gd name="T110" fmla="*/ 101 w 1006"/>
              <a:gd name="T111" fmla="*/ 121 h 953"/>
              <a:gd name="T112" fmla="*/ 196 w 1006"/>
              <a:gd name="T113" fmla="*/ 69 h 953"/>
              <a:gd name="T114" fmla="*/ 244 w 1006"/>
              <a:gd name="T115" fmla="*/ 47 h 953"/>
              <a:gd name="T116" fmla="*/ 275 w 1006"/>
              <a:gd name="T117" fmla="*/ 26 h 953"/>
              <a:gd name="T118" fmla="*/ 313 w 1006"/>
              <a:gd name="T119" fmla="*/ 16 h 953"/>
              <a:gd name="T120" fmla="*/ 355 w 1006"/>
              <a:gd name="T121" fmla="*/ 0 h 9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6"/>
              <a:gd name="T184" fmla="*/ 0 h 953"/>
              <a:gd name="T185" fmla="*/ 1006 w 1006"/>
              <a:gd name="T186" fmla="*/ 953 h 9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6" h="953">
                <a:moveTo>
                  <a:pt x="365" y="5"/>
                </a:moveTo>
                <a:lnTo>
                  <a:pt x="371" y="5"/>
                </a:lnTo>
                <a:lnTo>
                  <a:pt x="376" y="5"/>
                </a:lnTo>
                <a:lnTo>
                  <a:pt x="381" y="5"/>
                </a:lnTo>
                <a:lnTo>
                  <a:pt x="381" y="10"/>
                </a:lnTo>
                <a:lnTo>
                  <a:pt x="387" y="10"/>
                </a:lnTo>
                <a:lnTo>
                  <a:pt x="392" y="16"/>
                </a:lnTo>
                <a:lnTo>
                  <a:pt x="397" y="21"/>
                </a:lnTo>
                <a:lnTo>
                  <a:pt x="403" y="26"/>
                </a:lnTo>
                <a:lnTo>
                  <a:pt x="408" y="31"/>
                </a:lnTo>
                <a:lnTo>
                  <a:pt x="413" y="31"/>
                </a:lnTo>
                <a:lnTo>
                  <a:pt x="413" y="37"/>
                </a:lnTo>
                <a:lnTo>
                  <a:pt x="418" y="37"/>
                </a:lnTo>
                <a:lnTo>
                  <a:pt x="424" y="37"/>
                </a:lnTo>
                <a:lnTo>
                  <a:pt x="429" y="42"/>
                </a:lnTo>
                <a:lnTo>
                  <a:pt x="434" y="42"/>
                </a:lnTo>
                <a:lnTo>
                  <a:pt x="440" y="42"/>
                </a:lnTo>
                <a:lnTo>
                  <a:pt x="440" y="37"/>
                </a:lnTo>
                <a:lnTo>
                  <a:pt x="445" y="37"/>
                </a:lnTo>
                <a:lnTo>
                  <a:pt x="450" y="37"/>
                </a:lnTo>
                <a:lnTo>
                  <a:pt x="455" y="37"/>
                </a:lnTo>
                <a:lnTo>
                  <a:pt x="461" y="31"/>
                </a:lnTo>
                <a:lnTo>
                  <a:pt x="466" y="31"/>
                </a:lnTo>
                <a:lnTo>
                  <a:pt x="471" y="31"/>
                </a:lnTo>
                <a:lnTo>
                  <a:pt x="477" y="31"/>
                </a:lnTo>
                <a:lnTo>
                  <a:pt x="482" y="31"/>
                </a:lnTo>
                <a:lnTo>
                  <a:pt x="482" y="37"/>
                </a:lnTo>
                <a:lnTo>
                  <a:pt x="487" y="37"/>
                </a:lnTo>
                <a:lnTo>
                  <a:pt x="493" y="37"/>
                </a:lnTo>
                <a:lnTo>
                  <a:pt x="498" y="42"/>
                </a:lnTo>
                <a:lnTo>
                  <a:pt x="503" y="42"/>
                </a:lnTo>
                <a:lnTo>
                  <a:pt x="508" y="42"/>
                </a:lnTo>
                <a:lnTo>
                  <a:pt x="514" y="42"/>
                </a:lnTo>
                <a:lnTo>
                  <a:pt x="519" y="42"/>
                </a:lnTo>
                <a:lnTo>
                  <a:pt x="524" y="47"/>
                </a:lnTo>
                <a:lnTo>
                  <a:pt x="530" y="47"/>
                </a:lnTo>
                <a:lnTo>
                  <a:pt x="535" y="47"/>
                </a:lnTo>
                <a:lnTo>
                  <a:pt x="540" y="47"/>
                </a:lnTo>
                <a:lnTo>
                  <a:pt x="545" y="47"/>
                </a:lnTo>
                <a:lnTo>
                  <a:pt x="545" y="53"/>
                </a:lnTo>
                <a:lnTo>
                  <a:pt x="551" y="53"/>
                </a:lnTo>
                <a:lnTo>
                  <a:pt x="556" y="53"/>
                </a:lnTo>
                <a:lnTo>
                  <a:pt x="556" y="58"/>
                </a:lnTo>
                <a:lnTo>
                  <a:pt x="561" y="58"/>
                </a:lnTo>
                <a:lnTo>
                  <a:pt x="567" y="63"/>
                </a:lnTo>
                <a:lnTo>
                  <a:pt x="572" y="69"/>
                </a:lnTo>
                <a:lnTo>
                  <a:pt x="572" y="74"/>
                </a:lnTo>
                <a:lnTo>
                  <a:pt x="577" y="79"/>
                </a:lnTo>
                <a:lnTo>
                  <a:pt x="577" y="84"/>
                </a:lnTo>
                <a:lnTo>
                  <a:pt x="577" y="90"/>
                </a:lnTo>
                <a:lnTo>
                  <a:pt x="583" y="95"/>
                </a:lnTo>
                <a:lnTo>
                  <a:pt x="588" y="100"/>
                </a:lnTo>
                <a:lnTo>
                  <a:pt x="593" y="100"/>
                </a:lnTo>
                <a:lnTo>
                  <a:pt x="593" y="106"/>
                </a:lnTo>
                <a:lnTo>
                  <a:pt x="598" y="106"/>
                </a:lnTo>
                <a:lnTo>
                  <a:pt x="598" y="111"/>
                </a:lnTo>
                <a:lnTo>
                  <a:pt x="598" y="116"/>
                </a:lnTo>
                <a:lnTo>
                  <a:pt x="598" y="121"/>
                </a:lnTo>
                <a:lnTo>
                  <a:pt x="598" y="127"/>
                </a:lnTo>
                <a:lnTo>
                  <a:pt x="598" y="132"/>
                </a:lnTo>
                <a:lnTo>
                  <a:pt x="598" y="137"/>
                </a:lnTo>
                <a:lnTo>
                  <a:pt x="598" y="148"/>
                </a:lnTo>
                <a:lnTo>
                  <a:pt x="598" y="153"/>
                </a:lnTo>
                <a:lnTo>
                  <a:pt x="598" y="159"/>
                </a:lnTo>
                <a:lnTo>
                  <a:pt x="598" y="169"/>
                </a:lnTo>
                <a:lnTo>
                  <a:pt x="598" y="174"/>
                </a:lnTo>
                <a:lnTo>
                  <a:pt x="598" y="180"/>
                </a:lnTo>
                <a:lnTo>
                  <a:pt x="598" y="185"/>
                </a:lnTo>
                <a:lnTo>
                  <a:pt x="598" y="190"/>
                </a:lnTo>
                <a:lnTo>
                  <a:pt x="598" y="196"/>
                </a:lnTo>
                <a:lnTo>
                  <a:pt x="688" y="180"/>
                </a:lnTo>
                <a:lnTo>
                  <a:pt x="694" y="180"/>
                </a:lnTo>
                <a:lnTo>
                  <a:pt x="699" y="180"/>
                </a:lnTo>
                <a:lnTo>
                  <a:pt x="704" y="180"/>
                </a:lnTo>
                <a:lnTo>
                  <a:pt x="710" y="180"/>
                </a:lnTo>
                <a:lnTo>
                  <a:pt x="710" y="174"/>
                </a:lnTo>
                <a:lnTo>
                  <a:pt x="715" y="174"/>
                </a:lnTo>
                <a:lnTo>
                  <a:pt x="720" y="174"/>
                </a:lnTo>
                <a:lnTo>
                  <a:pt x="725" y="174"/>
                </a:lnTo>
                <a:lnTo>
                  <a:pt x="731" y="174"/>
                </a:lnTo>
                <a:lnTo>
                  <a:pt x="736" y="174"/>
                </a:lnTo>
                <a:lnTo>
                  <a:pt x="736" y="169"/>
                </a:lnTo>
                <a:lnTo>
                  <a:pt x="741" y="169"/>
                </a:lnTo>
                <a:lnTo>
                  <a:pt x="741" y="164"/>
                </a:lnTo>
                <a:lnTo>
                  <a:pt x="747" y="164"/>
                </a:lnTo>
                <a:lnTo>
                  <a:pt x="747" y="159"/>
                </a:lnTo>
                <a:lnTo>
                  <a:pt x="752" y="159"/>
                </a:lnTo>
                <a:lnTo>
                  <a:pt x="757" y="159"/>
                </a:lnTo>
                <a:lnTo>
                  <a:pt x="763" y="159"/>
                </a:lnTo>
                <a:lnTo>
                  <a:pt x="768" y="159"/>
                </a:lnTo>
                <a:lnTo>
                  <a:pt x="773" y="153"/>
                </a:lnTo>
                <a:lnTo>
                  <a:pt x="773" y="159"/>
                </a:lnTo>
                <a:lnTo>
                  <a:pt x="773" y="164"/>
                </a:lnTo>
                <a:lnTo>
                  <a:pt x="768" y="164"/>
                </a:lnTo>
                <a:lnTo>
                  <a:pt x="768" y="169"/>
                </a:lnTo>
                <a:lnTo>
                  <a:pt x="768" y="174"/>
                </a:lnTo>
                <a:lnTo>
                  <a:pt x="773" y="174"/>
                </a:lnTo>
                <a:lnTo>
                  <a:pt x="773" y="180"/>
                </a:lnTo>
                <a:lnTo>
                  <a:pt x="778" y="185"/>
                </a:lnTo>
                <a:lnTo>
                  <a:pt x="784" y="185"/>
                </a:lnTo>
                <a:lnTo>
                  <a:pt x="784" y="190"/>
                </a:lnTo>
                <a:lnTo>
                  <a:pt x="784" y="196"/>
                </a:lnTo>
                <a:lnTo>
                  <a:pt x="784" y="201"/>
                </a:lnTo>
                <a:lnTo>
                  <a:pt x="784" y="206"/>
                </a:lnTo>
                <a:lnTo>
                  <a:pt x="784" y="211"/>
                </a:lnTo>
                <a:lnTo>
                  <a:pt x="784" y="217"/>
                </a:lnTo>
                <a:lnTo>
                  <a:pt x="789" y="217"/>
                </a:lnTo>
                <a:lnTo>
                  <a:pt x="789" y="222"/>
                </a:lnTo>
                <a:lnTo>
                  <a:pt x="789" y="227"/>
                </a:lnTo>
                <a:lnTo>
                  <a:pt x="794" y="227"/>
                </a:lnTo>
                <a:lnTo>
                  <a:pt x="794" y="233"/>
                </a:lnTo>
                <a:lnTo>
                  <a:pt x="794" y="238"/>
                </a:lnTo>
                <a:lnTo>
                  <a:pt x="794" y="243"/>
                </a:lnTo>
                <a:lnTo>
                  <a:pt x="800" y="243"/>
                </a:lnTo>
                <a:lnTo>
                  <a:pt x="800" y="249"/>
                </a:lnTo>
                <a:lnTo>
                  <a:pt x="800" y="254"/>
                </a:lnTo>
                <a:lnTo>
                  <a:pt x="805" y="254"/>
                </a:lnTo>
                <a:lnTo>
                  <a:pt x="810" y="259"/>
                </a:lnTo>
                <a:lnTo>
                  <a:pt x="810" y="264"/>
                </a:lnTo>
                <a:lnTo>
                  <a:pt x="837" y="264"/>
                </a:lnTo>
                <a:lnTo>
                  <a:pt x="842" y="264"/>
                </a:lnTo>
                <a:lnTo>
                  <a:pt x="847" y="259"/>
                </a:lnTo>
                <a:lnTo>
                  <a:pt x="853" y="259"/>
                </a:lnTo>
                <a:lnTo>
                  <a:pt x="858" y="259"/>
                </a:lnTo>
                <a:lnTo>
                  <a:pt x="863" y="259"/>
                </a:lnTo>
                <a:lnTo>
                  <a:pt x="863" y="264"/>
                </a:lnTo>
                <a:lnTo>
                  <a:pt x="868" y="264"/>
                </a:lnTo>
                <a:lnTo>
                  <a:pt x="874" y="264"/>
                </a:lnTo>
                <a:lnTo>
                  <a:pt x="879" y="270"/>
                </a:lnTo>
                <a:lnTo>
                  <a:pt x="879" y="275"/>
                </a:lnTo>
                <a:lnTo>
                  <a:pt x="884" y="275"/>
                </a:lnTo>
                <a:lnTo>
                  <a:pt x="884" y="280"/>
                </a:lnTo>
                <a:lnTo>
                  <a:pt x="890" y="280"/>
                </a:lnTo>
                <a:lnTo>
                  <a:pt x="895" y="280"/>
                </a:lnTo>
                <a:lnTo>
                  <a:pt x="911" y="291"/>
                </a:lnTo>
                <a:lnTo>
                  <a:pt x="958" y="307"/>
                </a:lnTo>
                <a:lnTo>
                  <a:pt x="953" y="307"/>
                </a:lnTo>
                <a:lnTo>
                  <a:pt x="953" y="312"/>
                </a:lnTo>
                <a:lnTo>
                  <a:pt x="953" y="317"/>
                </a:lnTo>
                <a:lnTo>
                  <a:pt x="953" y="323"/>
                </a:lnTo>
                <a:lnTo>
                  <a:pt x="953" y="328"/>
                </a:lnTo>
                <a:lnTo>
                  <a:pt x="953" y="333"/>
                </a:lnTo>
                <a:lnTo>
                  <a:pt x="958" y="333"/>
                </a:lnTo>
                <a:lnTo>
                  <a:pt x="958" y="339"/>
                </a:lnTo>
                <a:lnTo>
                  <a:pt x="964" y="339"/>
                </a:lnTo>
                <a:lnTo>
                  <a:pt x="964" y="344"/>
                </a:lnTo>
                <a:lnTo>
                  <a:pt x="969" y="344"/>
                </a:lnTo>
                <a:lnTo>
                  <a:pt x="969" y="349"/>
                </a:lnTo>
                <a:lnTo>
                  <a:pt x="974" y="349"/>
                </a:lnTo>
                <a:lnTo>
                  <a:pt x="980" y="354"/>
                </a:lnTo>
                <a:lnTo>
                  <a:pt x="985" y="354"/>
                </a:lnTo>
                <a:lnTo>
                  <a:pt x="990" y="354"/>
                </a:lnTo>
                <a:lnTo>
                  <a:pt x="995" y="354"/>
                </a:lnTo>
                <a:lnTo>
                  <a:pt x="995" y="360"/>
                </a:lnTo>
                <a:lnTo>
                  <a:pt x="1001" y="360"/>
                </a:lnTo>
                <a:lnTo>
                  <a:pt x="1001" y="365"/>
                </a:lnTo>
                <a:lnTo>
                  <a:pt x="1006" y="365"/>
                </a:lnTo>
                <a:lnTo>
                  <a:pt x="1006" y="370"/>
                </a:lnTo>
                <a:lnTo>
                  <a:pt x="1006" y="376"/>
                </a:lnTo>
                <a:lnTo>
                  <a:pt x="1001" y="381"/>
                </a:lnTo>
                <a:lnTo>
                  <a:pt x="1001" y="386"/>
                </a:lnTo>
                <a:lnTo>
                  <a:pt x="995" y="391"/>
                </a:lnTo>
                <a:lnTo>
                  <a:pt x="958" y="466"/>
                </a:lnTo>
                <a:lnTo>
                  <a:pt x="953" y="471"/>
                </a:lnTo>
                <a:lnTo>
                  <a:pt x="953" y="476"/>
                </a:lnTo>
                <a:lnTo>
                  <a:pt x="948" y="476"/>
                </a:lnTo>
                <a:lnTo>
                  <a:pt x="948" y="481"/>
                </a:lnTo>
                <a:lnTo>
                  <a:pt x="943" y="481"/>
                </a:lnTo>
                <a:lnTo>
                  <a:pt x="937" y="481"/>
                </a:lnTo>
                <a:lnTo>
                  <a:pt x="932" y="481"/>
                </a:lnTo>
                <a:lnTo>
                  <a:pt x="927" y="481"/>
                </a:lnTo>
                <a:lnTo>
                  <a:pt x="927" y="487"/>
                </a:lnTo>
                <a:lnTo>
                  <a:pt x="921" y="487"/>
                </a:lnTo>
                <a:lnTo>
                  <a:pt x="921" y="492"/>
                </a:lnTo>
                <a:lnTo>
                  <a:pt x="916" y="497"/>
                </a:lnTo>
                <a:lnTo>
                  <a:pt x="911" y="503"/>
                </a:lnTo>
                <a:lnTo>
                  <a:pt x="905" y="503"/>
                </a:lnTo>
                <a:lnTo>
                  <a:pt x="884" y="524"/>
                </a:lnTo>
                <a:lnTo>
                  <a:pt x="884" y="534"/>
                </a:lnTo>
                <a:lnTo>
                  <a:pt x="911" y="556"/>
                </a:lnTo>
                <a:lnTo>
                  <a:pt x="895" y="577"/>
                </a:lnTo>
                <a:lnTo>
                  <a:pt x="874" y="603"/>
                </a:lnTo>
                <a:lnTo>
                  <a:pt x="853" y="635"/>
                </a:lnTo>
                <a:lnTo>
                  <a:pt x="847" y="640"/>
                </a:lnTo>
                <a:lnTo>
                  <a:pt x="837" y="646"/>
                </a:lnTo>
                <a:lnTo>
                  <a:pt x="826" y="661"/>
                </a:lnTo>
                <a:lnTo>
                  <a:pt x="815" y="661"/>
                </a:lnTo>
                <a:lnTo>
                  <a:pt x="800" y="656"/>
                </a:lnTo>
                <a:lnTo>
                  <a:pt x="800" y="651"/>
                </a:lnTo>
                <a:lnTo>
                  <a:pt x="794" y="656"/>
                </a:lnTo>
                <a:lnTo>
                  <a:pt x="789" y="661"/>
                </a:lnTo>
                <a:lnTo>
                  <a:pt x="784" y="667"/>
                </a:lnTo>
                <a:lnTo>
                  <a:pt x="784" y="672"/>
                </a:lnTo>
                <a:lnTo>
                  <a:pt x="778" y="672"/>
                </a:lnTo>
                <a:lnTo>
                  <a:pt x="773" y="672"/>
                </a:lnTo>
                <a:lnTo>
                  <a:pt x="768" y="672"/>
                </a:lnTo>
                <a:lnTo>
                  <a:pt x="768" y="677"/>
                </a:lnTo>
                <a:lnTo>
                  <a:pt x="763" y="677"/>
                </a:lnTo>
                <a:lnTo>
                  <a:pt x="731" y="656"/>
                </a:lnTo>
                <a:lnTo>
                  <a:pt x="704" y="656"/>
                </a:lnTo>
                <a:lnTo>
                  <a:pt x="688" y="667"/>
                </a:lnTo>
                <a:lnTo>
                  <a:pt x="678" y="677"/>
                </a:lnTo>
                <a:lnTo>
                  <a:pt x="673" y="677"/>
                </a:lnTo>
                <a:lnTo>
                  <a:pt x="673" y="683"/>
                </a:lnTo>
                <a:lnTo>
                  <a:pt x="667" y="683"/>
                </a:lnTo>
                <a:lnTo>
                  <a:pt x="662" y="683"/>
                </a:lnTo>
                <a:lnTo>
                  <a:pt x="657" y="683"/>
                </a:lnTo>
                <a:lnTo>
                  <a:pt x="651" y="683"/>
                </a:lnTo>
                <a:lnTo>
                  <a:pt x="646" y="677"/>
                </a:lnTo>
                <a:lnTo>
                  <a:pt x="641" y="677"/>
                </a:lnTo>
                <a:lnTo>
                  <a:pt x="635" y="677"/>
                </a:lnTo>
                <a:lnTo>
                  <a:pt x="620" y="683"/>
                </a:lnTo>
                <a:lnTo>
                  <a:pt x="620" y="688"/>
                </a:lnTo>
                <a:lnTo>
                  <a:pt x="614" y="693"/>
                </a:lnTo>
                <a:lnTo>
                  <a:pt x="614" y="699"/>
                </a:lnTo>
                <a:lnTo>
                  <a:pt x="609" y="699"/>
                </a:lnTo>
                <a:lnTo>
                  <a:pt x="609" y="704"/>
                </a:lnTo>
                <a:lnTo>
                  <a:pt x="604" y="709"/>
                </a:lnTo>
                <a:lnTo>
                  <a:pt x="604" y="714"/>
                </a:lnTo>
                <a:lnTo>
                  <a:pt x="604" y="720"/>
                </a:lnTo>
                <a:lnTo>
                  <a:pt x="598" y="720"/>
                </a:lnTo>
                <a:lnTo>
                  <a:pt x="577" y="736"/>
                </a:lnTo>
                <a:lnTo>
                  <a:pt x="630" y="746"/>
                </a:lnTo>
                <a:lnTo>
                  <a:pt x="635" y="746"/>
                </a:lnTo>
                <a:lnTo>
                  <a:pt x="635" y="751"/>
                </a:lnTo>
                <a:lnTo>
                  <a:pt x="641" y="751"/>
                </a:lnTo>
                <a:lnTo>
                  <a:pt x="646" y="751"/>
                </a:lnTo>
                <a:lnTo>
                  <a:pt x="646" y="757"/>
                </a:lnTo>
                <a:lnTo>
                  <a:pt x="646" y="762"/>
                </a:lnTo>
                <a:lnTo>
                  <a:pt x="646" y="767"/>
                </a:lnTo>
                <a:lnTo>
                  <a:pt x="646" y="773"/>
                </a:lnTo>
                <a:lnTo>
                  <a:pt x="651" y="773"/>
                </a:lnTo>
                <a:lnTo>
                  <a:pt x="651" y="778"/>
                </a:lnTo>
                <a:lnTo>
                  <a:pt x="651" y="783"/>
                </a:lnTo>
                <a:lnTo>
                  <a:pt x="657" y="783"/>
                </a:lnTo>
                <a:lnTo>
                  <a:pt x="662" y="789"/>
                </a:lnTo>
                <a:lnTo>
                  <a:pt x="662" y="794"/>
                </a:lnTo>
                <a:lnTo>
                  <a:pt x="667" y="794"/>
                </a:lnTo>
                <a:lnTo>
                  <a:pt x="667" y="799"/>
                </a:lnTo>
                <a:lnTo>
                  <a:pt x="667" y="804"/>
                </a:lnTo>
                <a:lnTo>
                  <a:pt x="667" y="810"/>
                </a:lnTo>
                <a:lnTo>
                  <a:pt x="662" y="810"/>
                </a:lnTo>
                <a:lnTo>
                  <a:pt x="662" y="815"/>
                </a:lnTo>
                <a:lnTo>
                  <a:pt x="667" y="815"/>
                </a:lnTo>
                <a:lnTo>
                  <a:pt x="667" y="820"/>
                </a:lnTo>
                <a:lnTo>
                  <a:pt x="667" y="826"/>
                </a:lnTo>
                <a:lnTo>
                  <a:pt x="673" y="826"/>
                </a:lnTo>
                <a:lnTo>
                  <a:pt x="673" y="831"/>
                </a:lnTo>
                <a:lnTo>
                  <a:pt x="678" y="831"/>
                </a:lnTo>
                <a:lnTo>
                  <a:pt x="678" y="836"/>
                </a:lnTo>
                <a:lnTo>
                  <a:pt x="678" y="841"/>
                </a:lnTo>
                <a:lnTo>
                  <a:pt x="683" y="841"/>
                </a:lnTo>
                <a:lnTo>
                  <a:pt x="683" y="847"/>
                </a:lnTo>
                <a:lnTo>
                  <a:pt x="688" y="847"/>
                </a:lnTo>
                <a:lnTo>
                  <a:pt x="688" y="852"/>
                </a:lnTo>
                <a:lnTo>
                  <a:pt x="694" y="852"/>
                </a:lnTo>
                <a:lnTo>
                  <a:pt x="694" y="857"/>
                </a:lnTo>
                <a:lnTo>
                  <a:pt x="699" y="857"/>
                </a:lnTo>
                <a:lnTo>
                  <a:pt x="699" y="863"/>
                </a:lnTo>
                <a:lnTo>
                  <a:pt x="704" y="868"/>
                </a:lnTo>
                <a:lnTo>
                  <a:pt x="704" y="873"/>
                </a:lnTo>
                <a:lnTo>
                  <a:pt x="710" y="873"/>
                </a:lnTo>
                <a:lnTo>
                  <a:pt x="710" y="879"/>
                </a:lnTo>
                <a:lnTo>
                  <a:pt x="710" y="884"/>
                </a:lnTo>
                <a:lnTo>
                  <a:pt x="715" y="884"/>
                </a:lnTo>
                <a:lnTo>
                  <a:pt x="725" y="900"/>
                </a:lnTo>
                <a:lnTo>
                  <a:pt x="725" y="905"/>
                </a:lnTo>
                <a:lnTo>
                  <a:pt x="720" y="905"/>
                </a:lnTo>
                <a:lnTo>
                  <a:pt x="720" y="910"/>
                </a:lnTo>
                <a:lnTo>
                  <a:pt x="678" y="953"/>
                </a:lnTo>
                <a:lnTo>
                  <a:pt x="673" y="953"/>
                </a:lnTo>
                <a:lnTo>
                  <a:pt x="667" y="953"/>
                </a:lnTo>
                <a:lnTo>
                  <a:pt x="662" y="953"/>
                </a:lnTo>
                <a:lnTo>
                  <a:pt x="657" y="953"/>
                </a:lnTo>
                <a:lnTo>
                  <a:pt x="651" y="953"/>
                </a:lnTo>
                <a:lnTo>
                  <a:pt x="651" y="947"/>
                </a:lnTo>
                <a:lnTo>
                  <a:pt x="646" y="947"/>
                </a:lnTo>
                <a:lnTo>
                  <a:pt x="641" y="947"/>
                </a:lnTo>
                <a:lnTo>
                  <a:pt x="641" y="942"/>
                </a:lnTo>
                <a:lnTo>
                  <a:pt x="635" y="942"/>
                </a:lnTo>
                <a:lnTo>
                  <a:pt x="635" y="937"/>
                </a:lnTo>
                <a:lnTo>
                  <a:pt x="630" y="937"/>
                </a:lnTo>
                <a:lnTo>
                  <a:pt x="630" y="942"/>
                </a:lnTo>
                <a:lnTo>
                  <a:pt x="630" y="937"/>
                </a:lnTo>
                <a:lnTo>
                  <a:pt x="630" y="931"/>
                </a:lnTo>
                <a:lnTo>
                  <a:pt x="625" y="931"/>
                </a:lnTo>
                <a:lnTo>
                  <a:pt x="620" y="931"/>
                </a:lnTo>
                <a:lnTo>
                  <a:pt x="620" y="926"/>
                </a:lnTo>
                <a:lnTo>
                  <a:pt x="614" y="926"/>
                </a:lnTo>
                <a:lnTo>
                  <a:pt x="609" y="921"/>
                </a:lnTo>
                <a:lnTo>
                  <a:pt x="609" y="916"/>
                </a:lnTo>
                <a:lnTo>
                  <a:pt x="604" y="916"/>
                </a:lnTo>
                <a:lnTo>
                  <a:pt x="598" y="916"/>
                </a:lnTo>
                <a:lnTo>
                  <a:pt x="598" y="910"/>
                </a:lnTo>
                <a:lnTo>
                  <a:pt x="598" y="905"/>
                </a:lnTo>
                <a:lnTo>
                  <a:pt x="593" y="905"/>
                </a:lnTo>
                <a:lnTo>
                  <a:pt x="588" y="905"/>
                </a:lnTo>
                <a:lnTo>
                  <a:pt x="583" y="905"/>
                </a:lnTo>
                <a:lnTo>
                  <a:pt x="577" y="905"/>
                </a:lnTo>
                <a:lnTo>
                  <a:pt x="577" y="910"/>
                </a:lnTo>
                <a:lnTo>
                  <a:pt x="577" y="916"/>
                </a:lnTo>
                <a:lnTo>
                  <a:pt x="572" y="916"/>
                </a:lnTo>
                <a:lnTo>
                  <a:pt x="567" y="916"/>
                </a:lnTo>
                <a:lnTo>
                  <a:pt x="561" y="916"/>
                </a:lnTo>
                <a:lnTo>
                  <a:pt x="556" y="916"/>
                </a:lnTo>
                <a:lnTo>
                  <a:pt x="556" y="910"/>
                </a:lnTo>
                <a:lnTo>
                  <a:pt x="551" y="910"/>
                </a:lnTo>
                <a:lnTo>
                  <a:pt x="545" y="910"/>
                </a:lnTo>
                <a:lnTo>
                  <a:pt x="540" y="910"/>
                </a:lnTo>
                <a:lnTo>
                  <a:pt x="535" y="910"/>
                </a:lnTo>
                <a:lnTo>
                  <a:pt x="535" y="905"/>
                </a:lnTo>
                <a:lnTo>
                  <a:pt x="530" y="905"/>
                </a:lnTo>
                <a:lnTo>
                  <a:pt x="530" y="910"/>
                </a:lnTo>
                <a:lnTo>
                  <a:pt x="524" y="910"/>
                </a:lnTo>
                <a:lnTo>
                  <a:pt x="524" y="905"/>
                </a:lnTo>
                <a:lnTo>
                  <a:pt x="524" y="910"/>
                </a:lnTo>
                <a:lnTo>
                  <a:pt x="519" y="910"/>
                </a:lnTo>
                <a:lnTo>
                  <a:pt x="519" y="916"/>
                </a:lnTo>
                <a:lnTo>
                  <a:pt x="514" y="916"/>
                </a:lnTo>
                <a:lnTo>
                  <a:pt x="514" y="921"/>
                </a:lnTo>
                <a:lnTo>
                  <a:pt x="508" y="921"/>
                </a:lnTo>
                <a:lnTo>
                  <a:pt x="503" y="921"/>
                </a:lnTo>
                <a:lnTo>
                  <a:pt x="503" y="916"/>
                </a:lnTo>
                <a:lnTo>
                  <a:pt x="503" y="921"/>
                </a:lnTo>
                <a:lnTo>
                  <a:pt x="498" y="921"/>
                </a:lnTo>
                <a:lnTo>
                  <a:pt x="498" y="916"/>
                </a:lnTo>
                <a:lnTo>
                  <a:pt x="498" y="921"/>
                </a:lnTo>
                <a:lnTo>
                  <a:pt x="493" y="921"/>
                </a:lnTo>
                <a:lnTo>
                  <a:pt x="493" y="916"/>
                </a:lnTo>
                <a:lnTo>
                  <a:pt x="487" y="916"/>
                </a:lnTo>
                <a:lnTo>
                  <a:pt x="482" y="916"/>
                </a:lnTo>
                <a:lnTo>
                  <a:pt x="482" y="910"/>
                </a:lnTo>
                <a:lnTo>
                  <a:pt x="477" y="910"/>
                </a:lnTo>
                <a:lnTo>
                  <a:pt x="477" y="905"/>
                </a:lnTo>
                <a:lnTo>
                  <a:pt x="482" y="905"/>
                </a:lnTo>
                <a:lnTo>
                  <a:pt x="477" y="905"/>
                </a:lnTo>
                <a:lnTo>
                  <a:pt x="477" y="900"/>
                </a:lnTo>
                <a:lnTo>
                  <a:pt x="477" y="894"/>
                </a:lnTo>
                <a:lnTo>
                  <a:pt x="471" y="894"/>
                </a:lnTo>
                <a:lnTo>
                  <a:pt x="471" y="889"/>
                </a:lnTo>
                <a:lnTo>
                  <a:pt x="466" y="889"/>
                </a:lnTo>
                <a:lnTo>
                  <a:pt x="461" y="884"/>
                </a:lnTo>
                <a:lnTo>
                  <a:pt x="461" y="889"/>
                </a:lnTo>
                <a:lnTo>
                  <a:pt x="461" y="884"/>
                </a:lnTo>
                <a:lnTo>
                  <a:pt x="455" y="884"/>
                </a:lnTo>
                <a:lnTo>
                  <a:pt x="455" y="879"/>
                </a:lnTo>
                <a:lnTo>
                  <a:pt x="450" y="879"/>
                </a:lnTo>
                <a:lnTo>
                  <a:pt x="450" y="873"/>
                </a:lnTo>
                <a:lnTo>
                  <a:pt x="445" y="873"/>
                </a:lnTo>
                <a:lnTo>
                  <a:pt x="440" y="873"/>
                </a:lnTo>
                <a:lnTo>
                  <a:pt x="434" y="873"/>
                </a:lnTo>
                <a:lnTo>
                  <a:pt x="434" y="879"/>
                </a:lnTo>
                <a:lnTo>
                  <a:pt x="429" y="879"/>
                </a:lnTo>
                <a:lnTo>
                  <a:pt x="424" y="879"/>
                </a:lnTo>
                <a:lnTo>
                  <a:pt x="424" y="873"/>
                </a:lnTo>
                <a:lnTo>
                  <a:pt x="418" y="873"/>
                </a:lnTo>
                <a:lnTo>
                  <a:pt x="418" y="879"/>
                </a:lnTo>
                <a:lnTo>
                  <a:pt x="413" y="879"/>
                </a:lnTo>
                <a:lnTo>
                  <a:pt x="408" y="879"/>
                </a:lnTo>
                <a:lnTo>
                  <a:pt x="408" y="884"/>
                </a:lnTo>
                <a:lnTo>
                  <a:pt x="408" y="879"/>
                </a:lnTo>
                <a:lnTo>
                  <a:pt x="403" y="879"/>
                </a:lnTo>
                <a:lnTo>
                  <a:pt x="397" y="879"/>
                </a:lnTo>
                <a:lnTo>
                  <a:pt x="392" y="879"/>
                </a:lnTo>
                <a:lnTo>
                  <a:pt x="387" y="879"/>
                </a:lnTo>
                <a:lnTo>
                  <a:pt x="387" y="873"/>
                </a:lnTo>
                <a:lnTo>
                  <a:pt x="381" y="873"/>
                </a:lnTo>
                <a:lnTo>
                  <a:pt x="381" y="868"/>
                </a:lnTo>
                <a:lnTo>
                  <a:pt x="376" y="868"/>
                </a:lnTo>
                <a:lnTo>
                  <a:pt x="376" y="863"/>
                </a:lnTo>
                <a:lnTo>
                  <a:pt x="371" y="863"/>
                </a:lnTo>
                <a:lnTo>
                  <a:pt x="365" y="863"/>
                </a:lnTo>
                <a:lnTo>
                  <a:pt x="365" y="857"/>
                </a:lnTo>
                <a:lnTo>
                  <a:pt x="360" y="857"/>
                </a:lnTo>
                <a:lnTo>
                  <a:pt x="360" y="852"/>
                </a:lnTo>
                <a:lnTo>
                  <a:pt x="355" y="852"/>
                </a:lnTo>
                <a:lnTo>
                  <a:pt x="350" y="852"/>
                </a:lnTo>
                <a:lnTo>
                  <a:pt x="350" y="847"/>
                </a:lnTo>
                <a:lnTo>
                  <a:pt x="350" y="841"/>
                </a:lnTo>
                <a:lnTo>
                  <a:pt x="344" y="841"/>
                </a:lnTo>
                <a:lnTo>
                  <a:pt x="344" y="836"/>
                </a:lnTo>
                <a:lnTo>
                  <a:pt x="339" y="836"/>
                </a:lnTo>
                <a:lnTo>
                  <a:pt x="339" y="831"/>
                </a:lnTo>
                <a:lnTo>
                  <a:pt x="339" y="836"/>
                </a:lnTo>
                <a:lnTo>
                  <a:pt x="323" y="847"/>
                </a:lnTo>
                <a:lnTo>
                  <a:pt x="313" y="847"/>
                </a:lnTo>
                <a:lnTo>
                  <a:pt x="307" y="836"/>
                </a:lnTo>
                <a:lnTo>
                  <a:pt x="307" y="841"/>
                </a:lnTo>
                <a:lnTo>
                  <a:pt x="302" y="841"/>
                </a:lnTo>
                <a:lnTo>
                  <a:pt x="302" y="836"/>
                </a:lnTo>
                <a:lnTo>
                  <a:pt x="291" y="836"/>
                </a:lnTo>
                <a:lnTo>
                  <a:pt x="275" y="826"/>
                </a:lnTo>
                <a:lnTo>
                  <a:pt x="270" y="820"/>
                </a:lnTo>
                <a:lnTo>
                  <a:pt x="265" y="820"/>
                </a:lnTo>
                <a:lnTo>
                  <a:pt x="260" y="820"/>
                </a:lnTo>
                <a:lnTo>
                  <a:pt x="254" y="804"/>
                </a:lnTo>
                <a:lnTo>
                  <a:pt x="244" y="804"/>
                </a:lnTo>
                <a:lnTo>
                  <a:pt x="223" y="804"/>
                </a:lnTo>
                <a:lnTo>
                  <a:pt x="212" y="799"/>
                </a:lnTo>
                <a:lnTo>
                  <a:pt x="196" y="794"/>
                </a:lnTo>
                <a:lnTo>
                  <a:pt x="185" y="799"/>
                </a:lnTo>
                <a:lnTo>
                  <a:pt x="170" y="773"/>
                </a:lnTo>
                <a:lnTo>
                  <a:pt x="170" y="762"/>
                </a:lnTo>
                <a:lnTo>
                  <a:pt x="159" y="757"/>
                </a:lnTo>
                <a:lnTo>
                  <a:pt x="154" y="757"/>
                </a:lnTo>
                <a:lnTo>
                  <a:pt x="154" y="751"/>
                </a:lnTo>
                <a:lnTo>
                  <a:pt x="127" y="757"/>
                </a:lnTo>
                <a:lnTo>
                  <a:pt x="90" y="757"/>
                </a:lnTo>
                <a:lnTo>
                  <a:pt x="69" y="741"/>
                </a:lnTo>
                <a:lnTo>
                  <a:pt x="64" y="736"/>
                </a:lnTo>
                <a:lnTo>
                  <a:pt x="58" y="730"/>
                </a:lnTo>
                <a:lnTo>
                  <a:pt x="48" y="725"/>
                </a:lnTo>
                <a:lnTo>
                  <a:pt x="48" y="714"/>
                </a:lnTo>
                <a:lnTo>
                  <a:pt x="53" y="714"/>
                </a:lnTo>
                <a:lnTo>
                  <a:pt x="53" y="709"/>
                </a:lnTo>
                <a:lnTo>
                  <a:pt x="58" y="709"/>
                </a:lnTo>
                <a:lnTo>
                  <a:pt x="64" y="709"/>
                </a:lnTo>
                <a:lnTo>
                  <a:pt x="64" y="704"/>
                </a:lnTo>
                <a:lnTo>
                  <a:pt x="58" y="704"/>
                </a:lnTo>
                <a:lnTo>
                  <a:pt x="58" y="699"/>
                </a:lnTo>
                <a:lnTo>
                  <a:pt x="53" y="699"/>
                </a:lnTo>
                <a:lnTo>
                  <a:pt x="53" y="693"/>
                </a:lnTo>
                <a:lnTo>
                  <a:pt x="48" y="688"/>
                </a:lnTo>
                <a:lnTo>
                  <a:pt x="43" y="688"/>
                </a:lnTo>
                <a:lnTo>
                  <a:pt x="43" y="683"/>
                </a:lnTo>
                <a:lnTo>
                  <a:pt x="37" y="683"/>
                </a:lnTo>
                <a:lnTo>
                  <a:pt x="37" y="677"/>
                </a:lnTo>
                <a:lnTo>
                  <a:pt x="32" y="677"/>
                </a:lnTo>
                <a:lnTo>
                  <a:pt x="32" y="672"/>
                </a:lnTo>
                <a:lnTo>
                  <a:pt x="27" y="672"/>
                </a:lnTo>
                <a:lnTo>
                  <a:pt x="27" y="667"/>
                </a:lnTo>
                <a:lnTo>
                  <a:pt x="32" y="667"/>
                </a:lnTo>
                <a:lnTo>
                  <a:pt x="32" y="661"/>
                </a:lnTo>
                <a:lnTo>
                  <a:pt x="37" y="661"/>
                </a:lnTo>
                <a:lnTo>
                  <a:pt x="37" y="656"/>
                </a:lnTo>
                <a:lnTo>
                  <a:pt x="43" y="656"/>
                </a:lnTo>
                <a:lnTo>
                  <a:pt x="43" y="651"/>
                </a:lnTo>
                <a:lnTo>
                  <a:pt x="48" y="651"/>
                </a:lnTo>
                <a:lnTo>
                  <a:pt x="48" y="646"/>
                </a:lnTo>
                <a:lnTo>
                  <a:pt x="48" y="640"/>
                </a:lnTo>
                <a:lnTo>
                  <a:pt x="48" y="635"/>
                </a:lnTo>
                <a:lnTo>
                  <a:pt x="43" y="630"/>
                </a:lnTo>
                <a:lnTo>
                  <a:pt x="43" y="624"/>
                </a:lnTo>
                <a:lnTo>
                  <a:pt x="43" y="619"/>
                </a:lnTo>
                <a:lnTo>
                  <a:pt x="48" y="619"/>
                </a:lnTo>
                <a:lnTo>
                  <a:pt x="43" y="619"/>
                </a:lnTo>
                <a:lnTo>
                  <a:pt x="43" y="614"/>
                </a:lnTo>
                <a:lnTo>
                  <a:pt x="43" y="609"/>
                </a:lnTo>
                <a:lnTo>
                  <a:pt x="48" y="609"/>
                </a:lnTo>
                <a:lnTo>
                  <a:pt x="48" y="603"/>
                </a:lnTo>
                <a:lnTo>
                  <a:pt x="53" y="603"/>
                </a:lnTo>
                <a:lnTo>
                  <a:pt x="53" y="609"/>
                </a:lnTo>
                <a:lnTo>
                  <a:pt x="53" y="603"/>
                </a:lnTo>
                <a:lnTo>
                  <a:pt x="58" y="603"/>
                </a:lnTo>
                <a:lnTo>
                  <a:pt x="64" y="603"/>
                </a:lnTo>
                <a:lnTo>
                  <a:pt x="69" y="603"/>
                </a:lnTo>
                <a:lnTo>
                  <a:pt x="74" y="603"/>
                </a:lnTo>
                <a:lnTo>
                  <a:pt x="74" y="598"/>
                </a:lnTo>
                <a:lnTo>
                  <a:pt x="80" y="598"/>
                </a:lnTo>
                <a:lnTo>
                  <a:pt x="80" y="593"/>
                </a:lnTo>
                <a:lnTo>
                  <a:pt x="85" y="593"/>
                </a:lnTo>
                <a:lnTo>
                  <a:pt x="85" y="587"/>
                </a:lnTo>
                <a:lnTo>
                  <a:pt x="90" y="587"/>
                </a:lnTo>
                <a:lnTo>
                  <a:pt x="90" y="582"/>
                </a:lnTo>
                <a:lnTo>
                  <a:pt x="95" y="582"/>
                </a:lnTo>
                <a:lnTo>
                  <a:pt x="95" y="577"/>
                </a:lnTo>
                <a:lnTo>
                  <a:pt x="101" y="577"/>
                </a:lnTo>
                <a:lnTo>
                  <a:pt x="101" y="571"/>
                </a:lnTo>
                <a:lnTo>
                  <a:pt x="101" y="566"/>
                </a:lnTo>
                <a:lnTo>
                  <a:pt x="106" y="561"/>
                </a:lnTo>
                <a:lnTo>
                  <a:pt x="106" y="556"/>
                </a:lnTo>
                <a:lnTo>
                  <a:pt x="106" y="550"/>
                </a:lnTo>
                <a:lnTo>
                  <a:pt x="111" y="550"/>
                </a:lnTo>
                <a:lnTo>
                  <a:pt x="106" y="550"/>
                </a:lnTo>
                <a:lnTo>
                  <a:pt x="106" y="545"/>
                </a:lnTo>
                <a:lnTo>
                  <a:pt x="106" y="540"/>
                </a:lnTo>
                <a:lnTo>
                  <a:pt x="101" y="540"/>
                </a:lnTo>
                <a:lnTo>
                  <a:pt x="106" y="540"/>
                </a:lnTo>
                <a:lnTo>
                  <a:pt x="106" y="534"/>
                </a:lnTo>
                <a:lnTo>
                  <a:pt x="101" y="534"/>
                </a:lnTo>
                <a:lnTo>
                  <a:pt x="95" y="534"/>
                </a:lnTo>
                <a:lnTo>
                  <a:pt x="95" y="529"/>
                </a:lnTo>
                <a:lnTo>
                  <a:pt x="101" y="529"/>
                </a:lnTo>
                <a:lnTo>
                  <a:pt x="101" y="524"/>
                </a:lnTo>
                <a:lnTo>
                  <a:pt x="95" y="524"/>
                </a:lnTo>
                <a:lnTo>
                  <a:pt x="95" y="529"/>
                </a:lnTo>
                <a:lnTo>
                  <a:pt x="95" y="524"/>
                </a:lnTo>
                <a:lnTo>
                  <a:pt x="101" y="524"/>
                </a:lnTo>
                <a:lnTo>
                  <a:pt x="101" y="519"/>
                </a:lnTo>
                <a:lnTo>
                  <a:pt x="101" y="513"/>
                </a:lnTo>
                <a:lnTo>
                  <a:pt x="95" y="513"/>
                </a:lnTo>
                <a:lnTo>
                  <a:pt x="95" y="508"/>
                </a:lnTo>
                <a:lnTo>
                  <a:pt x="95" y="513"/>
                </a:lnTo>
                <a:lnTo>
                  <a:pt x="95" y="508"/>
                </a:lnTo>
                <a:lnTo>
                  <a:pt x="95" y="503"/>
                </a:lnTo>
                <a:lnTo>
                  <a:pt x="101" y="503"/>
                </a:lnTo>
                <a:lnTo>
                  <a:pt x="101" y="497"/>
                </a:lnTo>
                <a:lnTo>
                  <a:pt x="101" y="503"/>
                </a:lnTo>
                <a:lnTo>
                  <a:pt x="106" y="497"/>
                </a:lnTo>
                <a:lnTo>
                  <a:pt x="101" y="497"/>
                </a:lnTo>
                <a:lnTo>
                  <a:pt x="106" y="497"/>
                </a:lnTo>
                <a:lnTo>
                  <a:pt x="101" y="492"/>
                </a:lnTo>
                <a:lnTo>
                  <a:pt x="106" y="492"/>
                </a:lnTo>
                <a:lnTo>
                  <a:pt x="106" y="487"/>
                </a:lnTo>
                <a:lnTo>
                  <a:pt x="111" y="487"/>
                </a:lnTo>
                <a:lnTo>
                  <a:pt x="106" y="487"/>
                </a:lnTo>
                <a:lnTo>
                  <a:pt x="111" y="487"/>
                </a:lnTo>
                <a:lnTo>
                  <a:pt x="111" y="481"/>
                </a:lnTo>
                <a:lnTo>
                  <a:pt x="117" y="481"/>
                </a:lnTo>
                <a:lnTo>
                  <a:pt x="122" y="481"/>
                </a:lnTo>
                <a:lnTo>
                  <a:pt x="127" y="481"/>
                </a:lnTo>
                <a:lnTo>
                  <a:pt x="127" y="487"/>
                </a:lnTo>
                <a:lnTo>
                  <a:pt x="133" y="487"/>
                </a:lnTo>
                <a:lnTo>
                  <a:pt x="133" y="481"/>
                </a:lnTo>
                <a:lnTo>
                  <a:pt x="138" y="481"/>
                </a:lnTo>
                <a:lnTo>
                  <a:pt x="138" y="476"/>
                </a:lnTo>
                <a:lnTo>
                  <a:pt x="143" y="476"/>
                </a:lnTo>
                <a:lnTo>
                  <a:pt x="143" y="471"/>
                </a:lnTo>
                <a:lnTo>
                  <a:pt x="148" y="471"/>
                </a:lnTo>
                <a:lnTo>
                  <a:pt x="148" y="466"/>
                </a:lnTo>
                <a:lnTo>
                  <a:pt x="154" y="466"/>
                </a:lnTo>
                <a:lnTo>
                  <a:pt x="159" y="466"/>
                </a:lnTo>
                <a:lnTo>
                  <a:pt x="159" y="460"/>
                </a:lnTo>
                <a:lnTo>
                  <a:pt x="164" y="460"/>
                </a:lnTo>
                <a:lnTo>
                  <a:pt x="164" y="455"/>
                </a:lnTo>
                <a:lnTo>
                  <a:pt x="170" y="455"/>
                </a:lnTo>
                <a:lnTo>
                  <a:pt x="170" y="450"/>
                </a:lnTo>
                <a:lnTo>
                  <a:pt x="164" y="450"/>
                </a:lnTo>
                <a:lnTo>
                  <a:pt x="164" y="444"/>
                </a:lnTo>
                <a:lnTo>
                  <a:pt x="170" y="439"/>
                </a:lnTo>
                <a:lnTo>
                  <a:pt x="164" y="439"/>
                </a:lnTo>
                <a:lnTo>
                  <a:pt x="164" y="434"/>
                </a:lnTo>
                <a:lnTo>
                  <a:pt x="164" y="429"/>
                </a:lnTo>
                <a:lnTo>
                  <a:pt x="164" y="423"/>
                </a:lnTo>
                <a:lnTo>
                  <a:pt x="164" y="418"/>
                </a:lnTo>
                <a:lnTo>
                  <a:pt x="164" y="413"/>
                </a:lnTo>
                <a:lnTo>
                  <a:pt x="164" y="407"/>
                </a:lnTo>
                <a:lnTo>
                  <a:pt x="170" y="407"/>
                </a:lnTo>
                <a:lnTo>
                  <a:pt x="170" y="402"/>
                </a:lnTo>
                <a:lnTo>
                  <a:pt x="159" y="397"/>
                </a:lnTo>
                <a:lnTo>
                  <a:pt x="80" y="344"/>
                </a:lnTo>
                <a:lnTo>
                  <a:pt x="0" y="307"/>
                </a:lnTo>
                <a:lnTo>
                  <a:pt x="5" y="296"/>
                </a:lnTo>
                <a:lnTo>
                  <a:pt x="11" y="275"/>
                </a:lnTo>
                <a:lnTo>
                  <a:pt x="16" y="270"/>
                </a:lnTo>
                <a:lnTo>
                  <a:pt x="21" y="249"/>
                </a:lnTo>
                <a:lnTo>
                  <a:pt x="32" y="233"/>
                </a:lnTo>
                <a:lnTo>
                  <a:pt x="32" y="222"/>
                </a:lnTo>
                <a:lnTo>
                  <a:pt x="37" y="217"/>
                </a:lnTo>
                <a:lnTo>
                  <a:pt x="48" y="227"/>
                </a:lnTo>
                <a:lnTo>
                  <a:pt x="53" y="217"/>
                </a:lnTo>
                <a:lnTo>
                  <a:pt x="64" y="217"/>
                </a:lnTo>
                <a:lnTo>
                  <a:pt x="69" y="217"/>
                </a:lnTo>
                <a:lnTo>
                  <a:pt x="90" y="190"/>
                </a:lnTo>
                <a:lnTo>
                  <a:pt x="95" y="174"/>
                </a:lnTo>
                <a:lnTo>
                  <a:pt x="101" y="164"/>
                </a:lnTo>
                <a:lnTo>
                  <a:pt x="106" y="153"/>
                </a:lnTo>
                <a:lnTo>
                  <a:pt x="111" y="148"/>
                </a:lnTo>
                <a:lnTo>
                  <a:pt x="95" y="127"/>
                </a:lnTo>
                <a:lnTo>
                  <a:pt x="101" y="121"/>
                </a:lnTo>
                <a:lnTo>
                  <a:pt x="117" y="111"/>
                </a:lnTo>
                <a:lnTo>
                  <a:pt x="138" y="100"/>
                </a:lnTo>
                <a:lnTo>
                  <a:pt x="143" y="106"/>
                </a:lnTo>
                <a:lnTo>
                  <a:pt x="143" y="100"/>
                </a:lnTo>
                <a:lnTo>
                  <a:pt x="154" y="100"/>
                </a:lnTo>
                <a:lnTo>
                  <a:pt x="154" y="90"/>
                </a:lnTo>
                <a:lnTo>
                  <a:pt x="170" y="95"/>
                </a:lnTo>
                <a:lnTo>
                  <a:pt x="175" y="90"/>
                </a:lnTo>
                <a:lnTo>
                  <a:pt x="185" y="79"/>
                </a:lnTo>
                <a:lnTo>
                  <a:pt x="196" y="69"/>
                </a:lnTo>
                <a:lnTo>
                  <a:pt x="196" y="47"/>
                </a:lnTo>
                <a:lnTo>
                  <a:pt x="201" y="47"/>
                </a:lnTo>
                <a:lnTo>
                  <a:pt x="207" y="47"/>
                </a:lnTo>
                <a:lnTo>
                  <a:pt x="212" y="47"/>
                </a:lnTo>
                <a:lnTo>
                  <a:pt x="217" y="47"/>
                </a:lnTo>
                <a:lnTo>
                  <a:pt x="223" y="47"/>
                </a:lnTo>
                <a:lnTo>
                  <a:pt x="228" y="47"/>
                </a:lnTo>
                <a:lnTo>
                  <a:pt x="233" y="47"/>
                </a:lnTo>
                <a:lnTo>
                  <a:pt x="238" y="47"/>
                </a:lnTo>
                <a:lnTo>
                  <a:pt x="244" y="47"/>
                </a:lnTo>
                <a:lnTo>
                  <a:pt x="249" y="47"/>
                </a:lnTo>
                <a:lnTo>
                  <a:pt x="254" y="47"/>
                </a:lnTo>
                <a:lnTo>
                  <a:pt x="260" y="47"/>
                </a:lnTo>
                <a:lnTo>
                  <a:pt x="260" y="42"/>
                </a:lnTo>
                <a:lnTo>
                  <a:pt x="265" y="42"/>
                </a:lnTo>
                <a:lnTo>
                  <a:pt x="265" y="37"/>
                </a:lnTo>
                <a:lnTo>
                  <a:pt x="270" y="37"/>
                </a:lnTo>
                <a:lnTo>
                  <a:pt x="270" y="31"/>
                </a:lnTo>
                <a:lnTo>
                  <a:pt x="270" y="26"/>
                </a:lnTo>
                <a:lnTo>
                  <a:pt x="275" y="26"/>
                </a:lnTo>
                <a:lnTo>
                  <a:pt x="281" y="26"/>
                </a:lnTo>
                <a:lnTo>
                  <a:pt x="286" y="26"/>
                </a:lnTo>
                <a:lnTo>
                  <a:pt x="286" y="21"/>
                </a:lnTo>
                <a:lnTo>
                  <a:pt x="291" y="26"/>
                </a:lnTo>
                <a:lnTo>
                  <a:pt x="297" y="26"/>
                </a:lnTo>
                <a:lnTo>
                  <a:pt x="302" y="26"/>
                </a:lnTo>
                <a:lnTo>
                  <a:pt x="302" y="21"/>
                </a:lnTo>
                <a:lnTo>
                  <a:pt x="307" y="21"/>
                </a:lnTo>
                <a:lnTo>
                  <a:pt x="307" y="16"/>
                </a:lnTo>
                <a:lnTo>
                  <a:pt x="313" y="16"/>
                </a:lnTo>
                <a:lnTo>
                  <a:pt x="313" y="10"/>
                </a:lnTo>
                <a:lnTo>
                  <a:pt x="318" y="10"/>
                </a:lnTo>
                <a:lnTo>
                  <a:pt x="323" y="10"/>
                </a:lnTo>
                <a:lnTo>
                  <a:pt x="328" y="5"/>
                </a:lnTo>
                <a:lnTo>
                  <a:pt x="334" y="5"/>
                </a:lnTo>
                <a:lnTo>
                  <a:pt x="339" y="5"/>
                </a:lnTo>
                <a:lnTo>
                  <a:pt x="344" y="5"/>
                </a:lnTo>
                <a:lnTo>
                  <a:pt x="350" y="5"/>
                </a:lnTo>
                <a:lnTo>
                  <a:pt x="355" y="5"/>
                </a:lnTo>
                <a:lnTo>
                  <a:pt x="355" y="0"/>
                </a:lnTo>
                <a:lnTo>
                  <a:pt x="360" y="5"/>
                </a:lnTo>
                <a:lnTo>
                  <a:pt x="365" y="5"/>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17" name="Freeform 17"/>
          <p:cNvSpPr>
            <a:spLocks/>
          </p:cNvSpPr>
          <p:nvPr/>
        </p:nvSpPr>
        <p:spPr bwMode="auto">
          <a:xfrm>
            <a:off x="4714875" y="3554413"/>
            <a:ext cx="1697037" cy="2201862"/>
          </a:xfrm>
          <a:custGeom>
            <a:avLst/>
            <a:gdLst>
              <a:gd name="T0" fmla="*/ 794 w 1069"/>
              <a:gd name="T1" fmla="*/ 21 h 1387"/>
              <a:gd name="T2" fmla="*/ 847 w 1069"/>
              <a:gd name="T3" fmla="*/ 48 h 1387"/>
              <a:gd name="T4" fmla="*/ 863 w 1069"/>
              <a:gd name="T5" fmla="*/ 96 h 1387"/>
              <a:gd name="T6" fmla="*/ 900 w 1069"/>
              <a:gd name="T7" fmla="*/ 122 h 1387"/>
              <a:gd name="T8" fmla="*/ 905 w 1069"/>
              <a:gd name="T9" fmla="*/ 276 h 1387"/>
              <a:gd name="T10" fmla="*/ 963 w 1069"/>
              <a:gd name="T11" fmla="*/ 302 h 1387"/>
              <a:gd name="T12" fmla="*/ 995 w 1069"/>
              <a:gd name="T13" fmla="*/ 339 h 1387"/>
              <a:gd name="T14" fmla="*/ 1011 w 1069"/>
              <a:gd name="T15" fmla="*/ 403 h 1387"/>
              <a:gd name="T16" fmla="*/ 1069 w 1069"/>
              <a:gd name="T17" fmla="*/ 408 h 1387"/>
              <a:gd name="T18" fmla="*/ 1053 w 1069"/>
              <a:gd name="T19" fmla="*/ 429 h 1387"/>
              <a:gd name="T20" fmla="*/ 1022 w 1069"/>
              <a:gd name="T21" fmla="*/ 461 h 1387"/>
              <a:gd name="T22" fmla="*/ 995 w 1069"/>
              <a:gd name="T23" fmla="*/ 551 h 1387"/>
              <a:gd name="T24" fmla="*/ 831 w 1069"/>
              <a:gd name="T25" fmla="*/ 614 h 1387"/>
              <a:gd name="T26" fmla="*/ 821 w 1069"/>
              <a:gd name="T27" fmla="*/ 715 h 1387"/>
              <a:gd name="T28" fmla="*/ 768 w 1069"/>
              <a:gd name="T29" fmla="*/ 789 h 1387"/>
              <a:gd name="T30" fmla="*/ 709 w 1069"/>
              <a:gd name="T31" fmla="*/ 858 h 1387"/>
              <a:gd name="T32" fmla="*/ 678 w 1069"/>
              <a:gd name="T33" fmla="*/ 921 h 1387"/>
              <a:gd name="T34" fmla="*/ 662 w 1069"/>
              <a:gd name="T35" fmla="*/ 996 h 1387"/>
              <a:gd name="T36" fmla="*/ 678 w 1069"/>
              <a:gd name="T37" fmla="*/ 1064 h 1387"/>
              <a:gd name="T38" fmla="*/ 667 w 1069"/>
              <a:gd name="T39" fmla="*/ 1112 h 1387"/>
              <a:gd name="T40" fmla="*/ 635 w 1069"/>
              <a:gd name="T41" fmla="*/ 1160 h 1387"/>
              <a:gd name="T42" fmla="*/ 614 w 1069"/>
              <a:gd name="T43" fmla="*/ 1223 h 1387"/>
              <a:gd name="T44" fmla="*/ 561 w 1069"/>
              <a:gd name="T45" fmla="*/ 1271 h 1387"/>
              <a:gd name="T46" fmla="*/ 492 w 1069"/>
              <a:gd name="T47" fmla="*/ 1319 h 1387"/>
              <a:gd name="T48" fmla="*/ 439 w 1069"/>
              <a:gd name="T49" fmla="*/ 1366 h 1387"/>
              <a:gd name="T50" fmla="*/ 381 w 1069"/>
              <a:gd name="T51" fmla="*/ 1371 h 1387"/>
              <a:gd name="T52" fmla="*/ 413 w 1069"/>
              <a:gd name="T53" fmla="*/ 1308 h 1387"/>
              <a:gd name="T54" fmla="*/ 386 w 1069"/>
              <a:gd name="T55" fmla="*/ 1244 h 1387"/>
              <a:gd name="T56" fmla="*/ 371 w 1069"/>
              <a:gd name="T57" fmla="*/ 1281 h 1387"/>
              <a:gd name="T58" fmla="*/ 339 w 1069"/>
              <a:gd name="T59" fmla="*/ 1303 h 1387"/>
              <a:gd name="T60" fmla="*/ 275 w 1069"/>
              <a:gd name="T61" fmla="*/ 1313 h 1387"/>
              <a:gd name="T62" fmla="*/ 233 w 1069"/>
              <a:gd name="T63" fmla="*/ 1308 h 1387"/>
              <a:gd name="T64" fmla="*/ 180 w 1069"/>
              <a:gd name="T65" fmla="*/ 1345 h 1387"/>
              <a:gd name="T66" fmla="*/ 132 w 1069"/>
              <a:gd name="T67" fmla="*/ 1345 h 1387"/>
              <a:gd name="T68" fmla="*/ 132 w 1069"/>
              <a:gd name="T69" fmla="*/ 1313 h 1387"/>
              <a:gd name="T70" fmla="*/ 164 w 1069"/>
              <a:gd name="T71" fmla="*/ 1276 h 1387"/>
              <a:gd name="T72" fmla="*/ 180 w 1069"/>
              <a:gd name="T73" fmla="*/ 1229 h 1387"/>
              <a:gd name="T74" fmla="*/ 201 w 1069"/>
              <a:gd name="T75" fmla="*/ 1186 h 1387"/>
              <a:gd name="T76" fmla="*/ 196 w 1069"/>
              <a:gd name="T77" fmla="*/ 1128 h 1387"/>
              <a:gd name="T78" fmla="*/ 164 w 1069"/>
              <a:gd name="T79" fmla="*/ 1160 h 1387"/>
              <a:gd name="T80" fmla="*/ 127 w 1069"/>
              <a:gd name="T81" fmla="*/ 1181 h 1387"/>
              <a:gd name="T82" fmla="*/ 0 w 1069"/>
              <a:gd name="T83" fmla="*/ 1017 h 1387"/>
              <a:gd name="T84" fmla="*/ 11 w 1069"/>
              <a:gd name="T85" fmla="*/ 953 h 1387"/>
              <a:gd name="T86" fmla="*/ 106 w 1069"/>
              <a:gd name="T87" fmla="*/ 1017 h 1387"/>
              <a:gd name="T88" fmla="*/ 127 w 1069"/>
              <a:gd name="T89" fmla="*/ 959 h 1387"/>
              <a:gd name="T90" fmla="*/ 296 w 1069"/>
              <a:gd name="T91" fmla="*/ 794 h 1387"/>
              <a:gd name="T92" fmla="*/ 328 w 1069"/>
              <a:gd name="T93" fmla="*/ 768 h 1387"/>
              <a:gd name="T94" fmla="*/ 376 w 1069"/>
              <a:gd name="T95" fmla="*/ 710 h 1387"/>
              <a:gd name="T96" fmla="*/ 482 w 1069"/>
              <a:gd name="T97" fmla="*/ 710 h 1387"/>
              <a:gd name="T98" fmla="*/ 551 w 1069"/>
              <a:gd name="T99" fmla="*/ 614 h 1387"/>
              <a:gd name="T100" fmla="*/ 492 w 1069"/>
              <a:gd name="T101" fmla="*/ 614 h 1387"/>
              <a:gd name="T102" fmla="*/ 455 w 1069"/>
              <a:gd name="T103" fmla="*/ 583 h 1387"/>
              <a:gd name="T104" fmla="*/ 408 w 1069"/>
              <a:gd name="T105" fmla="*/ 567 h 1387"/>
              <a:gd name="T106" fmla="*/ 392 w 1069"/>
              <a:gd name="T107" fmla="*/ 514 h 1387"/>
              <a:gd name="T108" fmla="*/ 397 w 1069"/>
              <a:gd name="T109" fmla="*/ 440 h 1387"/>
              <a:gd name="T110" fmla="*/ 439 w 1069"/>
              <a:gd name="T111" fmla="*/ 397 h 1387"/>
              <a:gd name="T112" fmla="*/ 439 w 1069"/>
              <a:gd name="T113" fmla="*/ 313 h 1387"/>
              <a:gd name="T114" fmla="*/ 482 w 1069"/>
              <a:gd name="T115" fmla="*/ 212 h 1387"/>
              <a:gd name="T116" fmla="*/ 609 w 1069"/>
              <a:gd name="T117" fmla="*/ 69 h 1387"/>
              <a:gd name="T118" fmla="*/ 709 w 1069"/>
              <a:gd name="T119" fmla="*/ 0 h 13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69"/>
              <a:gd name="T181" fmla="*/ 0 h 1387"/>
              <a:gd name="T182" fmla="*/ 1069 w 1069"/>
              <a:gd name="T183" fmla="*/ 1387 h 138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69" h="1387">
                <a:moveTo>
                  <a:pt x="715" y="6"/>
                </a:moveTo>
                <a:lnTo>
                  <a:pt x="720" y="6"/>
                </a:lnTo>
                <a:lnTo>
                  <a:pt x="725" y="6"/>
                </a:lnTo>
                <a:lnTo>
                  <a:pt x="725" y="0"/>
                </a:lnTo>
                <a:lnTo>
                  <a:pt x="736" y="0"/>
                </a:lnTo>
                <a:lnTo>
                  <a:pt x="741" y="6"/>
                </a:lnTo>
                <a:lnTo>
                  <a:pt x="746" y="11"/>
                </a:lnTo>
                <a:lnTo>
                  <a:pt x="752" y="11"/>
                </a:lnTo>
                <a:lnTo>
                  <a:pt x="757" y="16"/>
                </a:lnTo>
                <a:lnTo>
                  <a:pt x="762" y="16"/>
                </a:lnTo>
                <a:lnTo>
                  <a:pt x="768" y="16"/>
                </a:lnTo>
                <a:lnTo>
                  <a:pt x="773" y="16"/>
                </a:lnTo>
                <a:lnTo>
                  <a:pt x="778" y="21"/>
                </a:lnTo>
                <a:lnTo>
                  <a:pt x="783" y="21"/>
                </a:lnTo>
                <a:lnTo>
                  <a:pt x="789" y="21"/>
                </a:lnTo>
                <a:lnTo>
                  <a:pt x="794" y="21"/>
                </a:lnTo>
                <a:lnTo>
                  <a:pt x="805" y="21"/>
                </a:lnTo>
                <a:lnTo>
                  <a:pt x="810" y="21"/>
                </a:lnTo>
                <a:lnTo>
                  <a:pt x="810" y="27"/>
                </a:lnTo>
                <a:lnTo>
                  <a:pt x="815" y="27"/>
                </a:lnTo>
                <a:lnTo>
                  <a:pt x="821" y="27"/>
                </a:lnTo>
                <a:lnTo>
                  <a:pt x="821" y="32"/>
                </a:lnTo>
                <a:lnTo>
                  <a:pt x="821" y="27"/>
                </a:lnTo>
                <a:lnTo>
                  <a:pt x="826" y="27"/>
                </a:lnTo>
                <a:lnTo>
                  <a:pt x="826" y="32"/>
                </a:lnTo>
                <a:lnTo>
                  <a:pt x="831" y="32"/>
                </a:lnTo>
                <a:lnTo>
                  <a:pt x="831" y="37"/>
                </a:lnTo>
                <a:lnTo>
                  <a:pt x="836" y="37"/>
                </a:lnTo>
                <a:lnTo>
                  <a:pt x="836" y="43"/>
                </a:lnTo>
                <a:lnTo>
                  <a:pt x="842" y="43"/>
                </a:lnTo>
                <a:lnTo>
                  <a:pt x="842" y="48"/>
                </a:lnTo>
                <a:lnTo>
                  <a:pt x="847" y="48"/>
                </a:lnTo>
                <a:lnTo>
                  <a:pt x="847" y="53"/>
                </a:lnTo>
                <a:lnTo>
                  <a:pt x="842" y="53"/>
                </a:lnTo>
                <a:lnTo>
                  <a:pt x="842" y="59"/>
                </a:lnTo>
                <a:lnTo>
                  <a:pt x="836" y="59"/>
                </a:lnTo>
                <a:lnTo>
                  <a:pt x="836" y="64"/>
                </a:lnTo>
                <a:lnTo>
                  <a:pt x="842" y="64"/>
                </a:lnTo>
                <a:lnTo>
                  <a:pt x="847" y="64"/>
                </a:lnTo>
                <a:lnTo>
                  <a:pt x="847" y="69"/>
                </a:lnTo>
                <a:lnTo>
                  <a:pt x="847" y="74"/>
                </a:lnTo>
                <a:lnTo>
                  <a:pt x="847" y="80"/>
                </a:lnTo>
                <a:lnTo>
                  <a:pt x="847" y="85"/>
                </a:lnTo>
                <a:lnTo>
                  <a:pt x="852" y="85"/>
                </a:lnTo>
                <a:lnTo>
                  <a:pt x="852" y="90"/>
                </a:lnTo>
                <a:lnTo>
                  <a:pt x="852" y="96"/>
                </a:lnTo>
                <a:lnTo>
                  <a:pt x="858" y="96"/>
                </a:lnTo>
                <a:lnTo>
                  <a:pt x="863" y="96"/>
                </a:lnTo>
                <a:lnTo>
                  <a:pt x="863" y="101"/>
                </a:lnTo>
                <a:lnTo>
                  <a:pt x="868" y="101"/>
                </a:lnTo>
                <a:lnTo>
                  <a:pt x="873" y="101"/>
                </a:lnTo>
                <a:lnTo>
                  <a:pt x="873" y="106"/>
                </a:lnTo>
                <a:lnTo>
                  <a:pt x="879" y="106"/>
                </a:lnTo>
                <a:lnTo>
                  <a:pt x="879" y="111"/>
                </a:lnTo>
                <a:lnTo>
                  <a:pt x="884" y="111"/>
                </a:lnTo>
                <a:lnTo>
                  <a:pt x="884" y="117"/>
                </a:lnTo>
                <a:lnTo>
                  <a:pt x="879" y="117"/>
                </a:lnTo>
                <a:lnTo>
                  <a:pt x="879" y="122"/>
                </a:lnTo>
                <a:lnTo>
                  <a:pt x="879" y="117"/>
                </a:lnTo>
                <a:lnTo>
                  <a:pt x="884" y="117"/>
                </a:lnTo>
                <a:lnTo>
                  <a:pt x="884" y="122"/>
                </a:lnTo>
                <a:lnTo>
                  <a:pt x="889" y="122"/>
                </a:lnTo>
                <a:lnTo>
                  <a:pt x="895" y="122"/>
                </a:lnTo>
                <a:lnTo>
                  <a:pt x="900" y="122"/>
                </a:lnTo>
                <a:lnTo>
                  <a:pt x="900" y="127"/>
                </a:lnTo>
                <a:lnTo>
                  <a:pt x="905" y="127"/>
                </a:lnTo>
                <a:lnTo>
                  <a:pt x="911" y="127"/>
                </a:lnTo>
                <a:lnTo>
                  <a:pt x="916" y="127"/>
                </a:lnTo>
                <a:lnTo>
                  <a:pt x="916" y="133"/>
                </a:lnTo>
                <a:lnTo>
                  <a:pt x="916" y="138"/>
                </a:lnTo>
                <a:lnTo>
                  <a:pt x="916" y="133"/>
                </a:lnTo>
                <a:lnTo>
                  <a:pt x="911" y="133"/>
                </a:lnTo>
                <a:lnTo>
                  <a:pt x="905" y="133"/>
                </a:lnTo>
                <a:lnTo>
                  <a:pt x="900" y="138"/>
                </a:lnTo>
                <a:lnTo>
                  <a:pt x="895" y="138"/>
                </a:lnTo>
                <a:lnTo>
                  <a:pt x="895" y="186"/>
                </a:lnTo>
                <a:lnTo>
                  <a:pt x="895" y="270"/>
                </a:lnTo>
                <a:lnTo>
                  <a:pt x="900" y="270"/>
                </a:lnTo>
                <a:lnTo>
                  <a:pt x="900" y="276"/>
                </a:lnTo>
                <a:lnTo>
                  <a:pt x="905" y="276"/>
                </a:lnTo>
                <a:lnTo>
                  <a:pt x="911" y="276"/>
                </a:lnTo>
                <a:lnTo>
                  <a:pt x="916" y="276"/>
                </a:lnTo>
                <a:lnTo>
                  <a:pt x="921" y="276"/>
                </a:lnTo>
                <a:lnTo>
                  <a:pt x="921" y="281"/>
                </a:lnTo>
                <a:lnTo>
                  <a:pt x="926" y="281"/>
                </a:lnTo>
                <a:lnTo>
                  <a:pt x="926" y="286"/>
                </a:lnTo>
                <a:lnTo>
                  <a:pt x="932" y="286"/>
                </a:lnTo>
                <a:lnTo>
                  <a:pt x="937" y="286"/>
                </a:lnTo>
                <a:lnTo>
                  <a:pt x="942" y="286"/>
                </a:lnTo>
                <a:lnTo>
                  <a:pt x="942" y="291"/>
                </a:lnTo>
                <a:lnTo>
                  <a:pt x="948" y="291"/>
                </a:lnTo>
                <a:lnTo>
                  <a:pt x="948" y="297"/>
                </a:lnTo>
                <a:lnTo>
                  <a:pt x="953" y="297"/>
                </a:lnTo>
                <a:lnTo>
                  <a:pt x="958" y="297"/>
                </a:lnTo>
                <a:lnTo>
                  <a:pt x="963" y="297"/>
                </a:lnTo>
                <a:lnTo>
                  <a:pt x="963" y="302"/>
                </a:lnTo>
                <a:lnTo>
                  <a:pt x="963" y="297"/>
                </a:lnTo>
                <a:lnTo>
                  <a:pt x="969" y="297"/>
                </a:lnTo>
                <a:lnTo>
                  <a:pt x="974" y="297"/>
                </a:lnTo>
                <a:lnTo>
                  <a:pt x="979" y="297"/>
                </a:lnTo>
                <a:lnTo>
                  <a:pt x="979" y="291"/>
                </a:lnTo>
                <a:lnTo>
                  <a:pt x="985" y="291"/>
                </a:lnTo>
                <a:lnTo>
                  <a:pt x="990" y="291"/>
                </a:lnTo>
                <a:lnTo>
                  <a:pt x="995" y="297"/>
                </a:lnTo>
                <a:lnTo>
                  <a:pt x="1022" y="339"/>
                </a:lnTo>
                <a:lnTo>
                  <a:pt x="1016" y="334"/>
                </a:lnTo>
                <a:lnTo>
                  <a:pt x="1011" y="339"/>
                </a:lnTo>
                <a:lnTo>
                  <a:pt x="1006" y="339"/>
                </a:lnTo>
                <a:lnTo>
                  <a:pt x="1001" y="339"/>
                </a:lnTo>
                <a:lnTo>
                  <a:pt x="1001" y="334"/>
                </a:lnTo>
                <a:lnTo>
                  <a:pt x="995" y="334"/>
                </a:lnTo>
                <a:lnTo>
                  <a:pt x="995" y="339"/>
                </a:lnTo>
                <a:lnTo>
                  <a:pt x="990" y="339"/>
                </a:lnTo>
                <a:lnTo>
                  <a:pt x="995" y="344"/>
                </a:lnTo>
                <a:lnTo>
                  <a:pt x="990" y="355"/>
                </a:lnTo>
                <a:lnTo>
                  <a:pt x="990" y="360"/>
                </a:lnTo>
                <a:lnTo>
                  <a:pt x="990" y="366"/>
                </a:lnTo>
                <a:lnTo>
                  <a:pt x="990" y="371"/>
                </a:lnTo>
                <a:lnTo>
                  <a:pt x="990" y="376"/>
                </a:lnTo>
                <a:lnTo>
                  <a:pt x="995" y="376"/>
                </a:lnTo>
                <a:lnTo>
                  <a:pt x="995" y="381"/>
                </a:lnTo>
                <a:lnTo>
                  <a:pt x="995" y="387"/>
                </a:lnTo>
                <a:lnTo>
                  <a:pt x="995" y="392"/>
                </a:lnTo>
                <a:lnTo>
                  <a:pt x="995" y="397"/>
                </a:lnTo>
                <a:lnTo>
                  <a:pt x="995" y="403"/>
                </a:lnTo>
                <a:lnTo>
                  <a:pt x="1001" y="403"/>
                </a:lnTo>
                <a:lnTo>
                  <a:pt x="1006" y="403"/>
                </a:lnTo>
                <a:lnTo>
                  <a:pt x="1011" y="403"/>
                </a:lnTo>
                <a:lnTo>
                  <a:pt x="1016" y="403"/>
                </a:lnTo>
                <a:lnTo>
                  <a:pt x="1022" y="403"/>
                </a:lnTo>
                <a:lnTo>
                  <a:pt x="1027" y="403"/>
                </a:lnTo>
                <a:lnTo>
                  <a:pt x="1027" y="408"/>
                </a:lnTo>
                <a:lnTo>
                  <a:pt x="1032" y="408"/>
                </a:lnTo>
                <a:lnTo>
                  <a:pt x="1032" y="403"/>
                </a:lnTo>
                <a:lnTo>
                  <a:pt x="1032" y="408"/>
                </a:lnTo>
                <a:lnTo>
                  <a:pt x="1038" y="408"/>
                </a:lnTo>
                <a:lnTo>
                  <a:pt x="1038" y="403"/>
                </a:lnTo>
                <a:lnTo>
                  <a:pt x="1043" y="403"/>
                </a:lnTo>
                <a:lnTo>
                  <a:pt x="1043" y="408"/>
                </a:lnTo>
                <a:lnTo>
                  <a:pt x="1048" y="408"/>
                </a:lnTo>
                <a:lnTo>
                  <a:pt x="1053" y="408"/>
                </a:lnTo>
                <a:lnTo>
                  <a:pt x="1059" y="408"/>
                </a:lnTo>
                <a:lnTo>
                  <a:pt x="1064" y="408"/>
                </a:lnTo>
                <a:lnTo>
                  <a:pt x="1069" y="408"/>
                </a:lnTo>
                <a:lnTo>
                  <a:pt x="1069" y="413"/>
                </a:lnTo>
                <a:lnTo>
                  <a:pt x="1064" y="413"/>
                </a:lnTo>
                <a:lnTo>
                  <a:pt x="1059" y="413"/>
                </a:lnTo>
                <a:lnTo>
                  <a:pt x="1059" y="419"/>
                </a:lnTo>
                <a:lnTo>
                  <a:pt x="1059" y="413"/>
                </a:lnTo>
                <a:lnTo>
                  <a:pt x="1059" y="419"/>
                </a:lnTo>
                <a:lnTo>
                  <a:pt x="1053" y="419"/>
                </a:lnTo>
                <a:lnTo>
                  <a:pt x="1059" y="419"/>
                </a:lnTo>
                <a:lnTo>
                  <a:pt x="1053" y="424"/>
                </a:lnTo>
                <a:lnTo>
                  <a:pt x="1053" y="429"/>
                </a:lnTo>
                <a:lnTo>
                  <a:pt x="1053" y="424"/>
                </a:lnTo>
                <a:lnTo>
                  <a:pt x="1053" y="429"/>
                </a:lnTo>
                <a:lnTo>
                  <a:pt x="1053" y="424"/>
                </a:lnTo>
                <a:lnTo>
                  <a:pt x="1053" y="429"/>
                </a:lnTo>
                <a:lnTo>
                  <a:pt x="1048" y="429"/>
                </a:lnTo>
                <a:lnTo>
                  <a:pt x="1053" y="429"/>
                </a:lnTo>
                <a:lnTo>
                  <a:pt x="1048" y="429"/>
                </a:lnTo>
                <a:lnTo>
                  <a:pt x="1053" y="429"/>
                </a:lnTo>
                <a:lnTo>
                  <a:pt x="1053" y="434"/>
                </a:lnTo>
                <a:lnTo>
                  <a:pt x="1048" y="434"/>
                </a:lnTo>
                <a:lnTo>
                  <a:pt x="1048" y="440"/>
                </a:lnTo>
                <a:lnTo>
                  <a:pt x="1043" y="440"/>
                </a:lnTo>
                <a:lnTo>
                  <a:pt x="1043" y="445"/>
                </a:lnTo>
                <a:lnTo>
                  <a:pt x="1038" y="445"/>
                </a:lnTo>
                <a:lnTo>
                  <a:pt x="1043" y="445"/>
                </a:lnTo>
                <a:lnTo>
                  <a:pt x="1038" y="445"/>
                </a:lnTo>
                <a:lnTo>
                  <a:pt x="1038" y="450"/>
                </a:lnTo>
                <a:lnTo>
                  <a:pt x="1038" y="456"/>
                </a:lnTo>
                <a:lnTo>
                  <a:pt x="1038" y="461"/>
                </a:lnTo>
                <a:lnTo>
                  <a:pt x="1032" y="461"/>
                </a:lnTo>
                <a:lnTo>
                  <a:pt x="1027" y="461"/>
                </a:lnTo>
                <a:lnTo>
                  <a:pt x="1022" y="461"/>
                </a:lnTo>
                <a:lnTo>
                  <a:pt x="1022" y="456"/>
                </a:lnTo>
                <a:lnTo>
                  <a:pt x="1022" y="461"/>
                </a:lnTo>
                <a:lnTo>
                  <a:pt x="1022" y="456"/>
                </a:lnTo>
                <a:lnTo>
                  <a:pt x="1016" y="456"/>
                </a:lnTo>
                <a:lnTo>
                  <a:pt x="1016" y="461"/>
                </a:lnTo>
                <a:lnTo>
                  <a:pt x="1011" y="461"/>
                </a:lnTo>
                <a:lnTo>
                  <a:pt x="1016" y="461"/>
                </a:lnTo>
                <a:lnTo>
                  <a:pt x="1011" y="466"/>
                </a:lnTo>
                <a:lnTo>
                  <a:pt x="1006" y="466"/>
                </a:lnTo>
                <a:lnTo>
                  <a:pt x="1006" y="471"/>
                </a:lnTo>
                <a:lnTo>
                  <a:pt x="1001" y="471"/>
                </a:lnTo>
                <a:lnTo>
                  <a:pt x="1001" y="477"/>
                </a:lnTo>
                <a:lnTo>
                  <a:pt x="1001" y="482"/>
                </a:lnTo>
                <a:lnTo>
                  <a:pt x="995" y="482"/>
                </a:lnTo>
                <a:lnTo>
                  <a:pt x="995" y="487"/>
                </a:lnTo>
                <a:lnTo>
                  <a:pt x="995" y="551"/>
                </a:lnTo>
                <a:lnTo>
                  <a:pt x="995" y="593"/>
                </a:lnTo>
                <a:lnTo>
                  <a:pt x="969" y="604"/>
                </a:lnTo>
                <a:lnTo>
                  <a:pt x="900" y="604"/>
                </a:lnTo>
                <a:lnTo>
                  <a:pt x="895" y="604"/>
                </a:lnTo>
                <a:lnTo>
                  <a:pt x="889" y="604"/>
                </a:lnTo>
                <a:lnTo>
                  <a:pt x="884" y="599"/>
                </a:lnTo>
                <a:lnTo>
                  <a:pt x="879" y="599"/>
                </a:lnTo>
                <a:lnTo>
                  <a:pt x="873" y="599"/>
                </a:lnTo>
                <a:lnTo>
                  <a:pt x="868" y="599"/>
                </a:lnTo>
                <a:lnTo>
                  <a:pt x="868" y="593"/>
                </a:lnTo>
                <a:lnTo>
                  <a:pt x="863" y="593"/>
                </a:lnTo>
                <a:lnTo>
                  <a:pt x="858" y="593"/>
                </a:lnTo>
                <a:lnTo>
                  <a:pt x="852" y="593"/>
                </a:lnTo>
                <a:lnTo>
                  <a:pt x="847" y="593"/>
                </a:lnTo>
                <a:lnTo>
                  <a:pt x="842" y="593"/>
                </a:lnTo>
                <a:lnTo>
                  <a:pt x="831" y="614"/>
                </a:lnTo>
                <a:lnTo>
                  <a:pt x="831" y="651"/>
                </a:lnTo>
                <a:lnTo>
                  <a:pt x="831" y="662"/>
                </a:lnTo>
                <a:lnTo>
                  <a:pt x="831" y="667"/>
                </a:lnTo>
                <a:lnTo>
                  <a:pt x="831" y="673"/>
                </a:lnTo>
                <a:lnTo>
                  <a:pt x="836" y="673"/>
                </a:lnTo>
                <a:lnTo>
                  <a:pt x="836" y="678"/>
                </a:lnTo>
                <a:lnTo>
                  <a:pt x="836" y="683"/>
                </a:lnTo>
                <a:lnTo>
                  <a:pt x="836" y="689"/>
                </a:lnTo>
                <a:lnTo>
                  <a:pt x="831" y="694"/>
                </a:lnTo>
                <a:lnTo>
                  <a:pt x="826" y="694"/>
                </a:lnTo>
                <a:lnTo>
                  <a:pt x="821" y="699"/>
                </a:lnTo>
                <a:lnTo>
                  <a:pt x="821" y="704"/>
                </a:lnTo>
                <a:lnTo>
                  <a:pt x="821" y="710"/>
                </a:lnTo>
                <a:lnTo>
                  <a:pt x="826" y="710"/>
                </a:lnTo>
                <a:lnTo>
                  <a:pt x="826" y="715"/>
                </a:lnTo>
                <a:lnTo>
                  <a:pt x="821" y="715"/>
                </a:lnTo>
                <a:lnTo>
                  <a:pt x="821" y="720"/>
                </a:lnTo>
                <a:lnTo>
                  <a:pt x="821" y="726"/>
                </a:lnTo>
                <a:lnTo>
                  <a:pt x="815" y="726"/>
                </a:lnTo>
                <a:lnTo>
                  <a:pt x="810" y="726"/>
                </a:lnTo>
                <a:lnTo>
                  <a:pt x="810" y="731"/>
                </a:lnTo>
                <a:lnTo>
                  <a:pt x="799" y="736"/>
                </a:lnTo>
                <a:lnTo>
                  <a:pt x="799" y="741"/>
                </a:lnTo>
                <a:lnTo>
                  <a:pt x="794" y="741"/>
                </a:lnTo>
                <a:lnTo>
                  <a:pt x="794" y="747"/>
                </a:lnTo>
                <a:lnTo>
                  <a:pt x="789" y="752"/>
                </a:lnTo>
                <a:lnTo>
                  <a:pt x="783" y="757"/>
                </a:lnTo>
                <a:lnTo>
                  <a:pt x="783" y="763"/>
                </a:lnTo>
                <a:lnTo>
                  <a:pt x="778" y="768"/>
                </a:lnTo>
                <a:lnTo>
                  <a:pt x="778" y="773"/>
                </a:lnTo>
                <a:lnTo>
                  <a:pt x="773" y="779"/>
                </a:lnTo>
                <a:lnTo>
                  <a:pt x="768" y="789"/>
                </a:lnTo>
                <a:lnTo>
                  <a:pt x="768" y="794"/>
                </a:lnTo>
                <a:lnTo>
                  <a:pt x="752" y="800"/>
                </a:lnTo>
                <a:lnTo>
                  <a:pt x="746" y="810"/>
                </a:lnTo>
                <a:lnTo>
                  <a:pt x="741" y="810"/>
                </a:lnTo>
                <a:lnTo>
                  <a:pt x="736" y="816"/>
                </a:lnTo>
                <a:lnTo>
                  <a:pt x="736" y="821"/>
                </a:lnTo>
                <a:lnTo>
                  <a:pt x="736" y="826"/>
                </a:lnTo>
                <a:lnTo>
                  <a:pt x="731" y="831"/>
                </a:lnTo>
                <a:lnTo>
                  <a:pt x="731" y="837"/>
                </a:lnTo>
                <a:lnTo>
                  <a:pt x="725" y="837"/>
                </a:lnTo>
                <a:lnTo>
                  <a:pt x="725" y="842"/>
                </a:lnTo>
                <a:lnTo>
                  <a:pt x="725" y="847"/>
                </a:lnTo>
                <a:lnTo>
                  <a:pt x="720" y="847"/>
                </a:lnTo>
                <a:lnTo>
                  <a:pt x="715" y="853"/>
                </a:lnTo>
                <a:lnTo>
                  <a:pt x="709" y="853"/>
                </a:lnTo>
                <a:lnTo>
                  <a:pt x="709" y="858"/>
                </a:lnTo>
                <a:lnTo>
                  <a:pt x="704" y="863"/>
                </a:lnTo>
                <a:lnTo>
                  <a:pt x="699" y="869"/>
                </a:lnTo>
                <a:lnTo>
                  <a:pt x="699" y="874"/>
                </a:lnTo>
                <a:lnTo>
                  <a:pt x="699" y="879"/>
                </a:lnTo>
                <a:lnTo>
                  <a:pt x="693" y="879"/>
                </a:lnTo>
                <a:lnTo>
                  <a:pt x="693" y="884"/>
                </a:lnTo>
                <a:lnTo>
                  <a:pt x="688" y="884"/>
                </a:lnTo>
                <a:lnTo>
                  <a:pt x="688" y="890"/>
                </a:lnTo>
                <a:lnTo>
                  <a:pt x="683" y="890"/>
                </a:lnTo>
                <a:lnTo>
                  <a:pt x="683" y="895"/>
                </a:lnTo>
                <a:lnTo>
                  <a:pt x="678" y="895"/>
                </a:lnTo>
                <a:lnTo>
                  <a:pt x="672" y="900"/>
                </a:lnTo>
                <a:lnTo>
                  <a:pt x="672" y="906"/>
                </a:lnTo>
                <a:lnTo>
                  <a:pt x="678" y="911"/>
                </a:lnTo>
                <a:lnTo>
                  <a:pt x="678" y="916"/>
                </a:lnTo>
                <a:lnTo>
                  <a:pt x="678" y="921"/>
                </a:lnTo>
                <a:lnTo>
                  <a:pt x="683" y="927"/>
                </a:lnTo>
                <a:lnTo>
                  <a:pt x="678" y="927"/>
                </a:lnTo>
                <a:lnTo>
                  <a:pt x="683" y="932"/>
                </a:lnTo>
                <a:lnTo>
                  <a:pt x="683" y="937"/>
                </a:lnTo>
                <a:lnTo>
                  <a:pt x="683" y="943"/>
                </a:lnTo>
                <a:lnTo>
                  <a:pt x="683" y="948"/>
                </a:lnTo>
                <a:lnTo>
                  <a:pt x="678" y="948"/>
                </a:lnTo>
                <a:lnTo>
                  <a:pt x="672" y="953"/>
                </a:lnTo>
                <a:lnTo>
                  <a:pt x="672" y="959"/>
                </a:lnTo>
                <a:lnTo>
                  <a:pt x="672" y="964"/>
                </a:lnTo>
                <a:lnTo>
                  <a:pt x="672" y="969"/>
                </a:lnTo>
                <a:lnTo>
                  <a:pt x="667" y="974"/>
                </a:lnTo>
                <a:lnTo>
                  <a:pt x="667" y="980"/>
                </a:lnTo>
                <a:lnTo>
                  <a:pt x="662" y="985"/>
                </a:lnTo>
                <a:lnTo>
                  <a:pt x="662" y="990"/>
                </a:lnTo>
                <a:lnTo>
                  <a:pt x="662" y="996"/>
                </a:lnTo>
                <a:lnTo>
                  <a:pt x="656" y="1001"/>
                </a:lnTo>
                <a:lnTo>
                  <a:pt x="656" y="1006"/>
                </a:lnTo>
                <a:lnTo>
                  <a:pt x="656" y="1011"/>
                </a:lnTo>
                <a:lnTo>
                  <a:pt x="651" y="1017"/>
                </a:lnTo>
                <a:lnTo>
                  <a:pt x="656" y="1017"/>
                </a:lnTo>
                <a:lnTo>
                  <a:pt x="656" y="1022"/>
                </a:lnTo>
                <a:lnTo>
                  <a:pt x="656" y="1027"/>
                </a:lnTo>
                <a:lnTo>
                  <a:pt x="662" y="1027"/>
                </a:lnTo>
                <a:lnTo>
                  <a:pt x="662" y="1033"/>
                </a:lnTo>
                <a:lnTo>
                  <a:pt x="667" y="1038"/>
                </a:lnTo>
                <a:lnTo>
                  <a:pt x="662" y="1043"/>
                </a:lnTo>
                <a:lnTo>
                  <a:pt x="662" y="1049"/>
                </a:lnTo>
                <a:lnTo>
                  <a:pt x="662" y="1054"/>
                </a:lnTo>
                <a:lnTo>
                  <a:pt x="667" y="1054"/>
                </a:lnTo>
                <a:lnTo>
                  <a:pt x="672" y="1059"/>
                </a:lnTo>
                <a:lnTo>
                  <a:pt x="678" y="1064"/>
                </a:lnTo>
                <a:lnTo>
                  <a:pt x="672" y="1064"/>
                </a:lnTo>
                <a:lnTo>
                  <a:pt x="667" y="1070"/>
                </a:lnTo>
                <a:lnTo>
                  <a:pt x="672" y="1070"/>
                </a:lnTo>
                <a:lnTo>
                  <a:pt x="672" y="1075"/>
                </a:lnTo>
                <a:lnTo>
                  <a:pt x="672" y="1080"/>
                </a:lnTo>
                <a:lnTo>
                  <a:pt x="667" y="1080"/>
                </a:lnTo>
                <a:lnTo>
                  <a:pt x="667" y="1086"/>
                </a:lnTo>
                <a:lnTo>
                  <a:pt x="667" y="1091"/>
                </a:lnTo>
                <a:lnTo>
                  <a:pt x="672" y="1091"/>
                </a:lnTo>
                <a:lnTo>
                  <a:pt x="678" y="1096"/>
                </a:lnTo>
                <a:lnTo>
                  <a:pt x="683" y="1101"/>
                </a:lnTo>
                <a:lnTo>
                  <a:pt x="683" y="1107"/>
                </a:lnTo>
                <a:lnTo>
                  <a:pt x="678" y="1107"/>
                </a:lnTo>
                <a:lnTo>
                  <a:pt x="678" y="1112"/>
                </a:lnTo>
                <a:lnTo>
                  <a:pt x="672" y="1112"/>
                </a:lnTo>
                <a:lnTo>
                  <a:pt x="667" y="1112"/>
                </a:lnTo>
                <a:lnTo>
                  <a:pt x="662" y="1112"/>
                </a:lnTo>
                <a:lnTo>
                  <a:pt x="656" y="1112"/>
                </a:lnTo>
                <a:lnTo>
                  <a:pt x="656" y="1117"/>
                </a:lnTo>
                <a:lnTo>
                  <a:pt x="656" y="1123"/>
                </a:lnTo>
                <a:lnTo>
                  <a:pt x="656" y="1128"/>
                </a:lnTo>
                <a:lnTo>
                  <a:pt x="651" y="1128"/>
                </a:lnTo>
                <a:lnTo>
                  <a:pt x="651" y="1133"/>
                </a:lnTo>
                <a:lnTo>
                  <a:pt x="646" y="1128"/>
                </a:lnTo>
                <a:lnTo>
                  <a:pt x="641" y="1128"/>
                </a:lnTo>
                <a:lnTo>
                  <a:pt x="646" y="1133"/>
                </a:lnTo>
                <a:lnTo>
                  <a:pt x="651" y="1139"/>
                </a:lnTo>
                <a:lnTo>
                  <a:pt x="646" y="1144"/>
                </a:lnTo>
                <a:lnTo>
                  <a:pt x="641" y="1144"/>
                </a:lnTo>
                <a:lnTo>
                  <a:pt x="641" y="1149"/>
                </a:lnTo>
                <a:lnTo>
                  <a:pt x="641" y="1154"/>
                </a:lnTo>
                <a:lnTo>
                  <a:pt x="635" y="1160"/>
                </a:lnTo>
                <a:lnTo>
                  <a:pt x="635" y="1165"/>
                </a:lnTo>
                <a:lnTo>
                  <a:pt x="635" y="1170"/>
                </a:lnTo>
                <a:lnTo>
                  <a:pt x="630" y="1170"/>
                </a:lnTo>
                <a:lnTo>
                  <a:pt x="630" y="1176"/>
                </a:lnTo>
                <a:lnTo>
                  <a:pt x="625" y="1176"/>
                </a:lnTo>
                <a:lnTo>
                  <a:pt x="625" y="1181"/>
                </a:lnTo>
                <a:lnTo>
                  <a:pt x="625" y="1186"/>
                </a:lnTo>
                <a:lnTo>
                  <a:pt x="625" y="1191"/>
                </a:lnTo>
                <a:lnTo>
                  <a:pt x="625" y="1197"/>
                </a:lnTo>
                <a:lnTo>
                  <a:pt x="619" y="1202"/>
                </a:lnTo>
                <a:lnTo>
                  <a:pt x="619" y="1207"/>
                </a:lnTo>
                <a:lnTo>
                  <a:pt x="614" y="1213"/>
                </a:lnTo>
                <a:lnTo>
                  <a:pt x="619" y="1213"/>
                </a:lnTo>
                <a:lnTo>
                  <a:pt x="619" y="1218"/>
                </a:lnTo>
                <a:lnTo>
                  <a:pt x="619" y="1223"/>
                </a:lnTo>
                <a:lnTo>
                  <a:pt x="614" y="1223"/>
                </a:lnTo>
                <a:lnTo>
                  <a:pt x="614" y="1229"/>
                </a:lnTo>
                <a:lnTo>
                  <a:pt x="609" y="1234"/>
                </a:lnTo>
                <a:lnTo>
                  <a:pt x="609" y="1239"/>
                </a:lnTo>
                <a:lnTo>
                  <a:pt x="609" y="1244"/>
                </a:lnTo>
                <a:lnTo>
                  <a:pt x="609" y="1250"/>
                </a:lnTo>
                <a:lnTo>
                  <a:pt x="603" y="1250"/>
                </a:lnTo>
                <a:lnTo>
                  <a:pt x="598" y="1250"/>
                </a:lnTo>
                <a:lnTo>
                  <a:pt x="593" y="1255"/>
                </a:lnTo>
                <a:lnTo>
                  <a:pt x="588" y="1255"/>
                </a:lnTo>
                <a:lnTo>
                  <a:pt x="582" y="1255"/>
                </a:lnTo>
                <a:lnTo>
                  <a:pt x="582" y="1260"/>
                </a:lnTo>
                <a:lnTo>
                  <a:pt x="577" y="1260"/>
                </a:lnTo>
                <a:lnTo>
                  <a:pt x="572" y="1260"/>
                </a:lnTo>
                <a:lnTo>
                  <a:pt x="566" y="1266"/>
                </a:lnTo>
                <a:lnTo>
                  <a:pt x="561" y="1266"/>
                </a:lnTo>
                <a:lnTo>
                  <a:pt x="561" y="1271"/>
                </a:lnTo>
                <a:lnTo>
                  <a:pt x="556" y="1271"/>
                </a:lnTo>
                <a:lnTo>
                  <a:pt x="551" y="1271"/>
                </a:lnTo>
                <a:lnTo>
                  <a:pt x="545" y="1276"/>
                </a:lnTo>
                <a:lnTo>
                  <a:pt x="540" y="1281"/>
                </a:lnTo>
                <a:lnTo>
                  <a:pt x="535" y="1281"/>
                </a:lnTo>
                <a:lnTo>
                  <a:pt x="535" y="1287"/>
                </a:lnTo>
                <a:lnTo>
                  <a:pt x="529" y="1287"/>
                </a:lnTo>
                <a:lnTo>
                  <a:pt x="524" y="1292"/>
                </a:lnTo>
                <a:lnTo>
                  <a:pt x="519" y="1292"/>
                </a:lnTo>
                <a:lnTo>
                  <a:pt x="513" y="1297"/>
                </a:lnTo>
                <a:lnTo>
                  <a:pt x="508" y="1297"/>
                </a:lnTo>
                <a:lnTo>
                  <a:pt x="503" y="1303"/>
                </a:lnTo>
                <a:lnTo>
                  <a:pt x="498" y="1308"/>
                </a:lnTo>
                <a:lnTo>
                  <a:pt x="498" y="1313"/>
                </a:lnTo>
                <a:lnTo>
                  <a:pt x="492" y="1313"/>
                </a:lnTo>
                <a:lnTo>
                  <a:pt x="492" y="1319"/>
                </a:lnTo>
                <a:lnTo>
                  <a:pt x="492" y="1324"/>
                </a:lnTo>
                <a:lnTo>
                  <a:pt x="487" y="1324"/>
                </a:lnTo>
                <a:lnTo>
                  <a:pt x="487" y="1329"/>
                </a:lnTo>
                <a:lnTo>
                  <a:pt x="482" y="1334"/>
                </a:lnTo>
                <a:lnTo>
                  <a:pt x="476" y="1334"/>
                </a:lnTo>
                <a:lnTo>
                  <a:pt x="476" y="1340"/>
                </a:lnTo>
                <a:lnTo>
                  <a:pt x="471" y="1340"/>
                </a:lnTo>
                <a:lnTo>
                  <a:pt x="471" y="1345"/>
                </a:lnTo>
                <a:lnTo>
                  <a:pt x="466" y="1350"/>
                </a:lnTo>
                <a:lnTo>
                  <a:pt x="461" y="1350"/>
                </a:lnTo>
                <a:lnTo>
                  <a:pt x="461" y="1356"/>
                </a:lnTo>
                <a:lnTo>
                  <a:pt x="455" y="1356"/>
                </a:lnTo>
                <a:lnTo>
                  <a:pt x="450" y="1361"/>
                </a:lnTo>
                <a:lnTo>
                  <a:pt x="445" y="1361"/>
                </a:lnTo>
                <a:lnTo>
                  <a:pt x="445" y="1366"/>
                </a:lnTo>
                <a:lnTo>
                  <a:pt x="439" y="1366"/>
                </a:lnTo>
                <a:lnTo>
                  <a:pt x="439" y="1371"/>
                </a:lnTo>
                <a:lnTo>
                  <a:pt x="434" y="1371"/>
                </a:lnTo>
                <a:lnTo>
                  <a:pt x="429" y="1371"/>
                </a:lnTo>
                <a:lnTo>
                  <a:pt x="429" y="1377"/>
                </a:lnTo>
                <a:lnTo>
                  <a:pt x="423" y="1377"/>
                </a:lnTo>
                <a:lnTo>
                  <a:pt x="418" y="1382"/>
                </a:lnTo>
                <a:lnTo>
                  <a:pt x="413" y="1382"/>
                </a:lnTo>
                <a:lnTo>
                  <a:pt x="408" y="1382"/>
                </a:lnTo>
                <a:lnTo>
                  <a:pt x="402" y="1387"/>
                </a:lnTo>
                <a:lnTo>
                  <a:pt x="397" y="1387"/>
                </a:lnTo>
                <a:lnTo>
                  <a:pt x="397" y="1382"/>
                </a:lnTo>
                <a:lnTo>
                  <a:pt x="392" y="1382"/>
                </a:lnTo>
                <a:lnTo>
                  <a:pt x="386" y="1382"/>
                </a:lnTo>
                <a:lnTo>
                  <a:pt x="386" y="1377"/>
                </a:lnTo>
                <a:lnTo>
                  <a:pt x="381" y="1377"/>
                </a:lnTo>
                <a:lnTo>
                  <a:pt x="381" y="1371"/>
                </a:lnTo>
                <a:lnTo>
                  <a:pt x="381" y="1366"/>
                </a:lnTo>
                <a:lnTo>
                  <a:pt x="386" y="1366"/>
                </a:lnTo>
                <a:lnTo>
                  <a:pt x="386" y="1361"/>
                </a:lnTo>
                <a:lnTo>
                  <a:pt x="392" y="1361"/>
                </a:lnTo>
                <a:lnTo>
                  <a:pt x="392" y="1356"/>
                </a:lnTo>
                <a:lnTo>
                  <a:pt x="397" y="1356"/>
                </a:lnTo>
                <a:lnTo>
                  <a:pt x="397" y="1350"/>
                </a:lnTo>
                <a:lnTo>
                  <a:pt x="402" y="1345"/>
                </a:lnTo>
                <a:lnTo>
                  <a:pt x="402" y="1340"/>
                </a:lnTo>
                <a:lnTo>
                  <a:pt x="408" y="1340"/>
                </a:lnTo>
                <a:lnTo>
                  <a:pt x="408" y="1334"/>
                </a:lnTo>
                <a:lnTo>
                  <a:pt x="413" y="1329"/>
                </a:lnTo>
                <a:lnTo>
                  <a:pt x="413" y="1324"/>
                </a:lnTo>
                <a:lnTo>
                  <a:pt x="413" y="1319"/>
                </a:lnTo>
                <a:lnTo>
                  <a:pt x="413" y="1313"/>
                </a:lnTo>
                <a:lnTo>
                  <a:pt x="413" y="1308"/>
                </a:lnTo>
                <a:lnTo>
                  <a:pt x="408" y="1303"/>
                </a:lnTo>
                <a:lnTo>
                  <a:pt x="408" y="1297"/>
                </a:lnTo>
                <a:lnTo>
                  <a:pt x="402" y="1297"/>
                </a:lnTo>
                <a:lnTo>
                  <a:pt x="402" y="1292"/>
                </a:lnTo>
                <a:lnTo>
                  <a:pt x="397" y="1292"/>
                </a:lnTo>
                <a:lnTo>
                  <a:pt x="397" y="1287"/>
                </a:lnTo>
                <a:lnTo>
                  <a:pt x="392" y="1287"/>
                </a:lnTo>
                <a:lnTo>
                  <a:pt x="392" y="1281"/>
                </a:lnTo>
                <a:lnTo>
                  <a:pt x="392" y="1276"/>
                </a:lnTo>
                <a:lnTo>
                  <a:pt x="392" y="1271"/>
                </a:lnTo>
                <a:lnTo>
                  <a:pt x="392" y="1266"/>
                </a:lnTo>
                <a:lnTo>
                  <a:pt x="392" y="1260"/>
                </a:lnTo>
                <a:lnTo>
                  <a:pt x="392" y="1255"/>
                </a:lnTo>
                <a:lnTo>
                  <a:pt x="386" y="1255"/>
                </a:lnTo>
                <a:lnTo>
                  <a:pt x="386" y="1250"/>
                </a:lnTo>
                <a:lnTo>
                  <a:pt x="386" y="1244"/>
                </a:lnTo>
                <a:lnTo>
                  <a:pt x="381" y="1244"/>
                </a:lnTo>
                <a:lnTo>
                  <a:pt x="381" y="1250"/>
                </a:lnTo>
                <a:lnTo>
                  <a:pt x="381" y="1255"/>
                </a:lnTo>
                <a:lnTo>
                  <a:pt x="381" y="1250"/>
                </a:lnTo>
                <a:lnTo>
                  <a:pt x="376" y="1250"/>
                </a:lnTo>
                <a:lnTo>
                  <a:pt x="376" y="1255"/>
                </a:lnTo>
                <a:lnTo>
                  <a:pt x="381" y="1255"/>
                </a:lnTo>
                <a:lnTo>
                  <a:pt x="381" y="1260"/>
                </a:lnTo>
                <a:lnTo>
                  <a:pt x="376" y="1260"/>
                </a:lnTo>
                <a:lnTo>
                  <a:pt x="376" y="1266"/>
                </a:lnTo>
                <a:lnTo>
                  <a:pt x="381" y="1266"/>
                </a:lnTo>
                <a:lnTo>
                  <a:pt x="376" y="1266"/>
                </a:lnTo>
                <a:lnTo>
                  <a:pt x="376" y="1271"/>
                </a:lnTo>
                <a:lnTo>
                  <a:pt x="376" y="1276"/>
                </a:lnTo>
                <a:lnTo>
                  <a:pt x="371" y="1276"/>
                </a:lnTo>
                <a:lnTo>
                  <a:pt x="371" y="1281"/>
                </a:lnTo>
                <a:lnTo>
                  <a:pt x="365" y="1281"/>
                </a:lnTo>
                <a:lnTo>
                  <a:pt x="365" y="1287"/>
                </a:lnTo>
                <a:lnTo>
                  <a:pt x="360" y="1287"/>
                </a:lnTo>
                <a:lnTo>
                  <a:pt x="360" y="1292"/>
                </a:lnTo>
                <a:lnTo>
                  <a:pt x="355" y="1292"/>
                </a:lnTo>
                <a:lnTo>
                  <a:pt x="360" y="1292"/>
                </a:lnTo>
                <a:lnTo>
                  <a:pt x="360" y="1297"/>
                </a:lnTo>
                <a:lnTo>
                  <a:pt x="355" y="1297"/>
                </a:lnTo>
                <a:lnTo>
                  <a:pt x="355" y="1303"/>
                </a:lnTo>
                <a:lnTo>
                  <a:pt x="349" y="1303"/>
                </a:lnTo>
                <a:lnTo>
                  <a:pt x="355" y="1303"/>
                </a:lnTo>
                <a:lnTo>
                  <a:pt x="355" y="1308"/>
                </a:lnTo>
                <a:lnTo>
                  <a:pt x="349" y="1308"/>
                </a:lnTo>
                <a:lnTo>
                  <a:pt x="349" y="1303"/>
                </a:lnTo>
                <a:lnTo>
                  <a:pt x="344" y="1303"/>
                </a:lnTo>
                <a:lnTo>
                  <a:pt x="339" y="1303"/>
                </a:lnTo>
                <a:lnTo>
                  <a:pt x="339" y="1308"/>
                </a:lnTo>
                <a:lnTo>
                  <a:pt x="333" y="1308"/>
                </a:lnTo>
                <a:lnTo>
                  <a:pt x="328" y="1308"/>
                </a:lnTo>
                <a:lnTo>
                  <a:pt x="328" y="1313"/>
                </a:lnTo>
                <a:lnTo>
                  <a:pt x="328" y="1308"/>
                </a:lnTo>
                <a:lnTo>
                  <a:pt x="323" y="1308"/>
                </a:lnTo>
                <a:lnTo>
                  <a:pt x="318" y="1308"/>
                </a:lnTo>
                <a:lnTo>
                  <a:pt x="312" y="1308"/>
                </a:lnTo>
                <a:lnTo>
                  <a:pt x="307" y="1308"/>
                </a:lnTo>
                <a:lnTo>
                  <a:pt x="302" y="1308"/>
                </a:lnTo>
                <a:lnTo>
                  <a:pt x="296" y="1308"/>
                </a:lnTo>
                <a:lnTo>
                  <a:pt x="291" y="1308"/>
                </a:lnTo>
                <a:lnTo>
                  <a:pt x="286" y="1308"/>
                </a:lnTo>
                <a:lnTo>
                  <a:pt x="281" y="1308"/>
                </a:lnTo>
                <a:lnTo>
                  <a:pt x="281" y="1313"/>
                </a:lnTo>
                <a:lnTo>
                  <a:pt x="275" y="1313"/>
                </a:lnTo>
                <a:lnTo>
                  <a:pt x="270" y="1313"/>
                </a:lnTo>
                <a:lnTo>
                  <a:pt x="265" y="1313"/>
                </a:lnTo>
                <a:lnTo>
                  <a:pt x="265" y="1308"/>
                </a:lnTo>
                <a:lnTo>
                  <a:pt x="259" y="1308"/>
                </a:lnTo>
                <a:lnTo>
                  <a:pt x="259" y="1303"/>
                </a:lnTo>
                <a:lnTo>
                  <a:pt x="259" y="1308"/>
                </a:lnTo>
                <a:lnTo>
                  <a:pt x="259" y="1303"/>
                </a:lnTo>
                <a:lnTo>
                  <a:pt x="254" y="1303"/>
                </a:lnTo>
                <a:lnTo>
                  <a:pt x="254" y="1308"/>
                </a:lnTo>
                <a:lnTo>
                  <a:pt x="254" y="1303"/>
                </a:lnTo>
                <a:lnTo>
                  <a:pt x="254" y="1297"/>
                </a:lnTo>
                <a:lnTo>
                  <a:pt x="249" y="1297"/>
                </a:lnTo>
                <a:lnTo>
                  <a:pt x="243" y="1297"/>
                </a:lnTo>
                <a:lnTo>
                  <a:pt x="243" y="1303"/>
                </a:lnTo>
                <a:lnTo>
                  <a:pt x="238" y="1303"/>
                </a:lnTo>
                <a:lnTo>
                  <a:pt x="233" y="1308"/>
                </a:lnTo>
                <a:lnTo>
                  <a:pt x="228" y="1313"/>
                </a:lnTo>
                <a:lnTo>
                  <a:pt x="222" y="1313"/>
                </a:lnTo>
                <a:lnTo>
                  <a:pt x="222" y="1308"/>
                </a:lnTo>
                <a:lnTo>
                  <a:pt x="217" y="1313"/>
                </a:lnTo>
                <a:lnTo>
                  <a:pt x="212" y="1313"/>
                </a:lnTo>
                <a:lnTo>
                  <a:pt x="206" y="1313"/>
                </a:lnTo>
                <a:lnTo>
                  <a:pt x="206" y="1319"/>
                </a:lnTo>
                <a:lnTo>
                  <a:pt x="206" y="1324"/>
                </a:lnTo>
                <a:lnTo>
                  <a:pt x="206" y="1329"/>
                </a:lnTo>
                <a:lnTo>
                  <a:pt x="201" y="1329"/>
                </a:lnTo>
                <a:lnTo>
                  <a:pt x="201" y="1334"/>
                </a:lnTo>
                <a:lnTo>
                  <a:pt x="196" y="1334"/>
                </a:lnTo>
                <a:lnTo>
                  <a:pt x="191" y="1334"/>
                </a:lnTo>
                <a:lnTo>
                  <a:pt x="191" y="1340"/>
                </a:lnTo>
                <a:lnTo>
                  <a:pt x="185" y="1345"/>
                </a:lnTo>
                <a:lnTo>
                  <a:pt x="180" y="1345"/>
                </a:lnTo>
                <a:lnTo>
                  <a:pt x="175" y="1350"/>
                </a:lnTo>
                <a:lnTo>
                  <a:pt x="169" y="1350"/>
                </a:lnTo>
                <a:lnTo>
                  <a:pt x="169" y="1356"/>
                </a:lnTo>
                <a:lnTo>
                  <a:pt x="164" y="1356"/>
                </a:lnTo>
                <a:lnTo>
                  <a:pt x="164" y="1361"/>
                </a:lnTo>
                <a:lnTo>
                  <a:pt x="159" y="1361"/>
                </a:lnTo>
                <a:lnTo>
                  <a:pt x="153" y="1361"/>
                </a:lnTo>
                <a:lnTo>
                  <a:pt x="148" y="1361"/>
                </a:lnTo>
                <a:lnTo>
                  <a:pt x="148" y="1356"/>
                </a:lnTo>
                <a:lnTo>
                  <a:pt x="143" y="1356"/>
                </a:lnTo>
                <a:lnTo>
                  <a:pt x="138" y="1356"/>
                </a:lnTo>
                <a:lnTo>
                  <a:pt x="138" y="1350"/>
                </a:lnTo>
                <a:lnTo>
                  <a:pt x="132" y="1350"/>
                </a:lnTo>
                <a:lnTo>
                  <a:pt x="132" y="1345"/>
                </a:lnTo>
                <a:lnTo>
                  <a:pt x="138" y="1345"/>
                </a:lnTo>
                <a:lnTo>
                  <a:pt x="132" y="1345"/>
                </a:lnTo>
                <a:lnTo>
                  <a:pt x="127" y="1345"/>
                </a:lnTo>
                <a:lnTo>
                  <a:pt x="127" y="1340"/>
                </a:lnTo>
                <a:lnTo>
                  <a:pt x="122" y="1345"/>
                </a:lnTo>
                <a:lnTo>
                  <a:pt x="122" y="1340"/>
                </a:lnTo>
                <a:lnTo>
                  <a:pt x="116" y="1340"/>
                </a:lnTo>
                <a:lnTo>
                  <a:pt x="116" y="1334"/>
                </a:lnTo>
                <a:lnTo>
                  <a:pt x="116" y="1329"/>
                </a:lnTo>
                <a:lnTo>
                  <a:pt x="116" y="1324"/>
                </a:lnTo>
                <a:lnTo>
                  <a:pt x="116" y="1319"/>
                </a:lnTo>
                <a:lnTo>
                  <a:pt x="122" y="1313"/>
                </a:lnTo>
                <a:lnTo>
                  <a:pt x="122" y="1319"/>
                </a:lnTo>
                <a:lnTo>
                  <a:pt x="122" y="1313"/>
                </a:lnTo>
                <a:lnTo>
                  <a:pt x="122" y="1319"/>
                </a:lnTo>
                <a:lnTo>
                  <a:pt x="127" y="1319"/>
                </a:lnTo>
                <a:lnTo>
                  <a:pt x="127" y="1313"/>
                </a:lnTo>
                <a:lnTo>
                  <a:pt x="132" y="1313"/>
                </a:lnTo>
                <a:lnTo>
                  <a:pt x="132" y="1308"/>
                </a:lnTo>
                <a:lnTo>
                  <a:pt x="138" y="1308"/>
                </a:lnTo>
                <a:lnTo>
                  <a:pt x="143" y="1308"/>
                </a:lnTo>
                <a:lnTo>
                  <a:pt x="143" y="1303"/>
                </a:lnTo>
                <a:lnTo>
                  <a:pt x="148" y="1303"/>
                </a:lnTo>
                <a:lnTo>
                  <a:pt x="148" y="1297"/>
                </a:lnTo>
                <a:lnTo>
                  <a:pt x="153" y="1292"/>
                </a:lnTo>
                <a:lnTo>
                  <a:pt x="153" y="1297"/>
                </a:lnTo>
                <a:lnTo>
                  <a:pt x="153" y="1292"/>
                </a:lnTo>
                <a:lnTo>
                  <a:pt x="159" y="1292"/>
                </a:lnTo>
                <a:lnTo>
                  <a:pt x="153" y="1292"/>
                </a:lnTo>
                <a:lnTo>
                  <a:pt x="153" y="1287"/>
                </a:lnTo>
                <a:lnTo>
                  <a:pt x="159" y="1287"/>
                </a:lnTo>
                <a:lnTo>
                  <a:pt x="159" y="1281"/>
                </a:lnTo>
                <a:lnTo>
                  <a:pt x="164" y="1281"/>
                </a:lnTo>
                <a:lnTo>
                  <a:pt x="164" y="1276"/>
                </a:lnTo>
                <a:lnTo>
                  <a:pt x="169" y="1276"/>
                </a:lnTo>
                <a:lnTo>
                  <a:pt x="169" y="1271"/>
                </a:lnTo>
                <a:lnTo>
                  <a:pt x="169" y="1266"/>
                </a:lnTo>
                <a:lnTo>
                  <a:pt x="175" y="1266"/>
                </a:lnTo>
                <a:lnTo>
                  <a:pt x="175" y="1260"/>
                </a:lnTo>
                <a:lnTo>
                  <a:pt x="175" y="1255"/>
                </a:lnTo>
                <a:lnTo>
                  <a:pt x="180" y="1255"/>
                </a:lnTo>
                <a:lnTo>
                  <a:pt x="180" y="1250"/>
                </a:lnTo>
                <a:lnTo>
                  <a:pt x="180" y="1244"/>
                </a:lnTo>
                <a:lnTo>
                  <a:pt x="185" y="1244"/>
                </a:lnTo>
                <a:lnTo>
                  <a:pt x="180" y="1244"/>
                </a:lnTo>
                <a:lnTo>
                  <a:pt x="180" y="1239"/>
                </a:lnTo>
                <a:lnTo>
                  <a:pt x="180" y="1234"/>
                </a:lnTo>
                <a:lnTo>
                  <a:pt x="185" y="1234"/>
                </a:lnTo>
                <a:lnTo>
                  <a:pt x="185" y="1229"/>
                </a:lnTo>
                <a:lnTo>
                  <a:pt x="180" y="1229"/>
                </a:lnTo>
                <a:lnTo>
                  <a:pt x="185" y="1229"/>
                </a:lnTo>
                <a:lnTo>
                  <a:pt x="185" y="1223"/>
                </a:lnTo>
                <a:lnTo>
                  <a:pt x="185" y="1218"/>
                </a:lnTo>
                <a:lnTo>
                  <a:pt x="191" y="1218"/>
                </a:lnTo>
                <a:lnTo>
                  <a:pt x="191" y="1213"/>
                </a:lnTo>
                <a:lnTo>
                  <a:pt x="196" y="1213"/>
                </a:lnTo>
                <a:lnTo>
                  <a:pt x="196" y="1207"/>
                </a:lnTo>
                <a:lnTo>
                  <a:pt x="201" y="1207"/>
                </a:lnTo>
                <a:lnTo>
                  <a:pt x="201" y="1213"/>
                </a:lnTo>
                <a:lnTo>
                  <a:pt x="201" y="1207"/>
                </a:lnTo>
                <a:lnTo>
                  <a:pt x="201" y="1202"/>
                </a:lnTo>
                <a:lnTo>
                  <a:pt x="206" y="1202"/>
                </a:lnTo>
                <a:lnTo>
                  <a:pt x="201" y="1202"/>
                </a:lnTo>
                <a:lnTo>
                  <a:pt x="201" y="1197"/>
                </a:lnTo>
                <a:lnTo>
                  <a:pt x="201" y="1191"/>
                </a:lnTo>
                <a:lnTo>
                  <a:pt x="201" y="1186"/>
                </a:lnTo>
                <a:lnTo>
                  <a:pt x="201" y="1181"/>
                </a:lnTo>
                <a:lnTo>
                  <a:pt x="196" y="1181"/>
                </a:lnTo>
                <a:lnTo>
                  <a:pt x="196" y="1176"/>
                </a:lnTo>
                <a:lnTo>
                  <a:pt x="196" y="1170"/>
                </a:lnTo>
                <a:lnTo>
                  <a:pt x="196" y="1165"/>
                </a:lnTo>
                <a:lnTo>
                  <a:pt x="191" y="1165"/>
                </a:lnTo>
                <a:lnTo>
                  <a:pt x="191" y="1160"/>
                </a:lnTo>
                <a:lnTo>
                  <a:pt x="196" y="1160"/>
                </a:lnTo>
                <a:lnTo>
                  <a:pt x="196" y="1154"/>
                </a:lnTo>
                <a:lnTo>
                  <a:pt x="191" y="1154"/>
                </a:lnTo>
                <a:lnTo>
                  <a:pt x="191" y="1149"/>
                </a:lnTo>
                <a:lnTo>
                  <a:pt x="196" y="1149"/>
                </a:lnTo>
                <a:lnTo>
                  <a:pt x="191" y="1144"/>
                </a:lnTo>
                <a:lnTo>
                  <a:pt x="191" y="1139"/>
                </a:lnTo>
                <a:lnTo>
                  <a:pt x="191" y="1133"/>
                </a:lnTo>
                <a:lnTo>
                  <a:pt x="196" y="1128"/>
                </a:lnTo>
                <a:lnTo>
                  <a:pt x="191" y="1128"/>
                </a:lnTo>
                <a:lnTo>
                  <a:pt x="196" y="1128"/>
                </a:lnTo>
                <a:lnTo>
                  <a:pt x="191" y="1128"/>
                </a:lnTo>
                <a:lnTo>
                  <a:pt x="191" y="1123"/>
                </a:lnTo>
                <a:lnTo>
                  <a:pt x="191" y="1128"/>
                </a:lnTo>
                <a:lnTo>
                  <a:pt x="185" y="1128"/>
                </a:lnTo>
                <a:lnTo>
                  <a:pt x="185" y="1133"/>
                </a:lnTo>
                <a:lnTo>
                  <a:pt x="180" y="1133"/>
                </a:lnTo>
                <a:lnTo>
                  <a:pt x="180" y="1139"/>
                </a:lnTo>
                <a:lnTo>
                  <a:pt x="180" y="1144"/>
                </a:lnTo>
                <a:lnTo>
                  <a:pt x="175" y="1144"/>
                </a:lnTo>
                <a:lnTo>
                  <a:pt x="175" y="1149"/>
                </a:lnTo>
                <a:lnTo>
                  <a:pt x="169" y="1149"/>
                </a:lnTo>
                <a:lnTo>
                  <a:pt x="169" y="1154"/>
                </a:lnTo>
                <a:lnTo>
                  <a:pt x="164" y="1154"/>
                </a:lnTo>
                <a:lnTo>
                  <a:pt x="164" y="1160"/>
                </a:lnTo>
                <a:lnTo>
                  <a:pt x="159" y="1160"/>
                </a:lnTo>
                <a:lnTo>
                  <a:pt x="159" y="1154"/>
                </a:lnTo>
                <a:lnTo>
                  <a:pt x="159" y="1160"/>
                </a:lnTo>
                <a:lnTo>
                  <a:pt x="159" y="1165"/>
                </a:lnTo>
                <a:lnTo>
                  <a:pt x="153" y="1165"/>
                </a:lnTo>
                <a:lnTo>
                  <a:pt x="148" y="1165"/>
                </a:lnTo>
                <a:lnTo>
                  <a:pt x="148" y="1170"/>
                </a:lnTo>
                <a:lnTo>
                  <a:pt x="148" y="1165"/>
                </a:lnTo>
                <a:lnTo>
                  <a:pt x="148" y="1170"/>
                </a:lnTo>
                <a:lnTo>
                  <a:pt x="143" y="1170"/>
                </a:lnTo>
                <a:lnTo>
                  <a:pt x="143" y="1176"/>
                </a:lnTo>
                <a:lnTo>
                  <a:pt x="138" y="1176"/>
                </a:lnTo>
                <a:lnTo>
                  <a:pt x="132" y="1176"/>
                </a:lnTo>
                <a:lnTo>
                  <a:pt x="132" y="1181"/>
                </a:lnTo>
                <a:lnTo>
                  <a:pt x="127" y="1176"/>
                </a:lnTo>
                <a:lnTo>
                  <a:pt x="127" y="1181"/>
                </a:lnTo>
                <a:lnTo>
                  <a:pt x="127" y="1176"/>
                </a:lnTo>
                <a:lnTo>
                  <a:pt x="122" y="1154"/>
                </a:lnTo>
                <a:lnTo>
                  <a:pt x="79" y="1123"/>
                </a:lnTo>
                <a:lnTo>
                  <a:pt x="11" y="1070"/>
                </a:lnTo>
                <a:lnTo>
                  <a:pt x="11" y="1064"/>
                </a:lnTo>
                <a:lnTo>
                  <a:pt x="11" y="1049"/>
                </a:lnTo>
                <a:lnTo>
                  <a:pt x="5" y="1049"/>
                </a:lnTo>
                <a:lnTo>
                  <a:pt x="11" y="1049"/>
                </a:lnTo>
                <a:lnTo>
                  <a:pt x="11" y="1043"/>
                </a:lnTo>
                <a:lnTo>
                  <a:pt x="11" y="1038"/>
                </a:lnTo>
                <a:lnTo>
                  <a:pt x="11" y="1033"/>
                </a:lnTo>
                <a:lnTo>
                  <a:pt x="11" y="1027"/>
                </a:lnTo>
                <a:lnTo>
                  <a:pt x="11" y="1022"/>
                </a:lnTo>
                <a:lnTo>
                  <a:pt x="5" y="1022"/>
                </a:lnTo>
                <a:lnTo>
                  <a:pt x="0" y="1022"/>
                </a:lnTo>
                <a:lnTo>
                  <a:pt x="0" y="1017"/>
                </a:lnTo>
                <a:lnTo>
                  <a:pt x="5" y="1017"/>
                </a:lnTo>
                <a:lnTo>
                  <a:pt x="5" y="1011"/>
                </a:lnTo>
                <a:lnTo>
                  <a:pt x="5" y="1006"/>
                </a:lnTo>
                <a:lnTo>
                  <a:pt x="11" y="1006"/>
                </a:lnTo>
                <a:lnTo>
                  <a:pt x="11" y="1001"/>
                </a:lnTo>
                <a:lnTo>
                  <a:pt x="11" y="996"/>
                </a:lnTo>
                <a:lnTo>
                  <a:pt x="11" y="990"/>
                </a:lnTo>
                <a:lnTo>
                  <a:pt x="11" y="985"/>
                </a:lnTo>
                <a:lnTo>
                  <a:pt x="5" y="985"/>
                </a:lnTo>
                <a:lnTo>
                  <a:pt x="5" y="980"/>
                </a:lnTo>
                <a:lnTo>
                  <a:pt x="0" y="980"/>
                </a:lnTo>
                <a:lnTo>
                  <a:pt x="0" y="974"/>
                </a:lnTo>
                <a:lnTo>
                  <a:pt x="5" y="974"/>
                </a:lnTo>
                <a:lnTo>
                  <a:pt x="5" y="969"/>
                </a:lnTo>
                <a:lnTo>
                  <a:pt x="5" y="964"/>
                </a:lnTo>
                <a:lnTo>
                  <a:pt x="11" y="953"/>
                </a:lnTo>
                <a:lnTo>
                  <a:pt x="101" y="974"/>
                </a:lnTo>
                <a:lnTo>
                  <a:pt x="106" y="974"/>
                </a:lnTo>
                <a:lnTo>
                  <a:pt x="111" y="974"/>
                </a:lnTo>
                <a:lnTo>
                  <a:pt x="111" y="980"/>
                </a:lnTo>
                <a:lnTo>
                  <a:pt x="111" y="985"/>
                </a:lnTo>
                <a:lnTo>
                  <a:pt x="106" y="985"/>
                </a:lnTo>
                <a:lnTo>
                  <a:pt x="111" y="985"/>
                </a:lnTo>
                <a:lnTo>
                  <a:pt x="111" y="990"/>
                </a:lnTo>
                <a:lnTo>
                  <a:pt x="106" y="990"/>
                </a:lnTo>
                <a:lnTo>
                  <a:pt x="111" y="990"/>
                </a:lnTo>
                <a:lnTo>
                  <a:pt x="111" y="996"/>
                </a:lnTo>
                <a:lnTo>
                  <a:pt x="111" y="1001"/>
                </a:lnTo>
                <a:lnTo>
                  <a:pt x="111" y="1006"/>
                </a:lnTo>
                <a:lnTo>
                  <a:pt x="111" y="1011"/>
                </a:lnTo>
                <a:lnTo>
                  <a:pt x="106" y="1011"/>
                </a:lnTo>
                <a:lnTo>
                  <a:pt x="106" y="1017"/>
                </a:lnTo>
                <a:lnTo>
                  <a:pt x="111" y="1017"/>
                </a:lnTo>
                <a:lnTo>
                  <a:pt x="116" y="1017"/>
                </a:lnTo>
                <a:lnTo>
                  <a:pt x="116" y="1011"/>
                </a:lnTo>
                <a:lnTo>
                  <a:pt x="116" y="1006"/>
                </a:lnTo>
                <a:lnTo>
                  <a:pt x="116" y="1001"/>
                </a:lnTo>
                <a:lnTo>
                  <a:pt x="116" y="996"/>
                </a:lnTo>
                <a:lnTo>
                  <a:pt x="122" y="990"/>
                </a:lnTo>
                <a:lnTo>
                  <a:pt x="122" y="985"/>
                </a:lnTo>
                <a:lnTo>
                  <a:pt x="122" y="980"/>
                </a:lnTo>
                <a:lnTo>
                  <a:pt x="122" y="974"/>
                </a:lnTo>
                <a:lnTo>
                  <a:pt x="116" y="974"/>
                </a:lnTo>
                <a:lnTo>
                  <a:pt x="116" y="969"/>
                </a:lnTo>
                <a:lnTo>
                  <a:pt x="122" y="969"/>
                </a:lnTo>
                <a:lnTo>
                  <a:pt x="122" y="964"/>
                </a:lnTo>
                <a:lnTo>
                  <a:pt x="127" y="964"/>
                </a:lnTo>
                <a:lnTo>
                  <a:pt x="127" y="959"/>
                </a:lnTo>
                <a:lnTo>
                  <a:pt x="127" y="953"/>
                </a:lnTo>
                <a:lnTo>
                  <a:pt x="132" y="948"/>
                </a:lnTo>
                <a:lnTo>
                  <a:pt x="132" y="943"/>
                </a:lnTo>
                <a:lnTo>
                  <a:pt x="132" y="937"/>
                </a:lnTo>
                <a:lnTo>
                  <a:pt x="127" y="937"/>
                </a:lnTo>
                <a:lnTo>
                  <a:pt x="132" y="932"/>
                </a:lnTo>
                <a:lnTo>
                  <a:pt x="217" y="853"/>
                </a:lnTo>
                <a:lnTo>
                  <a:pt x="222" y="847"/>
                </a:lnTo>
                <a:lnTo>
                  <a:pt x="228" y="842"/>
                </a:lnTo>
                <a:lnTo>
                  <a:pt x="238" y="826"/>
                </a:lnTo>
                <a:lnTo>
                  <a:pt x="265" y="794"/>
                </a:lnTo>
                <a:lnTo>
                  <a:pt x="286" y="794"/>
                </a:lnTo>
                <a:lnTo>
                  <a:pt x="291" y="794"/>
                </a:lnTo>
                <a:lnTo>
                  <a:pt x="291" y="789"/>
                </a:lnTo>
                <a:lnTo>
                  <a:pt x="296" y="789"/>
                </a:lnTo>
                <a:lnTo>
                  <a:pt x="296" y="794"/>
                </a:lnTo>
                <a:lnTo>
                  <a:pt x="302" y="794"/>
                </a:lnTo>
                <a:lnTo>
                  <a:pt x="302" y="800"/>
                </a:lnTo>
                <a:lnTo>
                  <a:pt x="307" y="800"/>
                </a:lnTo>
                <a:lnTo>
                  <a:pt x="307" y="794"/>
                </a:lnTo>
                <a:lnTo>
                  <a:pt x="312" y="794"/>
                </a:lnTo>
                <a:lnTo>
                  <a:pt x="312" y="789"/>
                </a:lnTo>
                <a:lnTo>
                  <a:pt x="318" y="789"/>
                </a:lnTo>
                <a:lnTo>
                  <a:pt x="323" y="789"/>
                </a:lnTo>
                <a:lnTo>
                  <a:pt x="323" y="794"/>
                </a:lnTo>
                <a:lnTo>
                  <a:pt x="328" y="794"/>
                </a:lnTo>
                <a:lnTo>
                  <a:pt x="328" y="789"/>
                </a:lnTo>
                <a:lnTo>
                  <a:pt x="333" y="784"/>
                </a:lnTo>
                <a:lnTo>
                  <a:pt x="333" y="779"/>
                </a:lnTo>
                <a:lnTo>
                  <a:pt x="333" y="773"/>
                </a:lnTo>
                <a:lnTo>
                  <a:pt x="333" y="768"/>
                </a:lnTo>
                <a:lnTo>
                  <a:pt x="328" y="768"/>
                </a:lnTo>
                <a:lnTo>
                  <a:pt x="328" y="763"/>
                </a:lnTo>
                <a:lnTo>
                  <a:pt x="333" y="763"/>
                </a:lnTo>
                <a:lnTo>
                  <a:pt x="328" y="763"/>
                </a:lnTo>
                <a:lnTo>
                  <a:pt x="328" y="757"/>
                </a:lnTo>
                <a:lnTo>
                  <a:pt x="328" y="752"/>
                </a:lnTo>
                <a:lnTo>
                  <a:pt x="333" y="752"/>
                </a:lnTo>
                <a:lnTo>
                  <a:pt x="349" y="731"/>
                </a:lnTo>
                <a:lnTo>
                  <a:pt x="349" y="726"/>
                </a:lnTo>
                <a:lnTo>
                  <a:pt x="349" y="720"/>
                </a:lnTo>
                <a:lnTo>
                  <a:pt x="355" y="720"/>
                </a:lnTo>
                <a:lnTo>
                  <a:pt x="360" y="720"/>
                </a:lnTo>
                <a:lnTo>
                  <a:pt x="365" y="720"/>
                </a:lnTo>
                <a:lnTo>
                  <a:pt x="365" y="715"/>
                </a:lnTo>
                <a:lnTo>
                  <a:pt x="371" y="715"/>
                </a:lnTo>
                <a:lnTo>
                  <a:pt x="376" y="715"/>
                </a:lnTo>
                <a:lnTo>
                  <a:pt x="376" y="710"/>
                </a:lnTo>
                <a:lnTo>
                  <a:pt x="381" y="710"/>
                </a:lnTo>
                <a:lnTo>
                  <a:pt x="386" y="710"/>
                </a:lnTo>
                <a:lnTo>
                  <a:pt x="397" y="710"/>
                </a:lnTo>
                <a:lnTo>
                  <a:pt x="408" y="710"/>
                </a:lnTo>
                <a:lnTo>
                  <a:pt x="423" y="710"/>
                </a:lnTo>
                <a:lnTo>
                  <a:pt x="429" y="715"/>
                </a:lnTo>
                <a:lnTo>
                  <a:pt x="434" y="715"/>
                </a:lnTo>
                <a:lnTo>
                  <a:pt x="439" y="715"/>
                </a:lnTo>
                <a:lnTo>
                  <a:pt x="450" y="720"/>
                </a:lnTo>
                <a:lnTo>
                  <a:pt x="455" y="720"/>
                </a:lnTo>
                <a:lnTo>
                  <a:pt x="466" y="720"/>
                </a:lnTo>
                <a:lnTo>
                  <a:pt x="471" y="726"/>
                </a:lnTo>
                <a:lnTo>
                  <a:pt x="476" y="726"/>
                </a:lnTo>
                <a:lnTo>
                  <a:pt x="476" y="720"/>
                </a:lnTo>
                <a:lnTo>
                  <a:pt x="482" y="720"/>
                </a:lnTo>
                <a:lnTo>
                  <a:pt x="482" y="710"/>
                </a:lnTo>
                <a:lnTo>
                  <a:pt x="487" y="699"/>
                </a:lnTo>
                <a:lnTo>
                  <a:pt x="498" y="683"/>
                </a:lnTo>
                <a:lnTo>
                  <a:pt x="508" y="667"/>
                </a:lnTo>
                <a:lnTo>
                  <a:pt x="513" y="651"/>
                </a:lnTo>
                <a:lnTo>
                  <a:pt x="519" y="651"/>
                </a:lnTo>
                <a:lnTo>
                  <a:pt x="519" y="646"/>
                </a:lnTo>
                <a:lnTo>
                  <a:pt x="524" y="646"/>
                </a:lnTo>
                <a:lnTo>
                  <a:pt x="524" y="641"/>
                </a:lnTo>
                <a:lnTo>
                  <a:pt x="529" y="641"/>
                </a:lnTo>
                <a:lnTo>
                  <a:pt x="529" y="636"/>
                </a:lnTo>
                <a:lnTo>
                  <a:pt x="535" y="636"/>
                </a:lnTo>
                <a:lnTo>
                  <a:pt x="540" y="630"/>
                </a:lnTo>
                <a:lnTo>
                  <a:pt x="545" y="625"/>
                </a:lnTo>
                <a:lnTo>
                  <a:pt x="545" y="620"/>
                </a:lnTo>
                <a:lnTo>
                  <a:pt x="551" y="620"/>
                </a:lnTo>
                <a:lnTo>
                  <a:pt x="551" y="614"/>
                </a:lnTo>
                <a:lnTo>
                  <a:pt x="545" y="614"/>
                </a:lnTo>
                <a:lnTo>
                  <a:pt x="540" y="614"/>
                </a:lnTo>
                <a:lnTo>
                  <a:pt x="540" y="609"/>
                </a:lnTo>
                <a:lnTo>
                  <a:pt x="535" y="609"/>
                </a:lnTo>
                <a:lnTo>
                  <a:pt x="529" y="609"/>
                </a:lnTo>
                <a:lnTo>
                  <a:pt x="524" y="609"/>
                </a:lnTo>
                <a:lnTo>
                  <a:pt x="519" y="609"/>
                </a:lnTo>
                <a:lnTo>
                  <a:pt x="513" y="609"/>
                </a:lnTo>
                <a:lnTo>
                  <a:pt x="508" y="609"/>
                </a:lnTo>
                <a:lnTo>
                  <a:pt x="503" y="609"/>
                </a:lnTo>
                <a:lnTo>
                  <a:pt x="503" y="614"/>
                </a:lnTo>
                <a:lnTo>
                  <a:pt x="498" y="609"/>
                </a:lnTo>
                <a:lnTo>
                  <a:pt x="498" y="614"/>
                </a:lnTo>
                <a:lnTo>
                  <a:pt x="492" y="614"/>
                </a:lnTo>
                <a:lnTo>
                  <a:pt x="492" y="609"/>
                </a:lnTo>
                <a:lnTo>
                  <a:pt x="492" y="614"/>
                </a:lnTo>
                <a:lnTo>
                  <a:pt x="487" y="609"/>
                </a:lnTo>
                <a:lnTo>
                  <a:pt x="482" y="609"/>
                </a:lnTo>
                <a:lnTo>
                  <a:pt x="487" y="609"/>
                </a:lnTo>
                <a:lnTo>
                  <a:pt x="487" y="604"/>
                </a:lnTo>
                <a:lnTo>
                  <a:pt x="487" y="599"/>
                </a:lnTo>
                <a:lnTo>
                  <a:pt x="487" y="593"/>
                </a:lnTo>
                <a:lnTo>
                  <a:pt x="487" y="588"/>
                </a:lnTo>
                <a:lnTo>
                  <a:pt x="487" y="593"/>
                </a:lnTo>
                <a:lnTo>
                  <a:pt x="482" y="593"/>
                </a:lnTo>
                <a:lnTo>
                  <a:pt x="482" y="588"/>
                </a:lnTo>
                <a:lnTo>
                  <a:pt x="476" y="588"/>
                </a:lnTo>
                <a:lnTo>
                  <a:pt x="471" y="588"/>
                </a:lnTo>
                <a:lnTo>
                  <a:pt x="466" y="588"/>
                </a:lnTo>
                <a:lnTo>
                  <a:pt x="461" y="588"/>
                </a:lnTo>
                <a:lnTo>
                  <a:pt x="455" y="588"/>
                </a:lnTo>
                <a:lnTo>
                  <a:pt x="455" y="583"/>
                </a:lnTo>
                <a:lnTo>
                  <a:pt x="450" y="583"/>
                </a:lnTo>
                <a:lnTo>
                  <a:pt x="450" y="577"/>
                </a:lnTo>
                <a:lnTo>
                  <a:pt x="445" y="577"/>
                </a:lnTo>
                <a:lnTo>
                  <a:pt x="445" y="572"/>
                </a:lnTo>
                <a:lnTo>
                  <a:pt x="439" y="572"/>
                </a:lnTo>
                <a:lnTo>
                  <a:pt x="439" y="567"/>
                </a:lnTo>
                <a:lnTo>
                  <a:pt x="434" y="567"/>
                </a:lnTo>
                <a:lnTo>
                  <a:pt x="434" y="572"/>
                </a:lnTo>
                <a:lnTo>
                  <a:pt x="429" y="572"/>
                </a:lnTo>
                <a:lnTo>
                  <a:pt x="423" y="572"/>
                </a:lnTo>
                <a:lnTo>
                  <a:pt x="423" y="567"/>
                </a:lnTo>
                <a:lnTo>
                  <a:pt x="418" y="567"/>
                </a:lnTo>
                <a:lnTo>
                  <a:pt x="418" y="561"/>
                </a:lnTo>
                <a:lnTo>
                  <a:pt x="413" y="561"/>
                </a:lnTo>
                <a:lnTo>
                  <a:pt x="408" y="561"/>
                </a:lnTo>
                <a:lnTo>
                  <a:pt x="408" y="567"/>
                </a:lnTo>
                <a:lnTo>
                  <a:pt x="402" y="567"/>
                </a:lnTo>
                <a:lnTo>
                  <a:pt x="397" y="567"/>
                </a:lnTo>
                <a:lnTo>
                  <a:pt x="402" y="561"/>
                </a:lnTo>
                <a:lnTo>
                  <a:pt x="397" y="561"/>
                </a:lnTo>
                <a:lnTo>
                  <a:pt x="397" y="556"/>
                </a:lnTo>
                <a:lnTo>
                  <a:pt x="397" y="551"/>
                </a:lnTo>
                <a:lnTo>
                  <a:pt x="392" y="551"/>
                </a:lnTo>
                <a:lnTo>
                  <a:pt x="392" y="546"/>
                </a:lnTo>
                <a:lnTo>
                  <a:pt x="392" y="540"/>
                </a:lnTo>
                <a:lnTo>
                  <a:pt x="392" y="535"/>
                </a:lnTo>
                <a:lnTo>
                  <a:pt x="386" y="535"/>
                </a:lnTo>
                <a:lnTo>
                  <a:pt x="381" y="530"/>
                </a:lnTo>
                <a:lnTo>
                  <a:pt x="386" y="530"/>
                </a:lnTo>
                <a:lnTo>
                  <a:pt x="386" y="524"/>
                </a:lnTo>
                <a:lnTo>
                  <a:pt x="386" y="519"/>
                </a:lnTo>
                <a:lnTo>
                  <a:pt x="392" y="514"/>
                </a:lnTo>
                <a:lnTo>
                  <a:pt x="397" y="514"/>
                </a:lnTo>
                <a:lnTo>
                  <a:pt x="397" y="509"/>
                </a:lnTo>
                <a:lnTo>
                  <a:pt x="402" y="503"/>
                </a:lnTo>
                <a:lnTo>
                  <a:pt x="402" y="498"/>
                </a:lnTo>
                <a:lnTo>
                  <a:pt x="397" y="498"/>
                </a:lnTo>
                <a:lnTo>
                  <a:pt x="397" y="493"/>
                </a:lnTo>
                <a:lnTo>
                  <a:pt x="397" y="487"/>
                </a:lnTo>
                <a:lnTo>
                  <a:pt x="397" y="482"/>
                </a:lnTo>
                <a:lnTo>
                  <a:pt x="397" y="477"/>
                </a:lnTo>
                <a:lnTo>
                  <a:pt x="392" y="471"/>
                </a:lnTo>
                <a:lnTo>
                  <a:pt x="392" y="466"/>
                </a:lnTo>
                <a:lnTo>
                  <a:pt x="392" y="461"/>
                </a:lnTo>
                <a:lnTo>
                  <a:pt x="392" y="456"/>
                </a:lnTo>
                <a:lnTo>
                  <a:pt x="397" y="450"/>
                </a:lnTo>
                <a:lnTo>
                  <a:pt x="397" y="445"/>
                </a:lnTo>
                <a:lnTo>
                  <a:pt x="397" y="440"/>
                </a:lnTo>
                <a:lnTo>
                  <a:pt x="402" y="440"/>
                </a:lnTo>
                <a:lnTo>
                  <a:pt x="402" y="434"/>
                </a:lnTo>
                <a:lnTo>
                  <a:pt x="402" y="429"/>
                </a:lnTo>
                <a:lnTo>
                  <a:pt x="408" y="429"/>
                </a:lnTo>
                <a:lnTo>
                  <a:pt x="408" y="424"/>
                </a:lnTo>
                <a:lnTo>
                  <a:pt x="408" y="419"/>
                </a:lnTo>
                <a:lnTo>
                  <a:pt x="413" y="419"/>
                </a:lnTo>
                <a:lnTo>
                  <a:pt x="413" y="413"/>
                </a:lnTo>
                <a:lnTo>
                  <a:pt x="413" y="408"/>
                </a:lnTo>
                <a:lnTo>
                  <a:pt x="418" y="408"/>
                </a:lnTo>
                <a:lnTo>
                  <a:pt x="418" y="403"/>
                </a:lnTo>
                <a:lnTo>
                  <a:pt x="423" y="403"/>
                </a:lnTo>
                <a:lnTo>
                  <a:pt x="429" y="403"/>
                </a:lnTo>
                <a:lnTo>
                  <a:pt x="429" y="397"/>
                </a:lnTo>
                <a:lnTo>
                  <a:pt x="434" y="397"/>
                </a:lnTo>
                <a:lnTo>
                  <a:pt x="439" y="397"/>
                </a:lnTo>
                <a:lnTo>
                  <a:pt x="439" y="392"/>
                </a:lnTo>
                <a:lnTo>
                  <a:pt x="439" y="387"/>
                </a:lnTo>
                <a:lnTo>
                  <a:pt x="439" y="381"/>
                </a:lnTo>
                <a:lnTo>
                  <a:pt x="439" y="376"/>
                </a:lnTo>
                <a:lnTo>
                  <a:pt x="439" y="371"/>
                </a:lnTo>
                <a:lnTo>
                  <a:pt x="439" y="366"/>
                </a:lnTo>
                <a:lnTo>
                  <a:pt x="439" y="360"/>
                </a:lnTo>
                <a:lnTo>
                  <a:pt x="439" y="355"/>
                </a:lnTo>
                <a:lnTo>
                  <a:pt x="439" y="350"/>
                </a:lnTo>
                <a:lnTo>
                  <a:pt x="439" y="344"/>
                </a:lnTo>
                <a:lnTo>
                  <a:pt x="439" y="339"/>
                </a:lnTo>
                <a:lnTo>
                  <a:pt x="439" y="334"/>
                </a:lnTo>
                <a:lnTo>
                  <a:pt x="439" y="329"/>
                </a:lnTo>
                <a:lnTo>
                  <a:pt x="439" y="323"/>
                </a:lnTo>
                <a:lnTo>
                  <a:pt x="439" y="318"/>
                </a:lnTo>
                <a:lnTo>
                  <a:pt x="439" y="313"/>
                </a:lnTo>
                <a:lnTo>
                  <a:pt x="434" y="313"/>
                </a:lnTo>
                <a:lnTo>
                  <a:pt x="434" y="307"/>
                </a:lnTo>
                <a:lnTo>
                  <a:pt x="439" y="307"/>
                </a:lnTo>
                <a:lnTo>
                  <a:pt x="439" y="302"/>
                </a:lnTo>
                <a:lnTo>
                  <a:pt x="445" y="302"/>
                </a:lnTo>
                <a:lnTo>
                  <a:pt x="445" y="297"/>
                </a:lnTo>
                <a:lnTo>
                  <a:pt x="450" y="297"/>
                </a:lnTo>
                <a:lnTo>
                  <a:pt x="450" y="291"/>
                </a:lnTo>
                <a:lnTo>
                  <a:pt x="439" y="276"/>
                </a:lnTo>
                <a:lnTo>
                  <a:pt x="455" y="276"/>
                </a:lnTo>
                <a:lnTo>
                  <a:pt x="461" y="276"/>
                </a:lnTo>
                <a:lnTo>
                  <a:pt x="461" y="270"/>
                </a:lnTo>
                <a:lnTo>
                  <a:pt x="466" y="249"/>
                </a:lnTo>
                <a:lnTo>
                  <a:pt x="476" y="217"/>
                </a:lnTo>
                <a:lnTo>
                  <a:pt x="476" y="212"/>
                </a:lnTo>
                <a:lnTo>
                  <a:pt x="482" y="212"/>
                </a:lnTo>
                <a:lnTo>
                  <a:pt x="487" y="212"/>
                </a:lnTo>
                <a:lnTo>
                  <a:pt x="487" y="207"/>
                </a:lnTo>
                <a:lnTo>
                  <a:pt x="503" y="212"/>
                </a:lnTo>
                <a:lnTo>
                  <a:pt x="508" y="191"/>
                </a:lnTo>
                <a:lnTo>
                  <a:pt x="508" y="186"/>
                </a:lnTo>
                <a:lnTo>
                  <a:pt x="508" y="180"/>
                </a:lnTo>
                <a:lnTo>
                  <a:pt x="508" y="175"/>
                </a:lnTo>
                <a:lnTo>
                  <a:pt x="508" y="154"/>
                </a:lnTo>
                <a:lnTo>
                  <a:pt x="508" y="149"/>
                </a:lnTo>
                <a:lnTo>
                  <a:pt x="508" y="138"/>
                </a:lnTo>
                <a:lnTo>
                  <a:pt x="498" y="90"/>
                </a:lnTo>
                <a:lnTo>
                  <a:pt x="540" y="64"/>
                </a:lnTo>
                <a:lnTo>
                  <a:pt x="572" y="48"/>
                </a:lnTo>
                <a:lnTo>
                  <a:pt x="577" y="48"/>
                </a:lnTo>
                <a:lnTo>
                  <a:pt x="609" y="64"/>
                </a:lnTo>
                <a:lnTo>
                  <a:pt x="609" y="69"/>
                </a:lnTo>
                <a:lnTo>
                  <a:pt x="614" y="64"/>
                </a:lnTo>
                <a:lnTo>
                  <a:pt x="625" y="64"/>
                </a:lnTo>
                <a:lnTo>
                  <a:pt x="678" y="59"/>
                </a:lnTo>
                <a:lnTo>
                  <a:pt x="678" y="53"/>
                </a:lnTo>
                <a:lnTo>
                  <a:pt x="678" y="48"/>
                </a:lnTo>
                <a:lnTo>
                  <a:pt x="683" y="43"/>
                </a:lnTo>
                <a:lnTo>
                  <a:pt x="688" y="37"/>
                </a:lnTo>
                <a:lnTo>
                  <a:pt x="688" y="32"/>
                </a:lnTo>
                <a:lnTo>
                  <a:pt x="688" y="27"/>
                </a:lnTo>
                <a:lnTo>
                  <a:pt x="688" y="16"/>
                </a:lnTo>
                <a:lnTo>
                  <a:pt x="693" y="11"/>
                </a:lnTo>
                <a:lnTo>
                  <a:pt x="693" y="6"/>
                </a:lnTo>
                <a:lnTo>
                  <a:pt x="693" y="0"/>
                </a:lnTo>
                <a:lnTo>
                  <a:pt x="699" y="0"/>
                </a:lnTo>
                <a:lnTo>
                  <a:pt x="704" y="0"/>
                </a:lnTo>
                <a:lnTo>
                  <a:pt x="709" y="0"/>
                </a:lnTo>
                <a:lnTo>
                  <a:pt x="715" y="0"/>
                </a:lnTo>
                <a:lnTo>
                  <a:pt x="715" y="6"/>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18" name="Freeform 18"/>
          <p:cNvSpPr>
            <a:spLocks noEditPoints="1"/>
          </p:cNvSpPr>
          <p:nvPr/>
        </p:nvSpPr>
        <p:spPr bwMode="auto">
          <a:xfrm>
            <a:off x="6126162" y="5832475"/>
            <a:ext cx="1295400" cy="688975"/>
          </a:xfrm>
          <a:custGeom>
            <a:avLst/>
            <a:gdLst>
              <a:gd name="T0" fmla="*/ 779 w 816"/>
              <a:gd name="T1" fmla="*/ 48 h 434"/>
              <a:gd name="T2" fmla="*/ 747 w 816"/>
              <a:gd name="T3" fmla="*/ 58 h 434"/>
              <a:gd name="T4" fmla="*/ 747 w 816"/>
              <a:gd name="T5" fmla="*/ 53 h 434"/>
              <a:gd name="T6" fmla="*/ 736 w 816"/>
              <a:gd name="T7" fmla="*/ 42 h 434"/>
              <a:gd name="T8" fmla="*/ 752 w 816"/>
              <a:gd name="T9" fmla="*/ 42 h 434"/>
              <a:gd name="T10" fmla="*/ 773 w 816"/>
              <a:gd name="T11" fmla="*/ 74 h 434"/>
              <a:gd name="T12" fmla="*/ 805 w 816"/>
              <a:gd name="T13" fmla="*/ 69 h 434"/>
              <a:gd name="T14" fmla="*/ 810 w 816"/>
              <a:gd name="T15" fmla="*/ 69 h 434"/>
              <a:gd name="T16" fmla="*/ 794 w 816"/>
              <a:gd name="T17" fmla="*/ 90 h 434"/>
              <a:gd name="T18" fmla="*/ 810 w 816"/>
              <a:gd name="T19" fmla="*/ 101 h 434"/>
              <a:gd name="T20" fmla="*/ 810 w 816"/>
              <a:gd name="T21" fmla="*/ 116 h 434"/>
              <a:gd name="T22" fmla="*/ 800 w 816"/>
              <a:gd name="T23" fmla="*/ 138 h 434"/>
              <a:gd name="T24" fmla="*/ 768 w 816"/>
              <a:gd name="T25" fmla="*/ 154 h 434"/>
              <a:gd name="T26" fmla="*/ 736 w 816"/>
              <a:gd name="T27" fmla="*/ 175 h 434"/>
              <a:gd name="T28" fmla="*/ 710 w 816"/>
              <a:gd name="T29" fmla="*/ 201 h 434"/>
              <a:gd name="T30" fmla="*/ 683 w 816"/>
              <a:gd name="T31" fmla="*/ 222 h 434"/>
              <a:gd name="T32" fmla="*/ 646 w 816"/>
              <a:gd name="T33" fmla="*/ 238 h 434"/>
              <a:gd name="T34" fmla="*/ 620 w 816"/>
              <a:gd name="T35" fmla="*/ 249 h 434"/>
              <a:gd name="T36" fmla="*/ 593 w 816"/>
              <a:gd name="T37" fmla="*/ 270 h 434"/>
              <a:gd name="T38" fmla="*/ 551 w 816"/>
              <a:gd name="T39" fmla="*/ 275 h 434"/>
              <a:gd name="T40" fmla="*/ 514 w 816"/>
              <a:gd name="T41" fmla="*/ 286 h 434"/>
              <a:gd name="T42" fmla="*/ 487 w 816"/>
              <a:gd name="T43" fmla="*/ 312 h 434"/>
              <a:gd name="T44" fmla="*/ 456 w 816"/>
              <a:gd name="T45" fmla="*/ 328 h 434"/>
              <a:gd name="T46" fmla="*/ 424 w 816"/>
              <a:gd name="T47" fmla="*/ 349 h 434"/>
              <a:gd name="T48" fmla="*/ 387 w 816"/>
              <a:gd name="T49" fmla="*/ 349 h 434"/>
              <a:gd name="T50" fmla="*/ 350 w 816"/>
              <a:gd name="T51" fmla="*/ 349 h 434"/>
              <a:gd name="T52" fmla="*/ 313 w 816"/>
              <a:gd name="T53" fmla="*/ 349 h 434"/>
              <a:gd name="T54" fmla="*/ 281 w 816"/>
              <a:gd name="T55" fmla="*/ 360 h 434"/>
              <a:gd name="T56" fmla="*/ 249 w 816"/>
              <a:gd name="T57" fmla="*/ 386 h 434"/>
              <a:gd name="T58" fmla="*/ 212 w 816"/>
              <a:gd name="T59" fmla="*/ 392 h 434"/>
              <a:gd name="T60" fmla="*/ 186 w 816"/>
              <a:gd name="T61" fmla="*/ 413 h 434"/>
              <a:gd name="T62" fmla="*/ 159 w 816"/>
              <a:gd name="T63" fmla="*/ 434 h 434"/>
              <a:gd name="T64" fmla="*/ 122 w 816"/>
              <a:gd name="T65" fmla="*/ 418 h 434"/>
              <a:gd name="T66" fmla="*/ 96 w 816"/>
              <a:gd name="T67" fmla="*/ 408 h 434"/>
              <a:gd name="T68" fmla="*/ 85 w 816"/>
              <a:gd name="T69" fmla="*/ 386 h 434"/>
              <a:gd name="T70" fmla="*/ 48 w 816"/>
              <a:gd name="T71" fmla="*/ 386 h 434"/>
              <a:gd name="T72" fmla="*/ 27 w 816"/>
              <a:gd name="T73" fmla="*/ 360 h 434"/>
              <a:gd name="T74" fmla="*/ 16 w 816"/>
              <a:gd name="T75" fmla="*/ 323 h 434"/>
              <a:gd name="T76" fmla="*/ 6 w 816"/>
              <a:gd name="T77" fmla="*/ 286 h 434"/>
              <a:gd name="T78" fmla="*/ 6 w 816"/>
              <a:gd name="T79" fmla="*/ 254 h 434"/>
              <a:gd name="T80" fmla="*/ 212 w 816"/>
              <a:gd name="T81" fmla="*/ 138 h 434"/>
              <a:gd name="T82" fmla="*/ 249 w 816"/>
              <a:gd name="T83" fmla="*/ 138 h 434"/>
              <a:gd name="T84" fmla="*/ 292 w 816"/>
              <a:gd name="T85" fmla="*/ 143 h 434"/>
              <a:gd name="T86" fmla="*/ 318 w 816"/>
              <a:gd name="T87" fmla="*/ 122 h 434"/>
              <a:gd name="T88" fmla="*/ 355 w 816"/>
              <a:gd name="T89" fmla="*/ 111 h 434"/>
              <a:gd name="T90" fmla="*/ 387 w 816"/>
              <a:gd name="T91" fmla="*/ 90 h 434"/>
              <a:gd name="T92" fmla="*/ 403 w 816"/>
              <a:gd name="T93" fmla="*/ 111 h 434"/>
              <a:gd name="T94" fmla="*/ 445 w 816"/>
              <a:gd name="T95" fmla="*/ 79 h 434"/>
              <a:gd name="T96" fmla="*/ 493 w 816"/>
              <a:gd name="T97" fmla="*/ 74 h 434"/>
              <a:gd name="T98" fmla="*/ 509 w 816"/>
              <a:gd name="T99" fmla="*/ 111 h 434"/>
              <a:gd name="T100" fmla="*/ 546 w 816"/>
              <a:gd name="T101" fmla="*/ 159 h 434"/>
              <a:gd name="T102" fmla="*/ 551 w 816"/>
              <a:gd name="T103" fmla="*/ 127 h 434"/>
              <a:gd name="T104" fmla="*/ 562 w 816"/>
              <a:gd name="T105" fmla="*/ 90 h 434"/>
              <a:gd name="T106" fmla="*/ 657 w 816"/>
              <a:gd name="T107" fmla="*/ 16 h 434"/>
              <a:gd name="T108" fmla="*/ 662 w 816"/>
              <a:gd name="T109" fmla="*/ 16 h 434"/>
              <a:gd name="T110" fmla="*/ 678 w 816"/>
              <a:gd name="T111" fmla="*/ 5 h 434"/>
              <a:gd name="T112" fmla="*/ 710 w 816"/>
              <a:gd name="T113" fmla="*/ 21 h 434"/>
              <a:gd name="T114" fmla="*/ 704 w 816"/>
              <a:gd name="T115" fmla="*/ 42 h 434"/>
              <a:gd name="T116" fmla="*/ 720 w 816"/>
              <a:gd name="T117" fmla="*/ 53 h 434"/>
              <a:gd name="T118" fmla="*/ 736 w 816"/>
              <a:gd name="T119" fmla="*/ 58 h 43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6"/>
              <a:gd name="T181" fmla="*/ 0 h 434"/>
              <a:gd name="T182" fmla="*/ 816 w 816"/>
              <a:gd name="T183" fmla="*/ 434 h 43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6" h="434">
                <a:moveTo>
                  <a:pt x="794" y="58"/>
                </a:moveTo>
                <a:lnTo>
                  <a:pt x="789" y="58"/>
                </a:lnTo>
                <a:lnTo>
                  <a:pt x="794" y="53"/>
                </a:lnTo>
                <a:lnTo>
                  <a:pt x="794" y="58"/>
                </a:lnTo>
                <a:close/>
                <a:moveTo>
                  <a:pt x="784" y="42"/>
                </a:moveTo>
                <a:lnTo>
                  <a:pt x="784" y="48"/>
                </a:lnTo>
                <a:lnTo>
                  <a:pt x="784" y="42"/>
                </a:lnTo>
                <a:lnTo>
                  <a:pt x="779" y="42"/>
                </a:lnTo>
                <a:lnTo>
                  <a:pt x="779" y="48"/>
                </a:lnTo>
                <a:lnTo>
                  <a:pt x="779" y="42"/>
                </a:lnTo>
                <a:lnTo>
                  <a:pt x="773" y="42"/>
                </a:lnTo>
                <a:lnTo>
                  <a:pt x="773" y="37"/>
                </a:lnTo>
                <a:lnTo>
                  <a:pt x="779" y="37"/>
                </a:lnTo>
                <a:lnTo>
                  <a:pt x="779" y="42"/>
                </a:lnTo>
                <a:lnTo>
                  <a:pt x="784" y="42"/>
                </a:lnTo>
                <a:close/>
                <a:moveTo>
                  <a:pt x="742" y="58"/>
                </a:moveTo>
                <a:lnTo>
                  <a:pt x="742" y="64"/>
                </a:lnTo>
                <a:lnTo>
                  <a:pt x="747" y="58"/>
                </a:lnTo>
                <a:lnTo>
                  <a:pt x="742" y="58"/>
                </a:lnTo>
                <a:lnTo>
                  <a:pt x="747" y="58"/>
                </a:lnTo>
                <a:lnTo>
                  <a:pt x="742" y="58"/>
                </a:lnTo>
                <a:lnTo>
                  <a:pt x="742" y="53"/>
                </a:lnTo>
                <a:lnTo>
                  <a:pt x="747" y="53"/>
                </a:lnTo>
                <a:lnTo>
                  <a:pt x="747" y="58"/>
                </a:lnTo>
                <a:lnTo>
                  <a:pt x="747" y="53"/>
                </a:lnTo>
                <a:lnTo>
                  <a:pt x="742" y="53"/>
                </a:lnTo>
                <a:lnTo>
                  <a:pt x="747" y="53"/>
                </a:lnTo>
                <a:lnTo>
                  <a:pt x="752" y="53"/>
                </a:lnTo>
                <a:lnTo>
                  <a:pt x="752" y="48"/>
                </a:lnTo>
                <a:lnTo>
                  <a:pt x="747" y="48"/>
                </a:lnTo>
                <a:lnTo>
                  <a:pt x="747" y="42"/>
                </a:lnTo>
                <a:lnTo>
                  <a:pt x="742" y="42"/>
                </a:lnTo>
                <a:lnTo>
                  <a:pt x="736" y="42"/>
                </a:lnTo>
                <a:lnTo>
                  <a:pt x="731" y="48"/>
                </a:lnTo>
                <a:lnTo>
                  <a:pt x="731" y="42"/>
                </a:lnTo>
                <a:lnTo>
                  <a:pt x="736" y="42"/>
                </a:lnTo>
                <a:lnTo>
                  <a:pt x="736" y="37"/>
                </a:lnTo>
                <a:lnTo>
                  <a:pt x="742" y="37"/>
                </a:lnTo>
                <a:lnTo>
                  <a:pt x="742" y="32"/>
                </a:lnTo>
                <a:lnTo>
                  <a:pt x="747" y="32"/>
                </a:lnTo>
                <a:lnTo>
                  <a:pt x="747" y="26"/>
                </a:lnTo>
                <a:lnTo>
                  <a:pt x="747" y="32"/>
                </a:lnTo>
                <a:lnTo>
                  <a:pt x="747" y="37"/>
                </a:lnTo>
                <a:lnTo>
                  <a:pt x="747" y="42"/>
                </a:lnTo>
                <a:lnTo>
                  <a:pt x="752" y="42"/>
                </a:lnTo>
                <a:lnTo>
                  <a:pt x="757" y="48"/>
                </a:lnTo>
                <a:lnTo>
                  <a:pt x="763" y="48"/>
                </a:lnTo>
                <a:lnTo>
                  <a:pt x="768" y="48"/>
                </a:lnTo>
                <a:lnTo>
                  <a:pt x="768" y="53"/>
                </a:lnTo>
                <a:lnTo>
                  <a:pt x="768" y="58"/>
                </a:lnTo>
                <a:lnTo>
                  <a:pt x="773" y="58"/>
                </a:lnTo>
                <a:lnTo>
                  <a:pt x="773" y="64"/>
                </a:lnTo>
                <a:lnTo>
                  <a:pt x="773" y="69"/>
                </a:lnTo>
                <a:lnTo>
                  <a:pt x="773" y="74"/>
                </a:lnTo>
                <a:lnTo>
                  <a:pt x="779" y="74"/>
                </a:lnTo>
                <a:lnTo>
                  <a:pt x="779" y="79"/>
                </a:lnTo>
                <a:lnTo>
                  <a:pt x="784" y="79"/>
                </a:lnTo>
                <a:lnTo>
                  <a:pt x="789" y="79"/>
                </a:lnTo>
                <a:lnTo>
                  <a:pt x="794" y="79"/>
                </a:lnTo>
                <a:lnTo>
                  <a:pt x="800" y="79"/>
                </a:lnTo>
                <a:lnTo>
                  <a:pt x="805" y="79"/>
                </a:lnTo>
                <a:lnTo>
                  <a:pt x="805" y="74"/>
                </a:lnTo>
                <a:lnTo>
                  <a:pt x="805" y="69"/>
                </a:lnTo>
                <a:lnTo>
                  <a:pt x="800" y="69"/>
                </a:lnTo>
                <a:lnTo>
                  <a:pt x="794" y="69"/>
                </a:lnTo>
                <a:lnTo>
                  <a:pt x="794" y="64"/>
                </a:lnTo>
                <a:lnTo>
                  <a:pt x="800" y="64"/>
                </a:lnTo>
                <a:lnTo>
                  <a:pt x="800" y="58"/>
                </a:lnTo>
                <a:lnTo>
                  <a:pt x="805" y="58"/>
                </a:lnTo>
                <a:lnTo>
                  <a:pt x="805" y="64"/>
                </a:lnTo>
                <a:lnTo>
                  <a:pt x="810" y="64"/>
                </a:lnTo>
                <a:lnTo>
                  <a:pt x="810" y="69"/>
                </a:lnTo>
                <a:lnTo>
                  <a:pt x="810" y="74"/>
                </a:lnTo>
                <a:lnTo>
                  <a:pt x="816" y="74"/>
                </a:lnTo>
                <a:lnTo>
                  <a:pt x="816" y="79"/>
                </a:lnTo>
                <a:lnTo>
                  <a:pt x="816" y="85"/>
                </a:lnTo>
                <a:lnTo>
                  <a:pt x="810" y="85"/>
                </a:lnTo>
                <a:lnTo>
                  <a:pt x="805" y="85"/>
                </a:lnTo>
                <a:lnTo>
                  <a:pt x="805" y="90"/>
                </a:lnTo>
                <a:lnTo>
                  <a:pt x="800" y="90"/>
                </a:lnTo>
                <a:lnTo>
                  <a:pt x="794" y="90"/>
                </a:lnTo>
                <a:lnTo>
                  <a:pt x="794" y="95"/>
                </a:lnTo>
                <a:lnTo>
                  <a:pt x="800" y="95"/>
                </a:lnTo>
                <a:lnTo>
                  <a:pt x="800" y="90"/>
                </a:lnTo>
                <a:lnTo>
                  <a:pt x="805" y="90"/>
                </a:lnTo>
                <a:lnTo>
                  <a:pt x="810" y="90"/>
                </a:lnTo>
                <a:lnTo>
                  <a:pt x="810" y="95"/>
                </a:lnTo>
                <a:lnTo>
                  <a:pt x="810" y="101"/>
                </a:lnTo>
                <a:lnTo>
                  <a:pt x="805" y="101"/>
                </a:lnTo>
                <a:lnTo>
                  <a:pt x="810" y="101"/>
                </a:lnTo>
                <a:lnTo>
                  <a:pt x="810" y="106"/>
                </a:lnTo>
                <a:lnTo>
                  <a:pt x="805" y="106"/>
                </a:lnTo>
                <a:lnTo>
                  <a:pt x="805" y="111"/>
                </a:lnTo>
                <a:lnTo>
                  <a:pt x="805" y="106"/>
                </a:lnTo>
                <a:lnTo>
                  <a:pt x="805" y="111"/>
                </a:lnTo>
                <a:lnTo>
                  <a:pt x="810" y="111"/>
                </a:lnTo>
                <a:lnTo>
                  <a:pt x="810" y="116"/>
                </a:lnTo>
                <a:lnTo>
                  <a:pt x="810" y="111"/>
                </a:lnTo>
                <a:lnTo>
                  <a:pt x="810" y="116"/>
                </a:lnTo>
                <a:lnTo>
                  <a:pt x="810" y="122"/>
                </a:lnTo>
                <a:lnTo>
                  <a:pt x="805" y="122"/>
                </a:lnTo>
                <a:lnTo>
                  <a:pt x="805" y="127"/>
                </a:lnTo>
                <a:lnTo>
                  <a:pt x="805" y="122"/>
                </a:lnTo>
                <a:lnTo>
                  <a:pt x="810" y="122"/>
                </a:lnTo>
                <a:lnTo>
                  <a:pt x="805" y="127"/>
                </a:lnTo>
                <a:lnTo>
                  <a:pt x="805" y="132"/>
                </a:lnTo>
                <a:lnTo>
                  <a:pt x="800" y="132"/>
                </a:lnTo>
                <a:lnTo>
                  <a:pt x="800" y="138"/>
                </a:lnTo>
                <a:lnTo>
                  <a:pt x="794" y="138"/>
                </a:lnTo>
                <a:lnTo>
                  <a:pt x="794" y="143"/>
                </a:lnTo>
                <a:lnTo>
                  <a:pt x="794" y="148"/>
                </a:lnTo>
                <a:lnTo>
                  <a:pt x="789" y="148"/>
                </a:lnTo>
                <a:lnTo>
                  <a:pt x="789" y="154"/>
                </a:lnTo>
                <a:lnTo>
                  <a:pt x="784" y="154"/>
                </a:lnTo>
                <a:lnTo>
                  <a:pt x="779" y="154"/>
                </a:lnTo>
                <a:lnTo>
                  <a:pt x="773" y="154"/>
                </a:lnTo>
                <a:lnTo>
                  <a:pt x="768" y="154"/>
                </a:lnTo>
                <a:lnTo>
                  <a:pt x="763" y="154"/>
                </a:lnTo>
                <a:lnTo>
                  <a:pt x="757" y="154"/>
                </a:lnTo>
                <a:lnTo>
                  <a:pt x="757" y="159"/>
                </a:lnTo>
                <a:lnTo>
                  <a:pt x="752" y="159"/>
                </a:lnTo>
                <a:lnTo>
                  <a:pt x="747" y="164"/>
                </a:lnTo>
                <a:lnTo>
                  <a:pt x="742" y="164"/>
                </a:lnTo>
                <a:lnTo>
                  <a:pt x="742" y="169"/>
                </a:lnTo>
                <a:lnTo>
                  <a:pt x="736" y="169"/>
                </a:lnTo>
                <a:lnTo>
                  <a:pt x="736" y="175"/>
                </a:lnTo>
                <a:lnTo>
                  <a:pt x="731" y="180"/>
                </a:lnTo>
                <a:lnTo>
                  <a:pt x="726" y="180"/>
                </a:lnTo>
                <a:lnTo>
                  <a:pt x="726" y="185"/>
                </a:lnTo>
                <a:lnTo>
                  <a:pt x="720" y="185"/>
                </a:lnTo>
                <a:lnTo>
                  <a:pt x="720" y="191"/>
                </a:lnTo>
                <a:lnTo>
                  <a:pt x="715" y="191"/>
                </a:lnTo>
                <a:lnTo>
                  <a:pt x="715" y="196"/>
                </a:lnTo>
                <a:lnTo>
                  <a:pt x="710" y="196"/>
                </a:lnTo>
                <a:lnTo>
                  <a:pt x="710" y="201"/>
                </a:lnTo>
                <a:lnTo>
                  <a:pt x="704" y="201"/>
                </a:lnTo>
                <a:lnTo>
                  <a:pt x="704" y="206"/>
                </a:lnTo>
                <a:lnTo>
                  <a:pt x="699" y="206"/>
                </a:lnTo>
                <a:lnTo>
                  <a:pt x="694" y="206"/>
                </a:lnTo>
                <a:lnTo>
                  <a:pt x="694" y="212"/>
                </a:lnTo>
                <a:lnTo>
                  <a:pt x="689" y="212"/>
                </a:lnTo>
                <a:lnTo>
                  <a:pt x="689" y="217"/>
                </a:lnTo>
                <a:lnTo>
                  <a:pt x="683" y="217"/>
                </a:lnTo>
                <a:lnTo>
                  <a:pt x="683" y="222"/>
                </a:lnTo>
                <a:lnTo>
                  <a:pt x="678" y="222"/>
                </a:lnTo>
                <a:lnTo>
                  <a:pt x="678" y="228"/>
                </a:lnTo>
                <a:lnTo>
                  <a:pt x="673" y="228"/>
                </a:lnTo>
                <a:lnTo>
                  <a:pt x="673" y="233"/>
                </a:lnTo>
                <a:lnTo>
                  <a:pt x="667" y="233"/>
                </a:lnTo>
                <a:lnTo>
                  <a:pt x="662" y="233"/>
                </a:lnTo>
                <a:lnTo>
                  <a:pt x="657" y="238"/>
                </a:lnTo>
                <a:lnTo>
                  <a:pt x="652" y="238"/>
                </a:lnTo>
                <a:lnTo>
                  <a:pt x="646" y="238"/>
                </a:lnTo>
                <a:lnTo>
                  <a:pt x="641" y="238"/>
                </a:lnTo>
                <a:lnTo>
                  <a:pt x="636" y="238"/>
                </a:lnTo>
                <a:lnTo>
                  <a:pt x="636" y="244"/>
                </a:lnTo>
                <a:lnTo>
                  <a:pt x="636" y="238"/>
                </a:lnTo>
                <a:lnTo>
                  <a:pt x="630" y="238"/>
                </a:lnTo>
                <a:lnTo>
                  <a:pt x="630" y="244"/>
                </a:lnTo>
                <a:lnTo>
                  <a:pt x="625" y="244"/>
                </a:lnTo>
                <a:lnTo>
                  <a:pt x="625" y="249"/>
                </a:lnTo>
                <a:lnTo>
                  <a:pt x="620" y="249"/>
                </a:lnTo>
                <a:lnTo>
                  <a:pt x="620" y="254"/>
                </a:lnTo>
                <a:lnTo>
                  <a:pt x="614" y="254"/>
                </a:lnTo>
                <a:lnTo>
                  <a:pt x="609" y="254"/>
                </a:lnTo>
                <a:lnTo>
                  <a:pt x="609" y="259"/>
                </a:lnTo>
                <a:lnTo>
                  <a:pt x="604" y="259"/>
                </a:lnTo>
                <a:lnTo>
                  <a:pt x="604" y="265"/>
                </a:lnTo>
                <a:lnTo>
                  <a:pt x="599" y="265"/>
                </a:lnTo>
                <a:lnTo>
                  <a:pt x="593" y="265"/>
                </a:lnTo>
                <a:lnTo>
                  <a:pt x="593" y="270"/>
                </a:lnTo>
                <a:lnTo>
                  <a:pt x="588" y="270"/>
                </a:lnTo>
                <a:lnTo>
                  <a:pt x="583" y="270"/>
                </a:lnTo>
                <a:lnTo>
                  <a:pt x="577" y="270"/>
                </a:lnTo>
                <a:lnTo>
                  <a:pt x="572" y="270"/>
                </a:lnTo>
                <a:lnTo>
                  <a:pt x="572" y="275"/>
                </a:lnTo>
                <a:lnTo>
                  <a:pt x="567" y="275"/>
                </a:lnTo>
                <a:lnTo>
                  <a:pt x="562" y="275"/>
                </a:lnTo>
                <a:lnTo>
                  <a:pt x="556" y="275"/>
                </a:lnTo>
                <a:lnTo>
                  <a:pt x="551" y="275"/>
                </a:lnTo>
                <a:lnTo>
                  <a:pt x="546" y="275"/>
                </a:lnTo>
                <a:lnTo>
                  <a:pt x="540" y="275"/>
                </a:lnTo>
                <a:lnTo>
                  <a:pt x="540" y="281"/>
                </a:lnTo>
                <a:lnTo>
                  <a:pt x="535" y="281"/>
                </a:lnTo>
                <a:lnTo>
                  <a:pt x="530" y="281"/>
                </a:lnTo>
                <a:lnTo>
                  <a:pt x="530" y="286"/>
                </a:lnTo>
                <a:lnTo>
                  <a:pt x="524" y="286"/>
                </a:lnTo>
                <a:lnTo>
                  <a:pt x="519" y="286"/>
                </a:lnTo>
                <a:lnTo>
                  <a:pt x="514" y="286"/>
                </a:lnTo>
                <a:lnTo>
                  <a:pt x="514" y="291"/>
                </a:lnTo>
                <a:lnTo>
                  <a:pt x="509" y="296"/>
                </a:lnTo>
                <a:lnTo>
                  <a:pt x="503" y="296"/>
                </a:lnTo>
                <a:lnTo>
                  <a:pt x="503" y="302"/>
                </a:lnTo>
                <a:lnTo>
                  <a:pt x="498" y="302"/>
                </a:lnTo>
                <a:lnTo>
                  <a:pt x="493" y="302"/>
                </a:lnTo>
                <a:lnTo>
                  <a:pt x="493" y="307"/>
                </a:lnTo>
                <a:lnTo>
                  <a:pt x="487" y="307"/>
                </a:lnTo>
                <a:lnTo>
                  <a:pt x="487" y="312"/>
                </a:lnTo>
                <a:lnTo>
                  <a:pt x="482" y="312"/>
                </a:lnTo>
                <a:lnTo>
                  <a:pt x="477" y="312"/>
                </a:lnTo>
                <a:lnTo>
                  <a:pt x="477" y="318"/>
                </a:lnTo>
                <a:lnTo>
                  <a:pt x="472" y="318"/>
                </a:lnTo>
                <a:lnTo>
                  <a:pt x="466" y="318"/>
                </a:lnTo>
                <a:lnTo>
                  <a:pt x="466" y="323"/>
                </a:lnTo>
                <a:lnTo>
                  <a:pt x="461" y="323"/>
                </a:lnTo>
                <a:lnTo>
                  <a:pt x="456" y="323"/>
                </a:lnTo>
                <a:lnTo>
                  <a:pt x="456" y="328"/>
                </a:lnTo>
                <a:lnTo>
                  <a:pt x="450" y="328"/>
                </a:lnTo>
                <a:lnTo>
                  <a:pt x="445" y="334"/>
                </a:lnTo>
                <a:lnTo>
                  <a:pt x="445" y="339"/>
                </a:lnTo>
                <a:lnTo>
                  <a:pt x="440" y="339"/>
                </a:lnTo>
                <a:lnTo>
                  <a:pt x="440" y="344"/>
                </a:lnTo>
                <a:lnTo>
                  <a:pt x="434" y="344"/>
                </a:lnTo>
                <a:lnTo>
                  <a:pt x="429" y="344"/>
                </a:lnTo>
                <a:lnTo>
                  <a:pt x="429" y="349"/>
                </a:lnTo>
                <a:lnTo>
                  <a:pt x="424" y="349"/>
                </a:lnTo>
                <a:lnTo>
                  <a:pt x="424" y="355"/>
                </a:lnTo>
                <a:lnTo>
                  <a:pt x="419" y="355"/>
                </a:lnTo>
                <a:lnTo>
                  <a:pt x="413" y="355"/>
                </a:lnTo>
                <a:lnTo>
                  <a:pt x="408" y="355"/>
                </a:lnTo>
                <a:lnTo>
                  <a:pt x="403" y="355"/>
                </a:lnTo>
                <a:lnTo>
                  <a:pt x="397" y="355"/>
                </a:lnTo>
                <a:lnTo>
                  <a:pt x="397" y="349"/>
                </a:lnTo>
                <a:lnTo>
                  <a:pt x="392" y="349"/>
                </a:lnTo>
                <a:lnTo>
                  <a:pt x="387" y="349"/>
                </a:lnTo>
                <a:lnTo>
                  <a:pt x="387" y="344"/>
                </a:lnTo>
                <a:lnTo>
                  <a:pt x="382" y="344"/>
                </a:lnTo>
                <a:lnTo>
                  <a:pt x="376" y="344"/>
                </a:lnTo>
                <a:lnTo>
                  <a:pt x="376" y="349"/>
                </a:lnTo>
                <a:lnTo>
                  <a:pt x="371" y="349"/>
                </a:lnTo>
                <a:lnTo>
                  <a:pt x="366" y="349"/>
                </a:lnTo>
                <a:lnTo>
                  <a:pt x="360" y="349"/>
                </a:lnTo>
                <a:lnTo>
                  <a:pt x="355" y="349"/>
                </a:lnTo>
                <a:lnTo>
                  <a:pt x="350" y="349"/>
                </a:lnTo>
                <a:lnTo>
                  <a:pt x="350" y="355"/>
                </a:lnTo>
                <a:lnTo>
                  <a:pt x="344" y="355"/>
                </a:lnTo>
                <a:lnTo>
                  <a:pt x="339" y="355"/>
                </a:lnTo>
                <a:lnTo>
                  <a:pt x="334" y="355"/>
                </a:lnTo>
                <a:lnTo>
                  <a:pt x="329" y="355"/>
                </a:lnTo>
                <a:lnTo>
                  <a:pt x="323" y="355"/>
                </a:lnTo>
                <a:lnTo>
                  <a:pt x="318" y="355"/>
                </a:lnTo>
                <a:lnTo>
                  <a:pt x="313" y="355"/>
                </a:lnTo>
                <a:lnTo>
                  <a:pt x="313" y="349"/>
                </a:lnTo>
                <a:lnTo>
                  <a:pt x="307" y="349"/>
                </a:lnTo>
                <a:lnTo>
                  <a:pt x="302" y="349"/>
                </a:lnTo>
                <a:lnTo>
                  <a:pt x="302" y="355"/>
                </a:lnTo>
                <a:lnTo>
                  <a:pt x="297" y="349"/>
                </a:lnTo>
                <a:lnTo>
                  <a:pt x="297" y="355"/>
                </a:lnTo>
                <a:lnTo>
                  <a:pt x="292" y="355"/>
                </a:lnTo>
                <a:lnTo>
                  <a:pt x="286" y="355"/>
                </a:lnTo>
                <a:lnTo>
                  <a:pt x="286" y="360"/>
                </a:lnTo>
                <a:lnTo>
                  <a:pt x="281" y="360"/>
                </a:lnTo>
                <a:lnTo>
                  <a:pt x="281" y="365"/>
                </a:lnTo>
                <a:lnTo>
                  <a:pt x="276" y="365"/>
                </a:lnTo>
                <a:lnTo>
                  <a:pt x="276" y="371"/>
                </a:lnTo>
                <a:lnTo>
                  <a:pt x="270" y="371"/>
                </a:lnTo>
                <a:lnTo>
                  <a:pt x="270" y="376"/>
                </a:lnTo>
                <a:lnTo>
                  <a:pt x="265" y="376"/>
                </a:lnTo>
                <a:lnTo>
                  <a:pt x="260" y="376"/>
                </a:lnTo>
                <a:lnTo>
                  <a:pt x="254" y="381"/>
                </a:lnTo>
                <a:lnTo>
                  <a:pt x="249" y="386"/>
                </a:lnTo>
                <a:lnTo>
                  <a:pt x="244" y="386"/>
                </a:lnTo>
                <a:lnTo>
                  <a:pt x="239" y="386"/>
                </a:lnTo>
                <a:lnTo>
                  <a:pt x="233" y="381"/>
                </a:lnTo>
                <a:lnTo>
                  <a:pt x="233" y="386"/>
                </a:lnTo>
                <a:lnTo>
                  <a:pt x="228" y="386"/>
                </a:lnTo>
                <a:lnTo>
                  <a:pt x="223" y="386"/>
                </a:lnTo>
                <a:lnTo>
                  <a:pt x="217" y="386"/>
                </a:lnTo>
                <a:lnTo>
                  <a:pt x="212" y="386"/>
                </a:lnTo>
                <a:lnTo>
                  <a:pt x="212" y="392"/>
                </a:lnTo>
                <a:lnTo>
                  <a:pt x="207" y="392"/>
                </a:lnTo>
                <a:lnTo>
                  <a:pt x="207" y="397"/>
                </a:lnTo>
                <a:lnTo>
                  <a:pt x="202" y="397"/>
                </a:lnTo>
                <a:lnTo>
                  <a:pt x="202" y="402"/>
                </a:lnTo>
                <a:lnTo>
                  <a:pt x="196" y="402"/>
                </a:lnTo>
                <a:lnTo>
                  <a:pt x="196" y="408"/>
                </a:lnTo>
                <a:lnTo>
                  <a:pt x="191" y="408"/>
                </a:lnTo>
                <a:lnTo>
                  <a:pt x="191" y="413"/>
                </a:lnTo>
                <a:lnTo>
                  <a:pt x="186" y="413"/>
                </a:lnTo>
                <a:lnTo>
                  <a:pt x="180" y="413"/>
                </a:lnTo>
                <a:lnTo>
                  <a:pt x="180" y="418"/>
                </a:lnTo>
                <a:lnTo>
                  <a:pt x="175" y="418"/>
                </a:lnTo>
                <a:lnTo>
                  <a:pt x="175" y="424"/>
                </a:lnTo>
                <a:lnTo>
                  <a:pt x="170" y="424"/>
                </a:lnTo>
                <a:lnTo>
                  <a:pt x="170" y="429"/>
                </a:lnTo>
                <a:lnTo>
                  <a:pt x="164" y="429"/>
                </a:lnTo>
                <a:lnTo>
                  <a:pt x="164" y="434"/>
                </a:lnTo>
                <a:lnTo>
                  <a:pt x="159" y="434"/>
                </a:lnTo>
                <a:lnTo>
                  <a:pt x="154" y="434"/>
                </a:lnTo>
                <a:lnTo>
                  <a:pt x="149" y="434"/>
                </a:lnTo>
                <a:lnTo>
                  <a:pt x="149" y="429"/>
                </a:lnTo>
                <a:lnTo>
                  <a:pt x="143" y="429"/>
                </a:lnTo>
                <a:lnTo>
                  <a:pt x="143" y="424"/>
                </a:lnTo>
                <a:lnTo>
                  <a:pt x="138" y="424"/>
                </a:lnTo>
                <a:lnTo>
                  <a:pt x="133" y="424"/>
                </a:lnTo>
                <a:lnTo>
                  <a:pt x="127" y="424"/>
                </a:lnTo>
                <a:lnTo>
                  <a:pt x="122" y="418"/>
                </a:lnTo>
                <a:lnTo>
                  <a:pt x="122" y="413"/>
                </a:lnTo>
                <a:lnTo>
                  <a:pt x="117" y="413"/>
                </a:lnTo>
                <a:lnTo>
                  <a:pt x="117" y="408"/>
                </a:lnTo>
                <a:lnTo>
                  <a:pt x="112" y="408"/>
                </a:lnTo>
                <a:lnTo>
                  <a:pt x="112" y="402"/>
                </a:lnTo>
                <a:lnTo>
                  <a:pt x="106" y="402"/>
                </a:lnTo>
                <a:lnTo>
                  <a:pt x="101" y="402"/>
                </a:lnTo>
                <a:lnTo>
                  <a:pt x="96" y="402"/>
                </a:lnTo>
                <a:lnTo>
                  <a:pt x="96" y="408"/>
                </a:lnTo>
                <a:lnTo>
                  <a:pt x="96" y="402"/>
                </a:lnTo>
                <a:lnTo>
                  <a:pt x="90" y="402"/>
                </a:lnTo>
                <a:lnTo>
                  <a:pt x="96" y="402"/>
                </a:lnTo>
                <a:lnTo>
                  <a:pt x="90" y="402"/>
                </a:lnTo>
                <a:lnTo>
                  <a:pt x="90" y="397"/>
                </a:lnTo>
                <a:lnTo>
                  <a:pt x="90" y="392"/>
                </a:lnTo>
                <a:lnTo>
                  <a:pt x="90" y="386"/>
                </a:lnTo>
                <a:lnTo>
                  <a:pt x="85" y="392"/>
                </a:lnTo>
                <a:lnTo>
                  <a:pt x="85" y="386"/>
                </a:lnTo>
                <a:lnTo>
                  <a:pt x="80" y="386"/>
                </a:lnTo>
                <a:lnTo>
                  <a:pt x="80" y="392"/>
                </a:lnTo>
                <a:lnTo>
                  <a:pt x="74" y="392"/>
                </a:lnTo>
                <a:lnTo>
                  <a:pt x="74" y="386"/>
                </a:lnTo>
                <a:lnTo>
                  <a:pt x="69" y="386"/>
                </a:lnTo>
                <a:lnTo>
                  <a:pt x="64" y="386"/>
                </a:lnTo>
                <a:lnTo>
                  <a:pt x="59" y="386"/>
                </a:lnTo>
                <a:lnTo>
                  <a:pt x="53" y="386"/>
                </a:lnTo>
                <a:lnTo>
                  <a:pt x="48" y="386"/>
                </a:lnTo>
                <a:lnTo>
                  <a:pt x="43" y="386"/>
                </a:lnTo>
                <a:lnTo>
                  <a:pt x="43" y="381"/>
                </a:lnTo>
                <a:lnTo>
                  <a:pt x="37" y="381"/>
                </a:lnTo>
                <a:lnTo>
                  <a:pt x="37" y="376"/>
                </a:lnTo>
                <a:lnTo>
                  <a:pt x="32" y="376"/>
                </a:lnTo>
                <a:lnTo>
                  <a:pt x="32" y="371"/>
                </a:lnTo>
                <a:lnTo>
                  <a:pt x="32" y="365"/>
                </a:lnTo>
                <a:lnTo>
                  <a:pt x="27" y="365"/>
                </a:lnTo>
                <a:lnTo>
                  <a:pt x="27" y="360"/>
                </a:lnTo>
                <a:lnTo>
                  <a:pt x="27" y="355"/>
                </a:lnTo>
                <a:lnTo>
                  <a:pt x="27" y="349"/>
                </a:lnTo>
                <a:lnTo>
                  <a:pt x="27" y="344"/>
                </a:lnTo>
                <a:lnTo>
                  <a:pt x="22" y="344"/>
                </a:lnTo>
                <a:lnTo>
                  <a:pt x="22" y="339"/>
                </a:lnTo>
                <a:lnTo>
                  <a:pt x="16" y="339"/>
                </a:lnTo>
                <a:lnTo>
                  <a:pt x="16" y="334"/>
                </a:lnTo>
                <a:lnTo>
                  <a:pt x="16" y="328"/>
                </a:lnTo>
                <a:lnTo>
                  <a:pt x="16" y="323"/>
                </a:lnTo>
                <a:lnTo>
                  <a:pt x="16" y="318"/>
                </a:lnTo>
                <a:lnTo>
                  <a:pt x="16" y="312"/>
                </a:lnTo>
                <a:lnTo>
                  <a:pt x="11" y="307"/>
                </a:lnTo>
                <a:lnTo>
                  <a:pt x="11" y="302"/>
                </a:lnTo>
                <a:lnTo>
                  <a:pt x="6" y="302"/>
                </a:lnTo>
                <a:lnTo>
                  <a:pt x="6" y="296"/>
                </a:lnTo>
                <a:lnTo>
                  <a:pt x="11" y="296"/>
                </a:lnTo>
                <a:lnTo>
                  <a:pt x="6" y="291"/>
                </a:lnTo>
                <a:lnTo>
                  <a:pt x="6" y="286"/>
                </a:lnTo>
                <a:lnTo>
                  <a:pt x="11" y="286"/>
                </a:lnTo>
                <a:lnTo>
                  <a:pt x="6" y="286"/>
                </a:lnTo>
                <a:lnTo>
                  <a:pt x="6" y="281"/>
                </a:lnTo>
                <a:lnTo>
                  <a:pt x="11" y="281"/>
                </a:lnTo>
                <a:lnTo>
                  <a:pt x="6" y="275"/>
                </a:lnTo>
                <a:lnTo>
                  <a:pt x="6" y="270"/>
                </a:lnTo>
                <a:lnTo>
                  <a:pt x="6" y="265"/>
                </a:lnTo>
                <a:lnTo>
                  <a:pt x="6" y="259"/>
                </a:lnTo>
                <a:lnTo>
                  <a:pt x="6" y="254"/>
                </a:lnTo>
                <a:lnTo>
                  <a:pt x="6" y="249"/>
                </a:lnTo>
                <a:lnTo>
                  <a:pt x="0" y="249"/>
                </a:lnTo>
                <a:lnTo>
                  <a:pt x="0" y="244"/>
                </a:lnTo>
                <a:lnTo>
                  <a:pt x="0" y="238"/>
                </a:lnTo>
                <a:lnTo>
                  <a:pt x="0" y="233"/>
                </a:lnTo>
                <a:lnTo>
                  <a:pt x="64" y="228"/>
                </a:lnTo>
                <a:lnTo>
                  <a:pt x="117" y="175"/>
                </a:lnTo>
                <a:lnTo>
                  <a:pt x="212" y="143"/>
                </a:lnTo>
                <a:lnTo>
                  <a:pt x="212" y="138"/>
                </a:lnTo>
                <a:lnTo>
                  <a:pt x="217" y="138"/>
                </a:lnTo>
                <a:lnTo>
                  <a:pt x="223" y="138"/>
                </a:lnTo>
                <a:lnTo>
                  <a:pt x="228" y="138"/>
                </a:lnTo>
                <a:lnTo>
                  <a:pt x="233" y="138"/>
                </a:lnTo>
                <a:lnTo>
                  <a:pt x="233" y="132"/>
                </a:lnTo>
                <a:lnTo>
                  <a:pt x="239" y="132"/>
                </a:lnTo>
                <a:lnTo>
                  <a:pt x="244" y="132"/>
                </a:lnTo>
                <a:lnTo>
                  <a:pt x="249" y="132"/>
                </a:lnTo>
                <a:lnTo>
                  <a:pt x="249" y="138"/>
                </a:lnTo>
                <a:lnTo>
                  <a:pt x="254" y="138"/>
                </a:lnTo>
                <a:lnTo>
                  <a:pt x="254" y="143"/>
                </a:lnTo>
                <a:lnTo>
                  <a:pt x="260" y="143"/>
                </a:lnTo>
                <a:lnTo>
                  <a:pt x="265" y="143"/>
                </a:lnTo>
                <a:lnTo>
                  <a:pt x="270" y="143"/>
                </a:lnTo>
                <a:lnTo>
                  <a:pt x="276" y="143"/>
                </a:lnTo>
                <a:lnTo>
                  <a:pt x="281" y="143"/>
                </a:lnTo>
                <a:lnTo>
                  <a:pt x="286" y="143"/>
                </a:lnTo>
                <a:lnTo>
                  <a:pt x="292" y="143"/>
                </a:lnTo>
                <a:lnTo>
                  <a:pt x="297" y="143"/>
                </a:lnTo>
                <a:lnTo>
                  <a:pt x="297" y="138"/>
                </a:lnTo>
                <a:lnTo>
                  <a:pt x="297" y="132"/>
                </a:lnTo>
                <a:lnTo>
                  <a:pt x="302" y="132"/>
                </a:lnTo>
                <a:lnTo>
                  <a:pt x="302" y="127"/>
                </a:lnTo>
                <a:lnTo>
                  <a:pt x="307" y="127"/>
                </a:lnTo>
                <a:lnTo>
                  <a:pt x="313" y="127"/>
                </a:lnTo>
                <a:lnTo>
                  <a:pt x="318" y="127"/>
                </a:lnTo>
                <a:lnTo>
                  <a:pt x="318" y="122"/>
                </a:lnTo>
                <a:lnTo>
                  <a:pt x="323" y="122"/>
                </a:lnTo>
                <a:lnTo>
                  <a:pt x="329" y="122"/>
                </a:lnTo>
                <a:lnTo>
                  <a:pt x="329" y="116"/>
                </a:lnTo>
                <a:lnTo>
                  <a:pt x="334" y="116"/>
                </a:lnTo>
                <a:lnTo>
                  <a:pt x="339" y="116"/>
                </a:lnTo>
                <a:lnTo>
                  <a:pt x="344" y="116"/>
                </a:lnTo>
                <a:lnTo>
                  <a:pt x="344" y="111"/>
                </a:lnTo>
                <a:lnTo>
                  <a:pt x="350" y="111"/>
                </a:lnTo>
                <a:lnTo>
                  <a:pt x="355" y="111"/>
                </a:lnTo>
                <a:lnTo>
                  <a:pt x="355" y="106"/>
                </a:lnTo>
                <a:lnTo>
                  <a:pt x="360" y="106"/>
                </a:lnTo>
                <a:lnTo>
                  <a:pt x="366" y="106"/>
                </a:lnTo>
                <a:lnTo>
                  <a:pt x="366" y="101"/>
                </a:lnTo>
                <a:lnTo>
                  <a:pt x="371" y="101"/>
                </a:lnTo>
                <a:lnTo>
                  <a:pt x="376" y="95"/>
                </a:lnTo>
                <a:lnTo>
                  <a:pt x="382" y="95"/>
                </a:lnTo>
                <a:lnTo>
                  <a:pt x="387" y="95"/>
                </a:lnTo>
                <a:lnTo>
                  <a:pt x="387" y="90"/>
                </a:lnTo>
                <a:lnTo>
                  <a:pt x="392" y="90"/>
                </a:lnTo>
                <a:lnTo>
                  <a:pt x="397" y="90"/>
                </a:lnTo>
                <a:lnTo>
                  <a:pt x="403" y="90"/>
                </a:lnTo>
                <a:lnTo>
                  <a:pt x="403" y="95"/>
                </a:lnTo>
                <a:lnTo>
                  <a:pt x="403" y="101"/>
                </a:lnTo>
                <a:lnTo>
                  <a:pt x="403" y="106"/>
                </a:lnTo>
                <a:lnTo>
                  <a:pt x="408" y="106"/>
                </a:lnTo>
                <a:lnTo>
                  <a:pt x="408" y="111"/>
                </a:lnTo>
                <a:lnTo>
                  <a:pt x="403" y="111"/>
                </a:lnTo>
                <a:lnTo>
                  <a:pt x="403" y="116"/>
                </a:lnTo>
                <a:lnTo>
                  <a:pt x="413" y="106"/>
                </a:lnTo>
                <a:lnTo>
                  <a:pt x="413" y="101"/>
                </a:lnTo>
                <a:lnTo>
                  <a:pt x="419" y="101"/>
                </a:lnTo>
                <a:lnTo>
                  <a:pt x="419" y="95"/>
                </a:lnTo>
                <a:lnTo>
                  <a:pt x="424" y="95"/>
                </a:lnTo>
                <a:lnTo>
                  <a:pt x="429" y="85"/>
                </a:lnTo>
                <a:lnTo>
                  <a:pt x="440" y="85"/>
                </a:lnTo>
                <a:lnTo>
                  <a:pt x="445" y="79"/>
                </a:lnTo>
                <a:lnTo>
                  <a:pt x="450" y="79"/>
                </a:lnTo>
                <a:lnTo>
                  <a:pt x="456" y="74"/>
                </a:lnTo>
                <a:lnTo>
                  <a:pt x="461" y="74"/>
                </a:lnTo>
                <a:lnTo>
                  <a:pt x="466" y="74"/>
                </a:lnTo>
                <a:lnTo>
                  <a:pt x="472" y="74"/>
                </a:lnTo>
                <a:lnTo>
                  <a:pt x="477" y="74"/>
                </a:lnTo>
                <a:lnTo>
                  <a:pt x="482" y="74"/>
                </a:lnTo>
                <a:lnTo>
                  <a:pt x="487" y="74"/>
                </a:lnTo>
                <a:lnTo>
                  <a:pt x="493" y="74"/>
                </a:lnTo>
                <a:lnTo>
                  <a:pt x="493" y="79"/>
                </a:lnTo>
                <a:lnTo>
                  <a:pt x="493" y="85"/>
                </a:lnTo>
                <a:lnTo>
                  <a:pt x="498" y="85"/>
                </a:lnTo>
                <a:lnTo>
                  <a:pt x="503" y="90"/>
                </a:lnTo>
                <a:lnTo>
                  <a:pt x="503" y="95"/>
                </a:lnTo>
                <a:lnTo>
                  <a:pt x="503" y="101"/>
                </a:lnTo>
                <a:lnTo>
                  <a:pt x="503" y="106"/>
                </a:lnTo>
                <a:lnTo>
                  <a:pt x="509" y="106"/>
                </a:lnTo>
                <a:lnTo>
                  <a:pt x="509" y="111"/>
                </a:lnTo>
                <a:lnTo>
                  <a:pt x="509" y="116"/>
                </a:lnTo>
                <a:lnTo>
                  <a:pt x="514" y="116"/>
                </a:lnTo>
                <a:lnTo>
                  <a:pt x="514" y="122"/>
                </a:lnTo>
                <a:lnTo>
                  <a:pt x="519" y="122"/>
                </a:lnTo>
                <a:lnTo>
                  <a:pt x="519" y="127"/>
                </a:lnTo>
                <a:lnTo>
                  <a:pt x="519" y="132"/>
                </a:lnTo>
                <a:lnTo>
                  <a:pt x="524" y="127"/>
                </a:lnTo>
                <a:lnTo>
                  <a:pt x="540" y="159"/>
                </a:lnTo>
                <a:lnTo>
                  <a:pt x="546" y="159"/>
                </a:lnTo>
                <a:lnTo>
                  <a:pt x="551" y="159"/>
                </a:lnTo>
                <a:lnTo>
                  <a:pt x="556" y="159"/>
                </a:lnTo>
                <a:lnTo>
                  <a:pt x="556" y="154"/>
                </a:lnTo>
                <a:lnTo>
                  <a:pt x="556" y="148"/>
                </a:lnTo>
                <a:lnTo>
                  <a:pt x="556" y="143"/>
                </a:lnTo>
                <a:lnTo>
                  <a:pt x="556" y="138"/>
                </a:lnTo>
                <a:lnTo>
                  <a:pt x="556" y="132"/>
                </a:lnTo>
                <a:lnTo>
                  <a:pt x="556" y="127"/>
                </a:lnTo>
                <a:lnTo>
                  <a:pt x="551" y="127"/>
                </a:lnTo>
                <a:lnTo>
                  <a:pt x="551" y="122"/>
                </a:lnTo>
                <a:lnTo>
                  <a:pt x="556" y="116"/>
                </a:lnTo>
                <a:lnTo>
                  <a:pt x="556" y="111"/>
                </a:lnTo>
                <a:lnTo>
                  <a:pt x="562" y="111"/>
                </a:lnTo>
                <a:lnTo>
                  <a:pt x="562" y="106"/>
                </a:lnTo>
                <a:lnTo>
                  <a:pt x="567" y="106"/>
                </a:lnTo>
                <a:lnTo>
                  <a:pt x="567" y="101"/>
                </a:lnTo>
                <a:lnTo>
                  <a:pt x="567" y="95"/>
                </a:lnTo>
                <a:lnTo>
                  <a:pt x="562" y="90"/>
                </a:lnTo>
                <a:lnTo>
                  <a:pt x="562" y="85"/>
                </a:lnTo>
                <a:lnTo>
                  <a:pt x="556" y="85"/>
                </a:lnTo>
                <a:lnTo>
                  <a:pt x="572" y="64"/>
                </a:lnTo>
                <a:lnTo>
                  <a:pt x="609" y="53"/>
                </a:lnTo>
                <a:lnTo>
                  <a:pt x="646" y="16"/>
                </a:lnTo>
                <a:lnTo>
                  <a:pt x="652" y="16"/>
                </a:lnTo>
                <a:lnTo>
                  <a:pt x="657" y="16"/>
                </a:lnTo>
                <a:lnTo>
                  <a:pt x="657" y="11"/>
                </a:lnTo>
                <a:lnTo>
                  <a:pt x="657" y="16"/>
                </a:lnTo>
                <a:lnTo>
                  <a:pt x="662" y="16"/>
                </a:lnTo>
                <a:lnTo>
                  <a:pt x="662" y="21"/>
                </a:lnTo>
                <a:lnTo>
                  <a:pt x="657" y="21"/>
                </a:lnTo>
                <a:lnTo>
                  <a:pt x="657" y="26"/>
                </a:lnTo>
                <a:lnTo>
                  <a:pt x="662" y="26"/>
                </a:lnTo>
                <a:lnTo>
                  <a:pt x="662" y="21"/>
                </a:lnTo>
                <a:lnTo>
                  <a:pt x="667" y="21"/>
                </a:lnTo>
                <a:lnTo>
                  <a:pt x="667" y="16"/>
                </a:lnTo>
                <a:lnTo>
                  <a:pt x="662" y="16"/>
                </a:lnTo>
                <a:lnTo>
                  <a:pt x="662" y="11"/>
                </a:lnTo>
                <a:lnTo>
                  <a:pt x="657" y="11"/>
                </a:lnTo>
                <a:lnTo>
                  <a:pt x="657" y="5"/>
                </a:lnTo>
                <a:lnTo>
                  <a:pt x="662" y="5"/>
                </a:lnTo>
                <a:lnTo>
                  <a:pt x="662" y="0"/>
                </a:lnTo>
                <a:lnTo>
                  <a:pt x="667" y="0"/>
                </a:lnTo>
                <a:lnTo>
                  <a:pt x="667" y="5"/>
                </a:lnTo>
                <a:lnTo>
                  <a:pt x="673" y="5"/>
                </a:lnTo>
                <a:lnTo>
                  <a:pt x="678" y="5"/>
                </a:lnTo>
                <a:lnTo>
                  <a:pt x="678" y="11"/>
                </a:lnTo>
                <a:lnTo>
                  <a:pt x="683" y="11"/>
                </a:lnTo>
                <a:lnTo>
                  <a:pt x="689" y="11"/>
                </a:lnTo>
                <a:lnTo>
                  <a:pt x="694" y="11"/>
                </a:lnTo>
                <a:lnTo>
                  <a:pt x="694" y="16"/>
                </a:lnTo>
                <a:lnTo>
                  <a:pt x="699" y="16"/>
                </a:lnTo>
                <a:lnTo>
                  <a:pt x="704" y="16"/>
                </a:lnTo>
                <a:lnTo>
                  <a:pt x="710" y="16"/>
                </a:lnTo>
                <a:lnTo>
                  <a:pt x="710" y="21"/>
                </a:lnTo>
                <a:lnTo>
                  <a:pt x="715" y="21"/>
                </a:lnTo>
                <a:lnTo>
                  <a:pt x="715" y="26"/>
                </a:lnTo>
                <a:lnTo>
                  <a:pt x="710" y="26"/>
                </a:lnTo>
                <a:lnTo>
                  <a:pt x="710" y="32"/>
                </a:lnTo>
                <a:lnTo>
                  <a:pt x="710" y="37"/>
                </a:lnTo>
                <a:lnTo>
                  <a:pt x="710" y="42"/>
                </a:lnTo>
                <a:lnTo>
                  <a:pt x="710" y="48"/>
                </a:lnTo>
                <a:lnTo>
                  <a:pt x="710" y="42"/>
                </a:lnTo>
                <a:lnTo>
                  <a:pt x="704" y="42"/>
                </a:lnTo>
                <a:lnTo>
                  <a:pt x="704" y="48"/>
                </a:lnTo>
                <a:lnTo>
                  <a:pt x="704" y="53"/>
                </a:lnTo>
                <a:lnTo>
                  <a:pt x="710" y="53"/>
                </a:lnTo>
                <a:lnTo>
                  <a:pt x="715" y="53"/>
                </a:lnTo>
                <a:lnTo>
                  <a:pt x="715" y="48"/>
                </a:lnTo>
                <a:lnTo>
                  <a:pt x="710" y="48"/>
                </a:lnTo>
                <a:lnTo>
                  <a:pt x="715" y="48"/>
                </a:lnTo>
                <a:lnTo>
                  <a:pt x="715" y="53"/>
                </a:lnTo>
                <a:lnTo>
                  <a:pt x="720" y="53"/>
                </a:lnTo>
                <a:lnTo>
                  <a:pt x="720" y="48"/>
                </a:lnTo>
                <a:lnTo>
                  <a:pt x="726" y="48"/>
                </a:lnTo>
                <a:lnTo>
                  <a:pt x="726" y="42"/>
                </a:lnTo>
                <a:lnTo>
                  <a:pt x="731" y="42"/>
                </a:lnTo>
                <a:lnTo>
                  <a:pt x="731" y="48"/>
                </a:lnTo>
                <a:lnTo>
                  <a:pt x="736" y="48"/>
                </a:lnTo>
                <a:lnTo>
                  <a:pt x="736" y="53"/>
                </a:lnTo>
                <a:lnTo>
                  <a:pt x="742" y="53"/>
                </a:lnTo>
                <a:lnTo>
                  <a:pt x="736" y="58"/>
                </a:lnTo>
                <a:lnTo>
                  <a:pt x="742" y="58"/>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19" name="Freeform 19"/>
          <p:cNvSpPr>
            <a:spLocks/>
          </p:cNvSpPr>
          <p:nvPr/>
        </p:nvSpPr>
        <p:spPr bwMode="auto">
          <a:xfrm>
            <a:off x="2814637" y="1285875"/>
            <a:ext cx="1270000" cy="1025525"/>
          </a:xfrm>
          <a:custGeom>
            <a:avLst/>
            <a:gdLst>
              <a:gd name="T0" fmla="*/ 387 w 800"/>
              <a:gd name="T1" fmla="*/ 212 h 646"/>
              <a:gd name="T2" fmla="*/ 493 w 800"/>
              <a:gd name="T3" fmla="*/ 196 h 646"/>
              <a:gd name="T4" fmla="*/ 482 w 800"/>
              <a:gd name="T5" fmla="*/ 233 h 646"/>
              <a:gd name="T6" fmla="*/ 668 w 800"/>
              <a:gd name="T7" fmla="*/ 201 h 646"/>
              <a:gd name="T8" fmla="*/ 699 w 800"/>
              <a:gd name="T9" fmla="*/ 227 h 646"/>
              <a:gd name="T10" fmla="*/ 726 w 800"/>
              <a:gd name="T11" fmla="*/ 222 h 646"/>
              <a:gd name="T12" fmla="*/ 747 w 800"/>
              <a:gd name="T13" fmla="*/ 222 h 646"/>
              <a:gd name="T14" fmla="*/ 768 w 800"/>
              <a:gd name="T15" fmla="*/ 233 h 646"/>
              <a:gd name="T16" fmla="*/ 784 w 800"/>
              <a:gd name="T17" fmla="*/ 249 h 646"/>
              <a:gd name="T18" fmla="*/ 795 w 800"/>
              <a:gd name="T19" fmla="*/ 265 h 646"/>
              <a:gd name="T20" fmla="*/ 779 w 800"/>
              <a:gd name="T21" fmla="*/ 296 h 646"/>
              <a:gd name="T22" fmla="*/ 758 w 800"/>
              <a:gd name="T23" fmla="*/ 323 h 646"/>
              <a:gd name="T24" fmla="*/ 731 w 800"/>
              <a:gd name="T25" fmla="*/ 328 h 646"/>
              <a:gd name="T26" fmla="*/ 705 w 800"/>
              <a:gd name="T27" fmla="*/ 333 h 646"/>
              <a:gd name="T28" fmla="*/ 689 w 800"/>
              <a:gd name="T29" fmla="*/ 349 h 646"/>
              <a:gd name="T30" fmla="*/ 662 w 800"/>
              <a:gd name="T31" fmla="*/ 344 h 646"/>
              <a:gd name="T32" fmla="*/ 641 w 800"/>
              <a:gd name="T33" fmla="*/ 349 h 646"/>
              <a:gd name="T34" fmla="*/ 641 w 800"/>
              <a:gd name="T35" fmla="*/ 381 h 646"/>
              <a:gd name="T36" fmla="*/ 662 w 800"/>
              <a:gd name="T37" fmla="*/ 392 h 646"/>
              <a:gd name="T38" fmla="*/ 620 w 800"/>
              <a:gd name="T39" fmla="*/ 434 h 646"/>
              <a:gd name="T40" fmla="*/ 604 w 800"/>
              <a:gd name="T41" fmla="*/ 482 h 646"/>
              <a:gd name="T42" fmla="*/ 588 w 800"/>
              <a:gd name="T43" fmla="*/ 513 h 646"/>
              <a:gd name="T44" fmla="*/ 588 w 800"/>
              <a:gd name="T45" fmla="*/ 535 h 646"/>
              <a:gd name="T46" fmla="*/ 578 w 800"/>
              <a:gd name="T47" fmla="*/ 577 h 646"/>
              <a:gd name="T48" fmla="*/ 535 w 800"/>
              <a:gd name="T49" fmla="*/ 609 h 646"/>
              <a:gd name="T50" fmla="*/ 482 w 800"/>
              <a:gd name="T51" fmla="*/ 630 h 646"/>
              <a:gd name="T52" fmla="*/ 472 w 800"/>
              <a:gd name="T53" fmla="*/ 640 h 646"/>
              <a:gd name="T54" fmla="*/ 450 w 800"/>
              <a:gd name="T55" fmla="*/ 630 h 646"/>
              <a:gd name="T56" fmla="*/ 424 w 800"/>
              <a:gd name="T57" fmla="*/ 619 h 646"/>
              <a:gd name="T58" fmla="*/ 398 w 800"/>
              <a:gd name="T59" fmla="*/ 609 h 646"/>
              <a:gd name="T60" fmla="*/ 376 w 800"/>
              <a:gd name="T61" fmla="*/ 582 h 646"/>
              <a:gd name="T62" fmla="*/ 350 w 800"/>
              <a:gd name="T63" fmla="*/ 577 h 646"/>
              <a:gd name="T64" fmla="*/ 339 w 800"/>
              <a:gd name="T65" fmla="*/ 598 h 646"/>
              <a:gd name="T66" fmla="*/ 345 w 800"/>
              <a:gd name="T67" fmla="*/ 614 h 646"/>
              <a:gd name="T68" fmla="*/ 345 w 800"/>
              <a:gd name="T69" fmla="*/ 640 h 646"/>
              <a:gd name="T70" fmla="*/ 270 w 800"/>
              <a:gd name="T71" fmla="*/ 609 h 646"/>
              <a:gd name="T72" fmla="*/ 270 w 800"/>
              <a:gd name="T73" fmla="*/ 577 h 646"/>
              <a:gd name="T74" fmla="*/ 260 w 800"/>
              <a:gd name="T75" fmla="*/ 566 h 646"/>
              <a:gd name="T76" fmla="*/ 233 w 800"/>
              <a:gd name="T77" fmla="*/ 577 h 646"/>
              <a:gd name="T78" fmla="*/ 207 w 800"/>
              <a:gd name="T79" fmla="*/ 598 h 646"/>
              <a:gd name="T80" fmla="*/ 186 w 800"/>
              <a:gd name="T81" fmla="*/ 603 h 646"/>
              <a:gd name="T82" fmla="*/ 175 w 800"/>
              <a:gd name="T83" fmla="*/ 582 h 646"/>
              <a:gd name="T84" fmla="*/ 154 w 800"/>
              <a:gd name="T85" fmla="*/ 577 h 646"/>
              <a:gd name="T86" fmla="*/ 143 w 800"/>
              <a:gd name="T87" fmla="*/ 566 h 646"/>
              <a:gd name="T88" fmla="*/ 117 w 800"/>
              <a:gd name="T89" fmla="*/ 556 h 646"/>
              <a:gd name="T90" fmla="*/ 85 w 800"/>
              <a:gd name="T91" fmla="*/ 556 h 646"/>
              <a:gd name="T92" fmla="*/ 69 w 800"/>
              <a:gd name="T93" fmla="*/ 545 h 646"/>
              <a:gd name="T94" fmla="*/ 64 w 800"/>
              <a:gd name="T95" fmla="*/ 519 h 646"/>
              <a:gd name="T96" fmla="*/ 53 w 800"/>
              <a:gd name="T97" fmla="*/ 497 h 646"/>
              <a:gd name="T98" fmla="*/ 43 w 800"/>
              <a:gd name="T99" fmla="*/ 471 h 646"/>
              <a:gd name="T100" fmla="*/ 32 w 800"/>
              <a:gd name="T101" fmla="*/ 429 h 646"/>
              <a:gd name="T102" fmla="*/ 27 w 800"/>
              <a:gd name="T103" fmla="*/ 402 h 646"/>
              <a:gd name="T104" fmla="*/ 43 w 800"/>
              <a:gd name="T105" fmla="*/ 386 h 646"/>
              <a:gd name="T106" fmla="*/ 43 w 800"/>
              <a:gd name="T107" fmla="*/ 360 h 646"/>
              <a:gd name="T108" fmla="*/ 32 w 800"/>
              <a:gd name="T109" fmla="*/ 339 h 646"/>
              <a:gd name="T110" fmla="*/ 27 w 800"/>
              <a:gd name="T111" fmla="*/ 312 h 646"/>
              <a:gd name="T112" fmla="*/ 22 w 800"/>
              <a:gd name="T113" fmla="*/ 286 h 646"/>
              <a:gd name="T114" fmla="*/ 6 w 800"/>
              <a:gd name="T115" fmla="*/ 270 h 646"/>
              <a:gd name="T116" fmla="*/ 0 w 800"/>
              <a:gd name="T117" fmla="*/ 243 h 646"/>
              <a:gd name="T118" fmla="*/ 48 w 800"/>
              <a:gd name="T119" fmla="*/ 201 h 646"/>
              <a:gd name="T120" fmla="*/ 323 w 800"/>
              <a:gd name="T121" fmla="*/ 53 h 646"/>
              <a:gd name="T122" fmla="*/ 313 w 800"/>
              <a:gd name="T123" fmla="*/ 238 h 64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0"/>
              <a:gd name="T187" fmla="*/ 0 h 646"/>
              <a:gd name="T188" fmla="*/ 800 w 800"/>
              <a:gd name="T189" fmla="*/ 646 h 64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0" h="646">
                <a:moveTo>
                  <a:pt x="313" y="238"/>
                </a:moveTo>
                <a:lnTo>
                  <a:pt x="339" y="233"/>
                </a:lnTo>
                <a:lnTo>
                  <a:pt x="355" y="233"/>
                </a:lnTo>
                <a:lnTo>
                  <a:pt x="371" y="227"/>
                </a:lnTo>
                <a:lnTo>
                  <a:pt x="387" y="222"/>
                </a:lnTo>
                <a:lnTo>
                  <a:pt x="387" y="212"/>
                </a:lnTo>
                <a:lnTo>
                  <a:pt x="355" y="153"/>
                </a:lnTo>
                <a:lnTo>
                  <a:pt x="392" y="90"/>
                </a:lnTo>
                <a:lnTo>
                  <a:pt x="466" y="85"/>
                </a:lnTo>
                <a:lnTo>
                  <a:pt x="472" y="116"/>
                </a:lnTo>
                <a:lnTo>
                  <a:pt x="488" y="180"/>
                </a:lnTo>
                <a:lnTo>
                  <a:pt x="493" y="196"/>
                </a:lnTo>
                <a:lnTo>
                  <a:pt x="493" y="212"/>
                </a:lnTo>
                <a:lnTo>
                  <a:pt x="488" y="217"/>
                </a:lnTo>
                <a:lnTo>
                  <a:pt x="493" y="222"/>
                </a:lnTo>
                <a:lnTo>
                  <a:pt x="488" y="222"/>
                </a:lnTo>
                <a:lnTo>
                  <a:pt x="482" y="222"/>
                </a:lnTo>
                <a:lnTo>
                  <a:pt x="482" y="233"/>
                </a:lnTo>
                <a:lnTo>
                  <a:pt x="488" y="233"/>
                </a:lnTo>
                <a:lnTo>
                  <a:pt x="488" y="254"/>
                </a:lnTo>
                <a:lnTo>
                  <a:pt x="540" y="275"/>
                </a:lnTo>
                <a:lnTo>
                  <a:pt x="662" y="222"/>
                </a:lnTo>
                <a:lnTo>
                  <a:pt x="662" y="196"/>
                </a:lnTo>
                <a:lnTo>
                  <a:pt x="668" y="201"/>
                </a:lnTo>
                <a:lnTo>
                  <a:pt x="673" y="201"/>
                </a:lnTo>
                <a:lnTo>
                  <a:pt x="678" y="206"/>
                </a:lnTo>
                <a:lnTo>
                  <a:pt x="678" y="212"/>
                </a:lnTo>
                <a:lnTo>
                  <a:pt x="689" y="222"/>
                </a:lnTo>
                <a:lnTo>
                  <a:pt x="694" y="227"/>
                </a:lnTo>
                <a:lnTo>
                  <a:pt x="699" y="227"/>
                </a:lnTo>
                <a:lnTo>
                  <a:pt x="705" y="227"/>
                </a:lnTo>
                <a:lnTo>
                  <a:pt x="710" y="227"/>
                </a:lnTo>
                <a:lnTo>
                  <a:pt x="715" y="227"/>
                </a:lnTo>
                <a:lnTo>
                  <a:pt x="720" y="227"/>
                </a:lnTo>
                <a:lnTo>
                  <a:pt x="720" y="222"/>
                </a:lnTo>
                <a:lnTo>
                  <a:pt x="726" y="222"/>
                </a:lnTo>
                <a:lnTo>
                  <a:pt x="731" y="222"/>
                </a:lnTo>
                <a:lnTo>
                  <a:pt x="736" y="222"/>
                </a:lnTo>
                <a:lnTo>
                  <a:pt x="736" y="227"/>
                </a:lnTo>
                <a:lnTo>
                  <a:pt x="742" y="227"/>
                </a:lnTo>
                <a:lnTo>
                  <a:pt x="747" y="227"/>
                </a:lnTo>
                <a:lnTo>
                  <a:pt x="747" y="222"/>
                </a:lnTo>
                <a:lnTo>
                  <a:pt x="752" y="222"/>
                </a:lnTo>
                <a:lnTo>
                  <a:pt x="758" y="222"/>
                </a:lnTo>
                <a:lnTo>
                  <a:pt x="758" y="227"/>
                </a:lnTo>
                <a:lnTo>
                  <a:pt x="763" y="227"/>
                </a:lnTo>
                <a:lnTo>
                  <a:pt x="763" y="233"/>
                </a:lnTo>
                <a:lnTo>
                  <a:pt x="768" y="233"/>
                </a:lnTo>
                <a:lnTo>
                  <a:pt x="773" y="233"/>
                </a:lnTo>
                <a:lnTo>
                  <a:pt x="773" y="238"/>
                </a:lnTo>
                <a:lnTo>
                  <a:pt x="779" y="238"/>
                </a:lnTo>
                <a:lnTo>
                  <a:pt x="779" y="243"/>
                </a:lnTo>
                <a:lnTo>
                  <a:pt x="784" y="243"/>
                </a:lnTo>
                <a:lnTo>
                  <a:pt x="784" y="249"/>
                </a:lnTo>
                <a:lnTo>
                  <a:pt x="789" y="249"/>
                </a:lnTo>
                <a:lnTo>
                  <a:pt x="795" y="249"/>
                </a:lnTo>
                <a:lnTo>
                  <a:pt x="800" y="249"/>
                </a:lnTo>
                <a:lnTo>
                  <a:pt x="800" y="254"/>
                </a:lnTo>
                <a:lnTo>
                  <a:pt x="800" y="259"/>
                </a:lnTo>
                <a:lnTo>
                  <a:pt x="795" y="265"/>
                </a:lnTo>
                <a:lnTo>
                  <a:pt x="795" y="270"/>
                </a:lnTo>
                <a:lnTo>
                  <a:pt x="795" y="275"/>
                </a:lnTo>
                <a:lnTo>
                  <a:pt x="795" y="280"/>
                </a:lnTo>
                <a:lnTo>
                  <a:pt x="789" y="286"/>
                </a:lnTo>
                <a:lnTo>
                  <a:pt x="784" y="291"/>
                </a:lnTo>
                <a:lnTo>
                  <a:pt x="779" y="296"/>
                </a:lnTo>
                <a:lnTo>
                  <a:pt x="773" y="307"/>
                </a:lnTo>
                <a:lnTo>
                  <a:pt x="768" y="312"/>
                </a:lnTo>
                <a:lnTo>
                  <a:pt x="768" y="317"/>
                </a:lnTo>
                <a:lnTo>
                  <a:pt x="763" y="317"/>
                </a:lnTo>
                <a:lnTo>
                  <a:pt x="763" y="323"/>
                </a:lnTo>
                <a:lnTo>
                  <a:pt x="758" y="323"/>
                </a:lnTo>
                <a:lnTo>
                  <a:pt x="752" y="323"/>
                </a:lnTo>
                <a:lnTo>
                  <a:pt x="752" y="328"/>
                </a:lnTo>
                <a:lnTo>
                  <a:pt x="747" y="328"/>
                </a:lnTo>
                <a:lnTo>
                  <a:pt x="742" y="328"/>
                </a:lnTo>
                <a:lnTo>
                  <a:pt x="736" y="328"/>
                </a:lnTo>
                <a:lnTo>
                  <a:pt x="731" y="328"/>
                </a:lnTo>
                <a:lnTo>
                  <a:pt x="726" y="328"/>
                </a:lnTo>
                <a:lnTo>
                  <a:pt x="720" y="328"/>
                </a:lnTo>
                <a:lnTo>
                  <a:pt x="715" y="328"/>
                </a:lnTo>
                <a:lnTo>
                  <a:pt x="715" y="333"/>
                </a:lnTo>
                <a:lnTo>
                  <a:pt x="710" y="333"/>
                </a:lnTo>
                <a:lnTo>
                  <a:pt x="705" y="333"/>
                </a:lnTo>
                <a:lnTo>
                  <a:pt x="705" y="339"/>
                </a:lnTo>
                <a:lnTo>
                  <a:pt x="705" y="344"/>
                </a:lnTo>
                <a:lnTo>
                  <a:pt x="699" y="344"/>
                </a:lnTo>
                <a:lnTo>
                  <a:pt x="699" y="349"/>
                </a:lnTo>
                <a:lnTo>
                  <a:pt x="694" y="349"/>
                </a:lnTo>
                <a:lnTo>
                  <a:pt x="689" y="349"/>
                </a:lnTo>
                <a:lnTo>
                  <a:pt x="683" y="349"/>
                </a:lnTo>
                <a:lnTo>
                  <a:pt x="678" y="349"/>
                </a:lnTo>
                <a:lnTo>
                  <a:pt x="678" y="344"/>
                </a:lnTo>
                <a:lnTo>
                  <a:pt x="673" y="344"/>
                </a:lnTo>
                <a:lnTo>
                  <a:pt x="668" y="344"/>
                </a:lnTo>
                <a:lnTo>
                  <a:pt x="662" y="344"/>
                </a:lnTo>
                <a:lnTo>
                  <a:pt x="662" y="339"/>
                </a:lnTo>
                <a:lnTo>
                  <a:pt x="657" y="339"/>
                </a:lnTo>
                <a:lnTo>
                  <a:pt x="652" y="339"/>
                </a:lnTo>
                <a:lnTo>
                  <a:pt x="646" y="344"/>
                </a:lnTo>
                <a:lnTo>
                  <a:pt x="641" y="344"/>
                </a:lnTo>
                <a:lnTo>
                  <a:pt x="641" y="349"/>
                </a:lnTo>
                <a:lnTo>
                  <a:pt x="636" y="355"/>
                </a:lnTo>
                <a:lnTo>
                  <a:pt x="636" y="360"/>
                </a:lnTo>
                <a:lnTo>
                  <a:pt x="636" y="365"/>
                </a:lnTo>
                <a:lnTo>
                  <a:pt x="641" y="370"/>
                </a:lnTo>
                <a:lnTo>
                  <a:pt x="641" y="376"/>
                </a:lnTo>
                <a:lnTo>
                  <a:pt x="641" y="381"/>
                </a:lnTo>
                <a:lnTo>
                  <a:pt x="646" y="381"/>
                </a:lnTo>
                <a:lnTo>
                  <a:pt x="646" y="386"/>
                </a:lnTo>
                <a:lnTo>
                  <a:pt x="652" y="386"/>
                </a:lnTo>
                <a:lnTo>
                  <a:pt x="657" y="386"/>
                </a:lnTo>
                <a:lnTo>
                  <a:pt x="657" y="392"/>
                </a:lnTo>
                <a:lnTo>
                  <a:pt x="662" y="392"/>
                </a:lnTo>
                <a:lnTo>
                  <a:pt x="668" y="392"/>
                </a:lnTo>
                <a:lnTo>
                  <a:pt x="646" y="439"/>
                </a:lnTo>
                <a:lnTo>
                  <a:pt x="641" y="439"/>
                </a:lnTo>
                <a:lnTo>
                  <a:pt x="630" y="439"/>
                </a:lnTo>
                <a:lnTo>
                  <a:pt x="625" y="434"/>
                </a:lnTo>
                <a:lnTo>
                  <a:pt x="620" y="434"/>
                </a:lnTo>
                <a:lnTo>
                  <a:pt x="615" y="429"/>
                </a:lnTo>
                <a:lnTo>
                  <a:pt x="609" y="429"/>
                </a:lnTo>
                <a:lnTo>
                  <a:pt x="604" y="434"/>
                </a:lnTo>
                <a:lnTo>
                  <a:pt x="593" y="476"/>
                </a:lnTo>
                <a:lnTo>
                  <a:pt x="599" y="476"/>
                </a:lnTo>
                <a:lnTo>
                  <a:pt x="604" y="482"/>
                </a:lnTo>
                <a:lnTo>
                  <a:pt x="604" y="487"/>
                </a:lnTo>
                <a:lnTo>
                  <a:pt x="604" y="492"/>
                </a:lnTo>
                <a:lnTo>
                  <a:pt x="599" y="492"/>
                </a:lnTo>
                <a:lnTo>
                  <a:pt x="588" y="492"/>
                </a:lnTo>
                <a:lnTo>
                  <a:pt x="588" y="497"/>
                </a:lnTo>
                <a:lnTo>
                  <a:pt x="588" y="513"/>
                </a:lnTo>
                <a:lnTo>
                  <a:pt x="593" y="513"/>
                </a:lnTo>
                <a:lnTo>
                  <a:pt x="599" y="519"/>
                </a:lnTo>
                <a:lnTo>
                  <a:pt x="593" y="524"/>
                </a:lnTo>
                <a:lnTo>
                  <a:pt x="593" y="529"/>
                </a:lnTo>
                <a:lnTo>
                  <a:pt x="588" y="529"/>
                </a:lnTo>
                <a:lnTo>
                  <a:pt x="588" y="535"/>
                </a:lnTo>
                <a:lnTo>
                  <a:pt x="583" y="535"/>
                </a:lnTo>
                <a:lnTo>
                  <a:pt x="583" y="540"/>
                </a:lnTo>
                <a:lnTo>
                  <a:pt x="583" y="545"/>
                </a:lnTo>
                <a:lnTo>
                  <a:pt x="583" y="550"/>
                </a:lnTo>
                <a:lnTo>
                  <a:pt x="583" y="556"/>
                </a:lnTo>
                <a:lnTo>
                  <a:pt x="578" y="577"/>
                </a:lnTo>
                <a:lnTo>
                  <a:pt x="578" y="582"/>
                </a:lnTo>
                <a:lnTo>
                  <a:pt x="572" y="593"/>
                </a:lnTo>
                <a:lnTo>
                  <a:pt x="567" y="593"/>
                </a:lnTo>
                <a:lnTo>
                  <a:pt x="556" y="598"/>
                </a:lnTo>
                <a:lnTo>
                  <a:pt x="540" y="603"/>
                </a:lnTo>
                <a:lnTo>
                  <a:pt x="535" y="609"/>
                </a:lnTo>
                <a:lnTo>
                  <a:pt x="530" y="609"/>
                </a:lnTo>
                <a:lnTo>
                  <a:pt x="530" y="614"/>
                </a:lnTo>
                <a:lnTo>
                  <a:pt x="509" y="630"/>
                </a:lnTo>
                <a:lnTo>
                  <a:pt x="493" y="630"/>
                </a:lnTo>
                <a:lnTo>
                  <a:pt x="488" y="630"/>
                </a:lnTo>
                <a:lnTo>
                  <a:pt x="482" y="630"/>
                </a:lnTo>
                <a:lnTo>
                  <a:pt x="482" y="625"/>
                </a:lnTo>
                <a:lnTo>
                  <a:pt x="477" y="625"/>
                </a:lnTo>
                <a:lnTo>
                  <a:pt x="477" y="630"/>
                </a:lnTo>
                <a:lnTo>
                  <a:pt x="477" y="635"/>
                </a:lnTo>
                <a:lnTo>
                  <a:pt x="472" y="635"/>
                </a:lnTo>
                <a:lnTo>
                  <a:pt x="472" y="640"/>
                </a:lnTo>
                <a:lnTo>
                  <a:pt x="466" y="640"/>
                </a:lnTo>
                <a:lnTo>
                  <a:pt x="461" y="640"/>
                </a:lnTo>
                <a:lnTo>
                  <a:pt x="456" y="640"/>
                </a:lnTo>
                <a:lnTo>
                  <a:pt x="456" y="635"/>
                </a:lnTo>
                <a:lnTo>
                  <a:pt x="450" y="635"/>
                </a:lnTo>
                <a:lnTo>
                  <a:pt x="450" y="630"/>
                </a:lnTo>
                <a:lnTo>
                  <a:pt x="445" y="630"/>
                </a:lnTo>
                <a:lnTo>
                  <a:pt x="445" y="625"/>
                </a:lnTo>
                <a:lnTo>
                  <a:pt x="440" y="625"/>
                </a:lnTo>
                <a:lnTo>
                  <a:pt x="435" y="625"/>
                </a:lnTo>
                <a:lnTo>
                  <a:pt x="429" y="625"/>
                </a:lnTo>
                <a:lnTo>
                  <a:pt x="424" y="619"/>
                </a:lnTo>
                <a:lnTo>
                  <a:pt x="419" y="614"/>
                </a:lnTo>
                <a:lnTo>
                  <a:pt x="413" y="614"/>
                </a:lnTo>
                <a:lnTo>
                  <a:pt x="408" y="614"/>
                </a:lnTo>
                <a:lnTo>
                  <a:pt x="403" y="614"/>
                </a:lnTo>
                <a:lnTo>
                  <a:pt x="403" y="609"/>
                </a:lnTo>
                <a:lnTo>
                  <a:pt x="398" y="609"/>
                </a:lnTo>
                <a:lnTo>
                  <a:pt x="398" y="603"/>
                </a:lnTo>
                <a:lnTo>
                  <a:pt x="392" y="598"/>
                </a:lnTo>
                <a:lnTo>
                  <a:pt x="392" y="593"/>
                </a:lnTo>
                <a:lnTo>
                  <a:pt x="387" y="587"/>
                </a:lnTo>
                <a:lnTo>
                  <a:pt x="382" y="582"/>
                </a:lnTo>
                <a:lnTo>
                  <a:pt x="376" y="582"/>
                </a:lnTo>
                <a:lnTo>
                  <a:pt x="376" y="577"/>
                </a:lnTo>
                <a:lnTo>
                  <a:pt x="371" y="577"/>
                </a:lnTo>
                <a:lnTo>
                  <a:pt x="366" y="577"/>
                </a:lnTo>
                <a:lnTo>
                  <a:pt x="360" y="577"/>
                </a:lnTo>
                <a:lnTo>
                  <a:pt x="355" y="577"/>
                </a:lnTo>
                <a:lnTo>
                  <a:pt x="350" y="577"/>
                </a:lnTo>
                <a:lnTo>
                  <a:pt x="350" y="582"/>
                </a:lnTo>
                <a:lnTo>
                  <a:pt x="345" y="582"/>
                </a:lnTo>
                <a:lnTo>
                  <a:pt x="345" y="587"/>
                </a:lnTo>
                <a:lnTo>
                  <a:pt x="345" y="593"/>
                </a:lnTo>
                <a:lnTo>
                  <a:pt x="339" y="593"/>
                </a:lnTo>
                <a:lnTo>
                  <a:pt x="339" y="598"/>
                </a:lnTo>
                <a:lnTo>
                  <a:pt x="339" y="603"/>
                </a:lnTo>
                <a:lnTo>
                  <a:pt x="334" y="603"/>
                </a:lnTo>
                <a:lnTo>
                  <a:pt x="339" y="603"/>
                </a:lnTo>
                <a:lnTo>
                  <a:pt x="339" y="609"/>
                </a:lnTo>
                <a:lnTo>
                  <a:pt x="339" y="614"/>
                </a:lnTo>
                <a:lnTo>
                  <a:pt x="345" y="614"/>
                </a:lnTo>
                <a:lnTo>
                  <a:pt x="345" y="619"/>
                </a:lnTo>
                <a:lnTo>
                  <a:pt x="345" y="625"/>
                </a:lnTo>
                <a:lnTo>
                  <a:pt x="350" y="625"/>
                </a:lnTo>
                <a:lnTo>
                  <a:pt x="350" y="630"/>
                </a:lnTo>
                <a:lnTo>
                  <a:pt x="350" y="635"/>
                </a:lnTo>
                <a:lnTo>
                  <a:pt x="345" y="640"/>
                </a:lnTo>
                <a:lnTo>
                  <a:pt x="334" y="646"/>
                </a:lnTo>
                <a:lnTo>
                  <a:pt x="318" y="635"/>
                </a:lnTo>
                <a:lnTo>
                  <a:pt x="313" y="630"/>
                </a:lnTo>
                <a:lnTo>
                  <a:pt x="292" y="614"/>
                </a:lnTo>
                <a:lnTo>
                  <a:pt x="270" y="614"/>
                </a:lnTo>
                <a:lnTo>
                  <a:pt x="270" y="609"/>
                </a:lnTo>
                <a:lnTo>
                  <a:pt x="270" y="603"/>
                </a:lnTo>
                <a:lnTo>
                  <a:pt x="270" y="598"/>
                </a:lnTo>
                <a:lnTo>
                  <a:pt x="270" y="593"/>
                </a:lnTo>
                <a:lnTo>
                  <a:pt x="270" y="587"/>
                </a:lnTo>
                <a:lnTo>
                  <a:pt x="270" y="582"/>
                </a:lnTo>
                <a:lnTo>
                  <a:pt x="270" y="577"/>
                </a:lnTo>
                <a:lnTo>
                  <a:pt x="265" y="577"/>
                </a:lnTo>
                <a:lnTo>
                  <a:pt x="265" y="572"/>
                </a:lnTo>
                <a:lnTo>
                  <a:pt x="265" y="566"/>
                </a:lnTo>
                <a:lnTo>
                  <a:pt x="265" y="561"/>
                </a:lnTo>
                <a:lnTo>
                  <a:pt x="260" y="561"/>
                </a:lnTo>
                <a:lnTo>
                  <a:pt x="260" y="566"/>
                </a:lnTo>
                <a:lnTo>
                  <a:pt x="255" y="566"/>
                </a:lnTo>
                <a:lnTo>
                  <a:pt x="249" y="566"/>
                </a:lnTo>
                <a:lnTo>
                  <a:pt x="244" y="572"/>
                </a:lnTo>
                <a:lnTo>
                  <a:pt x="239" y="572"/>
                </a:lnTo>
                <a:lnTo>
                  <a:pt x="239" y="577"/>
                </a:lnTo>
                <a:lnTo>
                  <a:pt x="233" y="577"/>
                </a:lnTo>
                <a:lnTo>
                  <a:pt x="228" y="577"/>
                </a:lnTo>
                <a:lnTo>
                  <a:pt x="223" y="582"/>
                </a:lnTo>
                <a:lnTo>
                  <a:pt x="218" y="587"/>
                </a:lnTo>
                <a:lnTo>
                  <a:pt x="212" y="587"/>
                </a:lnTo>
                <a:lnTo>
                  <a:pt x="212" y="593"/>
                </a:lnTo>
                <a:lnTo>
                  <a:pt x="207" y="598"/>
                </a:lnTo>
                <a:lnTo>
                  <a:pt x="207" y="603"/>
                </a:lnTo>
                <a:lnTo>
                  <a:pt x="202" y="603"/>
                </a:lnTo>
                <a:lnTo>
                  <a:pt x="202" y="609"/>
                </a:lnTo>
                <a:lnTo>
                  <a:pt x="196" y="603"/>
                </a:lnTo>
                <a:lnTo>
                  <a:pt x="191" y="603"/>
                </a:lnTo>
                <a:lnTo>
                  <a:pt x="186" y="603"/>
                </a:lnTo>
                <a:lnTo>
                  <a:pt x="186" y="598"/>
                </a:lnTo>
                <a:lnTo>
                  <a:pt x="180" y="598"/>
                </a:lnTo>
                <a:lnTo>
                  <a:pt x="180" y="593"/>
                </a:lnTo>
                <a:lnTo>
                  <a:pt x="175" y="593"/>
                </a:lnTo>
                <a:lnTo>
                  <a:pt x="175" y="587"/>
                </a:lnTo>
                <a:lnTo>
                  <a:pt x="175" y="582"/>
                </a:lnTo>
                <a:lnTo>
                  <a:pt x="170" y="582"/>
                </a:lnTo>
                <a:lnTo>
                  <a:pt x="165" y="582"/>
                </a:lnTo>
                <a:lnTo>
                  <a:pt x="165" y="587"/>
                </a:lnTo>
                <a:lnTo>
                  <a:pt x="159" y="587"/>
                </a:lnTo>
                <a:lnTo>
                  <a:pt x="154" y="582"/>
                </a:lnTo>
                <a:lnTo>
                  <a:pt x="154" y="577"/>
                </a:lnTo>
                <a:lnTo>
                  <a:pt x="154" y="572"/>
                </a:lnTo>
                <a:lnTo>
                  <a:pt x="154" y="566"/>
                </a:lnTo>
                <a:lnTo>
                  <a:pt x="149" y="566"/>
                </a:lnTo>
                <a:lnTo>
                  <a:pt x="149" y="561"/>
                </a:lnTo>
                <a:lnTo>
                  <a:pt x="143" y="561"/>
                </a:lnTo>
                <a:lnTo>
                  <a:pt x="143" y="566"/>
                </a:lnTo>
                <a:lnTo>
                  <a:pt x="138" y="566"/>
                </a:lnTo>
                <a:lnTo>
                  <a:pt x="133" y="561"/>
                </a:lnTo>
                <a:lnTo>
                  <a:pt x="128" y="561"/>
                </a:lnTo>
                <a:lnTo>
                  <a:pt x="122" y="561"/>
                </a:lnTo>
                <a:lnTo>
                  <a:pt x="122" y="556"/>
                </a:lnTo>
                <a:lnTo>
                  <a:pt x="117" y="556"/>
                </a:lnTo>
                <a:lnTo>
                  <a:pt x="112" y="556"/>
                </a:lnTo>
                <a:lnTo>
                  <a:pt x="106" y="556"/>
                </a:lnTo>
                <a:lnTo>
                  <a:pt x="101" y="550"/>
                </a:lnTo>
                <a:lnTo>
                  <a:pt x="96" y="550"/>
                </a:lnTo>
                <a:lnTo>
                  <a:pt x="90" y="550"/>
                </a:lnTo>
                <a:lnTo>
                  <a:pt x="85" y="556"/>
                </a:lnTo>
                <a:lnTo>
                  <a:pt x="80" y="556"/>
                </a:lnTo>
                <a:lnTo>
                  <a:pt x="75" y="556"/>
                </a:lnTo>
                <a:lnTo>
                  <a:pt x="69" y="556"/>
                </a:lnTo>
                <a:lnTo>
                  <a:pt x="64" y="556"/>
                </a:lnTo>
                <a:lnTo>
                  <a:pt x="64" y="550"/>
                </a:lnTo>
                <a:lnTo>
                  <a:pt x="69" y="545"/>
                </a:lnTo>
                <a:lnTo>
                  <a:pt x="69" y="540"/>
                </a:lnTo>
                <a:lnTo>
                  <a:pt x="69" y="535"/>
                </a:lnTo>
                <a:lnTo>
                  <a:pt x="64" y="535"/>
                </a:lnTo>
                <a:lnTo>
                  <a:pt x="64" y="529"/>
                </a:lnTo>
                <a:lnTo>
                  <a:pt x="64" y="524"/>
                </a:lnTo>
                <a:lnTo>
                  <a:pt x="64" y="519"/>
                </a:lnTo>
                <a:lnTo>
                  <a:pt x="59" y="519"/>
                </a:lnTo>
                <a:lnTo>
                  <a:pt x="59" y="513"/>
                </a:lnTo>
                <a:lnTo>
                  <a:pt x="59" y="508"/>
                </a:lnTo>
                <a:lnTo>
                  <a:pt x="59" y="503"/>
                </a:lnTo>
                <a:lnTo>
                  <a:pt x="53" y="503"/>
                </a:lnTo>
                <a:lnTo>
                  <a:pt x="53" y="497"/>
                </a:lnTo>
                <a:lnTo>
                  <a:pt x="48" y="497"/>
                </a:lnTo>
                <a:lnTo>
                  <a:pt x="48" y="492"/>
                </a:lnTo>
                <a:lnTo>
                  <a:pt x="48" y="487"/>
                </a:lnTo>
                <a:lnTo>
                  <a:pt x="48" y="482"/>
                </a:lnTo>
                <a:lnTo>
                  <a:pt x="48" y="476"/>
                </a:lnTo>
                <a:lnTo>
                  <a:pt x="43" y="471"/>
                </a:lnTo>
                <a:lnTo>
                  <a:pt x="43" y="460"/>
                </a:lnTo>
                <a:lnTo>
                  <a:pt x="38" y="455"/>
                </a:lnTo>
                <a:lnTo>
                  <a:pt x="38" y="450"/>
                </a:lnTo>
                <a:lnTo>
                  <a:pt x="32" y="439"/>
                </a:lnTo>
                <a:lnTo>
                  <a:pt x="32" y="434"/>
                </a:lnTo>
                <a:lnTo>
                  <a:pt x="32" y="429"/>
                </a:lnTo>
                <a:lnTo>
                  <a:pt x="27" y="429"/>
                </a:lnTo>
                <a:lnTo>
                  <a:pt x="27" y="423"/>
                </a:lnTo>
                <a:lnTo>
                  <a:pt x="27" y="418"/>
                </a:lnTo>
                <a:lnTo>
                  <a:pt x="27" y="413"/>
                </a:lnTo>
                <a:lnTo>
                  <a:pt x="27" y="407"/>
                </a:lnTo>
                <a:lnTo>
                  <a:pt x="27" y="402"/>
                </a:lnTo>
                <a:lnTo>
                  <a:pt x="27" y="397"/>
                </a:lnTo>
                <a:lnTo>
                  <a:pt x="32" y="397"/>
                </a:lnTo>
                <a:lnTo>
                  <a:pt x="32" y="392"/>
                </a:lnTo>
                <a:lnTo>
                  <a:pt x="38" y="392"/>
                </a:lnTo>
                <a:lnTo>
                  <a:pt x="38" y="386"/>
                </a:lnTo>
                <a:lnTo>
                  <a:pt x="43" y="386"/>
                </a:lnTo>
                <a:lnTo>
                  <a:pt x="43" y="381"/>
                </a:lnTo>
                <a:lnTo>
                  <a:pt x="43" y="376"/>
                </a:lnTo>
                <a:lnTo>
                  <a:pt x="48" y="376"/>
                </a:lnTo>
                <a:lnTo>
                  <a:pt x="48" y="370"/>
                </a:lnTo>
                <a:lnTo>
                  <a:pt x="43" y="365"/>
                </a:lnTo>
                <a:lnTo>
                  <a:pt x="43" y="360"/>
                </a:lnTo>
                <a:lnTo>
                  <a:pt x="43" y="355"/>
                </a:lnTo>
                <a:lnTo>
                  <a:pt x="43" y="349"/>
                </a:lnTo>
                <a:lnTo>
                  <a:pt x="38" y="349"/>
                </a:lnTo>
                <a:lnTo>
                  <a:pt x="38" y="344"/>
                </a:lnTo>
                <a:lnTo>
                  <a:pt x="38" y="339"/>
                </a:lnTo>
                <a:lnTo>
                  <a:pt x="32" y="339"/>
                </a:lnTo>
                <a:lnTo>
                  <a:pt x="32" y="333"/>
                </a:lnTo>
                <a:lnTo>
                  <a:pt x="32" y="328"/>
                </a:lnTo>
                <a:lnTo>
                  <a:pt x="32" y="323"/>
                </a:lnTo>
                <a:lnTo>
                  <a:pt x="27" y="323"/>
                </a:lnTo>
                <a:lnTo>
                  <a:pt x="27" y="317"/>
                </a:lnTo>
                <a:lnTo>
                  <a:pt x="27" y="312"/>
                </a:lnTo>
                <a:lnTo>
                  <a:pt x="27" y="307"/>
                </a:lnTo>
                <a:lnTo>
                  <a:pt x="27" y="302"/>
                </a:lnTo>
                <a:lnTo>
                  <a:pt x="27" y="296"/>
                </a:lnTo>
                <a:lnTo>
                  <a:pt x="22" y="296"/>
                </a:lnTo>
                <a:lnTo>
                  <a:pt x="22" y="291"/>
                </a:lnTo>
                <a:lnTo>
                  <a:pt x="22" y="286"/>
                </a:lnTo>
                <a:lnTo>
                  <a:pt x="22" y="280"/>
                </a:lnTo>
                <a:lnTo>
                  <a:pt x="16" y="280"/>
                </a:lnTo>
                <a:lnTo>
                  <a:pt x="16" y="275"/>
                </a:lnTo>
                <a:lnTo>
                  <a:pt x="11" y="275"/>
                </a:lnTo>
                <a:lnTo>
                  <a:pt x="11" y="270"/>
                </a:lnTo>
                <a:lnTo>
                  <a:pt x="6" y="270"/>
                </a:lnTo>
                <a:lnTo>
                  <a:pt x="6" y="265"/>
                </a:lnTo>
                <a:lnTo>
                  <a:pt x="0" y="265"/>
                </a:lnTo>
                <a:lnTo>
                  <a:pt x="0" y="259"/>
                </a:lnTo>
                <a:lnTo>
                  <a:pt x="0" y="254"/>
                </a:lnTo>
                <a:lnTo>
                  <a:pt x="0" y="249"/>
                </a:lnTo>
                <a:lnTo>
                  <a:pt x="0" y="243"/>
                </a:lnTo>
                <a:lnTo>
                  <a:pt x="6" y="243"/>
                </a:lnTo>
                <a:lnTo>
                  <a:pt x="6" y="238"/>
                </a:lnTo>
                <a:lnTo>
                  <a:pt x="11" y="238"/>
                </a:lnTo>
                <a:lnTo>
                  <a:pt x="11" y="233"/>
                </a:lnTo>
                <a:lnTo>
                  <a:pt x="32" y="212"/>
                </a:lnTo>
                <a:lnTo>
                  <a:pt x="48" y="201"/>
                </a:lnTo>
                <a:lnTo>
                  <a:pt x="90" y="164"/>
                </a:lnTo>
                <a:lnTo>
                  <a:pt x="133" y="132"/>
                </a:lnTo>
                <a:lnTo>
                  <a:pt x="318" y="0"/>
                </a:lnTo>
                <a:lnTo>
                  <a:pt x="318" y="21"/>
                </a:lnTo>
                <a:lnTo>
                  <a:pt x="318" y="42"/>
                </a:lnTo>
                <a:lnTo>
                  <a:pt x="323" y="53"/>
                </a:lnTo>
                <a:lnTo>
                  <a:pt x="323" y="58"/>
                </a:lnTo>
                <a:lnTo>
                  <a:pt x="323" y="69"/>
                </a:lnTo>
                <a:lnTo>
                  <a:pt x="318" y="100"/>
                </a:lnTo>
                <a:lnTo>
                  <a:pt x="318" y="127"/>
                </a:lnTo>
                <a:lnTo>
                  <a:pt x="318" y="137"/>
                </a:lnTo>
                <a:lnTo>
                  <a:pt x="313" y="238"/>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20" name="Freeform 20"/>
          <p:cNvSpPr>
            <a:spLocks noEditPoints="1"/>
          </p:cNvSpPr>
          <p:nvPr/>
        </p:nvSpPr>
        <p:spPr bwMode="auto">
          <a:xfrm>
            <a:off x="6018212" y="3579813"/>
            <a:ext cx="1125538" cy="1344612"/>
          </a:xfrm>
          <a:custGeom>
            <a:avLst/>
            <a:gdLst>
              <a:gd name="T0" fmla="*/ 656 w 709"/>
              <a:gd name="T1" fmla="*/ 725 h 847"/>
              <a:gd name="T2" fmla="*/ 672 w 709"/>
              <a:gd name="T3" fmla="*/ 704 h 847"/>
              <a:gd name="T4" fmla="*/ 577 w 709"/>
              <a:gd name="T5" fmla="*/ 694 h 847"/>
              <a:gd name="T6" fmla="*/ 709 w 709"/>
              <a:gd name="T7" fmla="*/ 620 h 847"/>
              <a:gd name="T8" fmla="*/ 688 w 709"/>
              <a:gd name="T9" fmla="*/ 667 h 847"/>
              <a:gd name="T10" fmla="*/ 651 w 709"/>
              <a:gd name="T11" fmla="*/ 694 h 847"/>
              <a:gd name="T12" fmla="*/ 614 w 709"/>
              <a:gd name="T13" fmla="*/ 710 h 847"/>
              <a:gd name="T14" fmla="*/ 619 w 709"/>
              <a:gd name="T15" fmla="*/ 683 h 847"/>
              <a:gd name="T16" fmla="*/ 640 w 709"/>
              <a:gd name="T17" fmla="*/ 651 h 847"/>
              <a:gd name="T18" fmla="*/ 672 w 709"/>
              <a:gd name="T19" fmla="*/ 630 h 847"/>
              <a:gd name="T20" fmla="*/ 630 w 709"/>
              <a:gd name="T21" fmla="*/ 588 h 847"/>
              <a:gd name="T22" fmla="*/ 407 w 709"/>
              <a:gd name="T23" fmla="*/ 207 h 847"/>
              <a:gd name="T24" fmla="*/ 412 w 709"/>
              <a:gd name="T25" fmla="*/ 201 h 847"/>
              <a:gd name="T26" fmla="*/ 492 w 709"/>
              <a:gd name="T27" fmla="*/ 800 h 847"/>
              <a:gd name="T28" fmla="*/ 487 w 709"/>
              <a:gd name="T29" fmla="*/ 805 h 847"/>
              <a:gd name="T30" fmla="*/ 301 w 709"/>
              <a:gd name="T31" fmla="*/ 837 h 847"/>
              <a:gd name="T32" fmla="*/ 15 w 709"/>
              <a:gd name="T33" fmla="*/ 699 h 847"/>
              <a:gd name="T34" fmla="*/ 10 w 709"/>
              <a:gd name="T35" fmla="*/ 635 h 847"/>
              <a:gd name="T36" fmla="*/ 148 w 709"/>
              <a:gd name="T37" fmla="*/ 588 h 847"/>
              <a:gd name="T38" fmla="*/ 201 w 709"/>
              <a:gd name="T39" fmla="*/ 440 h 847"/>
              <a:gd name="T40" fmla="*/ 227 w 709"/>
              <a:gd name="T41" fmla="*/ 418 h 847"/>
              <a:gd name="T42" fmla="*/ 238 w 709"/>
              <a:gd name="T43" fmla="*/ 397 h 847"/>
              <a:gd name="T44" fmla="*/ 211 w 709"/>
              <a:gd name="T45" fmla="*/ 387 h 847"/>
              <a:gd name="T46" fmla="*/ 169 w 709"/>
              <a:gd name="T47" fmla="*/ 360 h 847"/>
              <a:gd name="T48" fmla="*/ 174 w 709"/>
              <a:gd name="T49" fmla="*/ 281 h 847"/>
              <a:gd name="T50" fmla="*/ 121 w 709"/>
              <a:gd name="T51" fmla="*/ 270 h 847"/>
              <a:gd name="T52" fmla="*/ 79 w 709"/>
              <a:gd name="T53" fmla="*/ 122 h 847"/>
              <a:gd name="T54" fmla="*/ 58 w 709"/>
              <a:gd name="T55" fmla="*/ 101 h 847"/>
              <a:gd name="T56" fmla="*/ 31 w 709"/>
              <a:gd name="T57" fmla="*/ 69 h 847"/>
              <a:gd name="T58" fmla="*/ 15 w 709"/>
              <a:gd name="T59" fmla="*/ 27 h 847"/>
              <a:gd name="T60" fmla="*/ 127 w 709"/>
              <a:gd name="T61" fmla="*/ 5 h 847"/>
              <a:gd name="T62" fmla="*/ 164 w 709"/>
              <a:gd name="T63" fmla="*/ 27 h 847"/>
              <a:gd name="T64" fmla="*/ 206 w 709"/>
              <a:gd name="T65" fmla="*/ 53 h 847"/>
              <a:gd name="T66" fmla="*/ 259 w 709"/>
              <a:gd name="T67" fmla="*/ 48 h 847"/>
              <a:gd name="T68" fmla="*/ 301 w 709"/>
              <a:gd name="T69" fmla="*/ 37 h 847"/>
              <a:gd name="T70" fmla="*/ 333 w 709"/>
              <a:gd name="T71" fmla="*/ 53 h 847"/>
              <a:gd name="T72" fmla="*/ 354 w 709"/>
              <a:gd name="T73" fmla="*/ 101 h 847"/>
              <a:gd name="T74" fmla="*/ 349 w 709"/>
              <a:gd name="T75" fmla="*/ 154 h 847"/>
              <a:gd name="T76" fmla="*/ 375 w 709"/>
              <a:gd name="T77" fmla="*/ 196 h 847"/>
              <a:gd name="T78" fmla="*/ 418 w 709"/>
              <a:gd name="T79" fmla="*/ 212 h 847"/>
              <a:gd name="T80" fmla="*/ 434 w 709"/>
              <a:gd name="T81" fmla="*/ 249 h 847"/>
              <a:gd name="T82" fmla="*/ 418 w 709"/>
              <a:gd name="T83" fmla="*/ 291 h 847"/>
              <a:gd name="T84" fmla="*/ 439 w 709"/>
              <a:gd name="T85" fmla="*/ 334 h 847"/>
              <a:gd name="T86" fmla="*/ 428 w 709"/>
              <a:gd name="T87" fmla="*/ 387 h 847"/>
              <a:gd name="T88" fmla="*/ 481 w 709"/>
              <a:gd name="T89" fmla="*/ 365 h 847"/>
              <a:gd name="T90" fmla="*/ 545 w 709"/>
              <a:gd name="T91" fmla="*/ 376 h 847"/>
              <a:gd name="T92" fmla="*/ 540 w 709"/>
              <a:gd name="T93" fmla="*/ 440 h 847"/>
              <a:gd name="T94" fmla="*/ 534 w 709"/>
              <a:gd name="T95" fmla="*/ 471 h 847"/>
              <a:gd name="T96" fmla="*/ 518 w 709"/>
              <a:gd name="T97" fmla="*/ 508 h 847"/>
              <a:gd name="T98" fmla="*/ 497 w 709"/>
              <a:gd name="T99" fmla="*/ 567 h 847"/>
              <a:gd name="T100" fmla="*/ 502 w 709"/>
              <a:gd name="T101" fmla="*/ 620 h 847"/>
              <a:gd name="T102" fmla="*/ 487 w 709"/>
              <a:gd name="T103" fmla="*/ 651 h 847"/>
              <a:gd name="T104" fmla="*/ 518 w 709"/>
              <a:gd name="T105" fmla="*/ 625 h 847"/>
              <a:gd name="T106" fmla="*/ 508 w 709"/>
              <a:gd name="T107" fmla="*/ 657 h 847"/>
              <a:gd name="T108" fmla="*/ 508 w 709"/>
              <a:gd name="T109" fmla="*/ 667 h 847"/>
              <a:gd name="T110" fmla="*/ 529 w 709"/>
              <a:gd name="T111" fmla="*/ 651 h 847"/>
              <a:gd name="T112" fmla="*/ 540 w 709"/>
              <a:gd name="T113" fmla="*/ 651 h 847"/>
              <a:gd name="T114" fmla="*/ 540 w 709"/>
              <a:gd name="T115" fmla="*/ 678 h 847"/>
              <a:gd name="T116" fmla="*/ 550 w 709"/>
              <a:gd name="T117" fmla="*/ 710 h 847"/>
              <a:gd name="T118" fmla="*/ 529 w 709"/>
              <a:gd name="T119" fmla="*/ 736 h 847"/>
              <a:gd name="T120" fmla="*/ 524 w 709"/>
              <a:gd name="T121" fmla="*/ 757 h 847"/>
              <a:gd name="T122" fmla="*/ 518 w 709"/>
              <a:gd name="T123" fmla="*/ 789 h 8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09"/>
              <a:gd name="T187" fmla="*/ 0 h 847"/>
              <a:gd name="T188" fmla="*/ 709 w 709"/>
              <a:gd name="T189" fmla="*/ 847 h 84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09" h="847">
                <a:moveTo>
                  <a:pt x="513" y="810"/>
                </a:moveTo>
                <a:lnTo>
                  <a:pt x="518" y="810"/>
                </a:lnTo>
                <a:lnTo>
                  <a:pt x="513" y="810"/>
                </a:lnTo>
                <a:close/>
                <a:moveTo>
                  <a:pt x="651" y="731"/>
                </a:moveTo>
                <a:lnTo>
                  <a:pt x="651" y="736"/>
                </a:lnTo>
                <a:lnTo>
                  <a:pt x="645" y="736"/>
                </a:lnTo>
                <a:lnTo>
                  <a:pt x="645" y="731"/>
                </a:lnTo>
                <a:lnTo>
                  <a:pt x="640" y="731"/>
                </a:lnTo>
                <a:lnTo>
                  <a:pt x="645" y="731"/>
                </a:lnTo>
                <a:lnTo>
                  <a:pt x="651" y="731"/>
                </a:lnTo>
                <a:close/>
                <a:moveTo>
                  <a:pt x="656" y="725"/>
                </a:moveTo>
                <a:lnTo>
                  <a:pt x="661" y="725"/>
                </a:lnTo>
                <a:lnTo>
                  <a:pt x="656" y="725"/>
                </a:lnTo>
                <a:close/>
                <a:moveTo>
                  <a:pt x="656" y="720"/>
                </a:moveTo>
                <a:lnTo>
                  <a:pt x="656" y="725"/>
                </a:lnTo>
                <a:lnTo>
                  <a:pt x="656" y="720"/>
                </a:lnTo>
                <a:close/>
                <a:moveTo>
                  <a:pt x="656" y="720"/>
                </a:moveTo>
                <a:lnTo>
                  <a:pt x="656" y="715"/>
                </a:lnTo>
                <a:lnTo>
                  <a:pt x="651" y="715"/>
                </a:lnTo>
                <a:lnTo>
                  <a:pt x="651" y="710"/>
                </a:lnTo>
                <a:lnTo>
                  <a:pt x="656" y="710"/>
                </a:lnTo>
                <a:lnTo>
                  <a:pt x="656" y="704"/>
                </a:lnTo>
                <a:lnTo>
                  <a:pt x="661" y="704"/>
                </a:lnTo>
                <a:lnTo>
                  <a:pt x="661" y="710"/>
                </a:lnTo>
                <a:lnTo>
                  <a:pt x="667" y="710"/>
                </a:lnTo>
                <a:lnTo>
                  <a:pt x="667" y="704"/>
                </a:lnTo>
                <a:lnTo>
                  <a:pt x="672" y="699"/>
                </a:lnTo>
                <a:lnTo>
                  <a:pt x="672" y="704"/>
                </a:lnTo>
                <a:lnTo>
                  <a:pt x="672" y="699"/>
                </a:lnTo>
                <a:lnTo>
                  <a:pt x="672" y="704"/>
                </a:lnTo>
                <a:lnTo>
                  <a:pt x="677" y="704"/>
                </a:lnTo>
                <a:lnTo>
                  <a:pt x="672" y="704"/>
                </a:lnTo>
                <a:lnTo>
                  <a:pt x="672" y="710"/>
                </a:lnTo>
                <a:lnTo>
                  <a:pt x="672" y="715"/>
                </a:lnTo>
                <a:lnTo>
                  <a:pt x="667" y="715"/>
                </a:lnTo>
                <a:lnTo>
                  <a:pt x="667" y="720"/>
                </a:lnTo>
                <a:lnTo>
                  <a:pt x="661" y="720"/>
                </a:lnTo>
                <a:lnTo>
                  <a:pt x="661" y="725"/>
                </a:lnTo>
                <a:lnTo>
                  <a:pt x="661" y="720"/>
                </a:lnTo>
                <a:lnTo>
                  <a:pt x="656" y="720"/>
                </a:lnTo>
                <a:close/>
                <a:moveTo>
                  <a:pt x="577" y="694"/>
                </a:moveTo>
                <a:lnTo>
                  <a:pt x="582" y="694"/>
                </a:lnTo>
                <a:lnTo>
                  <a:pt x="582" y="699"/>
                </a:lnTo>
                <a:lnTo>
                  <a:pt x="577" y="699"/>
                </a:lnTo>
                <a:lnTo>
                  <a:pt x="577" y="694"/>
                </a:lnTo>
                <a:lnTo>
                  <a:pt x="571" y="694"/>
                </a:lnTo>
                <a:lnTo>
                  <a:pt x="577" y="694"/>
                </a:lnTo>
                <a:close/>
                <a:moveTo>
                  <a:pt x="497" y="646"/>
                </a:moveTo>
                <a:lnTo>
                  <a:pt x="492" y="646"/>
                </a:lnTo>
                <a:lnTo>
                  <a:pt x="497" y="646"/>
                </a:lnTo>
                <a:close/>
                <a:moveTo>
                  <a:pt x="545" y="641"/>
                </a:moveTo>
                <a:lnTo>
                  <a:pt x="540" y="641"/>
                </a:lnTo>
                <a:lnTo>
                  <a:pt x="540" y="635"/>
                </a:lnTo>
                <a:lnTo>
                  <a:pt x="545" y="641"/>
                </a:lnTo>
                <a:close/>
                <a:moveTo>
                  <a:pt x="709" y="593"/>
                </a:moveTo>
                <a:lnTo>
                  <a:pt x="709" y="598"/>
                </a:lnTo>
                <a:lnTo>
                  <a:pt x="709" y="604"/>
                </a:lnTo>
                <a:lnTo>
                  <a:pt x="709" y="609"/>
                </a:lnTo>
                <a:lnTo>
                  <a:pt x="709" y="614"/>
                </a:lnTo>
                <a:lnTo>
                  <a:pt x="709" y="620"/>
                </a:lnTo>
                <a:lnTo>
                  <a:pt x="704" y="620"/>
                </a:lnTo>
                <a:lnTo>
                  <a:pt x="704" y="625"/>
                </a:lnTo>
                <a:lnTo>
                  <a:pt x="704" y="630"/>
                </a:lnTo>
                <a:lnTo>
                  <a:pt x="704" y="635"/>
                </a:lnTo>
                <a:lnTo>
                  <a:pt x="704" y="641"/>
                </a:lnTo>
                <a:lnTo>
                  <a:pt x="698" y="641"/>
                </a:lnTo>
                <a:lnTo>
                  <a:pt x="698" y="646"/>
                </a:lnTo>
                <a:lnTo>
                  <a:pt x="698" y="651"/>
                </a:lnTo>
                <a:lnTo>
                  <a:pt x="698" y="657"/>
                </a:lnTo>
                <a:lnTo>
                  <a:pt x="693" y="657"/>
                </a:lnTo>
                <a:lnTo>
                  <a:pt x="693" y="662"/>
                </a:lnTo>
                <a:lnTo>
                  <a:pt x="688" y="662"/>
                </a:lnTo>
                <a:lnTo>
                  <a:pt x="688" y="667"/>
                </a:lnTo>
                <a:lnTo>
                  <a:pt x="693" y="667"/>
                </a:lnTo>
                <a:lnTo>
                  <a:pt x="688" y="667"/>
                </a:lnTo>
                <a:lnTo>
                  <a:pt x="688" y="673"/>
                </a:lnTo>
                <a:lnTo>
                  <a:pt x="688" y="678"/>
                </a:lnTo>
                <a:lnTo>
                  <a:pt x="682" y="678"/>
                </a:lnTo>
                <a:lnTo>
                  <a:pt x="682" y="683"/>
                </a:lnTo>
                <a:lnTo>
                  <a:pt x="677" y="688"/>
                </a:lnTo>
                <a:lnTo>
                  <a:pt x="672" y="688"/>
                </a:lnTo>
                <a:lnTo>
                  <a:pt x="677" y="688"/>
                </a:lnTo>
                <a:lnTo>
                  <a:pt x="677" y="694"/>
                </a:lnTo>
                <a:lnTo>
                  <a:pt x="672" y="694"/>
                </a:lnTo>
                <a:lnTo>
                  <a:pt x="672" y="688"/>
                </a:lnTo>
                <a:lnTo>
                  <a:pt x="667" y="683"/>
                </a:lnTo>
                <a:lnTo>
                  <a:pt x="661" y="683"/>
                </a:lnTo>
                <a:lnTo>
                  <a:pt x="656" y="688"/>
                </a:lnTo>
                <a:lnTo>
                  <a:pt x="656" y="694"/>
                </a:lnTo>
                <a:lnTo>
                  <a:pt x="651" y="694"/>
                </a:lnTo>
                <a:lnTo>
                  <a:pt x="651" y="699"/>
                </a:lnTo>
                <a:lnTo>
                  <a:pt x="656" y="699"/>
                </a:lnTo>
                <a:lnTo>
                  <a:pt x="651" y="699"/>
                </a:lnTo>
                <a:lnTo>
                  <a:pt x="651" y="704"/>
                </a:lnTo>
                <a:lnTo>
                  <a:pt x="651" y="710"/>
                </a:lnTo>
                <a:lnTo>
                  <a:pt x="645" y="710"/>
                </a:lnTo>
                <a:lnTo>
                  <a:pt x="640" y="710"/>
                </a:lnTo>
                <a:lnTo>
                  <a:pt x="640" y="715"/>
                </a:lnTo>
                <a:lnTo>
                  <a:pt x="635" y="715"/>
                </a:lnTo>
                <a:lnTo>
                  <a:pt x="630" y="715"/>
                </a:lnTo>
                <a:lnTo>
                  <a:pt x="624" y="715"/>
                </a:lnTo>
                <a:lnTo>
                  <a:pt x="624" y="710"/>
                </a:lnTo>
                <a:lnTo>
                  <a:pt x="619" y="710"/>
                </a:lnTo>
                <a:lnTo>
                  <a:pt x="619" y="715"/>
                </a:lnTo>
                <a:lnTo>
                  <a:pt x="614" y="710"/>
                </a:lnTo>
                <a:lnTo>
                  <a:pt x="614" y="715"/>
                </a:lnTo>
                <a:lnTo>
                  <a:pt x="608" y="710"/>
                </a:lnTo>
                <a:lnTo>
                  <a:pt x="614" y="710"/>
                </a:lnTo>
                <a:lnTo>
                  <a:pt x="608" y="710"/>
                </a:lnTo>
                <a:lnTo>
                  <a:pt x="608" y="704"/>
                </a:lnTo>
                <a:lnTo>
                  <a:pt x="603" y="704"/>
                </a:lnTo>
                <a:lnTo>
                  <a:pt x="603" y="699"/>
                </a:lnTo>
                <a:lnTo>
                  <a:pt x="598" y="699"/>
                </a:lnTo>
                <a:lnTo>
                  <a:pt x="598" y="694"/>
                </a:lnTo>
                <a:lnTo>
                  <a:pt x="598" y="688"/>
                </a:lnTo>
                <a:lnTo>
                  <a:pt x="603" y="688"/>
                </a:lnTo>
                <a:lnTo>
                  <a:pt x="608" y="688"/>
                </a:lnTo>
                <a:lnTo>
                  <a:pt x="614" y="688"/>
                </a:lnTo>
                <a:lnTo>
                  <a:pt x="619" y="688"/>
                </a:lnTo>
                <a:lnTo>
                  <a:pt x="619" y="683"/>
                </a:lnTo>
                <a:lnTo>
                  <a:pt x="624" y="683"/>
                </a:lnTo>
                <a:lnTo>
                  <a:pt x="624" y="678"/>
                </a:lnTo>
                <a:lnTo>
                  <a:pt x="630" y="673"/>
                </a:lnTo>
                <a:lnTo>
                  <a:pt x="630" y="667"/>
                </a:lnTo>
                <a:lnTo>
                  <a:pt x="635" y="667"/>
                </a:lnTo>
                <a:lnTo>
                  <a:pt x="635" y="662"/>
                </a:lnTo>
                <a:lnTo>
                  <a:pt x="630" y="662"/>
                </a:lnTo>
                <a:lnTo>
                  <a:pt x="635" y="662"/>
                </a:lnTo>
                <a:lnTo>
                  <a:pt x="630" y="662"/>
                </a:lnTo>
                <a:lnTo>
                  <a:pt x="630" y="657"/>
                </a:lnTo>
                <a:lnTo>
                  <a:pt x="635" y="657"/>
                </a:lnTo>
                <a:lnTo>
                  <a:pt x="630" y="657"/>
                </a:lnTo>
                <a:lnTo>
                  <a:pt x="635" y="657"/>
                </a:lnTo>
                <a:lnTo>
                  <a:pt x="635" y="651"/>
                </a:lnTo>
                <a:lnTo>
                  <a:pt x="640" y="651"/>
                </a:lnTo>
                <a:lnTo>
                  <a:pt x="645" y="651"/>
                </a:lnTo>
                <a:lnTo>
                  <a:pt x="651" y="651"/>
                </a:lnTo>
                <a:lnTo>
                  <a:pt x="656" y="646"/>
                </a:lnTo>
                <a:lnTo>
                  <a:pt x="661" y="646"/>
                </a:lnTo>
                <a:lnTo>
                  <a:pt x="667" y="646"/>
                </a:lnTo>
                <a:lnTo>
                  <a:pt x="667" y="641"/>
                </a:lnTo>
                <a:lnTo>
                  <a:pt x="661" y="641"/>
                </a:lnTo>
                <a:lnTo>
                  <a:pt x="661" y="646"/>
                </a:lnTo>
                <a:lnTo>
                  <a:pt x="661" y="641"/>
                </a:lnTo>
                <a:lnTo>
                  <a:pt x="656" y="641"/>
                </a:lnTo>
                <a:lnTo>
                  <a:pt x="661" y="641"/>
                </a:lnTo>
                <a:lnTo>
                  <a:pt x="661" y="635"/>
                </a:lnTo>
                <a:lnTo>
                  <a:pt x="667" y="635"/>
                </a:lnTo>
                <a:lnTo>
                  <a:pt x="667" y="630"/>
                </a:lnTo>
                <a:lnTo>
                  <a:pt x="672" y="630"/>
                </a:lnTo>
                <a:lnTo>
                  <a:pt x="677" y="630"/>
                </a:lnTo>
                <a:lnTo>
                  <a:pt x="677" y="625"/>
                </a:lnTo>
                <a:lnTo>
                  <a:pt x="682" y="625"/>
                </a:lnTo>
                <a:lnTo>
                  <a:pt x="682" y="620"/>
                </a:lnTo>
                <a:lnTo>
                  <a:pt x="688" y="620"/>
                </a:lnTo>
                <a:lnTo>
                  <a:pt x="688" y="614"/>
                </a:lnTo>
                <a:lnTo>
                  <a:pt x="693" y="614"/>
                </a:lnTo>
                <a:lnTo>
                  <a:pt x="693" y="609"/>
                </a:lnTo>
                <a:lnTo>
                  <a:pt x="693" y="604"/>
                </a:lnTo>
                <a:lnTo>
                  <a:pt x="698" y="604"/>
                </a:lnTo>
                <a:lnTo>
                  <a:pt x="698" y="598"/>
                </a:lnTo>
                <a:lnTo>
                  <a:pt x="704" y="598"/>
                </a:lnTo>
                <a:lnTo>
                  <a:pt x="704" y="593"/>
                </a:lnTo>
                <a:lnTo>
                  <a:pt x="709" y="593"/>
                </a:lnTo>
                <a:close/>
                <a:moveTo>
                  <a:pt x="630" y="588"/>
                </a:moveTo>
                <a:lnTo>
                  <a:pt x="630" y="583"/>
                </a:lnTo>
                <a:lnTo>
                  <a:pt x="630" y="588"/>
                </a:lnTo>
                <a:close/>
                <a:moveTo>
                  <a:pt x="534" y="561"/>
                </a:moveTo>
                <a:lnTo>
                  <a:pt x="529" y="561"/>
                </a:lnTo>
                <a:lnTo>
                  <a:pt x="534" y="561"/>
                </a:lnTo>
                <a:lnTo>
                  <a:pt x="534" y="556"/>
                </a:lnTo>
                <a:lnTo>
                  <a:pt x="534" y="561"/>
                </a:lnTo>
                <a:close/>
                <a:moveTo>
                  <a:pt x="540" y="519"/>
                </a:moveTo>
                <a:lnTo>
                  <a:pt x="534" y="519"/>
                </a:lnTo>
                <a:lnTo>
                  <a:pt x="529" y="519"/>
                </a:lnTo>
                <a:lnTo>
                  <a:pt x="529" y="514"/>
                </a:lnTo>
                <a:lnTo>
                  <a:pt x="534" y="514"/>
                </a:lnTo>
                <a:lnTo>
                  <a:pt x="540" y="514"/>
                </a:lnTo>
                <a:lnTo>
                  <a:pt x="540" y="519"/>
                </a:lnTo>
                <a:close/>
                <a:moveTo>
                  <a:pt x="407" y="207"/>
                </a:moveTo>
                <a:lnTo>
                  <a:pt x="402" y="207"/>
                </a:lnTo>
                <a:lnTo>
                  <a:pt x="402" y="201"/>
                </a:lnTo>
                <a:lnTo>
                  <a:pt x="407" y="207"/>
                </a:lnTo>
                <a:lnTo>
                  <a:pt x="402" y="207"/>
                </a:lnTo>
                <a:lnTo>
                  <a:pt x="407" y="207"/>
                </a:lnTo>
                <a:close/>
                <a:moveTo>
                  <a:pt x="397" y="207"/>
                </a:moveTo>
                <a:lnTo>
                  <a:pt x="391" y="207"/>
                </a:lnTo>
                <a:lnTo>
                  <a:pt x="391" y="201"/>
                </a:lnTo>
                <a:lnTo>
                  <a:pt x="397" y="201"/>
                </a:lnTo>
                <a:lnTo>
                  <a:pt x="397" y="207"/>
                </a:lnTo>
                <a:close/>
                <a:moveTo>
                  <a:pt x="412" y="201"/>
                </a:moveTo>
                <a:lnTo>
                  <a:pt x="407" y="201"/>
                </a:lnTo>
                <a:lnTo>
                  <a:pt x="402" y="201"/>
                </a:lnTo>
                <a:lnTo>
                  <a:pt x="407" y="201"/>
                </a:lnTo>
                <a:lnTo>
                  <a:pt x="412" y="201"/>
                </a:lnTo>
                <a:close/>
                <a:moveTo>
                  <a:pt x="402" y="201"/>
                </a:moveTo>
                <a:lnTo>
                  <a:pt x="397" y="201"/>
                </a:lnTo>
                <a:lnTo>
                  <a:pt x="402" y="201"/>
                </a:lnTo>
                <a:close/>
                <a:moveTo>
                  <a:pt x="513" y="810"/>
                </a:moveTo>
                <a:lnTo>
                  <a:pt x="508" y="810"/>
                </a:lnTo>
                <a:lnTo>
                  <a:pt x="502" y="805"/>
                </a:lnTo>
                <a:lnTo>
                  <a:pt x="502" y="800"/>
                </a:lnTo>
                <a:lnTo>
                  <a:pt x="497" y="794"/>
                </a:lnTo>
                <a:lnTo>
                  <a:pt x="497" y="800"/>
                </a:lnTo>
                <a:lnTo>
                  <a:pt x="502" y="800"/>
                </a:lnTo>
                <a:lnTo>
                  <a:pt x="497" y="805"/>
                </a:lnTo>
                <a:lnTo>
                  <a:pt x="497" y="800"/>
                </a:lnTo>
                <a:lnTo>
                  <a:pt x="492" y="800"/>
                </a:lnTo>
                <a:lnTo>
                  <a:pt x="487" y="800"/>
                </a:lnTo>
                <a:lnTo>
                  <a:pt x="492" y="800"/>
                </a:lnTo>
                <a:lnTo>
                  <a:pt x="492" y="805"/>
                </a:lnTo>
                <a:lnTo>
                  <a:pt x="497" y="805"/>
                </a:lnTo>
                <a:lnTo>
                  <a:pt x="502" y="805"/>
                </a:lnTo>
                <a:lnTo>
                  <a:pt x="502" y="810"/>
                </a:lnTo>
                <a:lnTo>
                  <a:pt x="502" y="815"/>
                </a:lnTo>
                <a:lnTo>
                  <a:pt x="502" y="810"/>
                </a:lnTo>
                <a:lnTo>
                  <a:pt x="497" y="815"/>
                </a:lnTo>
                <a:lnTo>
                  <a:pt x="497" y="810"/>
                </a:lnTo>
                <a:lnTo>
                  <a:pt x="492" y="810"/>
                </a:lnTo>
                <a:lnTo>
                  <a:pt x="492" y="805"/>
                </a:lnTo>
                <a:lnTo>
                  <a:pt x="492" y="810"/>
                </a:lnTo>
                <a:lnTo>
                  <a:pt x="492" y="815"/>
                </a:lnTo>
                <a:lnTo>
                  <a:pt x="487" y="815"/>
                </a:lnTo>
                <a:lnTo>
                  <a:pt x="487" y="810"/>
                </a:lnTo>
                <a:lnTo>
                  <a:pt x="487" y="805"/>
                </a:lnTo>
                <a:lnTo>
                  <a:pt x="402" y="821"/>
                </a:lnTo>
                <a:lnTo>
                  <a:pt x="397" y="821"/>
                </a:lnTo>
                <a:lnTo>
                  <a:pt x="391" y="821"/>
                </a:lnTo>
                <a:lnTo>
                  <a:pt x="386" y="821"/>
                </a:lnTo>
                <a:lnTo>
                  <a:pt x="386" y="826"/>
                </a:lnTo>
                <a:lnTo>
                  <a:pt x="381" y="826"/>
                </a:lnTo>
                <a:lnTo>
                  <a:pt x="338" y="837"/>
                </a:lnTo>
                <a:lnTo>
                  <a:pt x="333" y="837"/>
                </a:lnTo>
                <a:lnTo>
                  <a:pt x="328" y="831"/>
                </a:lnTo>
                <a:lnTo>
                  <a:pt x="322" y="831"/>
                </a:lnTo>
                <a:lnTo>
                  <a:pt x="317" y="831"/>
                </a:lnTo>
                <a:lnTo>
                  <a:pt x="312" y="831"/>
                </a:lnTo>
                <a:lnTo>
                  <a:pt x="312" y="837"/>
                </a:lnTo>
                <a:lnTo>
                  <a:pt x="307" y="837"/>
                </a:lnTo>
                <a:lnTo>
                  <a:pt x="301" y="837"/>
                </a:lnTo>
                <a:lnTo>
                  <a:pt x="291" y="837"/>
                </a:lnTo>
                <a:lnTo>
                  <a:pt x="291" y="842"/>
                </a:lnTo>
                <a:lnTo>
                  <a:pt x="285" y="842"/>
                </a:lnTo>
                <a:lnTo>
                  <a:pt x="285" y="847"/>
                </a:lnTo>
                <a:lnTo>
                  <a:pt x="280" y="847"/>
                </a:lnTo>
                <a:lnTo>
                  <a:pt x="280" y="842"/>
                </a:lnTo>
                <a:lnTo>
                  <a:pt x="275" y="842"/>
                </a:lnTo>
                <a:lnTo>
                  <a:pt x="68" y="752"/>
                </a:lnTo>
                <a:lnTo>
                  <a:pt x="63" y="747"/>
                </a:lnTo>
                <a:lnTo>
                  <a:pt x="58" y="741"/>
                </a:lnTo>
                <a:lnTo>
                  <a:pt x="47" y="731"/>
                </a:lnTo>
                <a:lnTo>
                  <a:pt x="42" y="725"/>
                </a:lnTo>
                <a:lnTo>
                  <a:pt x="31" y="715"/>
                </a:lnTo>
                <a:lnTo>
                  <a:pt x="21" y="710"/>
                </a:lnTo>
                <a:lnTo>
                  <a:pt x="15" y="699"/>
                </a:lnTo>
                <a:lnTo>
                  <a:pt x="5" y="699"/>
                </a:lnTo>
                <a:lnTo>
                  <a:pt x="5" y="694"/>
                </a:lnTo>
                <a:lnTo>
                  <a:pt x="0" y="694"/>
                </a:lnTo>
                <a:lnTo>
                  <a:pt x="0" y="688"/>
                </a:lnTo>
                <a:lnTo>
                  <a:pt x="0" y="683"/>
                </a:lnTo>
                <a:lnTo>
                  <a:pt x="5" y="678"/>
                </a:lnTo>
                <a:lnTo>
                  <a:pt x="10" y="678"/>
                </a:lnTo>
                <a:lnTo>
                  <a:pt x="15" y="673"/>
                </a:lnTo>
                <a:lnTo>
                  <a:pt x="15" y="667"/>
                </a:lnTo>
                <a:lnTo>
                  <a:pt x="15" y="662"/>
                </a:lnTo>
                <a:lnTo>
                  <a:pt x="15" y="657"/>
                </a:lnTo>
                <a:lnTo>
                  <a:pt x="10" y="657"/>
                </a:lnTo>
                <a:lnTo>
                  <a:pt x="10" y="651"/>
                </a:lnTo>
                <a:lnTo>
                  <a:pt x="10" y="646"/>
                </a:lnTo>
                <a:lnTo>
                  <a:pt x="10" y="635"/>
                </a:lnTo>
                <a:lnTo>
                  <a:pt x="10" y="598"/>
                </a:lnTo>
                <a:lnTo>
                  <a:pt x="21" y="577"/>
                </a:lnTo>
                <a:lnTo>
                  <a:pt x="26" y="577"/>
                </a:lnTo>
                <a:lnTo>
                  <a:pt x="31" y="577"/>
                </a:lnTo>
                <a:lnTo>
                  <a:pt x="37" y="577"/>
                </a:lnTo>
                <a:lnTo>
                  <a:pt x="42" y="577"/>
                </a:lnTo>
                <a:lnTo>
                  <a:pt x="47" y="577"/>
                </a:lnTo>
                <a:lnTo>
                  <a:pt x="47" y="583"/>
                </a:lnTo>
                <a:lnTo>
                  <a:pt x="52" y="583"/>
                </a:lnTo>
                <a:lnTo>
                  <a:pt x="58" y="583"/>
                </a:lnTo>
                <a:lnTo>
                  <a:pt x="63" y="583"/>
                </a:lnTo>
                <a:lnTo>
                  <a:pt x="68" y="588"/>
                </a:lnTo>
                <a:lnTo>
                  <a:pt x="74" y="588"/>
                </a:lnTo>
                <a:lnTo>
                  <a:pt x="79" y="588"/>
                </a:lnTo>
                <a:lnTo>
                  <a:pt x="148" y="588"/>
                </a:lnTo>
                <a:lnTo>
                  <a:pt x="174" y="577"/>
                </a:lnTo>
                <a:lnTo>
                  <a:pt x="174" y="535"/>
                </a:lnTo>
                <a:lnTo>
                  <a:pt x="174" y="471"/>
                </a:lnTo>
                <a:lnTo>
                  <a:pt x="174" y="466"/>
                </a:lnTo>
                <a:lnTo>
                  <a:pt x="180" y="466"/>
                </a:lnTo>
                <a:lnTo>
                  <a:pt x="180" y="461"/>
                </a:lnTo>
                <a:lnTo>
                  <a:pt x="180" y="455"/>
                </a:lnTo>
                <a:lnTo>
                  <a:pt x="185" y="455"/>
                </a:lnTo>
                <a:lnTo>
                  <a:pt x="185" y="450"/>
                </a:lnTo>
                <a:lnTo>
                  <a:pt x="190" y="450"/>
                </a:lnTo>
                <a:lnTo>
                  <a:pt x="195" y="445"/>
                </a:lnTo>
                <a:lnTo>
                  <a:pt x="190" y="445"/>
                </a:lnTo>
                <a:lnTo>
                  <a:pt x="195" y="445"/>
                </a:lnTo>
                <a:lnTo>
                  <a:pt x="195" y="440"/>
                </a:lnTo>
                <a:lnTo>
                  <a:pt x="201" y="440"/>
                </a:lnTo>
                <a:lnTo>
                  <a:pt x="201" y="445"/>
                </a:lnTo>
                <a:lnTo>
                  <a:pt x="201" y="440"/>
                </a:lnTo>
                <a:lnTo>
                  <a:pt x="201" y="445"/>
                </a:lnTo>
                <a:lnTo>
                  <a:pt x="206" y="445"/>
                </a:lnTo>
                <a:lnTo>
                  <a:pt x="211" y="445"/>
                </a:lnTo>
                <a:lnTo>
                  <a:pt x="217" y="445"/>
                </a:lnTo>
                <a:lnTo>
                  <a:pt x="217" y="440"/>
                </a:lnTo>
                <a:lnTo>
                  <a:pt x="217" y="434"/>
                </a:lnTo>
                <a:lnTo>
                  <a:pt x="217" y="429"/>
                </a:lnTo>
                <a:lnTo>
                  <a:pt x="222" y="429"/>
                </a:lnTo>
                <a:lnTo>
                  <a:pt x="217" y="429"/>
                </a:lnTo>
                <a:lnTo>
                  <a:pt x="222" y="429"/>
                </a:lnTo>
                <a:lnTo>
                  <a:pt x="222" y="424"/>
                </a:lnTo>
                <a:lnTo>
                  <a:pt x="227" y="424"/>
                </a:lnTo>
                <a:lnTo>
                  <a:pt x="227" y="418"/>
                </a:lnTo>
                <a:lnTo>
                  <a:pt x="232" y="418"/>
                </a:lnTo>
                <a:lnTo>
                  <a:pt x="232" y="413"/>
                </a:lnTo>
                <a:lnTo>
                  <a:pt x="227" y="413"/>
                </a:lnTo>
                <a:lnTo>
                  <a:pt x="232" y="413"/>
                </a:lnTo>
                <a:lnTo>
                  <a:pt x="227" y="413"/>
                </a:lnTo>
                <a:lnTo>
                  <a:pt x="232" y="413"/>
                </a:lnTo>
                <a:lnTo>
                  <a:pt x="232" y="408"/>
                </a:lnTo>
                <a:lnTo>
                  <a:pt x="232" y="413"/>
                </a:lnTo>
                <a:lnTo>
                  <a:pt x="232" y="408"/>
                </a:lnTo>
                <a:lnTo>
                  <a:pt x="232" y="413"/>
                </a:lnTo>
                <a:lnTo>
                  <a:pt x="232" y="408"/>
                </a:lnTo>
                <a:lnTo>
                  <a:pt x="238" y="403"/>
                </a:lnTo>
                <a:lnTo>
                  <a:pt x="232" y="403"/>
                </a:lnTo>
                <a:lnTo>
                  <a:pt x="238" y="403"/>
                </a:lnTo>
                <a:lnTo>
                  <a:pt x="238" y="397"/>
                </a:lnTo>
                <a:lnTo>
                  <a:pt x="238" y="403"/>
                </a:lnTo>
                <a:lnTo>
                  <a:pt x="238" y="397"/>
                </a:lnTo>
                <a:lnTo>
                  <a:pt x="243" y="397"/>
                </a:lnTo>
                <a:lnTo>
                  <a:pt x="248" y="397"/>
                </a:lnTo>
                <a:lnTo>
                  <a:pt x="248" y="392"/>
                </a:lnTo>
                <a:lnTo>
                  <a:pt x="243" y="392"/>
                </a:lnTo>
                <a:lnTo>
                  <a:pt x="238" y="392"/>
                </a:lnTo>
                <a:lnTo>
                  <a:pt x="232" y="392"/>
                </a:lnTo>
                <a:lnTo>
                  <a:pt x="227" y="392"/>
                </a:lnTo>
                <a:lnTo>
                  <a:pt x="222" y="392"/>
                </a:lnTo>
                <a:lnTo>
                  <a:pt x="222" y="387"/>
                </a:lnTo>
                <a:lnTo>
                  <a:pt x="217" y="387"/>
                </a:lnTo>
                <a:lnTo>
                  <a:pt x="217" y="392"/>
                </a:lnTo>
                <a:lnTo>
                  <a:pt x="211" y="392"/>
                </a:lnTo>
                <a:lnTo>
                  <a:pt x="211" y="387"/>
                </a:lnTo>
                <a:lnTo>
                  <a:pt x="211" y="392"/>
                </a:lnTo>
                <a:lnTo>
                  <a:pt x="206" y="392"/>
                </a:lnTo>
                <a:lnTo>
                  <a:pt x="206" y="387"/>
                </a:lnTo>
                <a:lnTo>
                  <a:pt x="201" y="387"/>
                </a:lnTo>
                <a:lnTo>
                  <a:pt x="195" y="387"/>
                </a:lnTo>
                <a:lnTo>
                  <a:pt x="190" y="387"/>
                </a:lnTo>
                <a:lnTo>
                  <a:pt x="185" y="387"/>
                </a:lnTo>
                <a:lnTo>
                  <a:pt x="180" y="387"/>
                </a:lnTo>
                <a:lnTo>
                  <a:pt x="174" y="387"/>
                </a:lnTo>
                <a:lnTo>
                  <a:pt x="174" y="381"/>
                </a:lnTo>
                <a:lnTo>
                  <a:pt x="174" y="376"/>
                </a:lnTo>
                <a:lnTo>
                  <a:pt x="174" y="371"/>
                </a:lnTo>
                <a:lnTo>
                  <a:pt x="174" y="365"/>
                </a:lnTo>
                <a:lnTo>
                  <a:pt x="174" y="360"/>
                </a:lnTo>
                <a:lnTo>
                  <a:pt x="169" y="360"/>
                </a:lnTo>
                <a:lnTo>
                  <a:pt x="169" y="355"/>
                </a:lnTo>
                <a:lnTo>
                  <a:pt x="169" y="350"/>
                </a:lnTo>
                <a:lnTo>
                  <a:pt x="169" y="344"/>
                </a:lnTo>
                <a:lnTo>
                  <a:pt x="169" y="339"/>
                </a:lnTo>
                <a:lnTo>
                  <a:pt x="174" y="328"/>
                </a:lnTo>
                <a:lnTo>
                  <a:pt x="169" y="323"/>
                </a:lnTo>
                <a:lnTo>
                  <a:pt x="174" y="323"/>
                </a:lnTo>
                <a:lnTo>
                  <a:pt x="174" y="318"/>
                </a:lnTo>
                <a:lnTo>
                  <a:pt x="180" y="318"/>
                </a:lnTo>
                <a:lnTo>
                  <a:pt x="180" y="323"/>
                </a:lnTo>
                <a:lnTo>
                  <a:pt x="185" y="323"/>
                </a:lnTo>
                <a:lnTo>
                  <a:pt x="190" y="323"/>
                </a:lnTo>
                <a:lnTo>
                  <a:pt x="195" y="318"/>
                </a:lnTo>
                <a:lnTo>
                  <a:pt x="201" y="323"/>
                </a:lnTo>
                <a:lnTo>
                  <a:pt x="174" y="281"/>
                </a:lnTo>
                <a:lnTo>
                  <a:pt x="169" y="275"/>
                </a:lnTo>
                <a:lnTo>
                  <a:pt x="164" y="275"/>
                </a:lnTo>
                <a:lnTo>
                  <a:pt x="158" y="275"/>
                </a:lnTo>
                <a:lnTo>
                  <a:pt x="158" y="281"/>
                </a:lnTo>
                <a:lnTo>
                  <a:pt x="153" y="281"/>
                </a:lnTo>
                <a:lnTo>
                  <a:pt x="148" y="281"/>
                </a:lnTo>
                <a:lnTo>
                  <a:pt x="142" y="281"/>
                </a:lnTo>
                <a:lnTo>
                  <a:pt x="142" y="286"/>
                </a:lnTo>
                <a:lnTo>
                  <a:pt x="142" y="281"/>
                </a:lnTo>
                <a:lnTo>
                  <a:pt x="137" y="281"/>
                </a:lnTo>
                <a:lnTo>
                  <a:pt x="132" y="281"/>
                </a:lnTo>
                <a:lnTo>
                  <a:pt x="127" y="281"/>
                </a:lnTo>
                <a:lnTo>
                  <a:pt x="127" y="275"/>
                </a:lnTo>
                <a:lnTo>
                  <a:pt x="121" y="275"/>
                </a:lnTo>
                <a:lnTo>
                  <a:pt x="121" y="270"/>
                </a:lnTo>
                <a:lnTo>
                  <a:pt x="116" y="270"/>
                </a:lnTo>
                <a:lnTo>
                  <a:pt x="111" y="270"/>
                </a:lnTo>
                <a:lnTo>
                  <a:pt x="105" y="270"/>
                </a:lnTo>
                <a:lnTo>
                  <a:pt x="105" y="265"/>
                </a:lnTo>
                <a:lnTo>
                  <a:pt x="100" y="265"/>
                </a:lnTo>
                <a:lnTo>
                  <a:pt x="100" y="260"/>
                </a:lnTo>
                <a:lnTo>
                  <a:pt x="95" y="260"/>
                </a:lnTo>
                <a:lnTo>
                  <a:pt x="90" y="260"/>
                </a:lnTo>
                <a:lnTo>
                  <a:pt x="84" y="260"/>
                </a:lnTo>
                <a:lnTo>
                  <a:pt x="79" y="260"/>
                </a:lnTo>
                <a:lnTo>
                  <a:pt x="79" y="254"/>
                </a:lnTo>
                <a:lnTo>
                  <a:pt x="74" y="254"/>
                </a:lnTo>
                <a:lnTo>
                  <a:pt x="74" y="170"/>
                </a:lnTo>
                <a:lnTo>
                  <a:pt x="74" y="122"/>
                </a:lnTo>
                <a:lnTo>
                  <a:pt x="79" y="122"/>
                </a:lnTo>
                <a:lnTo>
                  <a:pt x="84" y="117"/>
                </a:lnTo>
                <a:lnTo>
                  <a:pt x="90" y="117"/>
                </a:lnTo>
                <a:lnTo>
                  <a:pt x="95" y="117"/>
                </a:lnTo>
                <a:lnTo>
                  <a:pt x="95" y="122"/>
                </a:lnTo>
                <a:lnTo>
                  <a:pt x="95" y="117"/>
                </a:lnTo>
                <a:lnTo>
                  <a:pt x="95" y="111"/>
                </a:lnTo>
                <a:lnTo>
                  <a:pt x="90" y="111"/>
                </a:lnTo>
                <a:lnTo>
                  <a:pt x="84" y="111"/>
                </a:lnTo>
                <a:lnTo>
                  <a:pt x="79" y="111"/>
                </a:lnTo>
                <a:lnTo>
                  <a:pt x="79" y="106"/>
                </a:lnTo>
                <a:lnTo>
                  <a:pt x="74" y="106"/>
                </a:lnTo>
                <a:lnTo>
                  <a:pt x="68" y="106"/>
                </a:lnTo>
                <a:lnTo>
                  <a:pt x="63" y="106"/>
                </a:lnTo>
                <a:lnTo>
                  <a:pt x="63" y="101"/>
                </a:lnTo>
                <a:lnTo>
                  <a:pt x="58" y="101"/>
                </a:lnTo>
                <a:lnTo>
                  <a:pt x="58" y="106"/>
                </a:lnTo>
                <a:lnTo>
                  <a:pt x="58" y="101"/>
                </a:lnTo>
                <a:lnTo>
                  <a:pt x="63" y="101"/>
                </a:lnTo>
                <a:lnTo>
                  <a:pt x="63" y="95"/>
                </a:lnTo>
                <a:lnTo>
                  <a:pt x="58" y="95"/>
                </a:lnTo>
                <a:lnTo>
                  <a:pt x="58" y="90"/>
                </a:lnTo>
                <a:lnTo>
                  <a:pt x="52" y="90"/>
                </a:lnTo>
                <a:lnTo>
                  <a:pt x="52" y="85"/>
                </a:lnTo>
                <a:lnTo>
                  <a:pt x="47" y="85"/>
                </a:lnTo>
                <a:lnTo>
                  <a:pt x="42" y="85"/>
                </a:lnTo>
                <a:lnTo>
                  <a:pt x="42" y="80"/>
                </a:lnTo>
                <a:lnTo>
                  <a:pt x="37" y="80"/>
                </a:lnTo>
                <a:lnTo>
                  <a:pt x="31" y="80"/>
                </a:lnTo>
                <a:lnTo>
                  <a:pt x="31" y="74"/>
                </a:lnTo>
                <a:lnTo>
                  <a:pt x="31" y="69"/>
                </a:lnTo>
                <a:lnTo>
                  <a:pt x="26" y="69"/>
                </a:lnTo>
                <a:lnTo>
                  <a:pt x="26" y="64"/>
                </a:lnTo>
                <a:lnTo>
                  <a:pt x="26" y="58"/>
                </a:lnTo>
                <a:lnTo>
                  <a:pt x="26" y="53"/>
                </a:lnTo>
                <a:lnTo>
                  <a:pt x="26" y="48"/>
                </a:lnTo>
                <a:lnTo>
                  <a:pt x="21" y="48"/>
                </a:lnTo>
                <a:lnTo>
                  <a:pt x="15" y="48"/>
                </a:lnTo>
                <a:lnTo>
                  <a:pt x="15" y="43"/>
                </a:lnTo>
                <a:lnTo>
                  <a:pt x="21" y="43"/>
                </a:lnTo>
                <a:lnTo>
                  <a:pt x="21" y="37"/>
                </a:lnTo>
                <a:lnTo>
                  <a:pt x="26" y="37"/>
                </a:lnTo>
                <a:lnTo>
                  <a:pt x="26" y="32"/>
                </a:lnTo>
                <a:lnTo>
                  <a:pt x="21" y="32"/>
                </a:lnTo>
                <a:lnTo>
                  <a:pt x="21" y="27"/>
                </a:lnTo>
                <a:lnTo>
                  <a:pt x="15" y="27"/>
                </a:lnTo>
                <a:lnTo>
                  <a:pt x="15" y="21"/>
                </a:lnTo>
                <a:lnTo>
                  <a:pt x="10" y="21"/>
                </a:lnTo>
                <a:lnTo>
                  <a:pt x="10" y="16"/>
                </a:lnTo>
                <a:lnTo>
                  <a:pt x="5" y="16"/>
                </a:lnTo>
                <a:lnTo>
                  <a:pt x="5" y="11"/>
                </a:lnTo>
                <a:lnTo>
                  <a:pt x="21" y="11"/>
                </a:lnTo>
                <a:lnTo>
                  <a:pt x="100" y="0"/>
                </a:lnTo>
                <a:lnTo>
                  <a:pt x="105" y="0"/>
                </a:lnTo>
                <a:lnTo>
                  <a:pt x="111" y="0"/>
                </a:lnTo>
                <a:lnTo>
                  <a:pt x="116" y="0"/>
                </a:lnTo>
                <a:lnTo>
                  <a:pt x="116" y="5"/>
                </a:lnTo>
                <a:lnTo>
                  <a:pt x="116" y="0"/>
                </a:lnTo>
                <a:lnTo>
                  <a:pt x="121" y="0"/>
                </a:lnTo>
                <a:lnTo>
                  <a:pt x="127" y="0"/>
                </a:lnTo>
                <a:lnTo>
                  <a:pt x="127" y="5"/>
                </a:lnTo>
                <a:lnTo>
                  <a:pt x="132" y="5"/>
                </a:lnTo>
                <a:lnTo>
                  <a:pt x="137" y="5"/>
                </a:lnTo>
                <a:lnTo>
                  <a:pt x="137" y="11"/>
                </a:lnTo>
                <a:lnTo>
                  <a:pt x="137" y="16"/>
                </a:lnTo>
                <a:lnTo>
                  <a:pt x="137" y="11"/>
                </a:lnTo>
                <a:lnTo>
                  <a:pt x="142" y="11"/>
                </a:lnTo>
                <a:lnTo>
                  <a:pt x="142" y="16"/>
                </a:lnTo>
                <a:lnTo>
                  <a:pt x="148" y="21"/>
                </a:lnTo>
                <a:lnTo>
                  <a:pt x="153" y="27"/>
                </a:lnTo>
                <a:lnTo>
                  <a:pt x="153" y="21"/>
                </a:lnTo>
                <a:lnTo>
                  <a:pt x="153" y="27"/>
                </a:lnTo>
                <a:lnTo>
                  <a:pt x="158" y="27"/>
                </a:lnTo>
                <a:lnTo>
                  <a:pt x="158" y="21"/>
                </a:lnTo>
                <a:lnTo>
                  <a:pt x="164" y="21"/>
                </a:lnTo>
                <a:lnTo>
                  <a:pt x="164" y="27"/>
                </a:lnTo>
                <a:lnTo>
                  <a:pt x="169" y="27"/>
                </a:lnTo>
                <a:lnTo>
                  <a:pt x="174" y="27"/>
                </a:lnTo>
                <a:lnTo>
                  <a:pt x="180" y="27"/>
                </a:lnTo>
                <a:lnTo>
                  <a:pt x="180" y="32"/>
                </a:lnTo>
                <a:lnTo>
                  <a:pt x="185" y="32"/>
                </a:lnTo>
                <a:lnTo>
                  <a:pt x="185" y="37"/>
                </a:lnTo>
                <a:lnTo>
                  <a:pt x="190" y="37"/>
                </a:lnTo>
                <a:lnTo>
                  <a:pt x="190" y="43"/>
                </a:lnTo>
                <a:lnTo>
                  <a:pt x="195" y="43"/>
                </a:lnTo>
                <a:lnTo>
                  <a:pt x="195" y="48"/>
                </a:lnTo>
                <a:lnTo>
                  <a:pt x="201" y="48"/>
                </a:lnTo>
                <a:lnTo>
                  <a:pt x="201" y="43"/>
                </a:lnTo>
                <a:lnTo>
                  <a:pt x="206" y="43"/>
                </a:lnTo>
                <a:lnTo>
                  <a:pt x="206" y="48"/>
                </a:lnTo>
                <a:lnTo>
                  <a:pt x="206" y="53"/>
                </a:lnTo>
                <a:lnTo>
                  <a:pt x="211" y="53"/>
                </a:lnTo>
                <a:lnTo>
                  <a:pt x="217" y="53"/>
                </a:lnTo>
                <a:lnTo>
                  <a:pt x="222" y="53"/>
                </a:lnTo>
                <a:lnTo>
                  <a:pt x="227" y="53"/>
                </a:lnTo>
                <a:lnTo>
                  <a:pt x="232" y="53"/>
                </a:lnTo>
                <a:lnTo>
                  <a:pt x="232" y="48"/>
                </a:lnTo>
                <a:lnTo>
                  <a:pt x="232" y="53"/>
                </a:lnTo>
                <a:lnTo>
                  <a:pt x="238" y="53"/>
                </a:lnTo>
                <a:lnTo>
                  <a:pt x="238" y="48"/>
                </a:lnTo>
                <a:lnTo>
                  <a:pt x="238" y="53"/>
                </a:lnTo>
                <a:lnTo>
                  <a:pt x="243" y="53"/>
                </a:lnTo>
                <a:lnTo>
                  <a:pt x="248" y="53"/>
                </a:lnTo>
                <a:lnTo>
                  <a:pt x="248" y="48"/>
                </a:lnTo>
                <a:lnTo>
                  <a:pt x="254" y="48"/>
                </a:lnTo>
                <a:lnTo>
                  <a:pt x="259" y="48"/>
                </a:lnTo>
                <a:lnTo>
                  <a:pt x="254" y="53"/>
                </a:lnTo>
                <a:lnTo>
                  <a:pt x="259" y="53"/>
                </a:lnTo>
                <a:lnTo>
                  <a:pt x="264" y="53"/>
                </a:lnTo>
                <a:lnTo>
                  <a:pt x="264" y="48"/>
                </a:lnTo>
                <a:lnTo>
                  <a:pt x="270" y="48"/>
                </a:lnTo>
                <a:lnTo>
                  <a:pt x="270" y="43"/>
                </a:lnTo>
                <a:lnTo>
                  <a:pt x="275" y="43"/>
                </a:lnTo>
                <a:lnTo>
                  <a:pt x="280" y="43"/>
                </a:lnTo>
                <a:lnTo>
                  <a:pt x="280" y="37"/>
                </a:lnTo>
                <a:lnTo>
                  <a:pt x="285" y="37"/>
                </a:lnTo>
                <a:lnTo>
                  <a:pt x="285" y="32"/>
                </a:lnTo>
                <a:lnTo>
                  <a:pt x="291" y="32"/>
                </a:lnTo>
                <a:lnTo>
                  <a:pt x="296" y="32"/>
                </a:lnTo>
                <a:lnTo>
                  <a:pt x="296" y="37"/>
                </a:lnTo>
                <a:lnTo>
                  <a:pt x="301" y="37"/>
                </a:lnTo>
                <a:lnTo>
                  <a:pt x="301" y="32"/>
                </a:lnTo>
                <a:lnTo>
                  <a:pt x="307" y="32"/>
                </a:lnTo>
                <a:lnTo>
                  <a:pt x="307" y="27"/>
                </a:lnTo>
                <a:lnTo>
                  <a:pt x="312" y="27"/>
                </a:lnTo>
                <a:lnTo>
                  <a:pt x="312" y="32"/>
                </a:lnTo>
                <a:lnTo>
                  <a:pt x="317" y="32"/>
                </a:lnTo>
                <a:lnTo>
                  <a:pt x="322" y="32"/>
                </a:lnTo>
                <a:lnTo>
                  <a:pt x="328" y="32"/>
                </a:lnTo>
                <a:lnTo>
                  <a:pt x="328" y="37"/>
                </a:lnTo>
                <a:lnTo>
                  <a:pt x="333" y="37"/>
                </a:lnTo>
                <a:lnTo>
                  <a:pt x="338" y="37"/>
                </a:lnTo>
                <a:lnTo>
                  <a:pt x="333" y="37"/>
                </a:lnTo>
                <a:lnTo>
                  <a:pt x="333" y="43"/>
                </a:lnTo>
                <a:lnTo>
                  <a:pt x="333" y="48"/>
                </a:lnTo>
                <a:lnTo>
                  <a:pt x="333" y="53"/>
                </a:lnTo>
                <a:lnTo>
                  <a:pt x="328" y="53"/>
                </a:lnTo>
                <a:lnTo>
                  <a:pt x="328" y="58"/>
                </a:lnTo>
                <a:lnTo>
                  <a:pt x="328" y="64"/>
                </a:lnTo>
                <a:lnTo>
                  <a:pt x="328" y="69"/>
                </a:lnTo>
                <a:lnTo>
                  <a:pt x="333" y="69"/>
                </a:lnTo>
                <a:lnTo>
                  <a:pt x="333" y="74"/>
                </a:lnTo>
                <a:lnTo>
                  <a:pt x="333" y="80"/>
                </a:lnTo>
                <a:lnTo>
                  <a:pt x="338" y="80"/>
                </a:lnTo>
                <a:lnTo>
                  <a:pt x="338" y="85"/>
                </a:lnTo>
                <a:lnTo>
                  <a:pt x="344" y="85"/>
                </a:lnTo>
                <a:lnTo>
                  <a:pt x="344" y="90"/>
                </a:lnTo>
                <a:lnTo>
                  <a:pt x="344" y="95"/>
                </a:lnTo>
                <a:lnTo>
                  <a:pt x="349" y="95"/>
                </a:lnTo>
                <a:lnTo>
                  <a:pt x="349" y="101"/>
                </a:lnTo>
                <a:lnTo>
                  <a:pt x="354" y="101"/>
                </a:lnTo>
                <a:lnTo>
                  <a:pt x="354" y="106"/>
                </a:lnTo>
                <a:lnTo>
                  <a:pt x="354" y="101"/>
                </a:lnTo>
                <a:lnTo>
                  <a:pt x="354" y="106"/>
                </a:lnTo>
                <a:lnTo>
                  <a:pt x="354" y="111"/>
                </a:lnTo>
                <a:lnTo>
                  <a:pt x="354" y="117"/>
                </a:lnTo>
                <a:lnTo>
                  <a:pt x="354" y="122"/>
                </a:lnTo>
                <a:lnTo>
                  <a:pt x="360" y="122"/>
                </a:lnTo>
                <a:lnTo>
                  <a:pt x="354" y="122"/>
                </a:lnTo>
                <a:lnTo>
                  <a:pt x="354" y="127"/>
                </a:lnTo>
                <a:lnTo>
                  <a:pt x="354" y="133"/>
                </a:lnTo>
                <a:lnTo>
                  <a:pt x="354" y="138"/>
                </a:lnTo>
                <a:lnTo>
                  <a:pt x="349" y="138"/>
                </a:lnTo>
                <a:lnTo>
                  <a:pt x="349" y="143"/>
                </a:lnTo>
                <a:lnTo>
                  <a:pt x="349" y="148"/>
                </a:lnTo>
                <a:lnTo>
                  <a:pt x="349" y="154"/>
                </a:lnTo>
                <a:lnTo>
                  <a:pt x="349" y="159"/>
                </a:lnTo>
                <a:lnTo>
                  <a:pt x="349" y="164"/>
                </a:lnTo>
                <a:lnTo>
                  <a:pt x="354" y="164"/>
                </a:lnTo>
                <a:lnTo>
                  <a:pt x="354" y="170"/>
                </a:lnTo>
                <a:lnTo>
                  <a:pt x="354" y="175"/>
                </a:lnTo>
                <a:lnTo>
                  <a:pt x="354" y="180"/>
                </a:lnTo>
                <a:lnTo>
                  <a:pt x="354" y="175"/>
                </a:lnTo>
                <a:lnTo>
                  <a:pt x="360" y="175"/>
                </a:lnTo>
                <a:lnTo>
                  <a:pt x="360" y="180"/>
                </a:lnTo>
                <a:lnTo>
                  <a:pt x="365" y="180"/>
                </a:lnTo>
                <a:lnTo>
                  <a:pt x="365" y="185"/>
                </a:lnTo>
                <a:lnTo>
                  <a:pt x="370" y="185"/>
                </a:lnTo>
                <a:lnTo>
                  <a:pt x="370" y="191"/>
                </a:lnTo>
                <a:lnTo>
                  <a:pt x="370" y="196"/>
                </a:lnTo>
                <a:lnTo>
                  <a:pt x="375" y="196"/>
                </a:lnTo>
                <a:lnTo>
                  <a:pt x="375" y="201"/>
                </a:lnTo>
                <a:lnTo>
                  <a:pt x="381" y="201"/>
                </a:lnTo>
                <a:lnTo>
                  <a:pt x="386" y="201"/>
                </a:lnTo>
                <a:lnTo>
                  <a:pt x="391" y="201"/>
                </a:lnTo>
                <a:lnTo>
                  <a:pt x="391" y="207"/>
                </a:lnTo>
                <a:lnTo>
                  <a:pt x="397" y="207"/>
                </a:lnTo>
                <a:lnTo>
                  <a:pt x="402" y="207"/>
                </a:lnTo>
                <a:lnTo>
                  <a:pt x="407" y="207"/>
                </a:lnTo>
                <a:lnTo>
                  <a:pt x="407" y="212"/>
                </a:lnTo>
                <a:lnTo>
                  <a:pt x="412" y="212"/>
                </a:lnTo>
                <a:lnTo>
                  <a:pt x="412" y="207"/>
                </a:lnTo>
                <a:lnTo>
                  <a:pt x="418" y="207"/>
                </a:lnTo>
                <a:lnTo>
                  <a:pt x="412" y="207"/>
                </a:lnTo>
                <a:lnTo>
                  <a:pt x="418" y="207"/>
                </a:lnTo>
                <a:lnTo>
                  <a:pt x="418" y="212"/>
                </a:lnTo>
                <a:lnTo>
                  <a:pt x="423" y="212"/>
                </a:lnTo>
                <a:lnTo>
                  <a:pt x="423" y="217"/>
                </a:lnTo>
                <a:lnTo>
                  <a:pt x="423" y="212"/>
                </a:lnTo>
                <a:lnTo>
                  <a:pt x="428" y="217"/>
                </a:lnTo>
                <a:lnTo>
                  <a:pt x="428" y="223"/>
                </a:lnTo>
                <a:lnTo>
                  <a:pt x="434" y="223"/>
                </a:lnTo>
                <a:lnTo>
                  <a:pt x="434" y="228"/>
                </a:lnTo>
                <a:lnTo>
                  <a:pt x="439" y="228"/>
                </a:lnTo>
                <a:lnTo>
                  <a:pt x="439" y="233"/>
                </a:lnTo>
                <a:lnTo>
                  <a:pt x="444" y="233"/>
                </a:lnTo>
                <a:lnTo>
                  <a:pt x="444" y="238"/>
                </a:lnTo>
                <a:lnTo>
                  <a:pt x="439" y="238"/>
                </a:lnTo>
                <a:lnTo>
                  <a:pt x="439" y="244"/>
                </a:lnTo>
                <a:lnTo>
                  <a:pt x="434" y="244"/>
                </a:lnTo>
                <a:lnTo>
                  <a:pt x="434" y="249"/>
                </a:lnTo>
                <a:lnTo>
                  <a:pt x="434" y="244"/>
                </a:lnTo>
                <a:lnTo>
                  <a:pt x="434" y="249"/>
                </a:lnTo>
                <a:lnTo>
                  <a:pt x="428" y="249"/>
                </a:lnTo>
                <a:lnTo>
                  <a:pt x="428" y="254"/>
                </a:lnTo>
                <a:lnTo>
                  <a:pt x="428" y="260"/>
                </a:lnTo>
                <a:lnTo>
                  <a:pt x="423" y="260"/>
                </a:lnTo>
                <a:lnTo>
                  <a:pt x="428" y="260"/>
                </a:lnTo>
                <a:lnTo>
                  <a:pt x="428" y="265"/>
                </a:lnTo>
                <a:lnTo>
                  <a:pt x="423" y="265"/>
                </a:lnTo>
                <a:lnTo>
                  <a:pt x="423" y="270"/>
                </a:lnTo>
                <a:lnTo>
                  <a:pt x="423" y="275"/>
                </a:lnTo>
                <a:lnTo>
                  <a:pt x="423" y="281"/>
                </a:lnTo>
                <a:lnTo>
                  <a:pt x="423" y="286"/>
                </a:lnTo>
                <a:lnTo>
                  <a:pt x="418" y="286"/>
                </a:lnTo>
                <a:lnTo>
                  <a:pt x="418" y="291"/>
                </a:lnTo>
                <a:lnTo>
                  <a:pt x="418" y="297"/>
                </a:lnTo>
                <a:lnTo>
                  <a:pt x="412" y="297"/>
                </a:lnTo>
                <a:lnTo>
                  <a:pt x="412" y="302"/>
                </a:lnTo>
                <a:lnTo>
                  <a:pt x="407" y="302"/>
                </a:lnTo>
                <a:lnTo>
                  <a:pt x="407" y="307"/>
                </a:lnTo>
                <a:lnTo>
                  <a:pt x="412" y="313"/>
                </a:lnTo>
                <a:lnTo>
                  <a:pt x="418" y="313"/>
                </a:lnTo>
                <a:lnTo>
                  <a:pt x="418" y="318"/>
                </a:lnTo>
                <a:lnTo>
                  <a:pt x="418" y="323"/>
                </a:lnTo>
                <a:lnTo>
                  <a:pt x="423" y="323"/>
                </a:lnTo>
                <a:lnTo>
                  <a:pt x="423" y="328"/>
                </a:lnTo>
                <a:lnTo>
                  <a:pt x="428" y="328"/>
                </a:lnTo>
                <a:lnTo>
                  <a:pt x="434" y="328"/>
                </a:lnTo>
                <a:lnTo>
                  <a:pt x="439" y="328"/>
                </a:lnTo>
                <a:lnTo>
                  <a:pt x="439" y="334"/>
                </a:lnTo>
                <a:lnTo>
                  <a:pt x="439" y="339"/>
                </a:lnTo>
                <a:lnTo>
                  <a:pt x="439" y="344"/>
                </a:lnTo>
                <a:lnTo>
                  <a:pt x="439" y="350"/>
                </a:lnTo>
                <a:lnTo>
                  <a:pt x="439" y="355"/>
                </a:lnTo>
                <a:lnTo>
                  <a:pt x="434" y="355"/>
                </a:lnTo>
                <a:lnTo>
                  <a:pt x="434" y="360"/>
                </a:lnTo>
                <a:lnTo>
                  <a:pt x="428" y="360"/>
                </a:lnTo>
                <a:lnTo>
                  <a:pt x="428" y="365"/>
                </a:lnTo>
                <a:lnTo>
                  <a:pt x="428" y="371"/>
                </a:lnTo>
                <a:lnTo>
                  <a:pt x="423" y="371"/>
                </a:lnTo>
                <a:lnTo>
                  <a:pt x="423" y="376"/>
                </a:lnTo>
                <a:lnTo>
                  <a:pt x="418" y="376"/>
                </a:lnTo>
                <a:lnTo>
                  <a:pt x="423" y="381"/>
                </a:lnTo>
                <a:lnTo>
                  <a:pt x="428" y="381"/>
                </a:lnTo>
                <a:lnTo>
                  <a:pt x="428" y="387"/>
                </a:lnTo>
                <a:lnTo>
                  <a:pt x="434" y="387"/>
                </a:lnTo>
                <a:lnTo>
                  <a:pt x="439" y="392"/>
                </a:lnTo>
                <a:lnTo>
                  <a:pt x="439" y="387"/>
                </a:lnTo>
                <a:lnTo>
                  <a:pt x="444" y="387"/>
                </a:lnTo>
                <a:lnTo>
                  <a:pt x="444" y="381"/>
                </a:lnTo>
                <a:lnTo>
                  <a:pt x="450" y="381"/>
                </a:lnTo>
                <a:lnTo>
                  <a:pt x="455" y="381"/>
                </a:lnTo>
                <a:lnTo>
                  <a:pt x="455" y="376"/>
                </a:lnTo>
                <a:lnTo>
                  <a:pt x="460" y="376"/>
                </a:lnTo>
                <a:lnTo>
                  <a:pt x="465" y="376"/>
                </a:lnTo>
                <a:lnTo>
                  <a:pt x="471" y="376"/>
                </a:lnTo>
                <a:lnTo>
                  <a:pt x="476" y="376"/>
                </a:lnTo>
                <a:lnTo>
                  <a:pt x="476" y="371"/>
                </a:lnTo>
                <a:lnTo>
                  <a:pt x="481" y="371"/>
                </a:lnTo>
                <a:lnTo>
                  <a:pt x="481" y="365"/>
                </a:lnTo>
                <a:lnTo>
                  <a:pt x="487" y="365"/>
                </a:lnTo>
                <a:lnTo>
                  <a:pt x="487" y="360"/>
                </a:lnTo>
                <a:lnTo>
                  <a:pt x="492" y="360"/>
                </a:lnTo>
                <a:lnTo>
                  <a:pt x="492" y="365"/>
                </a:lnTo>
                <a:lnTo>
                  <a:pt x="497" y="365"/>
                </a:lnTo>
                <a:lnTo>
                  <a:pt x="502" y="365"/>
                </a:lnTo>
                <a:lnTo>
                  <a:pt x="508" y="371"/>
                </a:lnTo>
                <a:lnTo>
                  <a:pt x="513" y="371"/>
                </a:lnTo>
                <a:lnTo>
                  <a:pt x="518" y="371"/>
                </a:lnTo>
                <a:lnTo>
                  <a:pt x="524" y="371"/>
                </a:lnTo>
                <a:lnTo>
                  <a:pt x="529" y="371"/>
                </a:lnTo>
                <a:lnTo>
                  <a:pt x="534" y="371"/>
                </a:lnTo>
                <a:lnTo>
                  <a:pt x="534" y="376"/>
                </a:lnTo>
                <a:lnTo>
                  <a:pt x="540" y="376"/>
                </a:lnTo>
                <a:lnTo>
                  <a:pt x="545" y="376"/>
                </a:lnTo>
                <a:lnTo>
                  <a:pt x="550" y="376"/>
                </a:lnTo>
                <a:lnTo>
                  <a:pt x="550" y="381"/>
                </a:lnTo>
                <a:lnTo>
                  <a:pt x="550" y="387"/>
                </a:lnTo>
                <a:lnTo>
                  <a:pt x="550" y="392"/>
                </a:lnTo>
                <a:lnTo>
                  <a:pt x="545" y="397"/>
                </a:lnTo>
                <a:lnTo>
                  <a:pt x="545" y="403"/>
                </a:lnTo>
                <a:lnTo>
                  <a:pt x="545" y="408"/>
                </a:lnTo>
                <a:lnTo>
                  <a:pt x="540" y="413"/>
                </a:lnTo>
                <a:lnTo>
                  <a:pt x="540" y="418"/>
                </a:lnTo>
                <a:lnTo>
                  <a:pt x="540" y="424"/>
                </a:lnTo>
                <a:lnTo>
                  <a:pt x="540" y="429"/>
                </a:lnTo>
                <a:lnTo>
                  <a:pt x="534" y="429"/>
                </a:lnTo>
                <a:lnTo>
                  <a:pt x="534" y="434"/>
                </a:lnTo>
                <a:lnTo>
                  <a:pt x="534" y="440"/>
                </a:lnTo>
                <a:lnTo>
                  <a:pt x="540" y="440"/>
                </a:lnTo>
                <a:lnTo>
                  <a:pt x="540" y="434"/>
                </a:lnTo>
                <a:lnTo>
                  <a:pt x="545" y="434"/>
                </a:lnTo>
                <a:lnTo>
                  <a:pt x="545" y="440"/>
                </a:lnTo>
                <a:lnTo>
                  <a:pt x="550" y="440"/>
                </a:lnTo>
                <a:lnTo>
                  <a:pt x="550" y="445"/>
                </a:lnTo>
                <a:lnTo>
                  <a:pt x="545" y="445"/>
                </a:lnTo>
                <a:lnTo>
                  <a:pt x="545" y="450"/>
                </a:lnTo>
                <a:lnTo>
                  <a:pt x="545" y="455"/>
                </a:lnTo>
                <a:lnTo>
                  <a:pt x="545" y="461"/>
                </a:lnTo>
                <a:lnTo>
                  <a:pt x="545" y="466"/>
                </a:lnTo>
                <a:lnTo>
                  <a:pt x="540" y="466"/>
                </a:lnTo>
                <a:lnTo>
                  <a:pt x="540" y="461"/>
                </a:lnTo>
                <a:lnTo>
                  <a:pt x="540" y="466"/>
                </a:lnTo>
                <a:lnTo>
                  <a:pt x="534" y="466"/>
                </a:lnTo>
                <a:lnTo>
                  <a:pt x="534" y="471"/>
                </a:lnTo>
                <a:lnTo>
                  <a:pt x="529" y="471"/>
                </a:lnTo>
                <a:lnTo>
                  <a:pt x="529" y="477"/>
                </a:lnTo>
                <a:lnTo>
                  <a:pt x="529" y="482"/>
                </a:lnTo>
                <a:lnTo>
                  <a:pt x="524" y="482"/>
                </a:lnTo>
                <a:lnTo>
                  <a:pt x="524" y="487"/>
                </a:lnTo>
                <a:lnTo>
                  <a:pt x="518" y="487"/>
                </a:lnTo>
                <a:lnTo>
                  <a:pt x="518" y="493"/>
                </a:lnTo>
                <a:lnTo>
                  <a:pt x="518" y="498"/>
                </a:lnTo>
                <a:lnTo>
                  <a:pt x="518" y="493"/>
                </a:lnTo>
                <a:lnTo>
                  <a:pt x="518" y="487"/>
                </a:lnTo>
                <a:lnTo>
                  <a:pt x="524" y="487"/>
                </a:lnTo>
                <a:lnTo>
                  <a:pt x="524" y="493"/>
                </a:lnTo>
                <a:lnTo>
                  <a:pt x="518" y="498"/>
                </a:lnTo>
                <a:lnTo>
                  <a:pt x="518" y="503"/>
                </a:lnTo>
                <a:lnTo>
                  <a:pt x="518" y="508"/>
                </a:lnTo>
                <a:lnTo>
                  <a:pt x="518" y="514"/>
                </a:lnTo>
                <a:lnTo>
                  <a:pt x="518" y="519"/>
                </a:lnTo>
                <a:lnTo>
                  <a:pt x="513" y="514"/>
                </a:lnTo>
                <a:lnTo>
                  <a:pt x="513" y="519"/>
                </a:lnTo>
                <a:lnTo>
                  <a:pt x="513" y="524"/>
                </a:lnTo>
                <a:lnTo>
                  <a:pt x="508" y="524"/>
                </a:lnTo>
                <a:lnTo>
                  <a:pt x="508" y="530"/>
                </a:lnTo>
                <a:lnTo>
                  <a:pt x="508" y="535"/>
                </a:lnTo>
                <a:lnTo>
                  <a:pt x="502" y="535"/>
                </a:lnTo>
                <a:lnTo>
                  <a:pt x="502" y="540"/>
                </a:lnTo>
                <a:lnTo>
                  <a:pt x="502" y="545"/>
                </a:lnTo>
                <a:lnTo>
                  <a:pt x="502" y="551"/>
                </a:lnTo>
                <a:lnTo>
                  <a:pt x="502" y="556"/>
                </a:lnTo>
                <a:lnTo>
                  <a:pt x="497" y="561"/>
                </a:lnTo>
                <a:lnTo>
                  <a:pt x="497" y="567"/>
                </a:lnTo>
                <a:lnTo>
                  <a:pt x="497" y="572"/>
                </a:lnTo>
                <a:lnTo>
                  <a:pt x="492" y="572"/>
                </a:lnTo>
                <a:lnTo>
                  <a:pt x="492" y="577"/>
                </a:lnTo>
                <a:lnTo>
                  <a:pt x="492" y="583"/>
                </a:lnTo>
                <a:lnTo>
                  <a:pt x="497" y="583"/>
                </a:lnTo>
                <a:lnTo>
                  <a:pt x="497" y="588"/>
                </a:lnTo>
                <a:lnTo>
                  <a:pt x="497" y="593"/>
                </a:lnTo>
                <a:lnTo>
                  <a:pt x="497" y="598"/>
                </a:lnTo>
                <a:lnTo>
                  <a:pt x="502" y="598"/>
                </a:lnTo>
                <a:lnTo>
                  <a:pt x="502" y="604"/>
                </a:lnTo>
                <a:lnTo>
                  <a:pt x="502" y="609"/>
                </a:lnTo>
                <a:lnTo>
                  <a:pt x="502" y="614"/>
                </a:lnTo>
                <a:lnTo>
                  <a:pt x="497" y="614"/>
                </a:lnTo>
                <a:lnTo>
                  <a:pt x="497" y="620"/>
                </a:lnTo>
                <a:lnTo>
                  <a:pt x="502" y="620"/>
                </a:lnTo>
                <a:lnTo>
                  <a:pt x="502" y="625"/>
                </a:lnTo>
                <a:lnTo>
                  <a:pt x="502" y="630"/>
                </a:lnTo>
                <a:lnTo>
                  <a:pt x="502" y="635"/>
                </a:lnTo>
                <a:lnTo>
                  <a:pt x="497" y="635"/>
                </a:lnTo>
                <a:lnTo>
                  <a:pt x="497" y="641"/>
                </a:lnTo>
                <a:lnTo>
                  <a:pt x="497" y="646"/>
                </a:lnTo>
                <a:lnTo>
                  <a:pt x="492" y="646"/>
                </a:lnTo>
                <a:lnTo>
                  <a:pt x="492" y="651"/>
                </a:lnTo>
                <a:lnTo>
                  <a:pt x="487" y="651"/>
                </a:lnTo>
                <a:lnTo>
                  <a:pt x="481" y="651"/>
                </a:lnTo>
                <a:lnTo>
                  <a:pt x="481" y="657"/>
                </a:lnTo>
                <a:lnTo>
                  <a:pt x="481" y="662"/>
                </a:lnTo>
                <a:lnTo>
                  <a:pt x="481" y="657"/>
                </a:lnTo>
                <a:lnTo>
                  <a:pt x="487" y="657"/>
                </a:lnTo>
                <a:lnTo>
                  <a:pt x="487" y="651"/>
                </a:lnTo>
                <a:lnTo>
                  <a:pt x="492" y="651"/>
                </a:lnTo>
                <a:lnTo>
                  <a:pt x="497" y="651"/>
                </a:lnTo>
                <a:lnTo>
                  <a:pt x="497" y="657"/>
                </a:lnTo>
                <a:lnTo>
                  <a:pt x="497" y="651"/>
                </a:lnTo>
                <a:lnTo>
                  <a:pt x="497" y="646"/>
                </a:lnTo>
                <a:lnTo>
                  <a:pt x="497" y="641"/>
                </a:lnTo>
                <a:lnTo>
                  <a:pt x="502" y="641"/>
                </a:lnTo>
                <a:lnTo>
                  <a:pt x="502" y="635"/>
                </a:lnTo>
                <a:lnTo>
                  <a:pt x="508" y="635"/>
                </a:lnTo>
                <a:lnTo>
                  <a:pt x="508" y="630"/>
                </a:lnTo>
                <a:lnTo>
                  <a:pt x="508" y="625"/>
                </a:lnTo>
                <a:lnTo>
                  <a:pt x="508" y="620"/>
                </a:lnTo>
                <a:lnTo>
                  <a:pt x="513" y="620"/>
                </a:lnTo>
                <a:lnTo>
                  <a:pt x="513" y="625"/>
                </a:lnTo>
                <a:lnTo>
                  <a:pt x="518" y="625"/>
                </a:lnTo>
                <a:lnTo>
                  <a:pt x="518" y="630"/>
                </a:lnTo>
                <a:lnTo>
                  <a:pt x="518" y="635"/>
                </a:lnTo>
                <a:lnTo>
                  <a:pt x="513" y="641"/>
                </a:lnTo>
                <a:lnTo>
                  <a:pt x="513" y="646"/>
                </a:lnTo>
                <a:lnTo>
                  <a:pt x="508" y="646"/>
                </a:lnTo>
                <a:lnTo>
                  <a:pt x="508" y="651"/>
                </a:lnTo>
                <a:lnTo>
                  <a:pt x="508" y="657"/>
                </a:lnTo>
                <a:lnTo>
                  <a:pt x="502" y="657"/>
                </a:lnTo>
                <a:lnTo>
                  <a:pt x="502" y="662"/>
                </a:lnTo>
                <a:lnTo>
                  <a:pt x="497" y="662"/>
                </a:lnTo>
                <a:lnTo>
                  <a:pt x="497" y="667"/>
                </a:lnTo>
                <a:lnTo>
                  <a:pt x="497" y="662"/>
                </a:lnTo>
                <a:lnTo>
                  <a:pt x="502" y="662"/>
                </a:lnTo>
                <a:lnTo>
                  <a:pt x="502" y="657"/>
                </a:lnTo>
                <a:lnTo>
                  <a:pt x="508" y="657"/>
                </a:lnTo>
                <a:lnTo>
                  <a:pt x="508" y="651"/>
                </a:lnTo>
                <a:lnTo>
                  <a:pt x="513" y="646"/>
                </a:lnTo>
                <a:lnTo>
                  <a:pt x="513" y="641"/>
                </a:lnTo>
                <a:lnTo>
                  <a:pt x="518" y="641"/>
                </a:lnTo>
                <a:lnTo>
                  <a:pt x="524" y="641"/>
                </a:lnTo>
                <a:lnTo>
                  <a:pt x="529" y="646"/>
                </a:lnTo>
                <a:lnTo>
                  <a:pt x="524" y="646"/>
                </a:lnTo>
                <a:lnTo>
                  <a:pt x="518" y="646"/>
                </a:lnTo>
                <a:lnTo>
                  <a:pt x="513" y="646"/>
                </a:lnTo>
                <a:lnTo>
                  <a:pt x="513" y="651"/>
                </a:lnTo>
                <a:lnTo>
                  <a:pt x="518" y="651"/>
                </a:lnTo>
                <a:lnTo>
                  <a:pt x="513" y="657"/>
                </a:lnTo>
                <a:lnTo>
                  <a:pt x="513" y="662"/>
                </a:lnTo>
                <a:lnTo>
                  <a:pt x="508" y="662"/>
                </a:lnTo>
                <a:lnTo>
                  <a:pt x="508" y="667"/>
                </a:lnTo>
                <a:lnTo>
                  <a:pt x="502" y="667"/>
                </a:lnTo>
                <a:lnTo>
                  <a:pt x="502" y="673"/>
                </a:lnTo>
                <a:lnTo>
                  <a:pt x="502" y="667"/>
                </a:lnTo>
                <a:lnTo>
                  <a:pt x="508" y="667"/>
                </a:lnTo>
                <a:lnTo>
                  <a:pt x="513" y="662"/>
                </a:lnTo>
                <a:lnTo>
                  <a:pt x="513" y="657"/>
                </a:lnTo>
                <a:lnTo>
                  <a:pt x="518" y="657"/>
                </a:lnTo>
                <a:lnTo>
                  <a:pt x="518" y="651"/>
                </a:lnTo>
                <a:lnTo>
                  <a:pt x="518" y="646"/>
                </a:lnTo>
                <a:lnTo>
                  <a:pt x="524" y="651"/>
                </a:lnTo>
                <a:lnTo>
                  <a:pt x="524" y="657"/>
                </a:lnTo>
                <a:lnTo>
                  <a:pt x="524" y="651"/>
                </a:lnTo>
                <a:lnTo>
                  <a:pt x="524" y="657"/>
                </a:lnTo>
                <a:lnTo>
                  <a:pt x="529" y="657"/>
                </a:lnTo>
                <a:lnTo>
                  <a:pt x="529" y="651"/>
                </a:lnTo>
                <a:lnTo>
                  <a:pt x="524" y="651"/>
                </a:lnTo>
                <a:lnTo>
                  <a:pt x="529" y="646"/>
                </a:lnTo>
                <a:lnTo>
                  <a:pt x="529" y="641"/>
                </a:lnTo>
                <a:lnTo>
                  <a:pt x="524" y="641"/>
                </a:lnTo>
                <a:lnTo>
                  <a:pt x="518" y="635"/>
                </a:lnTo>
                <a:lnTo>
                  <a:pt x="524" y="635"/>
                </a:lnTo>
                <a:lnTo>
                  <a:pt x="529" y="635"/>
                </a:lnTo>
                <a:lnTo>
                  <a:pt x="529" y="641"/>
                </a:lnTo>
                <a:lnTo>
                  <a:pt x="534" y="641"/>
                </a:lnTo>
                <a:lnTo>
                  <a:pt x="540" y="646"/>
                </a:lnTo>
                <a:lnTo>
                  <a:pt x="534" y="646"/>
                </a:lnTo>
                <a:lnTo>
                  <a:pt x="534" y="651"/>
                </a:lnTo>
                <a:lnTo>
                  <a:pt x="534" y="657"/>
                </a:lnTo>
                <a:lnTo>
                  <a:pt x="534" y="651"/>
                </a:lnTo>
                <a:lnTo>
                  <a:pt x="540" y="651"/>
                </a:lnTo>
                <a:lnTo>
                  <a:pt x="540" y="646"/>
                </a:lnTo>
                <a:lnTo>
                  <a:pt x="545" y="646"/>
                </a:lnTo>
                <a:lnTo>
                  <a:pt x="545" y="651"/>
                </a:lnTo>
                <a:lnTo>
                  <a:pt x="545" y="657"/>
                </a:lnTo>
                <a:lnTo>
                  <a:pt x="545" y="662"/>
                </a:lnTo>
                <a:lnTo>
                  <a:pt x="545" y="657"/>
                </a:lnTo>
                <a:lnTo>
                  <a:pt x="545" y="651"/>
                </a:lnTo>
                <a:lnTo>
                  <a:pt x="550" y="651"/>
                </a:lnTo>
                <a:lnTo>
                  <a:pt x="550" y="657"/>
                </a:lnTo>
                <a:lnTo>
                  <a:pt x="550" y="662"/>
                </a:lnTo>
                <a:lnTo>
                  <a:pt x="550" y="667"/>
                </a:lnTo>
                <a:lnTo>
                  <a:pt x="545" y="667"/>
                </a:lnTo>
                <a:lnTo>
                  <a:pt x="545" y="673"/>
                </a:lnTo>
                <a:lnTo>
                  <a:pt x="545" y="678"/>
                </a:lnTo>
                <a:lnTo>
                  <a:pt x="540" y="678"/>
                </a:lnTo>
                <a:lnTo>
                  <a:pt x="540" y="683"/>
                </a:lnTo>
                <a:lnTo>
                  <a:pt x="534" y="683"/>
                </a:lnTo>
                <a:lnTo>
                  <a:pt x="534" y="688"/>
                </a:lnTo>
                <a:lnTo>
                  <a:pt x="540" y="683"/>
                </a:lnTo>
                <a:lnTo>
                  <a:pt x="540" y="688"/>
                </a:lnTo>
                <a:lnTo>
                  <a:pt x="545" y="688"/>
                </a:lnTo>
                <a:lnTo>
                  <a:pt x="545" y="694"/>
                </a:lnTo>
                <a:lnTo>
                  <a:pt x="545" y="699"/>
                </a:lnTo>
                <a:lnTo>
                  <a:pt x="545" y="704"/>
                </a:lnTo>
                <a:lnTo>
                  <a:pt x="545" y="710"/>
                </a:lnTo>
                <a:lnTo>
                  <a:pt x="545" y="715"/>
                </a:lnTo>
                <a:lnTo>
                  <a:pt x="550" y="715"/>
                </a:lnTo>
                <a:lnTo>
                  <a:pt x="545" y="715"/>
                </a:lnTo>
                <a:lnTo>
                  <a:pt x="545" y="710"/>
                </a:lnTo>
                <a:lnTo>
                  <a:pt x="550" y="710"/>
                </a:lnTo>
                <a:lnTo>
                  <a:pt x="550" y="704"/>
                </a:lnTo>
                <a:lnTo>
                  <a:pt x="550" y="710"/>
                </a:lnTo>
                <a:lnTo>
                  <a:pt x="550" y="715"/>
                </a:lnTo>
                <a:lnTo>
                  <a:pt x="550" y="720"/>
                </a:lnTo>
                <a:lnTo>
                  <a:pt x="550" y="725"/>
                </a:lnTo>
                <a:lnTo>
                  <a:pt x="545" y="725"/>
                </a:lnTo>
                <a:lnTo>
                  <a:pt x="545" y="731"/>
                </a:lnTo>
                <a:lnTo>
                  <a:pt x="545" y="736"/>
                </a:lnTo>
                <a:lnTo>
                  <a:pt x="545" y="741"/>
                </a:lnTo>
                <a:lnTo>
                  <a:pt x="540" y="741"/>
                </a:lnTo>
                <a:lnTo>
                  <a:pt x="540" y="736"/>
                </a:lnTo>
                <a:lnTo>
                  <a:pt x="534" y="736"/>
                </a:lnTo>
                <a:lnTo>
                  <a:pt x="534" y="741"/>
                </a:lnTo>
                <a:lnTo>
                  <a:pt x="534" y="736"/>
                </a:lnTo>
                <a:lnTo>
                  <a:pt x="529" y="736"/>
                </a:lnTo>
                <a:lnTo>
                  <a:pt x="529" y="741"/>
                </a:lnTo>
                <a:lnTo>
                  <a:pt x="534" y="741"/>
                </a:lnTo>
                <a:lnTo>
                  <a:pt x="540" y="741"/>
                </a:lnTo>
                <a:lnTo>
                  <a:pt x="534" y="741"/>
                </a:lnTo>
                <a:lnTo>
                  <a:pt x="540" y="741"/>
                </a:lnTo>
                <a:lnTo>
                  <a:pt x="540" y="747"/>
                </a:lnTo>
                <a:lnTo>
                  <a:pt x="534" y="747"/>
                </a:lnTo>
                <a:lnTo>
                  <a:pt x="534" y="752"/>
                </a:lnTo>
                <a:lnTo>
                  <a:pt x="534" y="757"/>
                </a:lnTo>
                <a:lnTo>
                  <a:pt x="529" y="757"/>
                </a:lnTo>
                <a:lnTo>
                  <a:pt x="529" y="763"/>
                </a:lnTo>
                <a:lnTo>
                  <a:pt x="524" y="763"/>
                </a:lnTo>
                <a:lnTo>
                  <a:pt x="524" y="757"/>
                </a:lnTo>
                <a:lnTo>
                  <a:pt x="518" y="757"/>
                </a:lnTo>
                <a:lnTo>
                  <a:pt x="524" y="757"/>
                </a:lnTo>
                <a:lnTo>
                  <a:pt x="524" y="763"/>
                </a:lnTo>
                <a:lnTo>
                  <a:pt x="529" y="763"/>
                </a:lnTo>
                <a:lnTo>
                  <a:pt x="529" y="768"/>
                </a:lnTo>
                <a:lnTo>
                  <a:pt x="524" y="768"/>
                </a:lnTo>
                <a:lnTo>
                  <a:pt x="524" y="773"/>
                </a:lnTo>
                <a:lnTo>
                  <a:pt x="524" y="778"/>
                </a:lnTo>
                <a:lnTo>
                  <a:pt x="524" y="784"/>
                </a:lnTo>
                <a:lnTo>
                  <a:pt x="518" y="784"/>
                </a:lnTo>
                <a:lnTo>
                  <a:pt x="518" y="778"/>
                </a:lnTo>
                <a:lnTo>
                  <a:pt x="513" y="778"/>
                </a:lnTo>
                <a:lnTo>
                  <a:pt x="508" y="778"/>
                </a:lnTo>
                <a:lnTo>
                  <a:pt x="513" y="778"/>
                </a:lnTo>
                <a:lnTo>
                  <a:pt x="513" y="784"/>
                </a:lnTo>
                <a:lnTo>
                  <a:pt x="518" y="784"/>
                </a:lnTo>
                <a:lnTo>
                  <a:pt x="518" y="789"/>
                </a:lnTo>
                <a:lnTo>
                  <a:pt x="518" y="794"/>
                </a:lnTo>
                <a:lnTo>
                  <a:pt x="513" y="794"/>
                </a:lnTo>
                <a:lnTo>
                  <a:pt x="513" y="800"/>
                </a:lnTo>
                <a:lnTo>
                  <a:pt x="513" y="805"/>
                </a:lnTo>
                <a:lnTo>
                  <a:pt x="518" y="805"/>
                </a:lnTo>
                <a:lnTo>
                  <a:pt x="513" y="805"/>
                </a:lnTo>
                <a:lnTo>
                  <a:pt x="513" y="800"/>
                </a:lnTo>
                <a:lnTo>
                  <a:pt x="508" y="800"/>
                </a:lnTo>
                <a:lnTo>
                  <a:pt x="508" y="794"/>
                </a:lnTo>
                <a:lnTo>
                  <a:pt x="508" y="800"/>
                </a:lnTo>
                <a:lnTo>
                  <a:pt x="508" y="805"/>
                </a:lnTo>
                <a:lnTo>
                  <a:pt x="513" y="805"/>
                </a:lnTo>
                <a:lnTo>
                  <a:pt x="513" y="810"/>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21" name="Freeform 21"/>
          <p:cNvSpPr>
            <a:spLocks/>
          </p:cNvSpPr>
          <p:nvPr/>
        </p:nvSpPr>
        <p:spPr bwMode="auto">
          <a:xfrm>
            <a:off x="1865312" y="3235325"/>
            <a:ext cx="1479550" cy="2043113"/>
          </a:xfrm>
          <a:custGeom>
            <a:avLst/>
            <a:gdLst>
              <a:gd name="T0" fmla="*/ 403 w 932"/>
              <a:gd name="T1" fmla="*/ 170 h 1287"/>
              <a:gd name="T2" fmla="*/ 429 w 932"/>
              <a:gd name="T3" fmla="*/ 180 h 1287"/>
              <a:gd name="T4" fmla="*/ 456 w 932"/>
              <a:gd name="T5" fmla="*/ 196 h 1287"/>
              <a:gd name="T6" fmla="*/ 508 w 932"/>
              <a:gd name="T7" fmla="*/ 207 h 1287"/>
              <a:gd name="T8" fmla="*/ 551 w 932"/>
              <a:gd name="T9" fmla="*/ 207 h 1287"/>
              <a:gd name="T10" fmla="*/ 583 w 932"/>
              <a:gd name="T11" fmla="*/ 201 h 1287"/>
              <a:gd name="T12" fmla="*/ 593 w 932"/>
              <a:gd name="T13" fmla="*/ 196 h 1287"/>
              <a:gd name="T14" fmla="*/ 636 w 932"/>
              <a:gd name="T15" fmla="*/ 175 h 1287"/>
              <a:gd name="T16" fmla="*/ 683 w 932"/>
              <a:gd name="T17" fmla="*/ 185 h 1287"/>
              <a:gd name="T18" fmla="*/ 710 w 932"/>
              <a:gd name="T19" fmla="*/ 207 h 1287"/>
              <a:gd name="T20" fmla="*/ 715 w 932"/>
              <a:gd name="T21" fmla="*/ 233 h 1287"/>
              <a:gd name="T22" fmla="*/ 726 w 932"/>
              <a:gd name="T23" fmla="*/ 265 h 1287"/>
              <a:gd name="T24" fmla="*/ 741 w 932"/>
              <a:gd name="T25" fmla="*/ 291 h 1287"/>
              <a:gd name="T26" fmla="*/ 757 w 932"/>
              <a:gd name="T27" fmla="*/ 328 h 1287"/>
              <a:gd name="T28" fmla="*/ 800 w 932"/>
              <a:gd name="T29" fmla="*/ 339 h 1287"/>
              <a:gd name="T30" fmla="*/ 831 w 932"/>
              <a:gd name="T31" fmla="*/ 360 h 1287"/>
              <a:gd name="T32" fmla="*/ 874 w 932"/>
              <a:gd name="T33" fmla="*/ 371 h 1287"/>
              <a:gd name="T34" fmla="*/ 921 w 932"/>
              <a:gd name="T35" fmla="*/ 392 h 1287"/>
              <a:gd name="T36" fmla="*/ 921 w 932"/>
              <a:gd name="T37" fmla="*/ 434 h 1287"/>
              <a:gd name="T38" fmla="*/ 890 w 932"/>
              <a:gd name="T39" fmla="*/ 482 h 1287"/>
              <a:gd name="T40" fmla="*/ 884 w 932"/>
              <a:gd name="T41" fmla="*/ 535 h 1287"/>
              <a:gd name="T42" fmla="*/ 884 w 932"/>
              <a:gd name="T43" fmla="*/ 598 h 1287"/>
              <a:gd name="T44" fmla="*/ 784 w 932"/>
              <a:gd name="T45" fmla="*/ 672 h 1287"/>
              <a:gd name="T46" fmla="*/ 715 w 932"/>
              <a:gd name="T47" fmla="*/ 773 h 1287"/>
              <a:gd name="T48" fmla="*/ 847 w 932"/>
              <a:gd name="T49" fmla="*/ 964 h 1287"/>
              <a:gd name="T50" fmla="*/ 847 w 932"/>
              <a:gd name="T51" fmla="*/ 1011 h 1287"/>
              <a:gd name="T52" fmla="*/ 810 w 932"/>
              <a:gd name="T53" fmla="*/ 1038 h 1287"/>
              <a:gd name="T54" fmla="*/ 784 w 932"/>
              <a:gd name="T55" fmla="*/ 1048 h 1287"/>
              <a:gd name="T56" fmla="*/ 784 w 932"/>
              <a:gd name="T57" fmla="*/ 1075 h 1287"/>
              <a:gd name="T58" fmla="*/ 789 w 932"/>
              <a:gd name="T59" fmla="*/ 1091 h 1287"/>
              <a:gd name="T60" fmla="*/ 773 w 932"/>
              <a:gd name="T61" fmla="*/ 1133 h 1287"/>
              <a:gd name="T62" fmla="*/ 736 w 932"/>
              <a:gd name="T63" fmla="*/ 1160 h 1287"/>
              <a:gd name="T64" fmla="*/ 731 w 932"/>
              <a:gd name="T65" fmla="*/ 1191 h 1287"/>
              <a:gd name="T66" fmla="*/ 715 w 932"/>
              <a:gd name="T67" fmla="*/ 1228 h 1287"/>
              <a:gd name="T68" fmla="*/ 741 w 932"/>
              <a:gd name="T69" fmla="*/ 1260 h 1287"/>
              <a:gd name="T70" fmla="*/ 683 w 932"/>
              <a:gd name="T71" fmla="*/ 1287 h 1287"/>
              <a:gd name="T72" fmla="*/ 673 w 932"/>
              <a:gd name="T73" fmla="*/ 1244 h 1287"/>
              <a:gd name="T74" fmla="*/ 577 w 932"/>
              <a:gd name="T75" fmla="*/ 1228 h 1287"/>
              <a:gd name="T76" fmla="*/ 546 w 932"/>
              <a:gd name="T77" fmla="*/ 1197 h 1287"/>
              <a:gd name="T78" fmla="*/ 535 w 932"/>
              <a:gd name="T79" fmla="*/ 1160 h 1287"/>
              <a:gd name="T80" fmla="*/ 508 w 932"/>
              <a:gd name="T81" fmla="*/ 1144 h 1287"/>
              <a:gd name="T82" fmla="*/ 466 w 932"/>
              <a:gd name="T83" fmla="*/ 1133 h 1287"/>
              <a:gd name="T84" fmla="*/ 413 w 932"/>
              <a:gd name="T85" fmla="*/ 1128 h 1287"/>
              <a:gd name="T86" fmla="*/ 371 w 932"/>
              <a:gd name="T87" fmla="*/ 1128 h 1287"/>
              <a:gd name="T88" fmla="*/ 339 w 932"/>
              <a:gd name="T89" fmla="*/ 1091 h 1287"/>
              <a:gd name="T90" fmla="*/ 307 w 932"/>
              <a:gd name="T91" fmla="*/ 1054 h 1287"/>
              <a:gd name="T92" fmla="*/ 281 w 932"/>
              <a:gd name="T93" fmla="*/ 1011 h 1287"/>
              <a:gd name="T94" fmla="*/ 265 w 932"/>
              <a:gd name="T95" fmla="*/ 953 h 1287"/>
              <a:gd name="T96" fmla="*/ 244 w 932"/>
              <a:gd name="T97" fmla="*/ 911 h 1287"/>
              <a:gd name="T98" fmla="*/ 228 w 932"/>
              <a:gd name="T99" fmla="*/ 863 h 1287"/>
              <a:gd name="T100" fmla="*/ 207 w 932"/>
              <a:gd name="T101" fmla="*/ 815 h 1287"/>
              <a:gd name="T102" fmla="*/ 186 w 932"/>
              <a:gd name="T103" fmla="*/ 768 h 1287"/>
              <a:gd name="T104" fmla="*/ 170 w 932"/>
              <a:gd name="T105" fmla="*/ 720 h 1287"/>
              <a:gd name="T106" fmla="*/ 154 w 932"/>
              <a:gd name="T107" fmla="*/ 667 h 1287"/>
              <a:gd name="T108" fmla="*/ 133 w 932"/>
              <a:gd name="T109" fmla="*/ 620 h 1287"/>
              <a:gd name="T110" fmla="*/ 58 w 932"/>
              <a:gd name="T111" fmla="*/ 551 h 1287"/>
              <a:gd name="T112" fmla="*/ 111 w 932"/>
              <a:gd name="T113" fmla="*/ 445 h 1287"/>
              <a:gd name="T114" fmla="*/ 133 w 932"/>
              <a:gd name="T115" fmla="*/ 413 h 1287"/>
              <a:gd name="T116" fmla="*/ 154 w 932"/>
              <a:gd name="T117" fmla="*/ 381 h 1287"/>
              <a:gd name="T118" fmla="*/ 154 w 932"/>
              <a:gd name="T119" fmla="*/ 339 h 1287"/>
              <a:gd name="T120" fmla="*/ 154 w 932"/>
              <a:gd name="T121" fmla="*/ 0 h 1287"/>
              <a:gd name="T122" fmla="*/ 376 w 932"/>
              <a:gd name="T123" fmla="*/ 127 h 12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32"/>
              <a:gd name="T187" fmla="*/ 0 h 1287"/>
              <a:gd name="T188" fmla="*/ 932 w 932"/>
              <a:gd name="T189" fmla="*/ 1287 h 128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32" h="1287">
                <a:moveTo>
                  <a:pt x="397" y="143"/>
                </a:moveTo>
                <a:lnTo>
                  <a:pt x="403" y="143"/>
                </a:lnTo>
                <a:lnTo>
                  <a:pt x="408" y="138"/>
                </a:lnTo>
                <a:lnTo>
                  <a:pt x="408" y="143"/>
                </a:lnTo>
                <a:lnTo>
                  <a:pt x="408" y="148"/>
                </a:lnTo>
                <a:lnTo>
                  <a:pt x="403" y="148"/>
                </a:lnTo>
                <a:lnTo>
                  <a:pt x="403" y="154"/>
                </a:lnTo>
                <a:lnTo>
                  <a:pt x="403" y="159"/>
                </a:lnTo>
                <a:lnTo>
                  <a:pt x="408" y="159"/>
                </a:lnTo>
                <a:lnTo>
                  <a:pt x="408" y="164"/>
                </a:lnTo>
                <a:lnTo>
                  <a:pt x="403" y="164"/>
                </a:lnTo>
                <a:lnTo>
                  <a:pt x="403" y="170"/>
                </a:lnTo>
                <a:lnTo>
                  <a:pt x="408" y="170"/>
                </a:lnTo>
                <a:lnTo>
                  <a:pt x="408" y="175"/>
                </a:lnTo>
                <a:lnTo>
                  <a:pt x="408" y="180"/>
                </a:lnTo>
                <a:lnTo>
                  <a:pt x="408" y="185"/>
                </a:lnTo>
                <a:lnTo>
                  <a:pt x="403" y="185"/>
                </a:lnTo>
                <a:lnTo>
                  <a:pt x="408" y="191"/>
                </a:lnTo>
                <a:lnTo>
                  <a:pt x="408" y="185"/>
                </a:lnTo>
                <a:lnTo>
                  <a:pt x="413" y="185"/>
                </a:lnTo>
                <a:lnTo>
                  <a:pt x="418" y="185"/>
                </a:lnTo>
                <a:lnTo>
                  <a:pt x="418" y="180"/>
                </a:lnTo>
                <a:lnTo>
                  <a:pt x="424" y="180"/>
                </a:lnTo>
                <a:lnTo>
                  <a:pt x="429" y="180"/>
                </a:lnTo>
                <a:lnTo>
                  <a:pt x="429" y="185"/>
                </a:lnTo>
                <a:lnTo>
                  <a:pt x="434" y="185"/>
                </a:lnTo>
                <a:lnTo>
                  <a:pt x="434" y="180"/>
                </a:lnTo>
                <a:lnTo>
                  <a:pt x="440" y="180"/>
                </a:lnTo>
                <a:lnTo>
                  <a:pt x="440" y="185"/>
                </a:lnTo>
                <a:lnTo>
                  <a:pt x="440" y="191"/>
                </a:lnTo>
                <a:lnTo>
                  <a:pt x="440" y="196"/>
                </a:lnTo>
                <a:lnTo>
                  <a:pt x="445" y="196"/>
                </a:lnTo>
                <a:lnTo>
                  <a:pt x="450" y="196"/>
                </a:lnTo>
                <a:lnTo>
                  <a:pt x="450" y="201"/>
                </a:lnTo>
                <a:lnTo>
                  <a:pt x="456" y="201"/>
                </a:lnTo>
                <a:lnTo>
                  <a:pt x="456" y="196"/>
                </a:lnTo>
                <a:lnTo>
                  <a:pt x="461" y="196"/>
                </a:lnTo>
                <a:lnTo>
                  <a:pt x="466" y="196"/>
                </a:lnTo>
                <a:lnTo>
                  <a:pt x="471" y="196"/>
                </a:lnTo>
                <a:lnTo>
                  <a:pt x="477" y="201"/>
                </a:lnTo>
                <a:lnTo>
                  <a:pt x="477" y="196"/>
                </a:lnTo>
                <a:lnTo>
                  <a:pt x="482" y="196"/>
                </a:lnTo>
                <a:lnTo>
                  <a:pt x="487" y="201"/>
                </a:lnTo>
                <a:lnTo>
                  <a:pt x="493" y="201"/>
                </a:lnTo>
                <a:lnTo>
                  <a:pt x="493" y="207"/>
                </a:lnTo>
                <a:lnTo>
                  <a:pt x="498" y="207"/>
                </a:lnTo>
                <a:lnTo>
                  <a:pt x="503" y="207"/>
                </a:lnTo>
                <a:lnTo>
                  <a:pt x="508" y="207"/>
                </a:lnTo>
                <a:lnTo>
                  <a:pt x="514" y="207"/>
                </a:lnTo>
                <a:lnTo>
                  <a:pt x="519" y="207"/>
                </a:lnTo>
                <a:lnTo>
                  <a:pt x="519" y="212"/>
                </a:lnTo>
                <a:lnTo>
                  <a:pt x="519" y="207"/>
                </a:lnTo>
                <a:lnTo>
                  <a:pt x="524" y="207"/>
                </a:lnTo>
                <a:lnTo>
                  <a:pt x="530" y="207"/>
                </a:lnTo>
                <a:lnTo>
                  <a:pt x="530" y="201"/>
                </a:lnTo>
                <a:lnTo>
                  <a:pt x="535" y="201"/>
                </a:lnTo>
                <a:lnTo>
                  <a:pt x="540" y="201"/>
                </a:lnTo>
                <a:lnTo>
                  <a:pt x="546" y="201"/>
                </a:lnTo>
                <a:lnTo>
                  <a:pt x="546" y="207"/>
                </a:lnTo>
                <a:lnTo>
                  <a:pt x="551" y="207"/>
                </a:lnTo>
                <a:lnTo>
                  <a:pt x="551" y="212"/>
                </a:lnTo>
                <a:lnTo>
                  <a:pt x="556" y="207"/>
                </a:lnTo>
                <a:lnTo>
                  <a:pt x="551" y="207"/>
                </a:lnTo>
                <a:lnTo>
                  <a:pt x="556" y="207"/>
                </a:lnTo>
                <a:lnTo>
                  <a:pt x="561" y="207"/>
                </a:lnTo>
                <a:lnTo>
                  <a:pt x="561" y="212"/>
                </a:lnTo>
                <a:lnTo>
                  <a:pt x="567" y="212"/>
                </a:lnTo>
                <a:lnTo>
                  <a:pt x="567" y="207"/>
                </a:lnTo>
                <a:lnTo>
                  <a:pt x="572" y="207"/>
                </a:lnTo>
                <a:lnTo>
                  <a:pt x="577" y="207"/>
                </a:lnTo>
                <a:lnTo>
                  <a:pt x="583" y="207"/>
                </a:lnTo>
                <a:lnTo>
                  <a:pt x="583" y="201"/>
                </a:lnTo>
                <a:lnTo>
                  <a:pt x="583" y="207"/>
                </a:lnTo>
                <a:lnTo>
                  <a:pt x="588" y="207"/>
                </a:lnTo>
                <a:lnTo>
                  <a:pt x="583" y="201"/>
                </a:lnTo>
                <a:lnTo>
                  <a:pt x="588" y="201"/>
                </a:lnTo>
                <a:lnTo>
                  <a:pt x="588" y="196"/>
                </a:lnTo>
                <a:lnTo>
                  <a:pt x="593" y="196"/>
                </a:lnTo>
                <a:lnTo>
                  <a:pt x="588" y="196"/>
                </a:lnTo>
                <a:lnTo>
                  <a:pt x="593" y="196"/>
                </a:lnTo>
                <a:lnTo>
                  <a:pt x="593" y="191"/>
                </a:lnTo>
                <a:lnTo>
                  <a:pt x="593" y="196"/>
                </a:lnTo>
                <a:lnTo>
                  <a:pt x="593" y="191"/>
                </a:lnTo>
                <a:lnTo>
                  <a:pt x="593" y="196"/>
                </a:lnTo>
                <a:lnTo>
                  <a:pt x="598" y="191"/>
                </a:lnTo>
                <a:lnTo>
                  <a:pt x="604" y="191"/>
                </a:lnTo>
                <a:lnTo>
                  <a:pt x="604" y="185"/>
                </a:lnTo>
                <a:lnTo>
                  <a:pt x="609" y="180"/>
                </a:lnTo>
                <a:lnTo>
                  <a:pt x="620" y="175"/>
                </a:lnTo>
                <a:lnTo>
                  <a:pt x="625" y="175"/>
                </a:lnTo>
                <a:lnTo>
                  <a:pt x="625" y="170"/>
                </a:lnTo>
                <a:lnTo>
                  <a:pt x="620" y="170"/>
                </a:lnTo>
                <a:lnTo>
                  <a:pt x="625" y="170"/>
                </a:lnTo>
                <a:lnTo>
                  <a:pt x="630" y="170"/>
                </a:lnTo>
                <a:lnTo>
                  <a:pt x="636" y="170"/>
                </a:lnTo>
                <a:lnTo>
                  <a:pt x="636" y="175"/>
                </a:lnTo>
                <a:lnTo>
                  <a:pt x="641" y="175"/>
                </a:lnTo>
                <a:lnTo>
                  <a:pt x="646" y="175"/>
                </a:lnTo>
                <a:lnTo>
                  <a:pt x="651" y="175"/>
                </a:lnTo>
                <a:lnTo>
                  <a:pt x="651" y="180"/>
                </a:lnTo>
                <a:lnTo>
                  <a:pt x="657" y="180"/>
                </a:lnTo>
                <a:lnTo>
                  <a:pt x="662" y="180"/>
                </a:lnTo>
                <a:lnTo>
                  <a:pt x="667" y="180"/>
                </a:lnTo>
                <a:lnTo>
                  <a:pt x="673" y="180"/>
                </a:lnTo>
                <a:lnTo>
                  <a:pt x="673" y="185"/>
                </a:lnTo>
                <a:lnTo>
                  <a:pt x="678" y="185"/>
                </a:lnTo>
                <a:lnTo>
                  <a:pt x="678" y="180"/>
                </a:lnTo>
                <a:lnTo>
                  <a:pt x="683" y="185"/>
                </a:lnTo>
                <a:lnTo>
                  <a:pt x="683" y="180"/>
                </a:lnTo>
                <a:lnTo>
                  <a:pt x="683" y="185"/>
                </a:lnTo>
                <a:lnTo>
                  <a:pt x="688" y="185"/>
                </a:lnTo>
                <a:lnTo>
                  <a:pt x="694" y="185"/>
                </a:lnTo>
                <a:lnTo>
                  <a:pt x="694" y="191"/>
                </a:lnTo>
                <a:lnTo>
                  <a:pt x="699" y="191"/>
                </a:lnTo>
                <a:lnTo>
                  <a:pt x="699" y="196"/>
                </a:lnTo>
                <a:lnTo>
                  <a:pt x="699" y="201"/>
                </a:lnTo>
                <a:lnTo>
                  <a:pt x="704" y="201"/>
                </a:lnTo>
                <a:lnTo>
                  <a:pt x="704" y="207"/>
                </a:lnTo>
                <a:lnTo>
                  <a:pt x="710" y="212"/>
                </a:lnTo>
                <a:lnTo>
                  <a:pt x="710" y="207"/>
                </a:lnTo>
                <a:lnTo>
                  <a:pt x="710" y="212"/>
                </a:lnTo>
                <a:lnTo>
                  <a:pt x="715" y="212"/>
                </a:lnTo>
                <a:lnTo>
                  <a:pt x="715" y="217"/>
                </a:lnTo>
                <a:lnTo>
                  <a:pt x="720" y="217"/>
                </a:lnTo>
                <a:lnTo>
                  <a:pt x="715" y="217"/>
                </a:lnTo>
                <a:lnTo>
                  <a:pt x="720" y="217"/>
                </a:lnTo>
                <a:lnTo>
                  <a:pt x="720" y="222"/>
                </a:lnTo>
                <a:lnTo>
                  <a:pt x="715" y="222"/>
                </a:lnTo>
                <a:lnTo>
                  <a:pt x="720" y="222"/>
                </a:lnTo>
                <a:lnTo>
                  <a:pt x="720" y="228"/>
                </a:lnTo>
                <a:lnTo>
                  <a:pt x="715" y="228"/>
                </a:lnTo>
                <a:lnTo>
                  <a:pt x="715" y="233"/>
                </a:lnTo>
                <a:lnTo>
                  <a:pt x="720" y="233"/>
                </a:lnTo>
                <a:lnTo>
                  <a:pt x="720" y="238"/>
                </a:lnTo>
                <a:lnTo>
                  <a:pt x="715" y="238"/>
                </a:lnTo>
                <a:lnTo>
                  <a:pt x="720" y="238"/>
                </a:lnTo>
                <a:lnTo>
                  <a:pt x="720" y="244"/>
                </a:lnTo>
                <a:lnTo>
                  <a:pt x="720" y="249"/>
                </a:lnTo>
                <a:lnTo>
                  <a:pt x="726" y="249"/>
                </a:lnTo>
                <a:lnTo>
                  <a:pt x="726" y="254"/>
                </a:lnTo>
                <a:lnTo>
                  <a:pt x="726" y="260"/>
                </a:lnTo>
                <a:lnTo>
                  <a:pt x="731" y="260"/>
                </a:lnTo>
                <a:lnTo>
                  <a:pt x="731" y="265"/>
                </a:lnTo>
                <a:lnTo>
                  <a:pt x="726" y="265"/>
                </a:lnTo>
                <a:lnTo>
                  <a:pt x="731" y="265"/>
                </a:lnTo>
                <a:lnTo>
                  <a:pt x="731" y="270"/>
                </a:lnTo>
                <a:lnTo>
                  <a:pt x="736" y="270"/>
                </a:lnTo>
                <a:lnTo>
                  <a:pt x="731" y="270"/>
                </a:lnTo>
                <a:lnTo>
                  <a:pt x="731" y="275"/>
                </a:lnTo>
                <a:lnTo>
                  <a:pt x="736" y="275"/>
                </a:lnTo>
                <a:lnTo>
                  <a:pt x="736" y="281"/>
                </a:lnTo>
                <a:lnTo>
                  <a:pt x="741" y="281"/>
                </a:lnTo>
                <a:lnTo>
                  <a:pt x="741" y="286"/>
                </a:lnTo>
                <a:lnTo>
                  <a:pt x="747" y="286"/>
                </a:lnTo>
                <a:lnTo>
                  <a:pt x="747" y="291"/>
                </a:lnTo>
                <a:lnTo>
                  <a:pt x="741" y="291"/>
                </a:lnTo>
                <a:lnTo>
                  <a:pt x="747" y="291"/>
                </a:lnTo>
                <a:lnTo>
                  <a:pt x="747" y="297"/>
                </a:lnTo>
                <a:lnTo>
                  <a:pt x="747" y="302"/>
                </a:lnTo>
                <a:lnTo>
                  <a:pt x="752" y="302"/>
                </a:lnTo>
                <a:lnTo>
                  <a:pt x="752" y="307"/>
                </a:lnTo>
                <a:lnTo>
                  <a:pt x="752" y="312"/>
                </a:lnTo>
                <a:lnTo>
                  <a:pt x="747" y="312"/>
                </a:lnTo>
                <a:lnTo>
                  <a:pt x="752" y="312"/>
                </a:lnTo>
                <a:lnTo>
                  <a:pt x="752" y="318"/>
                </a:lnTo>
                <a:lnTo>
                  <a:pt x="757" y="318"/>
                </a:lnTo>
                <a:lnTo>
                  <a:pt x="757" y="323"/>
                </a:lnTo>
                <a:lnTo>
                  <a:pt x="757" y="328"/>
                </a:lnTo>
                <a:lnTo>
                  <a:pt x="763" y="328"/>
                </a:lnTo>
                <a:lnTo>
                  <a:pt x="768" y="328"/>
                </a:lnTo>
                <a:lnTo>
                  <a:pt x="768" y="334"/>
                </a:lnTo>
                <a:lnTo>
                  <a:pt x="773" y="334"/>
                </a:lnTo>
                <a:lnTo>
                  <a:pt x="773" y="339"/>
                </a:lnTo>
                <a:lnTo>
                  <a:pt x="778" y="339"/>
                </a:lnTo>
                <a:lnTo>
                  <a:pt x="784" y="339"/>
                </a:lnTo>
                <a:lnTo>
                  <a:pt x="784" y="344"/>
                </a:lnTo>
                <a:lnTo>
                  <a:pt x="789" y="344"/>
                </a:lnTo>
                <a:lnTo>
                  <a:pt x="794" y="344"/>
                </a:lnTo>
                <a:lnTo>
                  <a:pt x="800" y="344"/>
                </a:lnTo>
                <a:lnTo>
                  <a:pt x="800" y="339"/>
                </a:lnTo>
                <a:lnTo>
                  <a:pt x="800" y="344"/>
                </a:lnTo>
                <a:lnTo>
                  <a:pt x="805" y="344"/>
                </a:lnTo>
                <a:lnTo>
                  <a:pt x="810" y="344"/>
                </a:lnTo>
                <a:lnTo>
                  <a:pt x="810" y="350"/>
                </a:lnTo>
                <a:lnTo>
                  <a:pt x="810" y="344"/>
                </a:lnTo>
                <a:lnTo>
                  <a:pt x="810" y="350"/>
                </a:lnTo>
                <a:lnTo>
                  <a:pt x="816" y="350"/>
                </a:lnTo>
                <a:lnTo>
                  <a:pt x="821" y="350"/>
                </a:lnTo>
                <a:lnTo>
                  <a:pt x="821" y="355"/>
                </a:lnTo>
                <a:lnTo>
                  <a:pt x="826" y="355"/>
                </a:lnTo>
                <a:lnTo>
                  <a:pt x="826" y="360"/>
                </a:lnTo>
                <a:lnTo>
                  <a:pt x="831" y="360"/>
                </a:lnTo>
                <a:lnTo>
                  <a:pt x="831" y="365"/>
                </a:lnTo>
                <a:lnTo>
                  <a:pt x="831" y="360"/>
                </a:lnTo>
                <a:lnTo>
                  <a:pt x="837" y="360"/>
                </a:lnTo>
                <a:lnTo>
                  <a:pt x="837" y="365"/>
                </a:lnTo>
                <a:lnTo>
                  <a:pt x="842" y="365"/>
                </a:lnTo>
                <a:lnTo>
                  <a:pt x="847" y="365"/>
                </a:lnTo>
                <a:lnTo>
                  <a:pt x="853" y="365"/>
                </a:lnTo>
                <a:lnTo>
                  <a:pt x="858" y="365"/>
                </a:lnTo>
                <a:lnTo>
                  <a:pt x="858" y="371"/>
                </a:lnTo>
                <a:lnTo>
                  <a:pt x="863" y="371"/>
                </a:lnTo>
                <a:lnTo>
                  <a:pt x="868" y="371"/>
                </a:lnTo>
                <a:lnTo>
                  <a:pt x="874" y="371"/>
                </a:lnTo>
                <a:lnTo>
                  <a:pt x="879" y="371"/>
                </a:lnTo>
                <a:lnTo>
                  <a:pt x="884" y="376"/>
                </a:lnTo>
                <a:lnTo>
                  <a:pt x="890" y="376"/>
                </a:lnTo>
                <a:lnTo>
                  <a:pt x="895" y="376"/>
                </a:lnTo>
                <a:lnTo>
                  <a:pt x="900" y="376"/>
                </a:lnTo>
                <a:lnTo>
                  <a:pt x="906" y="376"/>
                </a:lnTo>
                <a:lnTo>
                  <a:pt x="906" y="381"/>
                </a:lnTo>
                <a:lnTo>
                  <a:pt x="911" y="381"/>
                </a:lnTo>
                <a:lnTo>
                  <a:pt x="911" y="387"/>
                </a:lnTo>
                <a:lnTo>
                  <a:pt x="916" y="387"/>
                </a:lnTo>
                <a:lnTo>
                  <a:pt x="916" y="392"/>
                </a:lnTo>
                <a:lnTo>
                  <a:pt x="921" y="392"/>
                </a:lnTo>
                <a:lnTo>
                  <a:pt x="921" y="397"/>
                </a:lnTo>
                <a:lnTo>
                  <a:pt x="927" y="397"/>
                </a:lnTo>
                <a:lnTo>
                  <a:pt x="932" y="397"/>
                </a:lnTo>
                <a:lnTo>
                  <a:pt x="932" y="402"/>
                </a:lnTo>
                <a:lnTo>
                  <a:pt x="932" y="408"/>
                </a:lnTo>
                <a:lnTo>
                  <a:pt x="932" y="413"/>
                </a:lnTo>
                <a:lnTo>
                  <a:pt x="932" y="418"/>
                </a:lnTo>
                <a:lnTo>
                  <a:pt x="932" y="424"/>
                </a:lnTo>
                <a:lnTo>
                  <a:pt x="932" y="429"/>
                </a:lnTo>
                <a:lnTo>
                  <a:pt x="927" y="429"/>
                </a:lnTo>
                <a:lnTo>
                  <a:pt x="927" y="434"/>
                </a:lnTo>
                <a:lnTo>
                  <a:pt x="921" y="434"/>
                </a:lnTo>
                <a:lnTo>
                  <a:pt x="921" y="440"/>
                </a:lnTo>
                <a:lnTo>
                  <a:pt x="916" y="440"/>
                </a:lnTo>
                <a:lnTo>
                  <a:pt x="911" y="445"/>
                </a:lnTo>
                <a:lnTo>
                  <a:pt x="906" y="450"/>
                </a:lnTo>
                <a:lnTo>
                  <a:pt x="900" y="455"/>
                </a:lnTo>
                <a:lnTo>
                  <a:pt x="900" y="461"/>
                </a:lnTo>
                <a:lnTo>
                  <a:pt x="900" y="466"/>
                </a:lnTo>
                <a:lnTo>
                  <a:pt x="895" y="466"/>
                </a:lnTo>
                <a:lnTo>
                  <a:pt x="895" y="471"/>
                </a:lnTo>
                <a:lnTo>
                  <a:pt x="895" y="477"/>
                </a:lnTo>
                <a:lnTo>
                  <a:pt x="890" y="477"/>
                </a:lnTo>
                <a:lnTo>
                  <a:pt x="890" y="482"/>
                </a:lnTo>
                <a:lnTo>
                  <a:pt x="890" y="487"/>
                </a:lnTo>
                <a:lnTo>
                  <a:pt x="884" y="492"/>
                </a:lnTo>
                <a:lnTo>
                  <a:pt x="884" y="498"/>
                </a:lnTo>
                <a:lnTo>
                  <a:pt x="884" y="503"/>
                </a:lnTo>
                <a:lnTo>
                  <a:pt x="884" y="508"/>
                </a:lnTo>
                <a:lnTo>
                  <a:pt x="884" y="514"/>
                </a:lnTo>
                <a:lnTo>
                  <a:pt x="884" y="519"/>
                </a:lnTo>
                <a:lnTo>
                  <a:pt x="884" y="524"/>
                </a:lnTo>
                <a:lnTo>
                  <a:pt x="879" y="524"/>
                </a:lnTo>
                <a:lnTo>
                  <a:pt x="879" y="530"/>
                </a:lnTo>
                <a:lnTo>
                  <a:pt x="879" y="535"/>
                </a:lnTo>
                <a:lnTo>
                  <a:pt x="884" y="535"/>
                </a:lnTo>
                <a:lnTo>
                  <a:pt x="884" y="540"/>
                </a:lnTo>
                <a:lnTo>
                  <a:pt x="884" y="545"/>
                </a:lnTo>
                <a:lnTo>
                  <a:pt x="884" y="551"/>
                </a:lnTo>
                <a:lnTo>
                  <a:pt x="884" y="556"/>
                </a:lnTo>
                <a:lnTo>
                  <a:pt x="884" y="561"/>
                </a:lnTo>
                <a:lnTo>
                  <a:pt x="884" y="567"/>
                </a:lnTo>
                <a:lnTo>
                  <a:pt x="884" y="572"/>
                </a:lnTo>
                <a:lnTo>
                  <a:pt x="884" y="577"/>
                </a:lnTo>
                <a:lnTo>
                  <a:pt x="884" y="582"/>
                </a:lnTo>
                <a:lnTo>
                  <a:pt x="884" y="588"/>
                </a:lnTo>
                <a:lnTo>
                  <a:pt x="884" y="593"/>
                </a:lnTo>
                <a:lnTo>
                  <a:pt x="884" y="598"/>
                </a:lnTo>
                <a:lnTo>
                  <a:pt x="879" y="598"/>
                </a:lnTo>
                <a:lnTo>
                  <a:pt x="879" y="620"/>
                </a:lnTo>
                <a:lnTo>
                  <a:pt x="868" y="630"/>
                </a:lnTo>
                <a:lnTo>
                  <a:pt x="858" y="641"/>
                </a:lnTo>
                <a:lnTo>
                  <a:pt x="853" y="646"/>
                </a:lnTo>
                <a:lnTo>
                  <a:pt x="837" y="641"/>
                </a:lnTo>
                <a:lnTo>
                  <a:pt x="837" y="651"/>
                </a:lnTo>
                <a:lnTo>
                  <a:pt x="826" y="651"/>
                </a:lnTo>
                <a:lnTo>
                  <a:pt x="826" y="657"/>
                </a:lnTo>
                <a:lnTo>
                  <a:pt x="821" y="651"/>
                </a:lnTo>
                <a:lnTo>
                  <a:pt x="800" y="662"/>
                </a:lnTo>
                <a:lnTo>
                  <a:pt x="784" y="672"/>
                </a:lnTo>
                <a:lnTo>
                  <a:pt x="778" y="678"/>
                </a:lnTo>
                <a:lnTo>
                  <a:pt x="794" y="699"/>
                </a:lnTo>
                <a:lnTo>
                  <a:pt x="789" y="704"/>
                </a:lnTo>
                <a:lnTo>
                  <a:pt x="784" y="715"/>
                </a:lnTo>
                <a:lnTo>
                  <a:pt x="778" y="725"/>
                </a:lnTo>
                <a:lnTo>
                  <a:pt x="773" y="741"/>
                </a:lnTo>
                <a:lnTo>
                  <a:pt x="752" y="768"/>
                </a:lnTo>
                <a:lnTo>
                  <a:pt x="747" y="768"/>
                </a:lnTo>
                <a:lnTo>
                  <a:pt x="736" y="768"/>
                </a:lnTo>
                <a:lnTo>
                  <a:pt x="731" y="778"/>
                </a:lnTo>
                <a:lnTo>
                  <a:pt x="720" y="768"/>
                </a:lnTo>
                <a:lnTo>
                  <a:pt x="715" y="773"/>
                </a:lnTo>
                <a:lnTo>
                  <a:pt x="715" y="784"/>
                </a:lnTo>
                <a:lnTo>
                  <a:pt x="704" y="800"/>
                </a:lnTo>
                <a:lnTo>
                  <a:pt x="699" y="821"/>
                </a:lnTo>
                <a:lnTo>
                  <a:pt x="694" y="826"/>
                </a:lnTo>
                <a:lnTo>
                  <a:pt x="688" y="847"/>
                </a:lnTo>
                <a:lnTo>
                  <a:pt x="683" y="858"/>
                </a:lnTo>
                <a:lnTo>
                  <a:pt x="763" y="895"/>
                </a:lnTo>
                <a:lnTo>
                  <a:pt x="842" y="948"/>
                </a:lnTo>
                <a:lnTo>
                  <a:pt x="853" y="953"/>
                </a:lnTo>
                <a:lnTo>
                  <a:pt x="853" y="958"/>
                </a:lnTo>
                <a:lnTo>
                  <a:pt x="847" y="958"/>
                </a:lnTo>
                <a:lnTo>
                  <a:pt x="847" y="964"/>
                </a:lnTo>
                <a:lnTo>
                  <a:pt x="847" y="969"/>
                </a:lnTo>
                <a:lnTo>
                  <a:pt x="847" y="974"/>
                </a:lnTo>
                <a:lnTo>
                  <a:pt x="847" y="980"/>
                </a:lnTo>
                <a:lnTo>
                  <a:pt x="847" y="985"/>
                </a:lnTo>
                <a:lnTo>
                  <a:pt x="847" y="990"/>
                </a:lnTo>
                <a:lnTo>
                  <a:pt x="853" y="990"/>
                </a:lnTo>
                <a:lnTo>
                  <a:pt x="847" y="995"/>
                </a:lnTo>
                <a:lnTo>
                  <a:pt x="847" y="1001"/>
                </a:lnTo>
                <a:lnTo>
                  <a:pt x="853" y="1001"/>
                </a:lnTo>
                <a:lnTo>
                  <a:pt x="853" y="1006"/>
                </a:lnTo>
                <a:lnTo>
                  <a:pt x="847" y="1006"/>
                </a:lnTo>
                <a:lnTo>
                  <a:pt x="847" y="1011"/>
                </a:lnTo>
                <a:lnTo>
                  <a:pt x="842" y="1011"/>
                </a:lnTo>
                <a:lnTo>
                  <a:pt x="842" y="1017"/>
                </a:lnTo>
                <a:lnTo>
                  <a:pt x="837" y="1017"/>
                </a:lnTo>
                <a:lnTo>
                  <a:pt x="831" y="1017"/>
                </a:lnTo>
                <a:lnTo>
                  <a:pt x="831" y="1022"/>
                </a:lnTo>
                <a:lnTo>
                  <a:pt x="826" y="1022"/>
                </a:lnTo>
                <a:lnTo>
                  <a:pt x="826" y="1027"/>
                </a:lnTo>
                <a:lnTo>
                  <a:pt x="821" y="1027"/>
                </a:lnTo>
                <a:lnTo>
                  <a:pt x="821" y="1032"/>
                </a:lnTo>
                <a:lnTo>
                  <a:pt x="816" y="1032"/>
                </a:lnTo>
                <a:lnTo>
                  <a:pt x="816" y="1038"/>
                </a:lnTo>
                <a:lnTo>
                  <a:pt x="810" y="1038"/>
                </a:lnTo>
                <a:lnTo>
                  <a:pt x="810" y="1032"/>
                </a:lnTo>
                <a:lnTo>
                  <a:pt x="805" y="1032"/>
                </a:lnTo>
                <a:lnTo>
                  <a:pt x="800" y="1032"/>
                </a:lnTo>
                <a:lnTo>
                  <a:pt x="794" y="1032"/>
                </a:lnTo>
                <a:lnTo>
                  <a:pt x="794" y="1038"/>
                </a:lnTo>
                <a:lnTo>
                  <a:pt x="789" y="1038"/>
                </a:lnTo>
                <a:lnTo>
                  <a:pt x="794" y="1038"/>
                </a:lnTo>
                <a:lnTo>
                  <a:pt x="789" y="1038"/>
                </a:lnTo>
                <a:lnTo>
                  <a:pt x="789" y="1043"/>
                </a:lnTo>
                <a:lnTo>
                  <a:pt x="784" y="1043"/>
                </a:lnTo>
                <a:lnTo>
                  <a:pt x="789" y="1048"/>
                </a:lnTo>
                <a:lnTo>
                  <a:pt x="784" y="1048"/>
                </a:lnTo>
                <a:lnTo>
                  <a:pt x="789" y="1048"/>
                </a:lnTo>
                <a:lnTo>
                  <a:pt x="784" y="1054"/>
                </a:lnTo>
                <a:lnTo>
                  <a:pt x="784" y="1048"/>
                </a:lnTo>
                <a:lnTo>
                  <a:pt x="784" y="1054"/>
                </a:lnTo>
                <a:lnTo>
                  <a:pt x="778" y="1054"/>
                </a:lnTo>
                <a:lnTo>
                  <a:pt x="778" y="1059"/>
                </a:lnTo>
                <a:lnTo>
                  <a:pt x="778" y="1064"/>
                </a:lnTo>
                <a:lnTo>
                  <a:pt x="778" y="1059"/>
                </a:lnTo>
                <a:lnTo>
                  <a:pt x="778" y="1064"/>
                </a:lnTo>
                <a:lnTo>
                  <a:pt x="784" y="1064"/>
                </a:lnTo>
                <a:lnTo>
                  <a:pt x="784" y="1070"/>
                </a:lnTo>
                <a:lnTo>
                  <a:pt x="784" y="1075"/>
                </a:lnTo>
                <a:lnTo>
                  <a:pt x="778" y="1075"/>
                </a:lnTo>
                <a:lnTo>
                  <a:pt x="778" y="1080"/>
                </a:lnTo>
                <a:lnTo>
                  <a:pt x="778" y="1075"/>
                </a:lnTo>
                <a:lnTo>
                  <a:pt x="784" y="1075"/>
                </a:lnTo>
                <a:lnTo>
                  <a:pt x="784" y="1080"/>
                </a:lnTo>
                <a:lnTo>
                  <a:pt x="778" y="1080"/>
                </a:lnTo>
                <a:lnTo>
                  <a:pt x="778" y="1085"/>
                </a:lnTo>
                <a:lnTo>
                  <a:pt x="784" y="1085"/>
                </a:lnTo>
                <a:lnTo>
                  <a:pt x="789" y="1085"/>
                </a:lnTo>
                <a:lnTo>
                  <a:pt x="789" y="1091"/>
                </a:lnTo>
                <a:lnTo>
                  <a:pt x="784" y="1091"/>
                </a:lnTo>
                <a:lnTo>
                  <a:pt x="789" y="1091"/>
                </a:lnTo>
                <a:lnTo>
                  <a:pt x="789" y="1096"/>
                </a:lnTo>
                <a:lnTo>
                  <a:pt x="789" y="1101"/>
                </a:lnTo>
                <a:lnTo>
                  <a:pt x="794" y="1101"/>
                </a:lnTo>
                <a:lnTo>
                  <a:pt x="789" y="1101"/>
                </a:lnTo>
                <a:lnTo>
                  <a:pt x="789" y="1107"/>
                </a:lnTo>
                <a:lnTo>
                  <a:pt x="789" y="1112"/>
                </a:lnTo>
                <a:lnTo>
                  <a:pt x="784" y="1117"/>
                </a:lnTo>
                <a:lnTo>
                  <a:pt x="784" y="1122"/>
                </a:lnTo>
                <a:lnTo>
                  <a:pt x="784" y="1128"/>
                </a:lnTo>
                <a:lnTo>
                  <a:pt x="778" y="1128"/>
                </a:lnTo>
                <a:lnTo>
                  <a:pt x="778" y="1133"/>
                </a:lnTo>
                <a:lnTo>
                  <a:pt x="773" y="1133"/>
                </a:lnTo>
                <a:lnTo>
                  <a:pt x="773" y="1138"/>
                </a:lnTo>
                <a:lnTo>
                  <a:pt x="768" y="1138"/>
                </a:lnTo>
                <a:lnTo>
                  <a:pt x="768" y="1144"/>
                </a:lnTo>
                <a:lnTo>
                  <a:pt x="763" y="1144"/>
                </a:lnTo>
                <a:lnTo>
                  <a:pt x="763" y="1149"/>
                </a:lnTo>
                <a:lnTo>
                  <a:pt x="757" y="1149"/>
                </a:lnTo>
                <a:lnTo>
                  <a:pt x="757" y="1154"/>
                </a:lnTo>
                <a:lnTo>
                  <a:pt x="752" y="1154"/>
                </a:lnTo>
                <a:lnTo>
                  <a:pt x="747" y="1154"/>
                </a:lnTo>
                <a:lnTo>
                  <a:pt x="741" y="1154"/>
                </a:lnTo>
                <a:lnTo>
                  <a:pt x="736" y="1154"/>
                </a:lnTo>
                <a:lnTo>
                  <a:pt x="736" y="1160"/>
                </a:lnTo>
                <a:lnTo>
                  <a:pt x="736" y="1154"/>
                </a:lnTo>
                <a:lnTo>
                  <a:pt x="731" y="1154"/>
                </a:lnTo>
                <a:lnTo>
                  <a:pt x="731" y="1160"/>
                </a:lnTo>
                <a:lnTo>
                  <a:pt x="726" y="1160"/>
                </a:lnTo>
                <a:lnTo>
                  <a:pt x="726" y="1165"/>
                </a:lnTo>
                <a:lnTo>
                  <a:pt x="726" y="1170"/>
                </a:lnTo>
                <a:lnTo>
                  <a:pt x="731" y="1170"/>
                </a:lnTo>
                <a:lnTo>
                  <a:pt x="726" y="1170"/>
                </a:lnTo>
                <a:lnTo>
                  <a:pt x="726" y="1175"/>
                </a:lnTo>
                <a:lnTo>
                  <a:pt x="726" y="1181"/>
                </a:lnTo>
                <a:lnTo>
                  <a:pt x="731" y="1186"/>
                </a:lnTo>
                <a:lnTo>
                  <a:pt x="731" y="1191"/>
                </a:lnTo>
                <a:lnTo>
                  <a:pt x="731" y="1197"/>
                </a:lnTo>
                <a:lnTo>
                  <a:pt x="731" y="1202"/>
                </a:lnTo>
                <a:lnTo>
                  <a:pt x="726" y="1202"/>
                </a:lnTo>
                <a:lnTo>
                  <a:pt x="726" y="1207"/>
                </a:lnTo>
                <a:lnTo>
                  <a:pt x="720" y="1207"/>
                </a:lnTo>
                <a:lnTo>
                  <a:pt x="720" y="1212"/>
                </a:lnTo>
                <a:lnTo>
                  <a:pt x="715" y="1212"/>
                </a:lnTo>
                <a:lnTo>
                  <a:pt x="715" y="1218"/>
                </a:lnTo>
                <a:lnTo>
                  <a:pt x="710" y="1218"/>
                </a:lnTo>
                <a:lnTo>
                  <a:pt x="710" y="1223"/>
                </a:lnTo>
                <a:lnTo>
                  <a:pt x="715" y="1223"/>
                </a:lnTo>
                <a:lnTo>
                  <a:pt x="715" y="1228"/>
                </a:lnTo>
                <a:lnTo>
                  <a:pt x="720" y="1228"/>
                </a:lnTo>
                <a:lnTo>
                  <a:pt x="720" y="1234"/>
                </a:lnTo>
                <a:lnTo>
                  <a:pt x="726" y="1234"/>
                </a:lnTo>
                <a:lnTo>
                  <a:pt x="726" y="1239"/>
                </a:lnTo>
                <a:lnTo>
                  <a:pt x="731" y="1239"/>
                </a:lnTo>
                <a:lnTo>
                  <a:pt x="736" y="1244"/>
                </a:lnTo>
                <a:lnTo>
                  <a:pt x="736" y="1250"/>
                </a:lnTo>
                <a:lnTo>
                  <a:pt x="741" y="1250"/>
                </a:lnTo>
                <a:lnTo>
                  <a:pt x="741" y="1255"/>
                </a:lnTo>
                <a:lnTo>
                  <a:pt x="747" y="1255"/>
                </a:lnTo>
                <a:lnTo>
                  <a:pt x="747" y="1260"/>
                </a:lnTo>
                <a:lnTo>
                  <a:pt x="741" y="1260"/>
                </a:lnTo>
                <a:lnTo>
                  <a:pt x="736" y="1260"/>
                </a:lnTo>
                <a:lnTo>
                  <a:pt x="736" y="1265"/>
                </a:lnTo>
                <a:lnTo>
                  <a:pt x="731" y="1265"/>
                </a:lnTo>
                <a:lnTo>
                  <a:pt x="731" y="1276"/>
                </a:lnTo>
                <a:lnTo>
                  <a:pt x="741" y="1281"/>
                </a:lnTo>
                <a:lnTo>
                  <a:pt x="736" y="1287"/>
                </a:lnTo>
                <a:lnTo>
                  <a:pt x="715" y="1281"/>
                </a:lnTo>
                <a:lnTo>
                  <a:pt x="704" y="1281"/>
                </a:lnTo>
                <a:lnTo>
                  <a:pt x="694" y="1281"/>
                </a:lnTo>
                <a:lnTo>
                  <a:pt x="694" y="1287"/>
                </a:lnTo>
                <a:lnTo>
                  <a:pt x="688" y="1287"/>
                </a:lnTo>
                <a:lnTo>
                  <a:pt x="683" y="1287"/>
                </a:lnTo>
                <a:lnTo>
                  <a:pt x="683" y="1281"/>
                </a:lnTo>
                <a:lnTo>
                  <a:pt x="678" y="1281"/>
                </a:lnTo>
                <a:lnTo>
                  <a:pt x="678" y="1276"/>
                </a:lnTo>
                <a:lnTo>
                  <a:pt x="673" y="1276"/>
                </a:lnTo>
                <a:lnTo>
                  <a:pt x="673" y="1271"/>
                </a:lnTo>
                <a:lnTo>
                  <a:pt x="667" y="1271"/>
                </a:lnTo>
                <a:lnTo>
                  <a:pt x="667" y="1265"/>
                </a:lnTo>
                <a:lnTo>
                  <a:pt x="667" y="1260"/>
                </a:lnTo>
                <a:lnTo>
                  <a:pt x="667" y="1255"/>
                </a:lnTo>
                <a:lnTo>
                  <a:pt x="667" y="1250"/>
                </a:lnTo>
                <a:lnTo>
                  <a:pt x="673" y="1250"/>
                </a:lnTo>
                <a:lnTo>
                  <a:pt x="673" y="1244"/>
                </a:lnTo>
                <a:lnTo>
                  <a:pt x="641" y="1228"/>
                </a:lnTo>
                <a:lnTo>
                  <a:pt x="614" y="1228"/>
                </a:lnTo>
                <a:lnTo>
                  <a:pt x="609" y="1228"/>
                </a:lnTo>
                <a:lnTo>
                  <a:pt x="609" y="1234"/>
                </a:lnTo>
                <a:lnTo>
                  <a:pt x="604" y="1234"/>
                </a:lnTo>
                <a:lnTo>
                  <a:pt x="604" y="1239"/>
                </a:lnTo>
                <a:lnTo>
                  <a:pt x="598" y="1239"/>
                </a:lnTo>
                <a:lnTo>
                  <a:pt x="593" y="1239"/>
                </a:lnTo>
                <a:lnTo>
                  <a:pt x="588" y="1239"/>
                </a:lnTo>
                <a:lnTo>
                  <a:pt x="588" y="1234"/>
                </a:lnTo>
                <a:lnTo>
                  <a:pt x="583" y="1234"/>
                </a:lnTo>
                <a:lnTo>
                  <a:pt x="577" y="1228"/>
                </a:lnTo>
                <a:lnTo>
                  <a:pt x="577" y="1223"/>
                </a:lnTo>
                <a:lnTo>
                  <a:pt x="572" y="1223"/>
                </a:lnTo>
                <a:lnTo>
                  <a:pt x="567" y="1223"/>
                </a:lnTo>
                <a:lnTo>
                  <a:pt x="567" y="1218"/>
                </a:lnTo>
                <a:lnTo>
                  <a:pt x="561" y="1218"/>
                </a:lnTo>
                <a:lnTo>
                  <a:pt x="556" y="1218"/>
                </a:lnTo>
                <a:lnTo>
                  <a:pt x="556" y="1212"/>
                </a:lnTo>
                <a:lnTo>
                  <a:pt x="551" y="1212"/>
                </a:lnTo>
                <a:lnTo>
                  <a:pt x="551" y="1207"/>
                </a:lnTo>
                <a:lnTo>
                  <a:pt x="546" y="1207"/>
                </a:lnTo>
                <a:lnTo>
                  <a:pt x="546" y="1202"/>
                </a:lnTo>
                <a:lnTo>
                  <a:pt x="546" y="1197"/>
                </a:lnTo>
                <a:lnTo>
                  <a:pt x="551" y="1197"/>
                </a:lnTo>
                <a:lnTo>
                  <a:pt x="551" y="1191"/>
                </a:lnTo>
                <a:lnTo>
                  <a:pt x="551" y="1186"/>
                </a:lnTo>
                <a:lnTo>
                  <a:pt x="551" y="1181"/>
                </a:lnTo>
                <a:lnTo>
                  <a:pt x="551" y="1175"/>
                </a:lnTo>
                <a:lnTo>
                  <a:pt x="546" y="1170"/>
                </a:lnTo>
                <a:lnTo>
                  <a:pt x="546" y="1165"/>
                </a:lnTo>
                <a:lnTo>
                  <a:pt x="546" y="1160"/>
                </a:lnTo>
                <a:lnTo>
                  <a:pt x="546" y="1165"/>
                </a:lnTo>
                <a:lnTo>
                  <a:pt x="540" y="1165"/>
                </a:lnTo>
                <a:lnTo>
                  <a:pt x="540" y="1160"/>
                </a:lnTo>
                <a:lnTo>
                  <a:pt x="535" y="1160"/>
                </a:lnTo>
                <a:lnTo>
                  <a:pt x="535" y="1154"/>
                </a:lnTo>
                <a:lnTo>
                  <a:pt x="530" y="1154"/>
                </a:lnTo>
                <a:lnTo>
                  <a:pt x="530" y="1160"/>
                </a:lnTo>
                <a:lnTo>
                  <a:pt x="530" y="1154"/>
                </a:lnTo>
                <a:lnTo>
                  <a:pt x="524" y="1154"/>
                </a:lnTo>
                <a:lnTo>
                  <a:pt x="524" y="1160"/>
                </a:lnTo>
                <a:lnTo>
                  <a:pt x="519" y="1160"/>
                </a:lnTo>
                <a:lnTo>
                  <a:pt x="519" y="1154"/>
                </a:lnTo>
                <a:lnTo>
                  <a:pt x="514" y="1154"/>
                </a:lnTo>
                <a:lnTo>
                  <a:pt x="514" y="1149"/>
                </a:lnTo>
                <a:lnTo>
                  <a:pt x="514" y="1144"/>
                </a:lnTo>
                <a:lnTo>
                  <a:pt x="508" y="1144"/>
                </a:lnTo>
                <a:lnTo>
                  <a:pt x="503" y="1144"/>
                </a:lnTo>
                <a:lnTo>
                  <a:pt x="498" y="1144"/>
                </a:lnTo>
                <a:lnTo>
                  <a:pt x="493" y="1144"/>
                </a:lnTo>
                <a:lnTo>
                  <a:pt x="493" y="1138"/>
                </a:lnTo>
                <a:lnTo>
                  <a:pt x="487" y="1138"/>
                </a:lnTo>
                <a:lnTo>
                  <a:pt x="487" y="1133"/>
                </a:lnTo>
                <a:lnTo>
                  <a:pt x="482" y="1133"/>
                </a:lnTo>
                <a:lnTo>
                  <a:pt x="482" y="1128"/>
                </a:lnTo>
                <a:lnTo>
                  <a:pt x="477" y="1128"/>
                </a:lnTo>
                <a:lnTo>
                  <a:pt x="477" y="1133"/>
                </a:lnTo>
                <a:lnTo>
                  <a:pt x="471" y="1133"/>
                </a:lnTo>
                <a:lnTo>
                  <a:pt x="466" y="1133"/>
                </a:lnTo>
                <a:lnTo>
                  <a:pt x="461" y="1133"/>
                </a:lnTo>
                <a:lnTo>
                  <a:pt x="456" y="1133"/>
                </a:lnTo>
                <a:lnTo>
                  <a:pt x="456" y="1138"/>
                </a:lnTo>
                <a:lnTo>
                  <a:pt x="450" y="1138"/>
                </a:lnTo>
                <a:lnTo>
                  <a:pt x="445" y="1138"/>
                </a:lnTo>
                <a:lnTo>
                  <a:pt x="440" y="1133"/>
                </a:lnTo>
                <a:lnTo>
                  <a:pt x="440" y="1128"/>
                </a:lnTo>
                <a:lnTo>
                  <a:pt x="434" y="1128"/>
                </a:lnTo>
                <a:lnTo>
                  <a:pt x="429" y="1128"/>
                </a:lnTo>
                <a:lnTo>
                  <a:pt x="424" y="1128"/>
                </a:lnTo>
                <a:lnTo>
                  <a:pt x="418" y="1128"/>
                </a:lnTo>
                <a:lnTo>
                  <a:pt x="413" y="1128"/>
                </a:lnTo>
                <a:lnTo>
                  <a:pt x="413" y="1133"/>
                </a:lnTo>
                <a:lnTo>
                  <a:pt x="413" y="1138"/>
                </a:lnTo>
                <a:lnTo>
                  <a:pt x="408" y="1138"/>
                </a:lnTo>
                <a:lnTo>
                  <a:pt x="403" y="1138"/>
                </a:lnTo>
                <a:lnTo>
                  <a:pt x="397" y="1138"/>
                </a:lnTo>
                <a:lnTo>
                  <a:pt x="392" y="1138"/>
                </a:lnTo>
                <a:lnTo>
                  <a:pt x="387" y="1138"/>
                </a:lnTo>
                <a:lnTo>
                  <a:pt x="381" y="1138"/>
                </a:lnTo>
                <a:lnTo>
                  <a:pt x="376" y="1138"/>
                </a:lnTo>
                <a:lnTo>
                  <a:pt x="376" y="1133"/>
                </a:lnTo>
                <a:lnTo>
                  <a:pt x="371" y="1133"/>
                </a:lnTo>
                <a:lnTo>
                  <a:pt x="371" y="1128"/>
                </a:lnTo>
                <a:lnTo>
                  <a:pt x="366" y="1128"/>
                </a:lnTo>
                <a:lnTo>
                  <a:pt x="366" y="1122"/>
                </a:lnTo>
                <a:lnTo>
                  <a:pt x="360" y="1122"/>
                </a:lnTo>
                <a:lnTo>
                  <a:pt x="360" y="1117"/>
                </a:lnTo>
                <a:lnTo>
                  <a:pt x="355" y="1117"/>
                </a:lnTo>
                <a:lnTo>
                  <a:pt x="355" y="1112"/>
                </a:lnTo>
                <a:lnTo>
                  <a:pt x="350" y="1112"/>
                </a:lnTo>
                <a:lnTo>
                  <a:pt x="350" y="1107"/>
                </a:lnTo>
                <a:lnTo>
                  <a:pt x="344" y="1101"/>
                </a:lnTo>
                <a:lnTo>
                  <a:pt x="344" y="1096"/>
                </a:lnTo>
                <a:lnTo>
                  <a:pt x="339" y="1096"/>
                </a:lnTo>
                <a:lnTo>
                  <a:pt x="339" y="1091"/>
                </a:lnTo>
                <a:lnTo>
                  <a:pt x="334" y="1091"/>
                </a:lnTo>
                <a:lnTo>
                  <a:pt x="334" y="1085"/>
                </a:lnTo>
                <a:lnTo>
                  <a:pt x="328" y="1085"/>
                </a:lnTo>
                <a:lnTo>
                  <a:pt x="328" y="1080"/>
                </a:lnTo>
                <a:lnTo>
                  <a:pt x="328" y="1075"/>
                </a:lnTo>
                <a:lnTo>
                  <a:pt x="323" y="1075"/>
                </a:lnTo>
                <a:lnTo>
                  <a:pt x="323" y="1070"/>
                </a:lnTo>
                <a:lnTo>
                  <a:pt x="318" y="1070"/>
                </a:lnTo>
                <a:lnTo>
                  <a:pt x="318" y="1064"/>
                </a:lnTo>
                <a:lnTo>
                  <a:pt x="313" y="1064"/>
                </a:lnTo>
                <a:lnTo>
                  <a:pt x="313" y="1059"/>
                </a:lnTo>
                <a:lnTo>
                  <a:pt x="307" y="1054"/>
                </a:lnTo>
                <a:lnTo>
                  <a:pt x="302" y="1048"/>
                </a:lnTo>
                <a:lnTo>
                  <a:pt x="302" y="1043"/>
                </a:lnTo>
                <a:lnTo>
                  <a:pt x="297" y="1043"/>
                </a:lnTo>
                <a:lnTo>
                  <a:pt x="297" y="1038"/>
                </a:lnTo>
                <a:lnTo>
                  <a:pt x="297" y="1032"/>
                </a:lnTo>
                <a:lnTo>
                  <a:pt x="291" y="1032"/>
                </a:lnTo>
                <a:lnTo>
                  <a:pt x="291" y="1027"/>
                </a:lnTo>
                <a:lnTo>
                  <a:pt x="291" y="1022"/>
                </a:lnTo>
                <a:lnTo>
                  <a:pt x="286" y="1022"/>
                </a:lnTo>
                <a:lnTo>
                  <a:pt x="286" y="1017"/>
                </a:lnTo>
                <a:lnTo>
                  <a:pt x="286" y="1011"/>
                </a:lnTo>
                <a:lnTo>
                  <a:pt x="281" y="1011"/>
                </a:lnTo>
                <a:lnTo>
                  <a:pt x="281" y="1006"/>
                </a:lnTo>
                <a:lnTo>
                  <a:pt x="281" y="1001"/>
                </a:lnTo>
                <a:lnTo>
                  <a:pt x="281" y="995"/>
                </a:lnTo>
                <a:lnTo>
                  <a:pt x="276" y="990"/>
                </a:lnTo>
                <a:lnTo>
                  <a:pt x="276" y="985"/>
                </a:lnTo>
                <a:lnTo>
                  <a:pt x="276" y="980"/>
                </a:lnTo>
                <a:lnTo>
                  <a:pt x="276" y="974"/>
                </a:lnTo>
                <a:lnTo>
                  <a:pt x="270" y="969"/>
                </a:lnTo>
                <a:lnTo>
                  <a:pt x="270" y="964"/>
                </a:lnTo>
                <a:lnTo>
                  <a:pt x="270" y="958"/>
                </a:lnTo>
                <a:lnTo>
                  <a:pt x="265" y="958"/>
                </a:lnTo>
                <a:lnTo>
                  <a:pt x="265" y="953"/>
                </a:lnTo>
                <a:lnTo>
                  <a:pt x="265" y="948"/>
                </a:lnTo>
                <a:lnTo>
                  <a:pt x="260" y="948"/>
                </a:lnTo>
                <a:lnTo>
                  <a:pt x="260" y="942"/>
                </a:lnTo>
                <a:lnTo>
                  <a:pt x="260" y="937"/>
                </a:lnTo>
                <a:lnTo>
                  <a:pt x="254" y="937"/>
                </a:lnTo>
                <a:lnTo>
                  <a:pt x="254" y="932"/>
                </a:lnTo>
                <a:lnTo>
                  <a:pt x="249" y="932"/>
                </a:lnTo>
                <a:lnTo>
                  <a:pt x="249" y="927"/>
                </a:lnTo>
                <a:lnTo>
                  <a:pt x="249" y="921"/>
                </a:lnTo>
                <a:lnTo>
                  <a:pt x="249" y="916"/>
                </a:lnTo>
                <a:lnTo>
                  <a:pt x="244" y="916"/>
                </a:lnTo>
                <a:lnTo>
                  <a:pt x="244" y="911"/>
                </a:lnTo>
                <a:lnTo>
                  <a:pt x="244" y="905"/>
                </a:lnTo>
                <a:lnTo>
                  <a:pt x="244" y="900"/>
                </a:lnTo>
                <a:lnTo>
                  <a:pt x="238" y="900"/>
                </a:lnTo>
                <a:lnTo>
                  <a:pt x="238" y="895"/>
                </a:lnTo>
                <a:lnTo>
                  <a:pt x="238" y="890"/>
                </a:lnTo>
                <a:lnTo>
                  <a:pt x="238" y="884"/>
                </a:lnTo>
                <a:lnTo>
                  <a:pt x="238" y="879"/>
                </a:lnTo>
                <a:lnTo>
                  <a:pt x="233" y="879"/>
                </a:lnTo>
                <a:lnTo>
                  <a:pt x="233" y="874"/>
                </a:lnTo>
                <a:lnTo>
                  <a:pt x="233" y="868"/>
                </a:lnTo>
                <a:lnTo>
                  <a:pt x="233" y="863"/>
                </a:lnTo>
                <a:lnTo>
                  <a:pt x="228" y="863"/>
                </a:lnTo>
                <a:lnTo>
                  <a:pt x="228" y="858"/>
                </a:lnTo>
                <a:lnTo>
                  <a:pt x="228" y="852"/>
                </a:lnTo>
                <a:lnTo>
                  <a:pt x="223" y="852"/>
                </a:lnTo>
                <a:lnTo>
                  <a:pt x="223" y="847"/>
                </a:lnTo>
                <a:lnTo>
                  <a:pt x="223" y="842"/>
                </a:lnTo>
                <a:lnTo>
                  <a:pt x="217" y="842"/>
                </a:lnTo>
                <a:lnTo>
                  <a:pt x="217" y="837"/>
                </a:lnTo>
                <a:lnTo>
                  <a:pt x="217" y="831"/>
                </a:lnTo>
                <a:lnTo>
                  <a:pt x="212" y="831"/>
                </a:lnTo>
                <a:lnTo>
                  <a:pt x="212" y="826"/>
                </a:lnTo>
                <a:lnTo>
                  <a:pt x="207" y="821"/>
                </a:lnTo>
                <a:lnTo>
                  <a:pt x="207" y="815"/>
                </a:lnTo>
                <a:lnTo>
                  <a:pt x="201" y="810"/>
                </a:lnTo>
                <a:lnTo>
                  <a:pt x="201" y="805"/>
                </a:lnTo>
                <a:lnTo>
                  <a:pt x="201" y="800"/>
                </a:lnTo>
                <a:lnTo>
                  <a:pt x="196" y="800"/>
                </a:lnTo>
                <a:lnTo>
                  <a:pt x="196" y="794"/>
                </a:lnTo>
                <a:lnTo>
                  <a:pt x="196" y="789"/>
                </a:lnTo>
                <a:lnTo>
                  <a:pt x="191" y="789"/>
                </a:lnTo>
                <a:lnTo>
                  <a:pt x="191" y="784"/>
                </a:lnTo>
                <a:lnTo>
                  <a:pt x="191" y="778"/>
                </a:lnTo>
                <a:lnTo>
                  <a:pt x="186" y="778"/>
                </a:lnTo>
                <a:lnTo>
                  <a:pt x="186" y="773"/>
                </a:lnTo>
                <a:lnTo>
                  <a:pt x="186" y="768"/>
                </a:lnTo>
                <a:lnTo>
                  <a:pt x="180" y="768"/>
                </a:lnTo>
                <a:lnTo>
                  <a:pt x="180" y="762"/>
                </a:lnTo>
                <a:lnTo>
                  <a:pt x="180" y="757"/>
                </a:lnTo>
                <a:lnTo>
                  <a:pt x="180" y="752"/>
                </a:lnTo>
                <a:lnTo>
                  <a:pt x="180" y="747"/>
                </a:lnTo>
                <a:lnTo>
                  <a:pt x="175" y="747"/>
                </a:lnTo>
                <a:lnTo>
                  <a:pt x="175" y="741"/>
                </a:lnTo>
                <a:lnTo>
                  <a:pt x="175" y="736"/>
                </a:lnTo>
                <a:lnTo>
                  <a:pt x="175" y="731"/>
                </a:lnTo>
                <a:lnTo>
                  <a:pt x="170" y="731"/>
                </a:lnTo>
                <a:lnTo>
                  <a:pt x="170" y="725"/>
                </a:lnTo>
                <a:lnTo>
                  <a:pt x="170" y="720"/>
                </a:lnTo>
                <a:lnTo>
                  <a:pt x="170" y="715"/>
                </a:lnTo>
                <a:lnTo>
                  <a:pt x="164" y="710"/>
                </a:lnTo>
                <a:lnTo>
                  <a:pt x="164" y="704"/>
                </a:lnTo>
                <a:lnTo>
                  <a:pt x="164" y="699"/>
                </a:lnTo>
                <a:lnTo>
                  <a:pt x="164" y="694"/>
                </a:lnTo>
                <a:lnTo>
                  <a:pt x="164" y="688"/>
                </a:lnTo>
                <a:lnTo>
                  <a:pt x="159" y="688"/>
                </a:lnTo>
                <a:lnTo>
                  <a:pt x="159" y="683"/>
                </a:lnTo>
                <a:lnTo>
                  <a:pt x="159" y="678"/>
                </a:lnTo>
                <a:lnTo>
                  <a:pt x="159" y="672"/>
                </a:lnTo>
                <a:lnTo>
                  <a:pt x="154" y="672"/>
                </a:lnTo>
                <a:lnTo>
                  <a:pt x="154" y="667"/>
                </a:lnTo>
                <a:lnTo>
                  <a:pt x="154" y="662"/>
                </a:lnTo>
                <a:lnTo>
                  <a:pt x="154" y="657"/>
                </a:lnTo>
                <a:lnTo>
                  <a:pt x="148" y="657"/>
                </a:lnTo>
                <a:lnTo>
                  <a:pt x="148" y="651"/>
                </a:lnTo>
                <a:lnTo>
                  <a:pt x="148" y="646"/>
                </a:lnTo>
                <a:lnTo>
                  <a:pt x="143" y="641"/>
                </a:lnTo>
                <a:lnTo>
                  <a:pt x="143" y="635"/>
                </a:lnTo>
                <a:lnTo>
                  <a:pt x="138" y="635"/>
                </a:lnTo>
                <a:lnTo>
                  <a:pt x="138" y="630"/>
                </a:lnTo>
                <a:lnTo>
                  <a:pt x="138" y="625"/>
                </a:lnTo>
                <a:lnTo>
                  <a:pt x="133" y="625"/>
                </a:lnTo>
                <a:lnTo>
                  <a:pt x="133" y="620"/>
                </a:lnTo>
                <a:lnTo>
                  <a:pt x="127" y="614"/>
                </a:lnTo>
                <a:lnTo>
                  <a:pt x="127" y="609"/>
                </a:lnTo>
                <a:lnTo>
                  <a:pt x="122" y="609"/>
                </a:lnTo>
                <a:lnTo>
                  <a:pt x="122" y="604"/>
                </a:lnTo>
                <a:lnTo>
                  <a:pt x="117" y="604"/>
                </a:lnTo>
                <a:lnTo>
                  <a:pt x="117" y="598"/>
                </a:lnTo>
                <a:lnTo>
                  <a:pt x="111" y="598"/>
                </a:lnTo>
                <a:lnTo>
                  <a:pt x="90" y="572"/>
                </a:lnTo>
                <a:lnTo>
                  <a:pt x="80" y="567"/>
                </a:lnTo>
                <a:lnTo>
                  <a:pt x="74" y="561"/>
                </a:lnTo>
                <a:lnTo>
                  <a:pt x="64" y="556"/>
                </a:lnTo>
                <a:lnTo>
                  <a:pt x="58" y="551"/>
                </a:lnTo>
                <a:lnTo>
                  <a:pt x="53" y="551"/>
                </a:lnTo>
                <a:lnTo>
                  <a:pt x="53" y="545"/>
                </a:lnTo>
                <a:lnTo>
                  <a:pt x="48" y="540"/>
                </a:lnTo>
                <a:lnTo>
                  <a:pt x="43" y="540"/>
                </a:lnTo>
                <a:lnTo>
                  <a:pt x="37" y="535"/>
                </a:lnTo>
                <a:lnTo>
                  <a:pt x="32" y="535"/>
                </a:lnTo>
                <a:lnTo>
                  <a:pt x="27" y="530"/>
                </a:lnTo>
                <a:lnTo>
                  <a:pt x="21" y="530"/>
                </a:lnTo>
                <a:lnTo>
                  <a:pt x="106" y="455"/>
                </a:lnTo>
                <a:lnTo>
                  <a:pt x="111" y="455"/>
                </a:lnTo>
                <a:lnTo>
                  <a:pt x="111" y="450"/>
                </a:lnTo>
                <a:lnTo>
                  <a:pt x="111" y="445"/>
                </a:lnTo>
                <a:lnTo>
                  <a:pt x="117" y="445"/>
                </a:lnTo>
                <a:lnTo>
                  <a:pt x="111" y="445"/>
                </a:lnTo>
                <a:lnTo>
                  <a:pt x="111" y="440"/>
                </a:lnTo>
                <a:lnTo>
                  <a:pt x="117" y="440"/>
                </a:lnTo>
                <a:lnTo>
                  <a:pt x="117" y="434"/>
                </a:lnTo>
                <a:lnTo>
                  <a:pt x="117" y="429"/>
                </a:lnTo>
                <a:lnTo>
                  <a:pt x="117" y="424"/>
                </a:lnTo>
                <a:lnTo>
                  <a:pt x="122" y="424"/>
                </a:lnTo>
                <a:lnTo>
                  <a:pt x="122" y="418"/>
                </a:lnTo>
                <a:lnTo>
                  <a:pt x="122" y="413"/>
                </a:lnTo>
                <a:lnTo>
                  <a:pt x="127" y="413"/>
                </a:lnTo>
                <a:lnTo>
                  <a:pt x="133" y="413"/>
                </a:lnTo>
                <a:lnTo>
                  <a:pt x="138" y="413"/>
                </a:lnTo>
                <a:lnTo>
                  <a:pt x="143" y="413"/>
                </a:lnTo>
                <a:lnTo>
                  <a:pt x="143" y="408"/>
                </a:lnTo>
                <a:lnTo>
                  <a:pt x="138" y="408"/>
                </a:lnTo>
                <a:lnTo>
                  <a:pt x="143" y="408"/>
                </a:lnTo>
                <a:lnTo>
                  <a:pt x="143" y="402"/>
                </a:lnTo>
                <a:lnTo>
                  <a:pt x="148" y="402"/>
                </a:lnTo>
                <a:lnTo>
                  <a:pt x="154" y="402"/>
                </a:lnTo>
                <a:lnTo>
                  <a:pt x="154" y="397"/>
                </a:lnTo>
                <a:lnTo>
                  <a:pt x="154" y="392"/>
                </a:lnTo>
                <a:lnTo>
                  <a:pt x="154" y="387"/>
                </a:lnTo>
                <a:lnTo>
                  <a:pt x="154" y="381"/>
                </a:lnTo>
                <a:lnTo>
                  <a:pt x="154" y="376"/>
                </a:lnTo>
                <a:lnTo>
                  <a:pt x="148" y="376"/>
                </a:lnTo>
                <a:lnTo>
                  <a:pt x="148" y="371"/>
                </a:lnTo>
                <a:lnTo>
                  <a:pt x="148" y="365"/>
                </a:lnTo>
                <a:lnTo>
                  <a:pt x="148" y="360"/>
                </a:lnTo>
                <a:lnTo>
                  <a:pt x="154" y="360"/>
                </a:lnTo>
                <a:lnTo>
                  <a:pt x="154" y="355"/>
                </a:lnTo>
                <a:lnTo>
                  <a:pt x="159" y="355"/>
                </a:lnTo>
                <a:lnTo>
                  <a:pt x="159" y="350"/>
                </a:lnTo>
                <a:lnTo>
                  <a:pt x="159" y="344"/>
                </a:lnTo>
                <a:lnTo>
                  <a:pt x="159" y="339"/>
                </a:lnTo>
                <a:lnTo>
                  <a:pt x="154" y="339"/>
                </a:lnTo>
                <a:lnTo>
                  <a:pt x="154" y="334"/>
                </a:lnTo>
                <a:lnTo>
                  <a:pt x="148" y="334"/>
                </a:lnTo>
                <a:lnTo>
                  <a:pt x="143" y="334"/>
                </a:lnTo>
                <a:lnTo>
                  <a:pt x="138" y="334"/>
                </a:lnTo>
                <a:lnTo>
                  <a:pt x="127" y="339"/>
                </a:lnTo>
                <a:lnTo>
                  <a:pt x="96" y="265"/>
                </a:lnTo>
                <a:lnTo>
                  <a:pt x="85" y="249"/>
                </a:lnTo>
                <a:lnTo>
                  <a:pt x="80" y="238"/>
                </a:lnTo>
                <a:lnTo>
                  <a:pt x="53" y="85"/>
                </a:lnTo>
                <a:lnTo>
                  <a:pt x="0" y="42"/>
                </a:lnTo>
                <a:lnTo>
                  <a:pt x="122" y="37"/>
                </a:lnTo>
                <a:lnTo>
                  <a:pt x="154" y="0"/>
                </a:lnTo>
                <a:lnTo>
                  <a:pt x="201" y="11"/>
                </a:lnTo>
                <a:lnTo>
                  <a:pt x="244" y="27"/>
                </a:lnTo>
                <a:lnTo>
                  <a:pt x="376" y="101"/>
                </a:lnTo>
                <a:lnTo>
                  <a:pt x="381" y="101"/>
                </a:lnTo>
                <a:lnTo>
                  <a:pt x="381" y="106"/>
                </a:lnTo>
                <a:lnTo>
                  <a:pt x="376" y="106"/>
                </a:lnTo>
                <a:lnTo>
                  <a:pt x="376" y="111"/>
                </a:lnTo>
                <a:lnTo>
                  <a:pt x="371" y="111"/>
                </a:lnTo>
                <a:lnTo>
                  <a:pt x="371" y="117"/>
                </a:lnTo>
                <a:lnTo>
                  <a:pt x="371" y="122"/>
                </a:lnTo>
                <a:lnTo>
                  <a:pt x="371" y="127"/>
                </a:lnTo>
                <a:lnTo>
                  <a:pt x="376" y="127"/>
                </a:lnTo>
                <a:lnTo>
                  <a:pt x="381" y="132"/>
                </a:lnTo>
                <a:lnTo>
                  <a:pt x="387" y="132"/>
                </a:lnTo>
                <a:lnTo>
                  <a:pt x="387" y="138"/>
                </a:lnTo>
                <a:lnTo>
                  <a:pt x="392" y="138"/>
                </a:lnTo>
                <a:lnTo>
                  <a:pt x="397" y="143"/>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22" name="Freeform 22"/>
          <p:cNvSpPr>
            <a:spLocks/>
          </p:cNvSpPr>
          <p:nvPr/>
        </p:nvSpPr>
        <p:spPr bwMode="auto">
          <a:xfrm>
            <a:off x="4227512" y="5337175"/>
            <a:ext cx="1957388" cy="1360488"/>
          </a:xfrm>
          <a:custGeom>
            <a:avLst/>
            <a:gdLst>
              <a:gd name="T0" fmla="*/ 503 w 1233"/>
              <a:gd name="T1" fmla="*/ 58 h 857"/>
              <a:gd name="T2" fmla="*/ 492 w 1233"/>
              <a:gd name="T3" fmla="*/ 100 h 857"/>
              <a:gd name="T4" fmla="*/ 476 w 1233"/>
              <a:gd name="T5" fmla="*/ 148 h 857"/>
              <a:gd name="T6" fmla="*/ 445 w 1233"/>
              <a:gd name="T7" fmla="*/ 185 h 857"/>
              <a:gd name="T8" fmla="*/ 434 w 1233"/>
              <a:gd name="T9" fmla="*/ 217 h 857"/>
              <a:gd name="T10" fmla="*/ 476 w 1233"/>
              <a:gd name="T11" fmla="*/ 227 h 857"/>
              <a:gd name="T12" fmla="*/ 529 w 1233"/>
              <a:gd name="T13" fmla="*/ 190 h 857"/>
              <a:gd name="T14" fmla="*/ 572 w 1233"/>
              <a:gd name="T15" fmla="*/ 190 h 857"/>
              <a:gd name="T16" fmla="*/ 640 w 1233"/>
              <a:gd name="T17" fmla="*/ 185 h 857"/>
              <a:gd name="T18" fmla="*/ 672 w 1233"/>
              <a:gd name="T19" fmla="*/ 164 h 857"/>
              <a:gd name="T20" fmla="*/ 688 w 1233"/>
              <a:gd name="T21" fmla="*/ 127 h 857"/>
              <a:gd name="T22" fmla="*/ 715 w 1233"/>
              <a:gd name="T23" fmla="*/ 174 h 857"/>
              <a:gd name="T24" fmla="*/ 693 w 1233"/>
              <a:gd name="T25" fmla="*/ 243 h 857"/>
              <a:gd name="T26" fmla="*/ 741 w 1233"/>
              <a:gd name="T27" fmla="*/ 248 h 857"/>
              <a:gd name="T28" fmla="*/ 794 w 1233"/>
              <a:gd name="T29" fmla="*/ 201 h 857"/>
              <a:gd name="T30" fmla="*/ 858 w 1233"/>
              <a:gd name="T31" fmla="*/ 148 h 857"/>
              <a:gd name="T32" fmla="*/ 910 w 1233"/>
              <a:gd name="T33" fmla="*/ 137 h 857"/>
              <a:gd name="T34" fmla="*/ 879 w 1233"/>
              <a:gd name="T35" fmla="*/ 196 h 857"/>
              <a:gd name="T36" fmla="*/ 847 w 1233"/>
              <a:gd name="T37" fmla="*/ 227 h 857"/>
              <a:gd name="T38" fmla="*/ 826 w 1233"/>
              <a:gd name="T39" fmla="*/ 280 h 857"/>
              <a:gd name="T40" fmla="*/ 820 w 1233"/>
              <a:gd name="T41" fmla="*/ 338 h 857"/>
              <a:gd name="T42" fmla="*/ 1122 w 1233"/>
              <a:gd name="T43" fmla="*/ 444 h 857"/>
              <a:gd name="T44" fmla="*/ 1165 w 1233"/>
              <a:gd name="T45" fmla="*/ 481 h 857"/>
              <a:gd name="T46" fmla="*/ 1191 w 1233"/>
              <a:gd name="T47" fmla="*/ 534 h 857"/>
              <a:gd name="T48" fmla="*/ 1207 w 1233"/>
              <a:gd name="T49" fmla="*/ 598 h 857"/>
              <a:gd name="T50" fmla="*/ 1223 w 1233"/>
              <a:gd name="T51" fmla="*/ 656 h 857"/>
              <a:gd name="T52" fmla="*/ 1207 w 1233"/>
              <a:gd name="T53" fmla="*/ 693 h 857"/>
              <a:gd name="T54" fmla="*/ 1149 w 1233"/>
              <a:gd name="T55" fmla="*/ 704 h 857"/>
              <a:gd name="T56" fmla="*/ 1122 w 1233"/>
              <a:gd name="T57" fmla="*/ 762 h 857"/>
              <a:gd name="T58" fmla="*/ 1080 w 1233"/>
              <a:gd name="T59" fmla="*/ 799 h 857"/>
              <a:gd name="T60" fmla="*/ 1016 w 1233"/>
              <a:gd name="T61" fmla="*/ 815 h 857"/>
              <a:gd name="T62" fmla="*/ 969 w 1233"/>
              <a:gd name="T63" fmla="*/ 820 h 857"/>
              <a:gd name="T64" fmla="*/ 895 w 1233"/>
              <a:gd name="T65" fmla="*/ 815 h 857"/>
              <a:gd name="T66" fmla="*/ 831 w 1233"/>
              <a:gd name="T67" fmla="*/ 799 h 857"/>
              <a:gd name="T68" fmla="*/ 794 w 1233"/>
              <a:gd name="T69" fmla="*/ 810 h 857"/>
              <a:gd name="T70" fmla="*/ 746 w 1233"/>
              <a:gd name="T71" fmla="*/ 847 h 857"/>
              <a:gd name="T72" fmla="*/ 699 w 1233"/>
              <a:gd name="T73" fmla="*/ 847 h 857"/>
              <a:gd name="T74" fmla="*/ 651 w 1233"/>
              <a:gd name="T75" fmla="*/ 841 h 857"/>
              <a:gd name="T76" fmla="*/ 603 w 1233"/>
              <a:gd name="T77" fmla="*/ 836 h 857"/>
              <a:gd name="T78" fmla="*/ 582 w 1233"/>
              <a:gd name="T79" fmla="*/ 794 h 857"/>
              <a:gd name="T80" fmla="*/ 550 w 1233"/>
              <a:gd name="T81" fmla="*/ 773 h 857"/>
              <a:gd name="T82" fmla="*/ 508 w 1233"/>
              <a:gd name="T83" fmla="*/ 746 h 857"/>
              <a:gd name="T84" fmla="*/ 460 w 1233"/>
              <a:gd name="T85" fmla="*/ 757 h 857"/>
              <a:gd name="T86" fmla="*/ 434 w 1233"/>
              <a:gd name="T87" fmla="*/ 778 h 857"/>
              <a:gd name="T88" fmla="*/ 381 w 1233"/>
              <a:gd name="T89" fmla="*/ 788 h 857"/>
              <a:gd name="T90" fmla="*/ 355 w 1233"/>
              <a:gd name="T91" fmla="*/ 799 h 857"/>
              <a:gd name="T92" fmla="*/ 69 w 1233"/>
              <a:gd name="T93" fmla="*/ 778 h 857"/>
              <a:gd name="T94" fmla="*/ 16 w 1233"/>
              <a:gd name="T95" fmla="*/ 698 h 857"/>
              <a:gd name="T96" fmla="*/ 0 w 1233"/>
              <a:gd name="T97" fmla="*/ 444 h 857"/>
              <a:gd name="T98" fmla="*/ 116 w 1233"/>
              <a:gd name="T99" fmla="*/ 439 h 857"/>
              <a:gd name="T100" fmla="*/ 153 w 1233"/>
              <a:gd name="T101" fmla="*/ 407 h 857"/>
              <a:gd name="T102" fmla="*/ 206 w 1233"/>
              <a:gd name="T103" fmla="*/ 376 h 857"/>
              <a:gd name="T104" fmla="*/ 206 w 1233"/>
              <a:gd name="T105" fmla="*/ 344 h 857"/>
              <a:gd name="T106" fmla="*/ 243 w 1233"/>
              <a:gd name="T107" fmla="*/ 328 h 857"/>
              <a:gd name="T108" fmla="*/ 270 w 1233"/>
              <a:gd name="T109" fmla="*/ 286 h 857"/>
              <a:gd name="T110" fmla="*/ 254 w 1233"/>
              <a:gd name="T111" fmla="*/ 227 h 857"/>
              <a:gd name="T112" fmla="*/ 238 w 1233"/>
              <a:gd name="T113" fmla="*/ 196 h 857"/>
              <a:gd name="T114" fmla="*/ 291 w 1233"/>
              <a:gd name="T115" fmla="*/ 158 h 857"/>
              <a:gd name="T116" fmla="*/ 339 w 1233"/>
              <a:gd name="T117" fmla="*/ 127 h 857"/>
              <a:gd name="T118" fmla="*/ 381 w 1233"/>
              <a:gd name="T119" fmla="*/ 84 h 857"/>
              <a:gd name="T120" fmla="*/ 434 w 1233"/>
              <a:gd name="T121" fmla="*/ 58 h 857"/>
              <a:gd name="T122" fmla="*/ 471 w 1233"/>
              <a:gd name="T123" fmla="*/ 37 h 85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33"/>
              <a:gd name="T187" fmla="*/ 0 h 857"/>
              <a:gd name="T188" fmla="*/ 1233 w 1233"/>
              <a:gd name="T189" fmla="*/ 857 h 85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33" h="857">
                <a:moveTo>
                  <a:pt x="498" y="5"/>
                </a:moveTo>
                <a:lnTo>
                  <a:pt x="503" y="5"/>
                </a:lnTo>
                <a:lnTo>
                  <a:pt x="498" y="10"/>
                </a:lnTo>
                <a:lnTo>
                  <a:pt x="498" y="16"/>
                </a:lnTo>
                <a:lnTo>
                  <a:pt x="498" y="21"/>
                </a:lnTo>
                <a:lnTo>
                  <a:pt x="503" y="26"/>
                </a:lnTo>
                <a:lnTo>
                  <a:pt x="498" y="26"/>
                </a:lnTo>
                <a:lnTo>
                  <a:pt x="498" y="31"/>
                </a:lnTo>
                <a:lnTo>
                  <a:pt x="503" y="31"/>
                </a:lnTo>
                <a:lnTo>
                  <a:pt x="503" y="37"/>
                </a:lnTo>
                <a:lnTo>
                  <a:pt x="498" y="37"/>
                </a:lnTo>
                <a:lnTo>
                  <a:pt x="498" y="42"/>
                </a:lnTo>
                <a:lnTo>
                  <a:pt x="503" y="42"/>
                </a:lnTo>
                <a:lnTo>
                  <a:pt x="503" y="47"/>
                </a:lnTo>
                <a:lnTo>
                  <a:pt x="503" y="53"/>
                </a:lnTo>
                <a:lnTo>
                  <a:pt x="503" y="58"/>
                </a:lnTo>
                <a:lnTo>
                  <a:pt x="508" y="58"/>
                </a:lnTo>
                <a:lnTo>
                  <a:pt x="508" y="63"/>
                </a:lnTo>
                <a:lnTo>
                  <a:pt x="508" y="68"/>
                </a:lnTo>
                <a:lnTo>
                  <a:pt x="508" y="74"/>
                </a:lnTo>
                <a:lnTo>
                  <a:pt x="508" y="79"/>
                </a:lnTo>
                <a:lnTo>
                  <a:pt x="513" y="79"/>
                </a:lnTo>
                <a:lnTo>
                  <a:pt x="508" y="79"/>
                </a:lnTo>
                <a:lnTo>
                  <a:pt x="508" y="84"/>
                </a:lnTo>
                <a:lnTo>
                  <a:pt x="508" y="90"/>
                </a:lnTo>
                <a:lnTo>
                  <a:pt x="508" y="84"/>
                </a:lnTo>
                <a:lnTo>
                  <a:pt x="503" y="84"/>
                </a:lnTo>
                <a:lnTo>
                  <a:pt x="503" y="90"/>
                </a:lnTo>
                <a:lnTo>
                  <a:pt x="498" y="90"/>
                </a:lnTo>
                <a:lnTo>
                  <a:pt x="498" y="95"/>
                </a:lnTo>
                <a:lnTo>
                  <a:pt x="492" y="95"/>
                </a:lnTo>
                <a:lnTo>
                  <a:pt x="492" y="100"/>
                </a:lnTo>
                <a:lnTo>
                  <a:pt x="492" y="106"/>
                </a:lnTo>
                <a:lnTo>
                  <a:pt x="487" y="106"/>
                </a:lnTo>
                <a:lnTo>
                  <a:pt x="492" y="106"/>
                </a:lnTo>
                <a:lnTo>
                  <a:pt x="492" y="111"/>
                </a:lnTo>
                <a:lnTo>
                  <a:pt x="487" y="111"/>
                </a:lnTo>
                <a:lnTo>
                  <a:pt x="487" y="116"/>
                </a:lnTo>
                <a:lnTo>
                  <a:pt x="487" y="121"/>
                </a:lnTo>
                <a:lnTo>
                  <a:pt x="492" y="121"/>
                </a:lnTo>
                <a:lnTo>
                  <a:pt x="487" y="121"/>
                </a:lnTo>
                <a:lnTo>
                  <a:pt x="487" y="127"/>
                </a:lnTo>
                <a:lnTo>
                  <a:pt x="487" y="132"/>
                </a:lnTo>
                <a:lnTo>
                  <a:pt x="482" y="132"/>
                </a:lnTo>
                <a:lnTo>
                  <a:pt x="482" y="137"/>
                </a:lnTo>
                <a:lnTo>
                  <a:pt x="482" y="143"/>
                </a:lnTo>
                <a:lnTo>
                  <a:pt x="476" y="143"/>
                </a:lnTo>
                <a:lnTo>
                  <a:pt x="476" y="148"/>
                </a:lnTo>
                <a:lnTo>
                  <a:pt x="476" y="153"/>
                </a:lnTo>
                <a:lnTo>
                  <a:pt x="471" y="153"/>
                </a:lnTo>
                <a:lnTo>
                  <a:pt x="471" y="158"/>
                </a:lnTo>
                <a:lnTo>
                  <a:pt x="466" y="158"/>
                </a:lnTo>
                <a:lnTo>
                  <a:pt x="466" y="164"/>
                </a:lnTo>
                <a:lnTo>
                  <a:pt x="460" y="164"/>
                </a:lnTo>
                <a:lnTo>
                  <a:pt x="460" y="169"/>
                </a:lnTo>
                <a:lnTo>
                  <a:pt x="466" y="169"/>
                </a:lnTo>
                <a:lnTo>
                  <a:pt x="460" y="169"/>
                </a:lnTo>
                <a:lnTo>
                  <a:pt x="460" y="174"/>
                </a:lnTo>
                <a:lnTo>
                  <a:pt x="460" y="169"/>
                </a:lnTo>
                <a:lnTo>
                  <a:pt x="455" y="174"/>
                </a:lnTo>
                <a:lnTo>
                  <a:pt x="455" y="180"/>
                </a:lnTo>
                <a:lnTo>
                  <a:pt x="450" y="180"/>
                </a:lnTo>
                <a:lnTo>
                  <a:pt x="450" y="185"/>
                </a:lnTo>
                <a:lnTo>
                  <a:pt x="445" y="185"/>
                </a:lnTo>
                <a:lnTo>
                  <a:pt x="439" y="185"/>
                </a:lnTo>
                <a:lnTo>
                  <a:pt x="439" y="190"/>
                </a:lnTo>
                <a:lnTo>
                  <a:pt x="434" y="190"/>
                </a:lnTo>
                <a:lnTo>
                  <a:pt x="434" y="196"/>
                </a:lnTo>
                <a:lnTo>
                  <a:pt x="429" y="196"/>
                </a:lnTo>
                <a:lnTo>
                  <a:pt x="429" y="190"/>
                </a:lnTo>
                <a:lnTo>
                  <a:pt x="429" y="196"/>
                </a:lnTo>
                <a:lnTo>
                  <a:pt x="429" y="190"/>
                </a:lnTo>
                <a:lnTo>
                  <a:pt x="423" y="196"/>
                </a:lnTo>
                <a:lnTo>
                  <a:pt x="423" y="201"/>
                </a:lnTo>
                <a:lnTo>
                  <a:pt x="423" y="206"/>
                </a:lnTo>
                <a:lnTo>
                  <a:pt x="423" y="211"/>
                </a:lnTo>
                <a:lnTo>
                  <a:pt x="423" y="217"/>
                </a:lnTo>
                <a:lnTo>
                  <a:pt x="429" y="217"/>
                </a:lnTo>
                <a:lnTo>
                  <a:pt x="429" y="222"/>
                </a:lnTo>
                <a:lnTo>
                  <a:pt x="434" y="217"/>
                </a:lnTo>
                <a:lnTo>
                  <a:pt x="434" y="222"/>
                </a:lnTo>
                <a:lnTo>
                  <a:pt x="439" y="222"/>
                </a:lnTo>
                <a:lnTo>
                  <a:pt x="445" y="222"/>
                </a:lnTo>
                <a:lnTo>
                  <a:pt x="439" y="222"/>
                </a:lnTo>
                <a:lnTo>
                  <a:pt x="439" y="227"/>
                </a:lnTo>
                <a:lnTo>
                  <a:pt x="445" y="227"/>
                </a:lnTo>
                <a:lnTo>
                  <a:pt x="445" y="233"/>
                </a:lnTo>
                <a:lnTo>
                  <a:pt x="450" y="233"/>
                </a:lnTo>
                <a:lnTo>
                  <a:pt x="455" y="233"/>
                </a:lnTo>
                <a:lnTo>
                  <a:pt x="455" y="238"/>
                </a:lnTo>
                <a:lnTo>
                  <a:pt x="460" y="238"/>
                </a:lnTo>
                <a:lnTo>
                  <a:pt x="466" y="238"/>
                </a:lnTo>
                <a:lnTo>
                  <a:pt x="471" y="238"/>
                </a:lnTo>
                <a:lnTo>
                  <a:pt x="471" y="233"/>
                </a:lnTo>
                <a:lnTo>
                  <a:pt x="476" y="233"/>
                </a:lnTo>
                <a:lnTo>
                  <a:pt x="476" y="227"/>
                </a:lnTo>
                <a:lnTo>
                  <a:pt x="482" y="227"/>
                </a:lnTo>
                <a:lnTo>
                  <a:pt x="487" y="222"/>
                </a:lnTo>
                <a:lnTo>
                  <a:pt x="492" y="222"/>
                </a:lnTo>
                <a:lnTo>
                  <a:pt x="498" y="217"/>
                </a:lnTo>
                <a:lnTo>
                  <a:pt x="498" y="211"/>
                </a:lnTo>
                <a:lnTo>
                  <a:pt x="503" y="211"/>
                </a:lnTo>
                <a:lnTo>
                  <a:pt x="508" y="211"/>
                </a:lnTo>
                <a:lnTo>
                  <a:pt x="508" y="206"/>
                </a:lnTo>
                <a:lnTo>
                  <a:pt x="513" y="206"/>
                </a:lnTo>
                <a:lnTo>
                  <a:pt x="513" y="201"/>
                </a:lnTo>
                <a:lnTo>
                  <a:pt x="513" y="196"/>
                </a:lnTo>
                <a:lnTo>
                  <a:pt x="513" y="190"/>
                </a:lnTo>
                <a:lnTo>
                  <a:pt x="519" y="190"/>
                </a:lnTo>
                <a:lnTo>
                  <a:pt x="524" y="190"/>
                </a:lnTo>
                <a:lnTo>
                  <a:pt x="529" y="185"/>
                </a:lnTo>
                <a:lnTo>
                  <a:pt x="529" y="190"/>
                </a:lnTo>
                <a:lnTo>
                  <a:pt x="535" y="190"/>
                </a:lnTo>
                <a:lnTo>
                  <a:pt x="540" y="185"/>
                </a:lnTo>
                <a:lnTo>
                  <a:pt x="545" y="180"/>
                </a:lnTo>
                <a:lnTo>
                  <a:pt x="550" y="180"/>
                </a:lnTo>
                <a:lnTo>
                  <a:pt x="550" y="174"/>
                </a:lnTo>
                <a:lnTo>
                  <a:pt x="556" y="174"/>
                </a:lnTo>
                <a:lnTo>
                  <a:pt x="561" y="174"/>
                </a:lnTo>
                <a:lnTo>
                  <a:pt x="561" y="180"/>
                </a:lnTo>
                <a:lnTo>
                  <a:pt x="561" y="185"/>
                </a:lnTo>
                <a:lnTo>
                  <a:pt x="561" y="180"/>
                </a:lnTo>
                <a:lnTo>
                  <a:pt x="566" y="180"/>
                </a:lnTo>
                <a:lnTo>
                  <a:pt x="566" y="185"/>
                </a:lnTo>
                <a:lnTo>
                  <a:pt x="566" y="180"/>
                </a:lnTo>
                <a:lnTo>
                  <a:pt x="566" y="185"/>
                </a:lnTo>
                <a:lnTo>
                  <a:pt x="572" y="185"/>
                </a:lnTo>
                <a:lnTo>
                  <a:pt x="572" y="190"/>
                </a:lnTo>
                <a:lnTo>
                  <a:pt x="577" y="190"/>
                </a:lnTo>
                <a:lnTo>
                  <a:pt x="582" y="190"/>
                </a:lnTo>
                <a:lnTo>
                  <a:pt x="588" y="190"/>
                </a:lnTo>
                <a:lnTo>
                  <a:pt x="588" y="185"/>
                </a:lnTo>
                <a:lnTo>
                  <a:pt x="593" y="185"/>
                </a:lnTo>
                <a:lnTo>
                  <a:pt x="598" y="185"/>
                </a:lnTo>
                <a:lnTo>
                  <a:pt x="603" y="185"/>
                </a:lnTo>
                <a:lnTo>
                  <a:pt x="609" y="185"/>
                </a:lnTo>
                <a:lnTo>
                  <a:pt x="614" y="185"/>
                </a:lnTo>
                <a:lnTo>
                  <a:pt x="619" y="185"/>
                </a:lnTo>
                <a:lnTo>
                  <a:pt x="625" y="185"/>
                </a:lnTo>
                <a:lnTo>
                  <a:pt x="630" y="185"/>
                </a:lnTo>
                <a:lnTo>
                  <a:pt x="635" y="185"/>
                </a:lnTo>
                <a:lnTo>
                  <a:pt x="635" y="190"/>
                </a:lnTo>
                <a:lnTo>
                  <a:pt x="635" y="185"/>
                </a:lnTo>
                <a:lnTo>
                  <a:pt x="640" y="185"/>
                </a:lnTo>
                <a:lnTo>
                  <a:pt x="646" y="185"/>
                </a:lnTo>
                <a:lnTo>
                  <a:pt x="646" y="180"/>
                </a:lnTo>
                <a:lnTo>
                  <a:pt x="651" y="180"/>
                </a:lnTo>
                <a:lnTo>
                  <a:pt x="656" y="180"/>
                </a:lnTo>
                <a:lnTo>
                  <a:pt x="656" y="185"/>
                </a:lnTo>
                <a:lnTo>
                  <a:pt x="662" y="185"/>
                </a:lnTo>
                <a:lnTo>
                  <a:pt x="662" y="180"/>
                </a:lnTo>
                <a:lnTo>
                  <a:pt x="656" y="180"/>
                </a:lnTo>
                <a:lnTo>
                  <a:pt x="662" y="180"/>
                </a:lnTo>
                <a:lnTo>
                  <a:pt x="662" y="174"/>
                </a:lnTo>
                <a:lnTo>
                  <a:pt x="667" y="174"/>
                </a:lnTo>
                <a:lnTo>
                  <a:pt x="667" y="169"/>
                </a:lnTo>
                <a:lnTo>
                  <a:pt x="662" y="169"/>
                </a:lnTo>
                <a:lnTo>
                  <a:pt x="667" y="169"/>
                </a:lnTo>
                <a:lnTo>
                  <a:pt x="667" y="164"/>
                </a:lnTo>
                <a:lnTo>
                  <a:pt x="672" y="164"/>
                </a:lnTo>
                <a:lnTo>
                  <a:pt x="672" y="158"/>
                </a:lnTo>
                <a:lnTo>
                  <a:pt x="678" y="158"/>
                </a:lnTo>
                <a:lnTo>
                  <a:pt x="678" y="153"/>
                </a:lnTo>
                <a:lnTo>
                  <a:pt x="683" y="153"/>
                </a:lnTo>
                <a:lnTo>
                  <a:pt x="683" y="148"/>
                </a:lnTo>
                <a:lnTo>
                  <a:pt x="683" y="143"/>
                </a:lnTo>
                <a:lnTo>
                  <a:pt x="688" y="143"/>
                </a:lnTo>
                <a:lnTo>
                  <a:pt x="683" y="143"/>
                </a:lnTo>
                <a:lnTo>
                  <a:pt x="683" y="137"/>
                </a:lnTo>
                <a:lnTo>
                  <a:pt x="688" y="137"/>
                </a:lnTo>
                <a:lnTo>
                  <a:pt x="688" y="132"/>
                </a:lnTo>
                <a:lnTo>
                  <a:pt x="683" y="132"/>
                </a:lnTo>
                <a:lnTo>
                  <a:pt x="683" y="127"/>
                </a:lnTo>
                <a:lnTo>
                  <a:pt x="688" y="127"/>
                </a:lnTo>
                <a:lnTo>
                  <a:pt x="688" y="132"/>
                </a:lnTo>
                <a:lnTo>
                  <a:pt x="688" y="127"/>
                </a:lnTo>
                <a:lnTo>
                  <a:pt x="688" y="121"/>
                </a:lnTo>
                <a:lnTo>
                  <a:pt x="693" y="121"/>
                </a:lnTo>
                <a:lnTo>
                  <a:pt x="693" y="127"/>
                </a:lnTo>
                <a:lnTo>
                  <a:pt x="693" y="132"/>
                </a:lnTo>
                <a:lnTo>
                  <a:pt x="699" y="132"/>
                </a:lnTo>
                <a:lnTo>
                  <a:pt x="699" y="137"/>
                </a:lnTo>
                <a:lnTo>
                  <a:pt x="699" y="143"/>
                </a:lnTo>
                <a:lnTo>
                  <a:pt x="699" y="148"/>
                </a:lnTo>
                <a:lnTo>
                  <a:pt x="699" y="153"/>
                </a:lnTo>
                <a:lnTo>
                  <a:pt x="699" y="158"/>
                </a:lnTo>
                <a:lnTo>
                  <a:pt x="699" y="164"/>
                </a:lnTo>
                <a:lnTo>
                  <a:pt x="704" y="164"/>
                </a:lnTo>
                <a:lnTo>
                  <a:pt x="704" y="169"/>
                </a:lnTo>
                <a:lnTo>
                  <a:pt x="709" y="169"/>
                </a:lnTo>
                <a:lnTo>
                  <a:pt x="709" y="174"/>
                </a:lnTo>
                <a:lnTo>
                  <a:pt x="715" y="174"/>
                </a:lnTo>
                <a:lnTo>
                  <a:pt x="715" y="180"/>
                </a:lnTo>
                <a:lnTo>
                  <a:pt x="720" y="185"/>
                </a:lnTo>
                <a:lnTo>
                  <a:pt x="720" y="190"/>
                </a:lnTo>
                <a:lnTo>
                  <a:pt x="720" y="196"/>
                </a:lnTo>
                <a:lnTo>
                  <a:pt x="720" y="201"/>
                </a:lnTo>
                <a:lnTo>
                  <a:pt x="720" y="206"/>
                </a:lnTo>
                <a:lnTo>
                  <a:pt x="715" y="211"/>
                </a:lnTo>
                <a:lnTo>
                  <a:pt x="715" y="217"/>
                </a:lnTo>
                <a:lnTo>
                  <a:pt x="709" y="217"/>
                </a:lnTo>
                <a:lnTo>
                  <a:pt x="709" y="222"/>
                </a:lnTo>
                <a:lnTo>
                  <a:pt x="704" y="227"/>
                </a:lnTo>
                <a:lnTo>
                  <a:pt x="704" y="233"/>
                </a:lnTo>
                <a:lnTo>
                  <a:pt x="699" y="233"/>
                </a:lnTo>
                <a:lnTo>
                  <a:pt x="699" y="238"/>
                </a:lnTo>
                <a:lnTo>
                  <a:pt x="693" y="238"/>
                </a:lnTo>
                <a:lnTo>
                  <a:pt x="693" y="243"/>
                </a:lnTo>
                <a:lnTo>
                  <a:pt x="688" y="243"/>
                </a:lnTo>
                <a:lnTo>
                  <a:pt x="688" y="248"/>
                </a:lnTo>
                <a:lnTo>
                  <a:pt x="688" y="254"/>
                </a:lnTo>
                <a:lnTo>
                  <a:pt x="693" y="254"/>
                </a:lnTo>
                <a:lnTo>
                  <a:pt x="693" y="259"/>
                </a:lnTo>
                <a:lnTo>
                  <a:pt x="699" y="259"/>
                </a:lnTo>
                <a:lnTo>
                  <a:pt x="704" y="259"/>
                </a:lnTo>
                <a:lnTo>
                  <a:pt x="704" y="264"/>
                </a:lnTo>
                <a:lnTo>
                  <a:pt x="709" y="264"/>
                </a:lnTo>
                <a:lnTo>
                  <a:pt x="715" y="259"/>
                </a:lnTo>
                <a:lnTo>
                  <a:pt x="720" y="259"/>
                </a:lnTo>
                <a:lnTo>
                  <a:pt x="725" y="259"/>
                </a:lnTo>
                <a:lnTo>
                  <a:pt x="730" y="254"/>
                </a:lnTo>
                <a:lnTo>
                  <a:pt x="736" y="254"/>
                </a:lnTo>
                <a:lnTo>
                  <a:pt x="736" y="248"/>
                </a:lnTo>
                <a:lnTo>
                  <a:pt x="741" y="248"/>
                </a:lnTo>
                <a:lnTo>
                  <a:pt x="746" y="248"/>
                </a:lnTo>
                <a:lnTo>
                  <a:pt x="746" y="243"/>
                </a:lnTo>
                <a:lnTo>
                  <a:pt x="752" y="243"/>
                </a:lnTo>
                <a:lnTo>
                  <a:pt x="752" y="238"/>
                </a:lnTo>
                <a:lnTo>
                  <a:pt x="757" y="238"/>
                </a:lnTo>
                <a:lnTo>
                  <a:pt x="762" y="233"/>
                </a:lnTo>
                <a:lnTo>
                  <a:pt x="768" y="233"/>
                </a:lnTo>
                <a:lnTo>
                  <a:pt x="768" y="227"/>
                </a:lnTo>
                <a:lnTo>
                  <a:pt x="773" y="227"/>
                </a:lnTo>
                <a:lnTo>
                  <a:pt x="778" y="222"/>
                </a:lnTo>
                <a:lnTo>
                  <a:pt x="778" y="217"/>
                </a:lnTo>
                <a:lnTo>
                  <a:pt x="783" y="217"/>
                </a:lnTo>
                <a:lnTo>
                  <a:pt x="783" y="211"/>
                </a:lnTo>
                <a:lnTo>
                  <a:pt x="789" y="211"/>
                </a:lnTo>
                <a:lnTo>
                  <a:pt x="794" y="206"/>
                </a:lnTo>
                <a:lnTo>
                  <a:pt x="794" y="201"/>
                </a:lnTo>
                <a:lnTo>
                  <a:pt x="799" y="201"/>
                </a:lnTo>
                <a:lnTo>
                  <a:pt x="799" y="196"/>
                </a:lnTo>
                <a:lnTo>
                  <a:pt x="799" y="190"/>
                </a:lnTo>
                <a:lnTo>
                  <a:pt x="805" y="190"/>
                </a:lnTo>
                <a:lnTo>
                  <a:pt x="805" y="185"/>
                </a:lnTo>
                <a:lnTo>
                  <a:pt x="810" y="180"/>
                </a:lnTo>
                <a:lnTo>
                  <a:pt x="815" y="174"/>
                </a:lnTo>
                <a:lnTo>
                  <a:pt x="820" y="174"/>
                </a:lnTo>
                <a:lnTo>
                  <a:pt x="826" y="169"/>
                </a:lnTo>
                <a:lnTo>
                  <a:pt x="831" y="169"/>
                </a:lnTo>
                <a:lnTo>
                  <a:pt x="836" y="164"/>
                </a:lnTo>
                <a:lnTo>
                  <a:pt x="842" y="164"/>
                </a:lnTo>
                <a:lnTo>
                  <a:pt x="842" y="158"/>
                </a:lnTo>
                <a:lnTo>
                  <a:pt x="847" y="158"/>
                </a:lnTo>
                <a:lnTo>
                  <a:pt x="852" y="153"/>
                </a:lnTo>
                <a:lnTo>
                  <a:pt x="858" y="148"/>
                </a:lnTo>
                <a:lnTo>
                  <a:pt x="863" y="148"/>
                </a:lnTo>
                <a:lnTo>
                  <a:pt x="868" y="148"/>
                </a:lnTo>
                <a:lnTo>
                  <a:pt x="868" y="143"/>
                </a:lnTo>
                <a:lnTo>
                  <a:pt x="873" y="143"/>
                </a:lnTo>
                <a:lnTo>
                  <a:pt x="879" y="137"/>
                </a:lnTo>
                <a:lnTo>
                  <a:pt x="884" y="137"/>
                </a:lnTo>
                <a:lnTo>
                  <a:pt x="889" y="137"/>
                </a:lnTo>
                <a:lnTo>
                  <a:pt x="889" y="132"/>
                </a:lnTo>
                <a:lnTo>
                  <a:pt x="895" y="132"/>
                </a:lnTo>
                <a:lnTo>
                  <a:pt x="900" y="132"/>
                </a:lnTo>
                <a:lnTo>
                  <a:pt x="905" y="127"/>
                </a:lnTo>
                <a:lnTo>
                  <a:pt x="910" y="127"/>
                </a:lnTo>
                <a:lnTo>
                  <a:pt x="916" y="127"/>
                </a:lnTo>
                <a:lnTo>
                  <a:pt x="910" y="127"/>
                </a:lnTo>
                <a:lnTo>
                  <a:pt x="910" y="132"/>
                </a:lnTo>
                <a:lnTo>
                  <a:pt x="910" y="137"/>
                </a:lnTo>
                <a:lnTo>
                  <a:pt x="905" y="143"/>
                </a:lnTo>
                <a:lnTo>
                  <a:pt x="905" y="148"/>
                </a:lnTo>
                <a:lnTo>
                  <a:pt x="905" y="153"/>
                </a:lnTo>
                <a:lnTo>
                  <a:pt x="905" y="158"/>
                </a:lnTo>
                <a:lnTo>
                  <a:pt x="900" y="158"/>
                </a:lnTo>
                <a:lnTo>
                  <a:pt x="900" y="164"/>
                </a:lnTo>
                <a:lnTo>
                  <a:pt x="900" y="169"/>
                </a:lnTo>
                <a:lnTo>
                  <a:pt x="895" y="169"/>
                </a:lnTo>
                <a:lnTo>
                  <a:pt x="895" y="174"/>
                </a:lnTo>
                <a:lnTo>
                  <a:pt x="895" y="180"/>
                </a:lnTo>
                <a:lnTo>
                  <a:pt x="889" y="180"/>
                </a:lnTo>
                <a:lnTo>
                  <a:pt x="889" y="185"/>
                </a:lnTo>
                <a:lnTo>
                  <a:pt x="884" y="185"/>
                </a:lnTo>
                <a:lnTo>
                  <a:pt x="884" y="190"/>
                </a:lnTo>
                <a:lnTo>
                  <a:pt x="879" y="190"/>
                </a:lnTo>
                <a:lnTo>
                  <a:pt x="879" y="196"/>
                </a:lnTo>
                <a:lnTo>
                  <a:pt x="879" y="201"/>
                </a:lnTo>
                <a:lnTo>
                  <a:pt x="873" y="201"/>
                </a:lnTo>
                <a:lnTo>
                  <a:pt x="873" y="206"/>
                </a:lnTo>
                <a:lnTo>
                  <a:pt x="868" y="206"/>
                </a:lnTo>
                <a:lnTo>
                  <a:pt x="868" y="211"/>
                </a:lnTo>
                <a:lnTo>
                  <a:pt x="868" y="217"/>
                </a:lnTo>
                <a:lnTo>
                  <a:pt x="863" y="217"/>
                </a:lnTo>
                <a:lnTo>
                  <a:pt x="863" y="211"/>
                </a:lnTo>
                <a:lnTo>
                  <a:pt x="858" y="211"/>
                </a:lnTo>
                <a:lnTo>
                  <a:pt x="858" y="217"/>
                </a:lnTo>
                <a:lnTo>
                  <a:pt x="858" y="222"/>
                </a:lnTo>
                <a:lnTo>
                  <a:pt x="858" y="227"/>
                </a:lnTo>
                <a:lnTo>
                  <a:pt x="858" y="222"/>
                </a:lnTo>
                <a:lnTo>
                  <a:pt x="852" y="222"/>
                </a:lnTo>
                <a:lnTo>
                  <a:pt x="852" y="227"/>
                </a:lnTo>
                <a:lnTo>
                  <a:pt x="847" y="227"/>
                </a:lnTo>
                <a:lnTo>
                  <a:pt x="836" y="233"/>
                </a:lnTo>
                <a:lnTo>
                  <a:pt x="831" y="238"/>
                </a:lnTo>
                <a:lnTo>
                  <a:pt x="831" y="243"/>
                </a:lnTo>
                <a:lnTo>
                  <a:pt x="831" y="238"/>
                </a:lnTo>
                <a:lnTo>
                  <a:pt x="826" y="238"/>
                </a:lnTo>
                <a:lnTo>
                  <a:pt x="826" y="243"/>
                </a:lnTo>
                <a:lnTo>
                  <a:pt x="826" y="248"/>
                </a:lnTo>
                <a:lnTo>
                  <a:pt x="820" y="248"/>
                </a:lnTo>
                <a:lnTo>
                  <a:pt x="820" y="254"/>
                </a:lnTo>
                <a:lnTo>
                  <a:pt x="826" y="254"/>
                </a:lnTo>
                <a:lnTo>
                  <a:pt x="820" y="259"/>
                </a:lnTo>
                <a:lnTo>
                  <a:pt x="820" y="264"/>
                </a:lnTo>
                <a:lnTo>
                  <a:pt x="820" y="270"/>
                </a:lnTo>
                <a:lnTo>
                  <a:pt x="826" y="270"/>
                </a:lnTo>
                <a:lnTo>
                  <a:pt x="826" y="275"/>
                </a:lnTo>
                <a:lnTo>
                  <a:pt x="826" y="280"/>
                </a:lnTo>
                <a:lnTo>
                  <a:pt x="826" y="286"/>
                </a:lnTo>
                <a:lnTo>
                  <a:pt x="820" y="286"/>
                </a:lnTo>
                <a:lnTo>
                  <a:pt x="820" y="291"/>
                </a:lnTo>
                <a:lnTo>
                  <a:pt x="815" y="291"/>
                </a:lnTo>
                <a:lnTo>
                  <a:pt x="820" y="291"/>
                </a:lnTo>
                <a:lnTo>
                  <a:pt x="820" y="296"/>
                </a:lnTo>
                <a:lnTo>
                  <a:pt x="820" y="301"/>
                </a:lnTo>
                <a:lnTo>
                  <a:pt x="820" y="307"/>
                </a:lnTo>
                <a:lnTo>
                  <a:pt x="826" y="307"/>
                </a:lnTo>
                <a:lnTo>
                  <a:pt x="826" y="312"/>
                </a:lnTo>
                <a:lnTo>
                  <a:pt x="826" y="317"/>
                </a:lnTo>
                <a:lnTo>
                  <a:pt x="820" y="317"/>
                </a:lnTo>
                <a:lnTo>
                  <a:pt x="820" y="323"/>
                </a:lnTo>
                <a:lnTo>
                  <a:pt x="820" y="328"/>
                </a:lnTo>
                <a:lnTo>
                  <a:pt x="820" y="333"/>
                </a:lnTo>
                <a:lnTo>
                  <a:pt x="820" y="338"/>
                </a:lnTo>
                <a:lnTo>
                  <a:pt x="815" y="338"/>
                </a:lnTo>
                <a:lnTo>
                  <a:pt x="815" y="344"/>
                </a:lnTo>
                <a:lnTo>
                  <a:pt x="1032" y="423"/>
                </a:lnTo>
                <a:lnTo>
                  <a:pt x="1085" y="439"/>
                </a:lnTo>
                <a:lnTo>
                  <a:pt x="1090" y="439"/>
                </a:lnTo>
                <a:lnTo>
                  <a:pt x="1096" y="439"/>
                </a:lnTo>
                <a:lnTo>
                  <a:pt x="1101" y="439"/>
                </a:lnTo>
                <a:lnTo>
                  <a:pt x="1106" y="439"/>
                </a:lnTo>
                <a:lnTo>
                  <a:pt x="1106" y="444"/>
                </a:lnTo>
                <a:lnTo>
                  <a:pt x="1106" y="439"/>
                </a:lnTo>
                <a:lnTo>
                  <a:pt x="1106" y="444"/>
                </a:lnTo>
                <a:lnTo>
                  <a:pt x="1112" y="444"/>
                </a:lnTo>
                <a:lnTo>
                  <a:pt x="1112" y="439"/>
                </a:lnTo>
                <a:lnTo>
                  <a:pt x="1112" y="444"/>
                </a:lnTo>
                <a:lnTo>
                  <a:pt x="1117" y="444"/>
                </a:lnTo>
                <a:lnTo>
                  <a:pt x="1122" y="444"/>
                </a:lnTo>
                <a:lnTo>
                  <a:pt x="1122" y="450"/>
                </a:lnTo>
                <a:lnTo>
                  <a:pt x="1128" y="450"/>
                </a:lnTo>
                <a:lnTo>
                  <a:pt x="1128" y="455"/>
                </a:lnTo>
                <a:lnTo>
                  <a:pt x="1133" y="455"/>
                </a:lnTo>
                <a:lnTo>
                  <a:pt x="1138" y="455"/>
                </a:lnTo>
                <a:lnTo>
                  <a:pt x="1143" y="455"/>
                </a:lnTo>
                <a:lnTo>
                  <a:pt x="1149" y="455"/>
                </a:lnTo>
                <a:lnTo>
                  <a:pt x="1154" y="455"/>
                </a:lnTo>
                <a:lnTo>
                  <a:pt x="1154" y="460"/>
                </a:lnTo>
                <a:lnTo>
                  <a:pt x="1149" y="460"/>
                </a:lnTo>
                <a:lnTo>
                  <a:pt x="1154" y="466"/>
                </a:lnTo>
                <a:lnTo>
                  <a:pt x="1154" y="471"/>
                </a:lnTo>
                <a:lnTo>
                  <a:pt x="1154" y="476"/>
                </a:lnTo>
                <a:lnTo>
                  <a:pt x="1154" y="481"/>
                </a:lnTo>
                <a:lnTo>
                  <a:pt x="1159" y="481"/>
                </a:lnTo>
                <a:lnTo>
                  <a:pt x="1165" y="481"/>
                </a:lnTo>
                <a:lnTo>
                  <a:pt x="1165" y="487"/>
                </a:lnTo>
                <a:lnTo>
                  <a:pt x="1170" y="487"/>
                </a:lnTo>
                <a:lnTo>
                  <a:pt x="1165" y="492"/>
                </a:lnTo>
                <a:lnTo>
                  <a:pt x="1165" y="497"/>
                </a:lnTo>
                <a:lnTo>
                  <a:pt x="1165" y="503"/>
                </a:lnTo>
                <a:lnTo>
                  <a:pt x="1170" y="503"/>
                </a:lnTo>
                <a:lnTo>
                  <a:pt x="1175" y="503"/>
                </a:lnTo>
                <a:lnTo>
                  <a:pt x="1175" y="508"/>
                </a:lnTo>
                <a:lnTo>
                  <a:pt x="1175" y="513"/>
                </a:lnTo>
                <a:lnTo>
                  <a:pt x="1180" y="513"/>
                </a:lnTo>
                <a:lnTo>
                  <a:pt x="1180" y="518"/>
                </a:lnTo>
                <a:lnTo>
                  <a:pt x="1186" y="524"/>
                </a:lnTo>
                <a:lnTo>
                  <a:pt x="1186" y="529"/>
                </a:lnTo>
                <a:lnTo>
                  <a:pt x="1191" y="529"/>
                </a:lnTo>
                <a:lnTo>
                  <a:pt x="1186" y="529"/>
                </a:lnTo>
                <a:lnTo>
                  <a:pt x="1191" y="534"/>
                </a:lnTo>
                <a:lnTo>
                  <a:pt x="1191" y="540"/>
                </a:lnTo>
                <a:lnTo>
                  <a:pt x="1191" y="545"/>
                </a:lnTo>
                <a:lnTo>
                  <a:pt x="1196" y="545"/>
                </a:lnTo>
                <a:lnTo>
                  <a:pt x="1196" y="550"/>
                </a:lnTo>
                <a:lnTo>
                  <a:pt x="1196" y="556"/>
                </a:lnTo>
                <a:lnTo>
                  <a:pt x="1196" y="561"/>
                </a:lnTo>
                <a:lnTo>
                  <a:pt x="1202" y="561"/>
                </a:lnTo>
                <a:lnTo>
                  <a:pt x="1202" y="566"/>
                </a:lnTo>
                <a:lnTo>
                  <a:pt x="1202" y="571"/>
                </a:lnTo>
                <a:lnTo>
                  <a:pt x="1202" y="577"/>
                </a:lnTo>
                <a:lnTo>
                  <a:pt x="1202" y="582"/>
                </a:lnTo>
                <a:lnTo>
                  <a:pt x="1202" y="587"/>
                </a:lnTo>
                <a:lnTo>
                  <a:pt x="1207" y="593"/>
                </a:lnTo>
                <a:lnTo>
                  <a:pt x="1202" y="593"/>
                </a:lnTo>
                <a:lnTo>
                  <a:pt x="1202" y="598"/>
                </a:lnTo>
                <a:lnTo>
                  <a:pt x="1207" y="598"/>
                </a:lnTo>
                <a:lnTo>
                  <a:pt x="1202" y="598"/>
                </a:lnTo>
                <a:lnTo>
                  <a:pt x="1202" y="603"/>
                </a:lnTo>
                <a:lnTo>
                  <a:pt x="1207" y="608"/>
                </a:lnTo>
                <a:lnTo>
                  <a:pt x="1202" y="608"/>
                </a:lnTo>
                <a:lnTo>
                  <a:pt x="1202" y="614"/>
                </a:lnTo>
                <a:lnTo>
                  <a:pt x="1207" y="614"/>
                </a:lnTo>
                <a:lnTo>
                  <a:pt x="1207" y="619"/>
                </a:lnTo>
                <a:lnTo>
                  <a:pt x="1212" y="624"/>
                </a:lnTo>
                <a:lnTo>
                  <a:pt x="1212" y="630"/>
                </a:lnTo>
                <a:lnTo>
                  <a:pt x="1212" y="635"/>
                </a:lnTo>
                <a:lnTo>
                  <a:pt x="1212" y="640"/>
                </a:lnTo>
                <a:lnTo>
                  <a:pt x="1212" y="646"/>
                </a:lnTo>
                <a:lnTo>
                  <a:pt x="1212" y="651"/>
                </a:lnTo>
                <a:lnTo>
                  <a:pt x="1218" y="651"/>
                </a:lnTo>
                <a:lnTo>
                  <a:pt x="1218" y="656"/>
                </a:lnTo>
                <a:lnTo>
                  <a:pt x="1223" y="656"/>
                </a:lnTo>
                <a:lnTo>
                  <a:pt x="1223" y="661"/>
                </a:lnTo>
                <a:lnTo>
                  <a:pt x="1223" y="667"/>
                </a:lnTo>
                <a:lnTo>
                  <a:pt x="1223" y="672"/>
                </a:lnTo>
                <a:lnTo>
                  <a:pt x="1223" y="677"/>
                </a:lnTo>
                <a:lnTo>
                  <a:pt x="1228" y="677"/>
                </a:lnTo>
                <a:lnTo>
                  <a:pt x="1228" y="683"/>
                </a:lnTo>
                <a:lnTo>
                  <a:pt x="1228" y="688"/>
                </a:lnTo>
                <a:lnTo>
                  <a:pt x="1233" y="688"/>
                </a:lnTo>
                <a:lnTo>
                  <a:pt x="1233" y="693"/>
                </a:lnTo>
                <a:lnTo>
                  <a:pt x="1228" y="693"/>
                </a:lnTo>
                <a:lnTo>
                  <a:pt x="1223" y="693"/>
                </a:lnTo>
                <a:lnTo>
                  <a:pt x="1223" y="698"/>
                </a:lnTo>
                <a:lnTo>
                  <a:pt x="1218" y="698"/>
                </a:lnTo>
                <a:lnTo>
                  <a:pt x="1212" y="698"/>
                </a:lnTo>
                <a:lnTo>
                  <a:pt x="1212" y="693"/>
                </a:lnTo>
                <a:lnTo>
                  <a:pt x="1207" y="693"/>
                </a:lnTo>
                <a:lnTo>
                  <a:pt x="1207" y="698"/>
                </a:lnTo>
                <a:lnTo>
                  <a:pt x="1207" y="693"/>
                </a:lnTo>
                <a:lnTo>
                  <a:pt x="1202" y="698"/>
                </a:lnTo>
                <a:lnTo>
                  <a:pt x="1202" y="693"/>
                </a:lnTo>
                <a:lnTo>
                  <a:pt x="1196" y="693"/>
                </a:lnTo>
                <a:lnTo>
                  <a:pt x="1191" y="693"/>
                </a:lnTo>
                <a:lnTo>
                  <a:pt x="1186" y="693"/>
                </a:lnTo>
                <a:lnTo>
                  <a:pt x="1180" y="693"/>
                </a:lnTo>
                <a:lnTo>
                  <a:pt x="1175" y="693"/>
                </a:lnTo>
                <a:lnTo>
                  <a:pt x="1170" y="693"/>
                </a:lnTo>
                <a:lnTo>
                  <a:pt x="1165" y="693"/>
                </a:lnTo>
                <a:lnTo>
                  <a:pt x="1165" y="698"/>
                </a:lnTo>
                <a:lnTo>
                  <a:pt x="1159" y="698"/>
                </a:lnTo>
                <a:lnTo>
                  <a:pt x="1154" y="698"/>
                </a:lnTo>
                <a:lnTo>
                  <a:pt x="1154" y="704"/>
                </a:lnTo>
                <a:lnTo>
                  <a:pt x="1149" y="704"/>
                </a:lnTo>
                <a:lnTo>
                  <a:pt x="1149" y="709"/>
                </a:lnTo>
                <a:lnTo>
                  <a:pt x="1143" y="709"/>
                </a:lnTo>
                <a:lnTo>
                  <a:pt x="1143" y="714"/>
                </a:lnTo>
                <a:lnTo>
                  <a:pt x="1143" y="720"/>
                </a:lnTo>
                <a:lnTo>
                  <a:pt x="1138" y="720"/>
                </a:lnTo>
                <a:lnTo>
                  <a:pt x="1138" y="725"/>
                </a:lnTo>
                <a:lnTo>
                  <a:pt x="1138" y="730"/>
                </a:lnTo>
                <a:lnTo>
                  <a:pt x="1138" y="736"/>
                </a:lnTo>
                <a:lnTo>
                  <a:pt x="1133" y="736"/>
                </a:lnTo>
                <a:lnTo>
                  <a:pt x="1133" y="741"/>
                </a:lnTo>
                <a:lnTo>
                  <a:pt x="1128" y="741"/>
                </a:lnTo>
                <a:lnTo>
                  <a:pt x="1128" y="746"/>
                </a:lnTo>
                <a:lnTo>
                  <a:pt x="1128" y="751"/>
                </a:lnTo>
                <a:lnTo>
                  <a:pt x="1128" y="757"/>
                </a:lnTo>
                <a:lnTo>
                  <a:pt x="1122" y="757"/>
                </a:lnTo>
                <a:lnTo>
                  <a:pt x="1122" y="762"/>
                </a:lnTo>
                <a:lnTo>
                  <a:pt x="1128" y="762"/>
                </a:lnTo>
                <a:lnTo>
                  <a:pt x="1128" y="767"/>
                </a:lnTo>
                <a:lnTo>
                  <a:pt x="1128" y="773"/>
                </a:lnTo>
                <a:lnTo>
                  <a:pt x="1128" y="778"/>
                </a:lnTo>
                <a:lnTo>
                  <a:pt x="1122" y="778"/>
                </a:lnTo>
                <a:lnTo>
                  <a:pt x="1122" y="783"/>
                </a:lnTo>
                <a:lnTo>
                  <a:pt x="1117" y="783"/>
                </a:lnTo>
                <a:lnTo>
                  <a:pt x="1117" y="788"/>
                </a:lnTo>
                <a:lnTo>
                  <a:pt x="1112" y="788"/>
                </a:lnTo>
                <a:lnTo>
                  <a:pt x="1106" y="788"/>
                </a:lnTo>
                <a:lnTo>
                  <a:pt x="1101" y="794"/>
                </a:lnTo>
                <a:lnTo>
                  <a:pt x="1096" y="794"/>
                </a:lnTo>
                <a:lnTo>
                  <a:pt x="1090" y="794"/>
                </a:lnTo>
                <a:lnTo>
                  <a:pt x="1085" y="794"/>
                </a:lnTo>
                <a:lnTo>
                  <a:pt x="1085" y="799"/>
                </a:lnTo>
                <a:lnTo>
                  <a:pt x="1080" y="799"/>
                </a:lnTo>
                <a:lnTo>
                  <a:pt x="1080" y="804"/>
                </a:lnTo>
                <a:lnTo>
                  <a:pt x="1075" y="804"/>
                </a:lnTo>
                <a:lnTo>
                  <a:pt x="1075" y="810"/>
                </a:lnTo>
                <a:lnTo>
                  <a:pt x="1069" y="810"/>
                </a:lnTo>
                <a:lnTo>
                  <a:pt x="1064" y="810"/>
                </a:lnTo>
                <a:lnTo>
                  <a:pt x="1059" y="815"/>
                </a:lnTo>
                <a:lnTo>
                  <a:pt x="1053" y="810"/>
                </a:lnTo>
                <a:lnTo>
                  <a:pt x="1053" y="815"/>
                </a:lnTo>
                <a:lnTo>
                  <a:pt x="1053" y="810"/>
                </a:lnTo>
                <a:lnTo>
                  <a:pt x="1048" y="810"/>
                </a:lnTo>
                <a:lnTo>
                  <a:pt x="1043" y="810"/>
                </a:lnTo>
                <a:lnTo>
                  <a:pt x="1038" y="810"/>
                </a:lnTo>
                <a:lnTo>
                  <a:pt x="1032" y="810"/>
                </a:lnTo>
                <a:lnTo>
                  <a:pt x="1027" y="815"/>
                </a:lnTo>
                <a:lnTo>
                  <a:pt x="1022" y="815"/>
                </a:lnTo>
                <a:lnTo>
                  <a:pt x="1016" y="815"/>
                </a:lnTo>
                <a:lnTo>
                  <a:pt x="1016" y="820"/>
                </a:lnTo>
                <a:lnTo>
                  <a:pt x="1011" y="820"/>
                </a:lnTo>
                <a:lnTo>
                  <a:pt x="1011" y="826"/>
                </a:lnTo>
                <a:lnTo>
                  <a:pt x="1006" y="826"/>
                </a:lnTo>
                <a:lnTo>
                  <a:pt x="1006" y="831"/>
                </a:lnTo>
                <a:lnTo>
                  <a:pt x="1000" y="831"/>
                </a:lnTo>
                <a:lnTo>
                  <a:pt x="1000" y="836"/>
                </a:lnTo>
                <a:lnTo>
                  <a:pt x="995" y="836"/>
                </a:lnTo>
                <a:lnTo>
                  <a:pt x="990" y="836"/>
                </a:lnTo>
                <a:lnTo>
                  <a:pt x="990" y="831"/>
                </a:lnTo>
                <a:lnTo>
                  <a:pt x="985" y="831"/>
                </a:lnTo>
                <a:lnTo>
                  <a:pt x="979" y="831"/>
                </a:lnTo>
                <a:lnTo>
                  <a:pt x="974" y="831"/>
                </a:lnTo>
                <a:lnTo>
                  <a:pt x="974" y="826"/>
                </a:lnTo>
                <a:lnTo>
                  <a:pt x="969" y="826"/>
                </a:lnTo>
                <a:lnTo>
                  <a:pt x="969" y="820"/>
                </a:lnTo>
                <a:lnTo>
                  <a:pt x="963" y="820"/>
                </a:lnTo>
                <a:lnTo>
                  <a:pt x="963" y="815"/>
                </a:lnTo>
                <a:lnTo>
                  <a:pt x="958" y="815"/>
                </a:lnTo>
                <a:lnTo>
                  <a:pt x="953" y="815"/>
                </a:lnTo>
                <a:lnTo>
                  <a:pt x="948" y="820"/>
                </a:lnTo>
                <a:lnTo>
                  <a:pt x="942" y="820"/>
                </a:lnTo>
                <a:lnTo>
                  <a:pt x="937" y="820"/>
                </a:lnTo>
                <a:lnTo>
                  <a:pt x="932" y="820"/>
                </a:lnTo>
                <a:lnTo>
                  <a:pt x="926" y="820"/>
                </a:lnTo>
                <a:lnTo>
                  <a:pt x="926" y="815"/>
                </a:lnTo>
                <a:lnTo>
                  <a:pt x="921" y="815"/>
                </a:lnTo>
                <a:lnTo>
                  <a:pt x="916" y="815"/>
                </a:lnTo>
                <a:lnTo>
                  <a:pt x="910" y="815"/>
                </a:lnTo>
                <a:lnTo>
                  <a:pt x="905" y="815"/>
                </a:lnTo>
                <a:lnTo>
                  <a:pt x="900" y="815"/>
                </a:lnTo>
                <a:lnTo>
                  <a:pt x="895" y="815"/>
                </a:lnTo>
                <a:lnTo>
                  <a:pt x="889" y="810"/>
                </a:lnTo>
                <a:lnTo>
                  <a:pt x="884" y="810"/>
                </a:lnTo>
                <a:lnTo>
                  <a:pt x="884" y="804"/>
                </a:lnTo>
                <a:lnTo>
                  <a:pt x="879" y="804"/>
                </a:lnTo>
                <a:lnTo>
                  <a:pt x="879" y="799"/>
                </a:lnTo>
                <a:lnTo>
                  <a:pt x="873" y="799"/>
                </a:lnTo>
                <a:lnTo>
                  <a:pt x="868" y="799"/>
                </a:lnTo>
                <a:lnTo>
                  <a:pt x="863" y="799"/>
                </a:lnTo>
                <a:lnTo>
                  <a:pt x="858" y="799"/>
                </a:lnTo>
                <a:lnTo>
                  <a:pt x="852" y="799"/>
                </a:lnTo>
                <a:lnTo>
                  <a:pt x="852" y="804"/>
                </a:lnTo>
                <a:lnTo>
                  <a:pt x="847" y="804"/>
                </a:lnTo>
                <a:lnTo>
                  <a:pt x="842" y="804"/>
                </a:lnTo>
                <a:lnTo>
                  <a:pt x="836" y="804"/>
                </a:lnTo>
                <a:lnTo>
                  <a:pt x="831" y="804"/>
                </a:lnTo>
                <a:lnTo>
                  <a:pt x="831" y="799"/>
                </a:lnTo>
                <a:lnTo>
                  <a:pt x="826" y="799"/>
                </a:lnTo>
                <a:lnTo>
                  <a:pt x="826" y="804"/>
                </a:lnTo>
                <a:lnTo>
                  <a:pt x="820" y="799"/>
                </a:lnTo>
                <a:lnTo>
                  <a:pt x="820" y="804"/>
                </a:lnTo>
                <a:lnTo>
                  <a:pt x="820" y="799"/>
                </a:lnTo>
                <a:lnTo>
                  <a:pt x="815" y="799"/>
                </a:lnTo>
                <a:lnTo>
                  <a:pt x="810" y="799"/>
                </a:lnTo>
                <a:lnTo>
                  <a:pt x="810" y="794"/>
                </a:lnTo>
                <a:lnTo>
                  <a:pt x="805" y="794"/>
                </a:lnTo>
                <a:lnTo>
                  <a:pt x="805" y="788"/>
                </a:lnTo>
                <a:lnTo>
                  <a:pt x="799" y="788"/>
                </a:lnTo>
                <a:lnTo>
                  <a:pt x="799" y="794"/>
                </a:lnTo>
                <a:lnTo>
                  <a:pt x="799" y="799"/>
                </a:lnTo>
                <a:lnTo>
                  <a:pt x="799" y="804"/>
                </a:lnTo>
                <a:lnTo>
                  <a:pt x="794" y="804"/>
                </a:lnTo>
                <a:lnTo>
                  <a:pt x="794" y="810"/>
                </a:lnTo>
                <a:lnTo>
                  <a:pt x="794" y="815"/>
                </a:lnTo>
                <a:lnTo>
                  <a:pt x="789" y="815"/>
                </a:lnTo>
                <a:lnTo>
                  <a:pt x="789" y="820"/>
                </a:lnTo>
                <a:lnTo>
                  <a:pt x="783" y="820"/>
                </a:lnTo>
                <a:lnTo>
                  <a:pt x="783" y="826"/>
                </a:lnTo>
                <a:lnTo>
                  <a:pt x="778" y="826"/>
                </a:lnTo>
                <a:lnTo>
                  <a:pt x="773" y="826"/>
                </a:lnTo>
                <a:lnTo>
                  <a:pt x="773" y="831"/>
                </a:lnTo>
                <a:lnTo>
                  <a:pt x="768" y="831"/>
                </a:lnTo>
                <a:lnTo>
                  <a:pt x="768" y="836"/>
                </a:lnTo>
                <a:lnTo>
                  <a:pt x="762" y="836"/>
                </a:lnTo>
                <a:lnTo>
                  <a:pt x="762" y="841"/>
                </a:lnTo>
                <a:lnTo>
                  <a:pt x="757" y="841"/>
                </a:lnTo>
                <a:lnTo>
                  <a:pt x="752" y="841"/>
                </a:lnTo>
                <a:lnTo>
                  <a:pt x="752" y="847"/>
                </a:lnTo>
                <a:lnTo>
                  <a:pt x="746" y="847"/>
                </a:lnTo>
                <a:lnTo>
                  <a:pt x="741" y="847"/>
                </a:lnTo>
                <a:lnTo>
                  <a:pt x="736" y="847"/>
                </a:lnTo>
                <a:lnTo>
                  <a:pt x="736" y="841"/>
                </a:lnTo>
                <a:lnTo>
                  <a:pt x="730" y="841"/>
                </a:lnTo>
                <a:lnTo>
                  <a:pt x="730" y="836"/>
                </a:lnTo>
                <a:lnTo>
                  <a:pt x="725" y="836"/>
                </a:lnTo>
                <a:lnTo>
                  <a:pt x="720" y="836"/>
                </a:lnTo>
                <a:lnTo>
                  <a:pt x="720" y="841"/>
                </a:lnTo>
                <a:lnTo>
                  <a:pt x="720" y="847"/>
                </a:lnTo>
                <a:lnTo>
                  <a:pt x="715" y="847"/>
                </a:lnTo>
                <a:lnTo>
                  <a:pt x="709" y="852"/>
                </a:lnTo>
                <a:lnTo>
                  <a:pt x="709" y="857"/>
                </a:lnTo>
                <a:lnTo>
                  <a:pt x="704" y="857"/>
                </a:lnTo>
                <a:lnTo>
                  <a:pt x="699" y="857"/>
                </a:lnTo>
                <a:lnTo>
                  <a:pt x="699" y="852"/>
                </a:lnTo>
                <a:lnTo>
                  <a:pt x="699" y="847"/>
                </a:lnTo>
                <a:lnTo>
                  <a:pt x="704" y="847"/>
                </a:lnTo>
                <a:lnTo>
                  <a:pt x="704" y="841"/>
                </a:lnTo>
                <a:lnTo>
                  <a:pt x="704" y="836"/>
                </a:lnTo>
                <a:lnTo>
                  <a:pt x="699" y="836"/>
                </a:lnTo>
                <a:lnTo>
                  <a:pt x="699" y="831"/>
                </a:lnTo>
                <a:lnTo>
                  <a:pt x="693" y="831"/>
                </a:lnTo>
                <a:lnTo>
                  <a:pt x="688" y="831"/>
                </a:lnTo>
                <a:lnTo>
                  <a:pt x="683" y="831"/>
                </a:lnTo>
                <a:lnTo>
                  <a:pt x="678" y="831"/>
                </a:lnTo>
                <a:lnTo>
                  <a:pt x="672" y="831"/>
                </a:lnTo>
                <a:lnTo>
                  <a:pt x="667" y="831"/>
                </a:lnTo>
                <a:lnTo>
                  <a:pt x="667" y="836"/>
                </a:lnTo>
                <a:lnTo>
                  <a:pt x="662" y="831"/>
                </a:lnTo>
                <a:lnTo>
                  <a:pt x="656" y="831"/>
                </a:lnTo>
                <a:lnTo>
                  <a:pt x="656" y="836"/>
                </a:lnTo>
                <a:lnTo>
                  <a:pt x="651" y="841"/>
                </a:lnTo>
                <a:lnTo>
                  <a:pt x="646" y="841"/>
                </a:lnTo>
                <a:lnTo>
                  <a:pt x="640" y="841"/>
                </a:lnTo>
                <a:lnTo>
                  <a:pt x="635" y="841"/>
                </a:lnTo>
                <a:lnTo>
                  <a:pt x="635" y="847"/>
                </a:lnTo>
                <a:lnTo>
                  <a:pt x="630" y="847"/>
                </a:lnTo>
                <a:lnTo>
                  <a:pt x="630" y="841"/>
                </a:lnTo>
                <a:lnTo>
                  <a:pt x="630" y="847"/>
                </a:lnTo>
                <a:lnTo>
                  <a:pt x="625" y="847"/>
                </a:lnTo>
                <a:lnTo>
                  <a:pt x="625" y="841"/>
                </a:lnTo>
                <a:lnTo>
                  <a:pt x="625" y="836"/>
                </a:lnTo>
                <a:lnTo>
                  <a:pt x="619" y="836"/>
                </a:lnTo>
                <a:lnTo>
                  <a:pt x="614" y="836"/>
                </a:lnTo>
                <a:lnTo>
                  <a:pt x="609" y="836"/>
                </a:lnTo>
                <a:lnTo>
                  <a:pt x="609" y="841"/>
                </a:lnTo>
                <a:lnTo>
                  <a:pt x="603" y="841"/>
                </a:lnTo>
                <a:lnTo>
                  <a:pt x="603" y="836"/>
                </a:lnTo>
                <a:lnTo>
                  <a:pt x="598" y="836"/>
                </a:lnTo>
                <a:lnTo>
                  <a:pt x="598" y="831"/>
                </a:lnTo>
                <a:lnTo>
                  <a:pt x="593" y="831"/>
                </a:lnTo>
                <a:lnTo>
                  <a:pt x="593" y="826"/>
                </a:lnTo>
                <a:lnTo>
                  <a:pt x="593" y="820"/>
                </a:lnTo>
                <a:lnTo>
                  <a:pt x="593" y="815"/>
                </a:lnTo>
                <a:lnTo>
                  <a:pt x="593" y="810"/>
                </a:lnTo>
                <a:lnTo>
                  <a:pt x="593" y="804"/>
                </a:lnTo>
                <a:lnTo>
                  <a:pt x="598" y="804"/>
                </a:lnTo>
                <a:lnTo>
                  <a:pt x="598" y="799"/>
                </a:lnTo>
                <a:lnTo>
                  <a:pt x="598" y="794"/>
                </a:lnTo>
                <a:lnTo>
                  <a:pt x="593" y="794"/>
                </a:lnTo>
                <a:lnTo>
                  <a:pt x="593" y="788"/>
                </a:lnTo>
                <a:lnTo>
                  <a:pt x="588" y="788"/>
                </a:lnTo>
                <a:lnTo>
                  <a:pt x="588" y="794"/>
                </a:lnTo>
                <a:lnTo>
                  <a:pt x="582" y="794"/>
                </a:lnTo>
                <a:lnTo>
                  <a:pt x="577" y="794"/>
                </a:lnTo>
                <a:lnTo>
                  <a:pt x="577" y="788"/>
                </a:lnTo>
                <a:lnTo>
                  <a:pt x="572" y="788"/>
                </a:lnTo>
                <a:lnTo>
                  <a:pt x="572" y="783"/>
                </a:lnTo>
                <a:lnTo>
                  <a:pt x="577" y="783"/>
                </a:lnTo>
                <a:lnTo>
                  <a:pt x="577" y="778"/>
                </a:lnTo>
                <a:lnTo>
                  <a:pt x="572" y="778"/>
                </a:lnTo>
                <a:lnTo>
                  <a:pt x="566" y="778"/>
                </a:lnTo>
                <a:lnTo>
                  <a:pt x="572" y="778"/>
                </a:lnTo>
                <a:lnTo>
                  <a:pt x="566" y="778"/>
                </a:lnTo>
                <a:lnTo>
                  <a:pt x="566" y="783"/>
                </a:lnTo>
                <a:lnTo>
                  <a:pt x="561" y="783"/>
                </a:lnTo>
                <a:lnTo>
                  <a:pt x="556" y="783"/>
                </a:lnTo>
                <a:lnTo>
                  <a:pt x="550" y="783"/>
                </a:lnTo>
                <a:lnTo>
                  <a:pt x="550" y="778"/>
                </a:lnTo>
                <a:lnTo>
                  <a:pt x="550" y="773"/>
                </a:lnTo>
                <a:lnTo>
                  <a:pt x="545" y="773"/>
                </a:lnTo>
                <a:lnTo>
                  <a:pt x="545" y="767"/>
                </a:lnTo>
                <a:lnTo>
                  <a:pt x="540" y="767"/>
                </a:lnTo>
                <a:lnTo>
                  <a:pt x="535" y="767"/>
                </a:lnTo>
                <a:lnTo>
                  <a:pt x="529" y="767"/>
                </a:lnTo>
                <a:lnTo>
                  <a:pt x="529" y="762"/>
                </a:lnTo>
                <a:lnTo>
                  <a:pt x="529" y="757"/>
                </a:lnTo>
                <a:lnTo>
                  <a:pt x="524" y="757"/>
                </a:lnTo>
                <a:lnTo>
                  <a:pt x="519" y="757"/>
                </a:lnTo>
                <a:lnTo>
                  <a:pt x="524" y="757"/>
                </a:lnTo>
                <a:lnTo>
                  <a:pt x="524" y="762"/>
                </a:lnTo>
                <a:lnTo>
                  <a:pt x="519" y="762"/>
                </a:lnTo>
                <a:lnTo>
                  <a:pt x="519" y="757"/>
                </a:lnTo>
                <a:lnTo>
                  <a:pt x="513" y="751"/>
                </a:lnTo>
                <a:lnTo>
                  <a:pt x="513" y="746"/>
                </a:lnTo>
                <a:lnTo>
                  <a:pt x="508" y="746"/>
                </a:lnTo>
                <a:lnTo>
                  <a:pt x="508" y="751"/>
                </a:lnTo>
                <a:lnTo>
                  <a:pt x="503" y="751"/>
                </a:lnTo>
                <a:lnTo>
                  <a:pt x="498" y="746"/>
                </a:lnTo>
                <a:lnTo>
                  <a:pt x="492" y="746"/>
                </a:lnTo>
                <a:lnTo>
                  <a:pt x="487" y="746"/>
                </a:lnTo>
                <a:lnTo>
                  <a:pt x="482" y="746"/>
                </a:lnTo>
                <a:lnTo>
                  <a:pt x="482" y="741"/>
                </a:lnTo>
                <a:lnTo>
                  <a:pt x="476" y="741"/>
                </a:lnTo>
                <a:lnTo>
                  <a:pt x="471" y="741"/>
                </a:lnTo>
                <a:lnTo>
                  <a:pt x="471" y="746"/>
                </a:lnTo>
                <a:lnTo>
                  <a:pt x="466" y="746"/>
                </a:lnTo>
                <a:lnTo>
                  <a:pt x="466" y="751"/>
                </a:lnTo>
                <a:lnTo>
                  <a:pt x="460" y="751"/>
                </a:lnTo>
                <a:lnTo>
                  <a:pt x="466" y="751"/>
                </a:lnTo>
                <a:lnTo>
                  <a:pt x="466" y="757"/>
                </a:lnTo>
                <a:lnTo>
                  <a:pt x="460" y="757"/>
                </a:lnTo>
                <a:lnTo>
                  <a:pt x="460" y="751"/>
                </a:lnTo>
                <a:lnTo>
                  <a:pt x="460" y="757"/>
                </a:lnTo>
                <a:lnTo>
                  <a:pt x="460" y="762"/>
                </a:lnTo>
                <a:lnTo>
                  <a:pt x="455" y="762"/>
                </a:lnTo>
                <a:lnTo>
                  <a:pt x="455" y="757"/>
                </a:lnTo>
                <a:lnTo>
                  <a:pt x="455" y="762"/>
                </a:lnTo>
                <a:lnTo>
                  <a:pt x="450" y="762"/>
                </a:lnTo>
                <a:lnTo>
                  <a:pt x="445" y="762"/>
                </a:lnTo>
                <a:lnTo>
                  <a:pt x="439" y="762"/>
                </a:lnTo>
                <a:lnTo>
                  <a:pt x="434" y="762"/>
                </a:lnTo>
                <a:lnTo>
                  <a:pt x="439" y="767"/>
                </a:lnTo>
                <a:lnTo>
                  <a:pt x="434" y="767"/>
                </a:lnTo>
                <a:lnTo>
                  <a:pt x="434" y="773"/>
                </a:lnTo>
                <a:lnTo>
                  <a:pt x="439" y="773"/>
                </a:lnTo>
                <a:lnTo>
                  <a:pt x="434" y="773"/>
                </a:lnTo>
                <a:lnTo>
                  <a:pt x="434" y="778"/>
                </a:lnTo>
                <a:lnTo>
                  <a:pt x="429" y="778"/>
                </a:lnTo>
                <a:lnTo>
                  <a:pt x="429" y="783"/>
                </a:lnTo>
                <a:lnTo>
                  <a:pt x="423" y="783"/>
                </a:lnTo>
                <a:lnTo>
                  <a:pt x="418" y="783"/>
                </a:lnTo>
                <a:lnTo>
                  <a:pt x="418" y="788"/>
                </a:lnTo>
                <a:lnTo>
                  <a:pt x="413" y="788"/>
                </a:lnTo>
                <a:lnTo>
                  <a:pt x="413" y="794"/>
                </a:lnTo>
                <a:lnTo>
                  <a:pt x="413" y="788"/>
                </a:lnTo>
                <a:lnTo>
                  <a:pt x="408" y="788"/>
                </a:lnTo>
                <a:lnTo>
                  <a:pt x="402" y="788"/>
                </a:lnTo>
                <a:lnTo>
                  <a:pt x="397" y="788"/>
                </a:lnTo>
                <a:lnTo>
                  <a:pt x="392" y="788"/>
                </a:lnTo>
                <a:lnTo>
                  <a:pt x="386" y="788"/>
                </a:lnTo>
                <a:lnTo>
                  <a:pt x="386" y="794"/>
                </a:lnTo>
                <a:lnTo>
                  <a:pt x="381" y="794"/>
                </a:lnTo>
                <a:lnTo>
                  <a:pt x="381" y="788"/>
                </a:lnTo>
                <a:lnTo>
                  <a:pt x="381" y="794"/>
                </a:lnTo>
                <a:lnTo>
                  <a:pt x="376" y="794"/>
                </a:lnTo>
                <a:lnTo>
                  <a:pt x="376" y="788"/>
                </a:lnTo>
                <a:lnTo>
                  <a:pt x="376" y="794"/>
                </a:lnTo>
                <a:lnTo>
                  <a:pt x="370" y="794"/>
                </a:lnTo>
                <a:lnTo>
                  <a:pt x="376" y="794"/>
                </a:lnTo>
                <a:lnTo>
                  <a:pt x="376" y="799"/>
                </a:lnTo>
                <a:lnTo>
                  <a:pt x="370" y="799"/>
                </a:lnTo>
                <a:lnTo>
                  <a:pt x="365" y="799"/>
                </a:lnTo>
                <a:lnTo>
                  <a:pt x="365" y="794"/>
                </a:lnTo>
                <a:lnTo>
                  <a:pt x="365" y="788"/>
                </a:lnTo>
                <a:lnTo>
                  <a:pt x="360" y="794"/>
                </a:lnTo>
                <a:lnTo>
                  <a:pt x="360" y="788"/>
                </a:lnTo>
                <a:lnTo>
                  <a:pt x="360" y="794"/>
                </a:lnTo>
                <a:lnTo>
                  <a:pt x="360" y="799"/>
                </a:lnTo>
                <a:lnTo>
                  <a:pt x="355" y="799"/>
                </a:lnTo>
                <a:lnTo>
                  <a:pt x="349" y="799"/>
                </a:lnTo>
                <a:lnTo>
                  <a:pt x="349" y="794"/>
                </a:lnTo>
                <a:lnTo>
                  <a:pt x="349" y="799"/>
                </a:lnTo>
                <a:lnTo>
                  <a:pt x="349" y="794"/>
                </a:lnTo>
                <a:lnTo>
                  <a:pt x="349" y="799"/>
                </a:lnTo>
                <a:lnTo>
                  <a:pt x="344" y="799"/>
                </a:lnTo>
                <a:lnTo>
                  <a:pt x="339" y="799"/>
                </a:lnTo>
                <a:lnTo>
                  <a:pt x="339" y="794"/>
                </a:lnTo>
                <a:lnTo>
                  <a:pt x="344" y="794"/>
                </a:lnTo>
                <a:lnTo>
                  <a:pt x="339" y="794"/>
                </a:lnTo>
                <a:lnTo>
                  <a:pt x="323" y="794"/>
                </a:lnTo>
                <a:lnTo>
                  <a:pt x="74" y="799"/>
                </a:lnTo>
                <a:lnTo>
                  <a:pt x="74" y="794"/>
                </a:lnTo>
                <a:lnTo>
                  <a:pt x="74" y="788"/>
                </a:lnTo>
                <a:lnTo>
                  <a:pt x="69" y="783"/>
                </a:lnTo>
                <a:lnTo>
                  <a:pt x="69" y="778"/>
                </a:lnTo>
                <a:lnTo>
                  <a:pt x="63" y="773"/>
                </a:lnTo>
                <a:lnTo>
                  <a:pt x="63" y="767"/>
                </a:lnTo>
                <a:lnTo>
                  <a:pt x="58" y="767"/>
                </a:lnTo>
                <a:lnTo>
                  <a:pt x="58" y="762"/>
                </a:lnTo>
                <a:lnTo>
                  <a:pt x="53" y="757"/>
                </a:lnTo>
                <a:lnTo>
                  <a:pt x="53" y="751"/>
                </a:lnTo>
                <a:lnTo>
                  <a:pt x="48" y="751"/>
                </a:lnTo>
                <a:lnTo>
                  <a:pt x="42" y="751"/>
                </a:lnTo>
                <a:lnTo>
                  <a:pt x="42" y="746"/>
                </a:lnTo>
                <a:lnTo>
                  <a:pt x="37" y="746"/>
                </a:lnTo>
                <a:lnTo>
                  <a:pt x="37" y="741"/>
                </a:lnTo>
                <a:lnTo>
                  <a:pt x="32" y="741"/>
                </a:lnTo>
                <a:lnTo>
                  <a:pt x="32" y="736"/>
                </a:lnTo>
                <a:lnTo>
                  <a:pt x="26" y="720"/>
                </a:lnTo>
                <a:lnTo>
                  <a:pt x="21" y="709"/>
                </a:lnTo>
                <a:lnTo>
                  <a:pt x="16" y="698"/>
                </a:lnTo>
                <a:lnTo>
                  <a:pt x="16" y="683"/>
                </a:lnTo>
                <a:lnTo>
                  <a:pt x="16" y="667"/>
                </a:lnTo>
                <a:lnTo>
                  <a:pt x="10" y="640"/>
                </a:lnTo>
                <a:lnTo>
                  <a:pt x="10" y="624"/>
                </a:lnTo>
                <a:lnTo>
                  <a:pt x="10" y="608"/>
                </a:lnTo>
                <a:lnTo>
                  <a:pt x="5" y="593"/>
                </a:lnTo>
                <a:lnTo>
                  <a:pt x="5" y="582"/>
                </a:lnTo>
                <a:lnTo>
                  <a:pt x="5" y="566"/>
                </a:lnTo>
                <a:lnTo>
                  <a:pt x="5" y="550"/>
                </a:lnTo>
                <a:lnTo>
                  <a:pt x="5" y="534"/>
                </a:lnTo>
                <a:lnTo>
                  <a:pt x="5" y="518"/>
                </a:lnTo>
                <a:lnTo>
                  <a:pt x="5" y="508"/>
                </a:lnTo>
                <a:lnTo>
                  <a:pt x="5" y="487"/>
                </a:lnTo>
                <a:lnTo>
                  <a:pt x="0" y="476"/>
                </a:lnTo>
                <a:lnTo>
                  <a:pt x="0" y="460"/>
                </a:lnTo>
                <a:lnTo>
                  <a:pt x="0" y="444"/>
                </a:lnTo>
                <a:lnTo>
                  <a:pt x="32" y="450"/>
                </a:lnTo>
                <a:lnTo>
                  <a:pt x="53" y="450"/>
                </a:lnTo>
                <a:lnTo>
                  <a:pt x="58" y="450"/>
                </a:lnTo>
                <a:lnTo>
                  <a:pt x="63" y="450"/>
                </a:lnTo>
                <a:lnTo>
                  <a:pt x="69" y="450"/>
                </a:lnTo>
                <a:lnTo>
                  <a:pt x="74" y="450"/>
                </a:lnTo>
                <a:lnTo>
                  <a:pt x="79" y="450"/>
                </a:lnTo>
                <a:lnTo>
                  <a:pt x="85" y="450"/>
                </a:lnTo>
                <a:lnTo>
                  <a:pt x="90" y="450"/>
                </a:lnTo>
                <a:lnTo>
                  <a:pt x="95" y="450"/>
                </a:lnTo>
                <a:lnTo>
                  <a:pt x="100" y="450"/>
                </a:lnTo>
                <a:lnTo>
                  <a:pt x="100" y="444"/>
                </a:lnTo>
                <a:lnTo>
                  <a:pt x="106" y="444"/>
                </a:lnTo>
                <a:lnTo>
                  <a:pt x="111" y="444"/>
                </a:lnTo>
                <a:lnTo>
                  <a:pt x="111" y="439"/>
                </a:lnTo>
                <a:lnTo>
                  <a:pt x="116" y="439"/>
                </a:lnTo>
                <a:lnTo>
                  <a:pt x="122" y="439"/>
                </a:lnTo>
                <a:lnTo>
                  <a:pt x="122" y="434"/>
                </a:lnTo>
                <a:lnTo>
                  <a:pt x="122" y="428"/>
                </a:lnTo>
                <a:lnTo>
                  <a:pt x="127" y="428"/>
                </a:lnTo>
                <a:lnTo>
                  <a:pt x="122" y="423"/>
                </a:lnTo>
                <a:lnTo>
                  <a:pt x="127" y="423"/>
                </a:lnTo>
                <a:lnTo>
                  <a:pt x="127" y="418"/>
                </a:lnTo>
                <a:lnTo>
                  <a:pt x="132" y="418"/>
                </a:lnTo>
                <a:lnTo>
                  <a:pt x="132" y="423"/>
                </a:lnTo>
                <a:lnTo>
                  <a:pt x="138" y="423"/>
                </a:lnTo>
                <a:lnTo>
                  <a:pt x="138" y="418"/>
                </a:lnTo>
                <a:lnTo>
                  <a:pt x="138" y="413"/>
                </a:lnTo>
                <a:lnTo>
                  <a:pt x="143" y="413"/>
                </a:lnTo>
                <a:lnTo>
                  <a:pt x="143" y="407"/>
                </a:lnTo>
                <a:lnTo>
                  <a:pt x="148" y="407"/>
                </a:lnTo>
                <a:lnTo>
                  <a:pt x="153" y="407"/>
                </a:lnTo>
                <a:lnTo>
                  <a:pt x="148" y="402"/>
                </a:lnTo>
                <a:lnTo>
                  <a:pt x="153" y="402"/>
                </a:lnTo>
                <a:lnTo>
                  <a:pt x="159" y="402"/>
                </a:lnTo>
                <a:lnTo>
                  <a:pt x="164" y="397"/>
                </a:lnTo>
                <a:lnTo>
                  <a:pt x="169" y="397"/>
                </a:lnTo>
                <a:lnTo>
                  <a:pt x="175" y="397"/>
                </a:lnTo>
                <a:lnTo>
                  <a:pt x="175" y="391"/>
                </a:lnTo>
                <a:lnTo>
                  <a:pt x="180" y="391"/>
                </a:lnTo>
                <a:lnTo>
                  <a:pt x="180" y="386"/>
                </a:lnTo>
                <a:lnTo>
                  <a:pt x="185" y="386"/>
                </a:lnTo>
                <a:lnTo>
                  <a:pt x="185" y="381"/>
                </a:lnTo>
                <a:lnTo>
                  <a:pt x="190" y="381"/>
                </a:lnTo>
                <a:lnTo>
                  <a:pt x="190" y="376"/>
                </a:lnTo>
                <a:lnTo>
                  <a:pt x="196" y="376"/>
                </a:lnTo>
                <a:lnTo>
                  <a:pt x="201" y="376"/>
                </a:lnTo>
                <a:lnTo>
                  <a:pt x="206" y="376"/>
                </a:lnTo>
                <a:lnTo>
                  <a:pt x="201" y="376"/>
                </a:lnTo>
                <a:lnTo>
                  <a:pt x="201" y="370"/>
                </a:lnTo>
                <a:lnTo>
                  <a:pt x="201" y="365"/>
                </a:lnTo>
                <a:lnTo>
                  <a:pt x="196" y="365"/>
                </a:lnTo>
                <a:lnTo>
                  <a:pt x="196" y="370"/>
                </a:lnTo>
                <a:lnTo>
                  <a:pt x="196" y="365"/>
                </a:lnTo>
                <a:lnTo>
                  <a:pt x="196" y="360"/>
                </a:lnTo>
                <a:lnTo>
                  <a:pt x="201" y="360"/>
                </a:lnTo>
                <a:lnTo>
                  <a:pt x="201" y="354"/>
                </a:lnTo>
                <a:lnTo>
                  <a:pt x="196" y="354"/>
                </a:lnTo>
                <a:lnTo>
                  <a:pt x="201" y="354"/>
                </a:lnTo>
                <a:lnTo>
                  <a:pt x="201" y="349"/>
                </a:lnTo>
                <a:lnTo>
                  <a:pt x="201" y="354"/>
                </a:lnTo>
                <a:lnTo>
                  <a:pt x="201" y="349"/>
                </a:lnTo>
                <a:lnTo>
                  <a:pt x="201" y="344"/>
                </a:lnTo>
                <a:lnTo>
                  <a:pt x="206" y="344"/>
                </a:lnTo>
                <a:lnTo>
                  <a:pt x="206" y="338"/>
                </a:lnTo>
                <a:lnTo>
                  <a:pt x="206" y="344"/>
                </a:lnTo>
                <a:lnTo>
                  <a:pt x="206" y="338"/>
                </a:lnTo>
                <a:lnTo>
                  <a:pt x="212" y="338"/>
                </a:lnTo>
                <a:lnTo>
                  <a:pt x="212" y="344"/>
                </a:lnTo>
                <a:lnTo>
                  <a:pt x="212" y="338"/>
                </a:lnTo>
                <a:lnTo>
                  <a:pt x="217" y="338"/>
                </a:lnTo>
                <a:lnTo>
                  <a:pt x="222" y="338"/>
                </a:lnTo>
                <a:lnTo>
                  <a:pt x="228" y="338"/>
                </a:lnTo>
                <a:lnTo>
                  <a:pt x="228" y="333"/>
                </a:lnTo>
                <a:lnTo>
                  <a:pt x="228" y="338"/>
                </a:lnTo>
                <a:lnTo>
                  <a:pt x="233" y="338"/>
                </a:lnTo>
                <a:lnTo>
                  <a:pt x="238" y="338"/>
                </a:lnTo>
                <a:lnTo>
                  <a:pt x="238" y="333"/>
                </a:lnTo>
                <a:lnTo>
                  <a:pt x="238" y="328"/>
                </a:lnTo>
                <a:lnTo>
                  <a:pt x="243" y="328"/>
                </a:lnTo>
                <a:lnTo>
                  <a:pt x="243" y="323"/>
                </a:lnTo>
                <a:lnTo>
                  <a:pt x="243" y="317"/>
                </a:lnTo>
                <a:lnTo>
                  <a:pt x="243" y="323"/>
                </a:lnTo>
                <a:lnTo>
                  <a:pt x="243" y="317"/>
                </a:lnTo>
                <a:lnTo>
                  <a:pt x="249" y="323"/>
                </a:lnTo>
                <a:lnTo>
                  <a:pt x="249" y="317"/>
                </a:lnTo>
                <a:lnTo>
                  <a:pt x="249" y="312"/>
                </a:lnTo>
                <a:lnTo>
                  <a:pt x="254" y="312"/>
                </a:lnTo>
                <a:lnTo>
                  <a:pt x="254" y="307"/>
                </a:lnTo>
                <a:lnTo>
                  <a:pt x="259" y="307"/>
                </a:lnTo>
                <a:lnTo>
                  <a:pt x="259" y="301"/>
                </a:lnTo>
                <a:lnTo>
                  <a:pt x="259" y="296"/>
                </a:lnTo>
                <a:lnTo>
                  <a:pt x="265" y="296"/>
                </a:lnTo>
                <a:lnTo>
                  <a:pt x="265" y="291"/>
                </a:lnTo>
                <a:lnTo>
                  <a:pt x="270" y="291"/>
                </a:lnTo>
                <a:lnTo>
                  <a:pt x="270" y="286"/>
                </a:lnTo>
                <a:lnTo>
                  <a:pt x="265" y="286"/>
                </a:lnTo>
                <a:lnTo>
                  <a:pt x="265" y="280"/>
                </a:lnTo>
                <a:lnTo>
                  <a:pt x="270" y="280"/>
                </a:lnTo>
                <a:lnTo>
                  <a:pt x="270" y="275"/>
                </a:lnTo>
                <a:lnTo>
                  <a:pt x="270" y="270"/>
                </a:lnTo>
                <a:lnTo>
                  <a:pt x="270" y="264"/>
                </a:lnTo>
                <a:lnTo>
                  <a:pt x="270" y="259"/>
                </a:lnTo>
                <a:lnTo>
                  <a:pt x="265" y="259"/>
                </a:lnTo>
                <a:lnTo>
                  <a:pt x="265" y="254"/>
                </a:lnTo>
                <a:lnTo>
                  <a:pt x="259" y="254"/>
                </a:lnTo>
                <a:lnTo>
                  <a:pt x="259" y="248"/>
                </a:lnTo>
                <a:lnTo>
                  <a:pt x="254" y="248"/>
                </a:lnTo>
                <a:lnTo>
                  <a:pt x="254" y="243"/>
                </a:lnTo>
                <a:lnTo>
                  <a:pt x="254" y="238"/>
                </a:lnTo>
                <a:lnTo>
                  <a:pt x="254" y="233"/>
                </a:lnTo>
                <a:lnTo>
                  <a:pt x="254" y="227"/>
                </a:lnTo>
                <a:lnTo>
                  <a:pt x="259" y="227"/>
                </a:lnTo>
                <a:lnTo>
                  <a:pt x="259" y="222"/>
                </a:lnTo>
                <a:lnTo>
                  <a:pt x="254" y="222"/>
                </a:lnTo>
                <a:lnTo>
                  <a:pt x="259" y="222"/>
                </a:lnTo>
                <a:lnTo>
                  <a:pt x="254" y="217"/>
                </a:lnTo>
                <a:lnTo>
                  <a:pt x="249" y="217"/>
                </a:lnTo>
                <a:lnTo>
                  <a:pt x="243" y="217"/>
                </a:lnTo>
                <a:lnTo>
                  <a:pt x="249" y="211"/>
                </a:lnTo>
                <a:lnTo>
                  <a:pt x="243" y="211"/>
                </a:lnTo>
                <a:lnTo>
                  <a:pt x="243" y="206"/>
                </a:lnTo>
                <a:lnTo>
                  <a:pt x="238" y="206"/>
                </a:lnTo>
                <a:lnTo>
                  <a:pt x="238" y="201"/>
                </a:lnTo>
                <a:lnTo>
                  <a:pt x="233" y="201"/>
                </a:lnTo>
                <a:lnTo>
                  <a:pt x="228" y="196"/>
                </a:lnTo>
                <a:lnTo>
                  <a:pt x="233" y="196"/>
                </a:lnTo>
                <a:lnTo>
                  <a:pt x="238" y="196"/>
                </a:lnTo>
                <a:lnTo>
                  <a:pt x="238" y="190"/>
                </a:lnTo>
                <a:lnTo>
                  <a:pt x="243" y="190"/>
                </a:lnTo>
                <a:lnTo>
                  <a:pt x="249" y="190"/>
                </a:lnTo>
                <a:lnTo>
                  <a:pt x="249" y="185"/>
                </a:lnTo>
                <a:lnTo>
                  <a:pt x="254" y="185"/>
                </a:lnTo>
                <a:lnTo>
                  <a:pt x="259" y="185"/>
                </a:lnTo>
                <a:lnTo>
                  <a:pt x="265" y="185"/>
                </a:lnTo>
                <a:lnTo>
                  <a:pt x="270" y="185"/>
                </a:lnTo>
                <a:lnTo>
                  <a:pt x="270" y="180"/>
                </a:lnTo>
                <a:lnTo>
                  <a:pt x="275" y="180"/>
                </a:lnTo>
                <a:lnTo>
                  <a:pt x="275" y="174"/>
                </a:lnTo>
                <a:lnTo>
                  <a:pt x="280" y="169"/>
                </a:lnTo>
                <a:lnTo>
                  <a:pt x="286" y="169"/>
                </a:lnTo>
                <a:lnTo>
                  <a:pt x="291" y="169"/>
                </a:lnTo>
                <a:lnTo>
                  <a:pt x="291" y="164"/>
                </a:lnTo>
                <a:lnTo>
                  <a:pt x="291" y="158"/>
                </a:lnTo>
                <a:lnTo>
                  <a:pt x="286" y="158"/>
                </a:lnTo>
                <a:lnTo>
                  <a:pt x="291" y="158"/>
                </a:lnTo>
                <a:lnTo>
                  <a:pt x="291" y="153"/>
                </a:lnTo>
                <a:lnTo>
                  <a:pt x="296" y="153"/>
                </a:lnTo>
                <a:lnTo>
                  <a:pt x="296" y="148"/>
                </a:lnTo>
                <a:lnTo>
                  <a:pt x="302" y="148"/>
                </a:lnTo>
                <a:lnTo>
                  <a:pt x="307" y="143"/>
                </a:lnTo>
                <a:lnTo>
                  <a:pt x="312" y="143"/>
                </a:lnTo>
                <a:lnTo>
                  <a:pt x="318" y="143"/>
                </a:lnTo>
                <a:lnTo>
                  <a:pt x="323" y="143"/>
                </a:lnTo>
                <a:lnTo>
                  <a:pt x="323" y="137"/>
                </a:lnTo>
                <a:lnTo>
                  <a:pt x="328" y="137"/>
                </a:lnTo>
                <a:lnTo>
                  <a:pt x="328" y="132"/>
                </a:lnTo>
                <a:lnTo>
                  <a:pt x="333" y="132"/>
                </a:lnTo>
                <a:lnTo>
                  <a:pt x="333" y="127"/>
                </a:lnTo>
                <a:lnTo>
                  <a:pt x="339" y="127"/>
                </a:lnTo>
                <a:lnTo>
                  <a:pt x="339" y="121"/>
                </a:lnTo>
                <a:lnTo>
                  <a:pt x="344" y="121"/>
                </a:lnTo>
                <a:lnTo>
                  <a:pt x="344" y="116"/>
                </a:lnTo>
                <a:lnTo>
                  <a:pt x="349" y="116"/>
                </a:lnTo>
                <a:lnTo>
                  <a:pt x="349" y="111"/>
                </a:lnTo>
                <a:lnTo>
                  <a:pt x="355" y="111"/>
                </a:lnTo>
                <a:lnTo>
                  <a:pt x="355" y="106"/>
                </a:lnTo>
                <a:lnTo>
                  <a:pt x="360" y="106"/>
                </a:lnTo>
                <a:lnTo>
                  <a:pt x="360" y="100"/>
                </a:lnTo>
                <a:lnTo>
                  <a:pt x="365" y="100"/>
                </a:lnTo>
                <a:lnTo>
                  <a:pt x="365" y="95"/>
                </a:lnTo>
                <a:lnTo>
                  <a:pt x="370" y="95"/>
                </a:lnTo>
                <a:lnTo>
                  <a:pt x="376" y="95"/>
                </a:lnTo>
                <a:lnTo>
                  <a:pt x="376" y="90"/>
                </a:lnTo>
                <a:lnTo>
                  <a:pt x="376" y="84"/>
                </a:lnTo>
                <a:lnTo>
                  <a:pt x="381" y="84"/>
                </a:lnTo>
                <a:lnTo>
                  <a:pt x="386" y="84"/>
                </a:lnTo>
                <a:lnTo>
                  <a:pt x="392" y="79"/>
                </a:lnTo>
                <a:lnTo>
                  <a:pt x="397" y="79"/>
                </a:lnTo>
                <a:lnTo>
                  <a:pt x="402" y="79"/>
                </a:lnTo>
                <a:lnTo>
                  <a:pt x="402" y="74"/>
                </a:lnTo>
                <a:lnTo>
                  <a:pt x="408" y="74"/>
                </a:lnTo>
                <a:lnTo>
                  <a:pt x="408" y="68"/>
                </a:lnTo>
                <a:lnTo>
                  <a:pt x="413" y="68"/>
                </a:lnTo>
                <a:lnTo>
                  <a:pt x="413" y="63"/>
                </a:lnTo>
                <a:lnTo>
                  <a:pt x="418" y="63"/>
                </a:lnTo>
                <a:lnTo>
                  <a:pt x="418" y="58"/>
                </a:lnTo>
                <a:lnTo>
                  <a:pt x="423" y="58"/>
                </a:lnTo>
                <a:lnTo>
                  <a:pt x="429" y="58"/>
                </a:lnTo>
                <a:lnTo>
                  <a:pt x="434" y="58"/>
                </a:lnTo>
                <a:lnTo>
                  <a:pt x="434" y="53"/>
                </a:lnTo>
                <a:lnTo>
                  <a:pt x="434" y="58"/>
                </a:lnTo>
                <a:lnTo>
                  <a:pt x="434" y="53"/>
                </a:lnTo>
                <a:lnTo>
                  <a:pt x="439" y="58"/>
                </a:lnTo>
                <a:lnTo>
                  <a:pt x="439" y="53"/>
                </a:lnTo>
                <a:lnTo>
                  <a:pt x="445" y="53"/>
                </a:lnTo>
                <a:lnTo>
                  <a:pt x="450" y="53"/>
                </a:lnTo>
                <a:lnTo>
                  <a:pt x="450" y="47"/>
                </a:lnTo>
                <a:lnTo>
                  <a:pt x="455" y="47"/>
                </a:lnTo>
                <a:lnTo>
                  <a:pt x="455" y="42"/>
                </a:lnTo>
                <a:lnTo>
                  <a:pt x="455" y="47"/>
                </a:lnTo>
                <a:lnTo>
                  <a:pt x="455" y="42"/>
                </a:lnTo>
                <a:lnTo>
                  <a:pt x="460" y="42"/>
                </a:lnTo>
                <a:lnTo>
                  <a:pt x="466" y="42"/>
                </a:lnTo>
                <a:lnTo>
                  <a:pt x="466" y="37"/>
                </a:lnTo>
                <a:lnTo>
                  <a:pt x="466" y="31"/>
                </a:lnTo>
                <a:lnTo>
                  <a:pt x="466" y="37"/>
                </a:lnTo>
                <a:lnTo>
                  <a:pt x="471" y="37"/>
                </a:lnTo>
                <a:lnTo>
                  <a:pt x="471" y="31"/>
                </a:lnTo>
                <a:lnTo>
                  <a:pt x="476" y="31"/>
                </a:lnTo>
                <a:lnTo>
                  <a:pt x="476" y="26"/>
                </a:lnTo>
                <a:lnTo>
                  <a:pt x="482" y="26"/>
                </a:lnTo>
                <a:lnTo>
                  <a:pt x="482" y="21"/>
                </a:lnTo>
                <a:lnTo>
                  <a:pt x="487" y="21"/>
                </a:lnTo>
                <a:lnTo>
                  <a:pt x="487" y="16"/>
                </a:lnTo>
                <a:lnTo>
                  <a:pt x="487" y="10"/>
                </a:lnTo>
                <a:lnTo>
                  <a:pt x="492" y="10"/>
                </a:lnTo>
                <a:lnTo>
                  <a:pt x="492" y="5"/>
                </a:lnTo>
                <a:lnTo>
                  <a:pt x="498" y="5"/>
                </a:lnTo>
                <a:lnTo>
                  <a:pt x="498" y="0"/>
                </a:lnTo>
                <a:lnTo>
                  <a:pt x="498" y="5"/>
                </a:lnTo>
                <a:lnTo>
                  <a:pt x="503" y="5"/>
                </a:lnTo>
                <a:lnTo>
                  <a:pt x="498" y="5"/>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23" name="Freeform 23"/>
          <p:cNvSpPr>
            <a:spLocks/>
          </p:cNvSpPr>
          <p:nvPr/>
        </p:nvSpPr>
        <p:spPr bwMode="auto">
          <a:xfrm>
            <a:off x="2506662" y="1676400"/>
            <a:ext cx="2151062" cy="1276350"/>
          </a:xfrm>
          <a:custGeom>
            <a:avLst/>
            <a:gdLst>
              <a:gd name="T0" fmla="*/ 1080 w 1355"/>
              <a:gd name="T1" fmla="*/ 42 h 804"/>
              <a:gd name="T2" fmla="*/ 1122 w 1355"/>
              <a:gd name="T3" fmla="*/ 74 h 804"/>
              <a:gd name="T4" fmla="*/ 1170 w 1355"/>
              <a:gd name="T5" fmla="*/ 95 h 804"/>
              <a:gd name="T6" fmla="*/ 1313 w 1355"/>
              <a:gd name="T7" fmla="*/ 227 h 804"/>
              <a:gd name="T8" fmla="*/ 1249 w 1355"/>
              <a:gd name="T9" fmla="*/ 248 h 804"/>
              <a:gd name="T10" fmla="*/ 1212 w 1355"/>
              <a:gd name="T11" fmla="*/ 476 h 804"/>
              <a:gd name="T12" fmla="*/ 1196 w 1355"/>
              <a:gd name="T13" fmla="*/ 503 h 804"/>
              <a:gd name="T14" fmla="*/ 1185 w 1355"/>
              <a:gd name="T15" fmla="*/ 519 h 804"/>
              <a:gd name="T16" fmla="*/ 1159 w 1355"/>
              <a:gd name="T17" fmla="*/ 545 h 804"/>
              <a:gd name="T18" fmla="*/ 1111 w 1355"/>
              <a:gd name="T19" fmla="*/ 556 h 804"/>
              <a:gd name="T20" fmla="*/ 1064 w 1355"/>
              <a:gd name="T21" fmla="*/ 587 h 804"/>
              <a:gd name="T22" fmla="*/ 1027 w 1355"/>
              <a:gd name="T23" fmla="*/ 609 h 804"/>
              <a:gd name="T24" fmla="*/ 974 w 1355"/>
              <a:gd name="T25" fmla="*/ 587 h 804"/>
              <a:gd name="T26" fmla="*/ 926 w 1355"/>
              <a:gd name="T27" fmla="*/ 566 h 804"/>
              <a:gd name="T28" fmla="*/ 868 w 1355"/>
              <a:gd name="T29" fmla="*/ 556 h 804"/>
              <a:gd name="T30" fmla="*/ 815 w 1355"/>
              <a:gd name="T31" fmla="*/ 540 h 804"/>
              <a:gd name="T32" fmla="*/ 767 w 1355"/>
              <a:gd name="T33" fmla="*/ 550 h 804"/>
              <a:gd name="T34" fmla="*/ 720 w 1355"/>
              <a:gd name="T35" fmla="*/ 550 h 804"/>
              <a:gd name="T36" fmla="*/ 667 w 1355"/>
              <a:gd name="T37" fmla="*/ 566 h 804"/>
              <a:gd name="T38" fmla="*/ 524 w 1355"/>
              <a:gd name="T39" fmla="*/ 561 h 804"/>
              <a:gd name="T40" fmla="*/ 460 w 1355"/>
              <a:gd name="T41" fmla="*/ 677 h 804"/>
              <a:gd name="T42" fmla="*/ 413 w 1355"/>
              <a:gd name="T43" fmla="*/ 709 h 804"/>
              <a:gd name="T44" fmla="*/ 381 w 1355"/>
              <a:gd name="T45" fmla="*/ 746 h 804"/>
              <a:gd name="T46" fmla="*/ 328 w 1355"/>
              <a:gd name="T47" fmla="*/ 736 h 804"/>
              <a:gd name="T48" fmla="*/ 301 w 1355"/>
              <a:gd name="T49" fmla="*/ 693 h 804"/>
              <a:gd name="T50" fmla="*/ 280 w 1355"/>
              <a:gd name="T51" fmla="*/ 656 h 804"/>
              <a:gd name="T52" fmla="*/ 323 w 1355"/>
              <a:gd name="T53" fmla="*/ 624 h 804"/>
              <a:gd name="T54" fmla="*/ 264 w 1355"/>
              <a:gd name="T55" fmla="*/ 598 h 804"/>
              <a:gd name="T56" fmla="*/ 201 w 1355"/>
              <a:gd name="T57" fmla="*/ 593 h 804"/>
              <a:gd name="T58" fmla="*/ 169 w 1355"/>
              <a:gd name="T59" fmla="*/ 624 h 804"/>
              <a:gd name="T60" fmla="*/ 174 w 1355"/>
              <a:gd name="T61" fmla="*/ 683 h 804"/>
              <a:gd name="T62" fmla="*/ 143 w 1355"/>
              <a:gd name="T63" fmla="*/ 730 h 804"/>
              <a:gd name="T64" fmla="*/ 127 w 1355"/>
              <a:gd name="T65" fmla="*/ 794 h 804"/>
              <a:gd name="T66" fmla="*/ 95 w 1355"/>
              <a:gd name="T67" fmla="*/ 783 h 804"/>
              <a:gd name="T68" fmla="*/ 95 w 1355"/>
              <a:gd name="T69" fmla="*/ 730 h 804"/>
              <a:gd name="T70" fmla="*/ 84 w 1355"/>
              <a:gd name="T71" fmla="*/ 677 h 804"/>
              <a:gd name="T72" fmla="*/ 68 w 1355"/>
              <a:gd name="T73" fmla="*/ 614 h 804"/>
              <a:gd name="T74" fmla="*/ 68 w 1355"/>
              <a:gd name="T75" fmla="*/ 556 h 804"/>
              <a:gd name="T76" fmla="*/ 47 w 1355"/>
              <a:gd name="T77" fmla="*/ 497 h 804"/>
              <a:gd name="T78" fmla="*/ 26 w 1355"/>
              <a:gd name="T79" fmla="*/ 466 h 804"/>
              <a:gd name="T80" fmla="*/ 26 w 1355"/>
              <a:gd name="T81" fmla="*/ 397 h 804"/>
              <a:gd name="T82" fmla="*/ 15 w 1355"/>
              <a:gd name="T83" fmla="*/ 344 h 804"/>
              <a:gd name="T84" fmla="*/ 84 w 1355"/>
              <a:gd name="T85" fmla="*/ 328 h 804"/>
              <a:gd name="T86" fmla="*/ 111 w 1355"/>
              <a:gd name="T87" fmla="*/ 301 h 804"/>
              <a:gd name="T88" fmla="*/ 158 w 1355"/>
              <a:gd name="T89" fmla="*/ 280 h 804"/>
              <a:gd name="T90" fmla="*/ 169 w 1355"/>
              <a:gd name="T91" fmla="*/ 323 h 804"/>
              <a:gd name="T92" fmla="*/ 195 w 1355"/>
              <a:gd name="T93" fmla="*/ 338 h 804"/>
              <a:gd name="T94" fmla="*/ 254 w 1355"/>
              <a:gd name="T95" fmla="*/ 307 h 804"/>
              <a:gd name="T96" fmla="*/ 328 w 1355"/>
              <a:gd name="T97" fmla="*/ 312 h 804"/>
              <a:gd name="T98" fmla="*/ 370 w 1355"/>
              <a:gd name="T99" fmla="*/ 338 h 804"/>
              <a:gd name="T100" fmla="*/ 418 w 1355"/>
              <a:gd name="T101" fmla="*/ 333 h 804"/>
              <a:gd name="T102" fmla="*/ 465 w 1355"/>
              <a:gd name="T103" fmla="*/ 333 h 804"/>
              <a:gd name="T104" fmla="*/ 540 w 1355"/>
              <a:gd name="T105" fmla="*/ 376 h 804"/>
              <a:gd name="T106" fmla="*/ 550 w 1355"/>
              <a:gd name="T107" fmla="*/ 328 h 804"/>
              <a:gd name="T108" fmla="*/ 608 w 1355"/>
              <a:gd name="T109" fmla="*/ 365 h 804"/>
              <a:gd name="T110" fmla="*/ 667 w 1355"/>
              <a:gd name="T111" fmla="*/ 386 h 804"/>
              <a:gd name="T112" fmla="*/ 767 w 1355"/>
              <a:gd name="T113" fmla="*/ 344 h 804"/>
              <a:gd name="T114" fmla="*/ 783 w 1355"/>
              <a:gd name="T115" fmla="*/ 248 h 804"/>
              <a:gd name="T116" fmla="*/ 841 w 1355"/>
              <a:gd name="T117" fmla="*/ 190 h 804"/>
              <a:gd name="T118" fmla="*/ 836 w 1355"/>
              <a:gd name="T119" fmla="*/ 95 h 804"/>
              <a:gd name="T120" fmla="*/ 900 w 1355"/>
              <a:gd name="T121" fmla="*/ 95 h 804"/>
              <a:gd name="T122" fmla="*/ 958 w 1355"/>
              <a:gd name="T123" fmla="*/ 74 h 804"/>
              <a:gd name="T124" fmla="*/ 1000 w 1355"/>
              <a:gd name="T125" fmla="*/ 0 h 8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55"/>
              <a:gd name="T190" fmla="*/ 0 h 804"/>
              <a:gd name="T191" fmla="*/ 1355 w 1355"/>
              <a:gd name="T192" fmla="*/ 804 h 8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55" h="804">
                <a:moveTo>
                  <a:pt x="1027" y="16"/>
                </a:moveTo>
                <a:lnTo>
                  <a:pt x="1032" y="16"/>
                </a:lnTo>
                <a:lnTo>
                  <a:pt x="1037" y="16"/>
                </a:lnTo>
                <a:lnTo>
                  <a:pt x="1043" y="16"/>
                </a:lnTo>
                <a:lnTo>
                  <a:pt x="1048" y="16"/>
                </a:lnTo>
                <a:lnTo>
                  <a:pt x="1048" y="21"/>
                </a:lnTo>
                <a:lnTo>
                  <a:pt x="1053" y="21"/>
                </a:lnTo>
                <a:lnTo>
                  <a:pt x="1053" y="26"/>
                </a:lnTo>
                <a:lnTo>
                  <a:pt x="1058" y="31"/>
                </a:lnTo>
                <a:lnTo>
                  <a:pt x="1058" y="37"/>
                </a:lnTo>
                <a:lnTo>
                  <a:pt x="1064" y="37"/>
                </a:lnTo>
                <a:lnTo>
                  <a:pt x="1064" y="42"/>
                </a:lnTo>
                <a:lnTo>
                  <a:pt x="1069" y="42"/>
                </a:lnTo>
                <a:lnTo>
                  <a:pt x="1074" y="42"/>
                </a:lnTo>
                <a:lnTo>
                  <a:pt x="1080" y="42"/>
                </a:lnTo>
                <a:lnTo>
                  <a:pt x="1080" y="47"/>
                </a:lnTo>
                <a:lnTo>
                  <a:pt x="1085" y="47"/>
                </a:lnTo>
                <a:lnTo>
                  <a:pt x="1090" y="47"/>
                </a:lnTo>
                <a:lnTo>
                  <a:pt x="1090" y="53"/>
                </a:lnTo>
                <a:lnTo>
                  <a:pt x="1090" y="58"/>
                </a:lnTo>
                <a:lnTo>
                  <a:pt x="1095" y="58"/>
                </a:lnTo>
                <a:lnTo>
                  <a:pt x="1101" y="63"/>
                </a:lnTo>
                <a:lnTo>
                  <a:pt x="1106" y="63"/>
                </a:lnTo>
                <a:lnTo>
                  <a:pt x="1106" y="68"/>
                </a:lnTo>
                <a:lnTo>
                  <a:pt x="1111" y="68"/>
                </a:lnTo>
                <a:lnTo>
                  <a:pt x="1111" y="74"/>
                </a:lnTo>
                <a:lnTo>
                  <a:pt x="1117" y="74"/>
                </a:lnTo>
                <a:lnTo>
                  <a:pt x="1117" y="79"/>
                </a:lnTo>
                <a:lnTo>
                  <a:pt x="1117" y="74"/>
                </a:lnTo>
                <a:lnTo>
                  <a:pt x="1122" y="74"/>
                </a:lnTo>
                <a:lnTo>
                  <a:pt x="1122" y="79"/>
                </a:lnTo>
                <a:lnTo>
                  <a:pt x="1122" y="74"/>
                </a:lnTo>
                <a:lnTo>
                  <a:pt x="1127" y="74"/>
                </a:lnTo>
                <a:lnTo>
                  <a:pt x="1133" y="74"/>
                </a:lnTo>
                <a:lnTo>
                  <a:pt x="1138" y="74"/>
                </a:lnTo>
                <a:lnTo>
                  <a:pt x="1138" y="79"/>
                </a:lnTo>
                <a:lnTo>
                  <a:pt x="1143" y="79"/>
                </a:lnTo>
                <a:lnTo>
                  <a:pt x="1143" y="84"/>
                </a:lnTo>
                <a:lnTo>
                  <a:pt x="1148" y="84"/>
                </a:lnTo>
                <a:lnTo>
                  <a:pt x="1148" y="90"/>
                </a:lnTo>
                <a:lnTo>
                  <a:pt x="1154" y="90"/>
                </a:lnTo>
                <a:lnTo>
                  <a:pt x="1159" y="90"/>
                </a:lnTo>
                <a:lnTo>
                  <a:pt x="1159" y="95"/>
                </a:lnTo>
                <a:lnTo>
                  <a:pt x="1164" y="95"/>
                </a:lnTo>
                <a:lnTo>
                  <a:pt x="1170" y="95"/>
                </a:lnTo>
                <a:lnTo>
                  <a:pt x="1175" y="95"/>
                </a:lnTo>
                <a:lnTo>
                  <a:pt x="1355" y="95"/>
                </a:lnTo>
                <a:lnTo>
                  <a:pt x="1355" y="100"/>
                </a:lnTo>
                <a:lnTo>
                  <a:pt x="1355" y="106"/>
                </a:lnTo>
                <a:lnTo>
                  <a:pt x="1355" y="111"/>
                </a:lnTo>
                <a:lnTo>
                  <a:pt x="1355" y="116"/>
                </a:lnTo>
                <a:lnTo>
                  <a:pt x="1344" y="164"/>
                </a:lnTo>
                <a:lnTo>
                  <a:pt x="1334" y="211"/>
                </a:lnTo>
                <a:lnTo>
                  <a:pt x="1334" y="217"/>
                </a:lnTo>
                <a:lnTo>
                  <a:pt x="1328" y="217"/>
                </a:lnTo>
                <a:lnTo>
                  <a:pt x="1323" y="217"/>
                </a:lnTo>
                <a:lnTo>
                  <a:pt x="1323" y="222"/>
                </a:lnTo>
                <a:lnTo>
                  <a:pt x="1318" y="222"/>
                </a:lnTo>
                <a:lnTo>
                  <a:pt x="1313" y="222"/>
                </a:lnTo>
                <a:lnTo>
                  <a:pt x="1313" y="227"/>
                </a:lnTo>
                <a:lnTo>
                  <a:pt x="1307" y="227"/>
                </a:lnTo>
                <a:lnTo>
                  <a:pt x="1302" y="233"/>
                </a:lnTo>
                <a:lnTo>
                  <a:pt x="1297" y="233"/>
                </a:lnTo>
                <a:lnTo>
                  <a:pt x="1297" y="238"/>
                </a:lnTo>
                <a:lnTo>
                  <a:pt x="1291" y="238"/>
                </a:lnTo>
                <a:lnTo>
                  <a:pt x="1286" y="238"/>
                </a:lnTo>
                <a:lnTo>
                  <a:pt x="1291" y="248"/>
                </a:lnTo>
                <a:lnTo>
                  <a:pt x="1291" y="254"/>
                </a:lnTo>
                <a:lnTo>
                  <a:pt x="1286" y="254"/>
                </a:lnTo>
                <a:lnTo>
                  <a:pt x="1286" y="248"/>
                </a:lnTo>
                <a:lnTo>
                  <a:pt x="1281" y="248"/>
                </a:lnTo>
                <a:lnTo>
                  <a:pt x="1281" y="243"/>
                </a:lnTo>
                <a:lnTo>
                  <a:pt x="1249" y="217"/>
                </a:lnTo>
                <a:lnTo>
                  <a:pt x="1244" y="217"/>
                </a:lnTo>
                <a:lnTo>
                  <a:pt x="1249" y="248"/>
                </a:lnTo>
                <a:lnTo>
                  <a:pt x="1249" y="423"/>
                </a:lnTo>
                <a:lnTo>
                  <a:pt x="1249" y="455"/>
                </a:lnTo>
                <a:lnTo>
                  <a:pt x="1244" y="455"/>
                </a:lnTo>
                <a:lnTo>
                  <a:pt x="1238" y="455"/>
                </a:lnTo>
                <a:lnTo>
                  <a:pt x="1233" y="450"/>
                </a:lnTo>
                <a:lnTo>
                  <a:pt x="1228" y="450"/>
                </a:lnTo>
                <a:lnTo>
                  <a:pt x="1228" y="455"/>
                </a:lnTo>
                <a:lnTo>
                  <a:pt x="1228" y="460"/>
                </a:lnTo>
                <a:lnTo>
                  <a:pt x="1228" y="466"/>
                </a:lnTo>
                <a:lnTo>
                  <a:pt x="1223" y="466"/>
                </a:lnTo>
                <a:lnTo>
                  <a:pt x="1217" y="471"/>
                </a:lnTo>
                <a:lnTo>
                  <a:pt x="1212" y="471"/>
                </a:lnTo>
                <a:lnTo>
                  <a:pt x="1212" y="476"/>
                </a:lnTo>
                <a:lnTo>
                  <a:pt x="1212" y="471"/>
                </a:lnTo>
                <a:lnTo>
                  <a:pt x="1212" y="476"/>
                </a:lnTo>
                <a:lnTo>
                  <a:pt x="1207" y="476"/>
                </a:lnTo>
                <a:lnTo>
                  <a:pt x="1201" y="476"/>
                </a:lnTo>
                <a:lnTo>
                  <a:pt x="1201" y="481"/>
                </a:lnTo>
                <a:lnTo>
                  <a:pt x="1196" y="481"/>
                </a:lnTo>
                <a:lnTo>
                  <a:pt x="1201" y="481"/>
                </a:lnTo>
                <a:lnTo>
                  <a:pt x="1201" y="487"/>
                </a:lnTo>
                <a:lnTo>
                  <a:pt x="1196" y="487"/>
                </a:lnTo>
                <a:lnTo>
                  <a:pt x="1196" y="492"/>
                </a:lnTo>
                <a:lnTo>
                  <a:pt x="1196" y="497"/>
                </a:lnTo>
                <a:lnTo>
                  <a:pt x="1191" y="497"/>
                </a:lnTo>
                <a:lnTo>
                  <a:pt x="1191" y="503"/>
                </a:lnTo>
                <a:lnTo>
                  <a:pt x="1185" y="503"/>
                </a:lnTo>
                <a:lnTo>
                  <a:pt x="1185" y="508"/>
                </a:lnTo>
                <a:lnTo>
                  <a:pt x="1191" y="508"/>
                </a:lnTo>
                <a:lnTo>
                  <a:pt x="1196" y="503"/>
                </a:lnTo>
                <a:lnTo>
                  <a:pt x="1196" y="508"/>
                </a:lnTo>
                <a:lnTo>
                  <a:pt x="1196" y="503"/>
                </a:lnTo>
                <a:lnTo>
                  <a:pt x="1201" y="503"/>
                </a:lnTo>
                <a:lnTo>
                  <a:pt x="1201" y="508"/>
                </a:lnTo>
                <a:lnTo>
                  <a:pt x="1207" y="508"/>
                </a:lnTo>
                <a:lnTo>
                  <a:pt x="1201" y="508"/>
                </a:lnTo>
                <a:lnTo>
                  <a:pt x="1201" y="513"/>
                </a:lnTo>
                <a:lnTo>
                  <a:pt x="1207" y="513"/>
                </a:lnTo>
                <a:lnTo>
                  <a:pt x="1201" y="513"/>
                </a:lnTo>
                <a:lnTo>
                  <a:pt x="1196" y="513"/>
                </a:lnTo>
                <a:lnTo>
                  <a:pt x="1196" y="519"/>
                </a:lnTo>
                <a:lnTo>
                  <a:pt x="1196" y="513"/>
                </a:lnTo>
                <a:lnTo>
                  <a:pt x="1196" y="519"/>
                </a:lnTo>
                <a:lnTo>
                  <a:pt x="1191" y="519"/>
                </a:lnTo>
                <a:lnTo>
                  <a:pt x="1185" y="519"/>
                </a:lnTo>
                <a:lnTo>
                  <a:pt x="1185" y="524"/>
                </a:lnTo>
                <a:lnTo>
                  <a:pt x="1185" y="529"/>
                </a:lnTo>
                <a:lnTo>
                  <a:pt x="1180" y="534"/>
                </a:lnTo>
                <a:lnTo>
                  <a:pt x="1180" y="529"/>
                </a:lnTo>
                <a:lnTo>
                  <a:pt x="1180" y="534"/>
                </a:lnTo>
                <a:lnTo>
                  <a:pt x="1175" y="534"/>
                </a:lnTo>
                <a:lnTo>
                  <a:pt x="1170" y="534"/>
                </a:lnTo>
                <a:lnTo>
                  <a:pt x="1170" y="529"/>
                </a:lnTo>
                <a:lnTo>
                  <a:pt x="1170" y="534"/>
                </a:lnTo>
                <a:lnTo>
                  <a:pt x="1170" y="529"/>
                </a:lnTo>
                <a:lnTo>
                  <a:pt x="1164" y="529"/>
                </a:lnTo>
                <a:lnTo>
                  <a:pt x="1164" y="534"/>
                </a:lnTo>
                <a:lnTo>
                  <a:pt x="1164" y="540"/>
                </a:lnTo>
                <a:lnTo>
                  <a:pt x="1164" y="545"/>
                </a:lnTo>
                <a:lnTo>
                  <a:pt x="1159" y="545"/>
                </a:lnTo>
                <a:lnTo>
                  <a:pt x="1159" y="550"/>
                </a:lnTo>
                <a:lnTo>
                  <a:pt x="1154" y="550"/>
                </a:lnTo>
                <a:lnTo>
                  <a:pt x="1148" y="550"/>
                </a:lnTo>
                <a:lnTo>
                  <a:pt x="1148" y="556"/>
                </a:lnTo>
                <a:lnTo>
                  <a:pt x="1148" y="550"/>
                </a:lnTo>
                <a:lnTo>
                  <a:pt x="1148" y="556"/>
                </a:lnTo>
                <a:lnTo>
                  <a:pt x="1143" y="556"/>
                </a:lnTo>
                <a:lnTo>
                  <a:pt x="1143" y="550"/>
                </a:lnTo>
                <a:lnTo>
                  <a:pt x="1138" y="550"/>
                </a:lnTo>
                <a:lnTo>
                  <a:pt x="1133" y="550"/>
                </a:lnTo>
                <a:lnTo>
                  <a:pt x="1127" y="550"/>
                </a:lnTo>
                <a:lnTo>
                  <a:pt x="1127" y="556"/>
                </a:lnTo>
                <a:lnTo>
                  <a:pt x="1122" y="556"/>
                </a:lnTo>
                <a:lnTo>
                  <a:pt x="1117" y="556"/>
                </a:lnTo>
                <a:lnTo>
                  <a:pt x="1111" y="556"/>
                </a:lnTo>
                <a:lnTo>
                  <a:pt x="1106" y="556"/>
                </a:lnTo>
                <a:lnTo>
                  <a:pt x="1106" y="561"/>
                </a:lnTo>
                <a:lnTo>
                  <a:pt x="1101" y="561"/>
                </a:lnTo>
                <a:lnTo>
                  <a:pt x="1095" y="561"/>
                </a:lnTo>
                <a:lnTo>
                  <a:pt x="1095" y="566"/>
                </a:lnTo>
                <a:lnTo>
                  <a:pt x="1090" y="566"/>
                </a:lnTo>
                <a:lnTo>
                  <a:pt x="1090" y="571"/>
                </a:lnTo>
                <a:lnTo>
                  <a:pt x="1085" y="571"/>
                </a:lnTo>
                <a:lnTo>
                  <a:pt x="1085" y="577"/>
                </a:lnTo>
                <a:lnTo>
                  <a:pt x="1080" y="577"/>
                </a:lnTo>
                <a:lnTo>
                  <a:pt x="1080" y="582"/>
                </a:lnTo>
                <a:lnTo>
                  <a:pt x="1074" y="582"/>
                </a:lnTo>
                <a:lnTo>
                  <a:pt x="1074" y="587"/>
                </a:lnTo>
                <a:lnTo>
                  <a:pt x="1069" y="587"/>
                </a:lnTo>
                <a:lnTo>
                  <a:pt x="1064" y="587"/>
                </a:lnTo>
                <a:lnTo>
                  <a:pt x="1064" y="582"/>
                </a:lnTo>
                <a:lnTo>
                  <a:pt x="1058" y="582"/>
                </a:lnTo>
                <a:lnTo>
                  <a:pt x="1053" y="587"/>
                </a:lnTo>
                <a:lnTo>
                  <a:pt x="1048" y="587"/>
                </a:lnTo>
                <a:lnTo>
                  <a:pt x="1043" y="593"/>
                </a:lnTo>
                <a:lnTo>
                  <a:pt x="1048" y="593"/>
                </a:lnTo>
                <a:lnTo>
                  <a:pt x="1048" y="598"/>
                </a:lnTo>
                <a:lnTo>
                  <a:pt x="1048" y="603"/>
                </a:lnTo>
                <a:lnTo>
                  <a:pt x="1048" y="609"/>
                </a:lnTo>
                <a:lnTo>
                  <a:pt x="1048" y="614"/>
                </a:lnTo>
                <a:lnTo>
                  <a:pt x="1043" y="614"/>
                </a:lnTo>
                <a:lnTo>
                  <a:pt x="1043" y="619"/>
                </a:lnTo>
                <a:lnTo>
                  <a:pt x="1037" y="619"/>
                </a:lnTo>
                <a:lnTo>
                  <a:pt x="1032" y="619"/>
                </a:lnTo>
                <a:lnTo>
                  <a:pt x="1027" y="609"/>
                </a:lnTo>
                <a:lnTo>
                  <a:pt x="1027" y="614"/>
                </a:lnTo>
                <a:lnTo>
                  <a:pt x="1021" y="614"/>
                </a:lnTo>
                <a:lnTo>
                  <a:pt x="1021" y="609"/>
                </a:lnTo>
                <a:lnTo>
                  <a:pt x="1016" y="603"/>
                </a:lnTo>
                <a:lnTo>
                  <a:pt x="1016" y="598"/>
                </a:lnTo>
                <a:lnTo>
                  <a:pt x="1011" y="598"/>
                </a:lnTo>
                <a:lnTo>
                  <a:pt x="1005" y="598"/>
                </a:lnTo>
                <a:lnTo>
                  <a:pt x="1000" y="598"/>
                </a:lnTo>
                <a:lnTo>
                  <a:pt x="995" y="598"/>
                </a:lnTo>
                <a:lnTo>
                  <a:pt x="990" y="598"/>
                </a:lnTo>
                <a:lnTo>
                  <a:pt x="990" y="593"/>
                </a:lnTo>
                <a:lnTo>
                  <a:pt x="984" y="593"/>
                </a:lnTo>
                <a:lnTo>
                  <a:pt x="984" y="587"/>
                </a:lnTo>
                <a:lnTo>
                  <a:pt x="979" y="587"/>
                </a:lnTo>
                <a:lnTo>
                  <a:pt x="974" y="587"/>
                </a:lnTo>
                <a:lnTo>
                  <a:pt x="968" y="587"/>
                </a:lnTo>
                <a:lnTo>
                  <a:pt x="968" y="593"/>
                </a:lnTo>
                <a:lnTo>
                  <a:pt x="968" y="587"/>
                </a:lnTo>
                <a:lnTo>
                  <a:pt x="963" y="593"/>
                </a:lnTo>
                <a:lnTo>
                  <a:pt x="958" y="593"/>
                </a:lnTo>
                <a:lnTo>
                  <a:pt x="958" y="587"/>
                </a:lnTo>
                <a:lnTo>
                  <a:pt x="953" y="587"/>
                </a:lnTo>
                <a:lnTo>
                  <a:pt x="947" y="587"/>
                </a:lnTo>
                <a:lnTo>
                  <a:pt x="942" y="587"/>
                </a:lnTo>
                <a:lnTo>
                  <a:pt x="942" y="582"/>
                </a:lnTo>
                <a:lnTo>
                  <a:pt x="937" y="582"/>
                </a:lnTo>
                <a:lnTo>
                  <a:pt x="937" y="577"/>
                </a:lnTo>
                <a:lnTo>
                  <a:pt x="931" y="571"/>
                </a:lnTo>
                <a:lnTo>
                  <a:pt x="931" y="566"/>
                </a:lnTo>
                <a:lnTo>
                  <a:pt x="926" y="566"/>
                </a:lnTo>
                <a:lnTo>
                  <a:pt x="921" y="566"/>
                </a:lnTo>
                <a:lnTo>
                  <a:pt x="915" y="566"/>
                </a:lnTo>
                <a:lnTo>
                  <a:pt x="910" y="566"/>
                </a:lnTo>
                <a:lnTo>
                  <a:pt x="910" y="561"/>
                </a:lnTo>
                <a:lnTo>
                  <a:pt x="905" y="561"/>
                </a:lnTo>
                <a:lnTo>
                  <a:pt x="900" y="561"/>
                </a:lnTo>
                <a:lnTo>
                  <a:pt x="900" y="566"/>
                </a:lnTo>
                <a:lnTo>
                  <a:pt x="894" y="566"/>
                </a:lnTo>
                <a:lnTo>
                  <a:pt x="894" y="561"/>
                </a:lnTo>
                <a:lnTo>
                  <a:pt x="889" y="561"/>
                </a:lnTo>
                <a:lnTo>
                  <a:pt x="884" y="561"/>
                </a:lnTo>
                <a:lnTo>
                  <a:pt x="878" y="561"/>
                </a:lnTo>
                <a:lnTo>
                  <a:pt x="878" y="556"/>
                </a:lnTo>
                <a:lnTo>
                  <a:pt x="873" y="556"/>
                </a:lnTo>
                <a:lnTo>
                  <a:pt x="868" y="556"/>
                </a:lnTo>
                <a:lnTo>
                  <a:pt x="863" y="556"/>
                </a:lnTo>
                <a:lnTo>
                  <a:pt x="857" y="556"/>
                </a:lnTo>
                <a:lnTo>
                  <a:pt x="852" y="556"/>
                </a:lnTo>
                <a:lnTo>
                  <a:pt x="847" y="556"/>
                </a:lnTo>
                <a:lnTo>
                  <a:pt x="847" y="561"/>
                </a:lnTo>
                <a:lnTo>
                  <a:pt x="847" y="556"/>
                </a:lnTo>
                <a:lnTo>
                  <a:pt x="841" y="556"/>
                </a:lnTo>
                <a:lnTo>
                  <a:pt x="836" y="556"/>
                </a:lnTo>
                <a:lnTo>
                  <a:pt x="836" y="550"/>
                </a:lnTo>
                <a:lnTo>
                  <a:pt x="836" y="545"/>
                </a:lnTo>
                <a:lnTo>
                  <a:pt x="836" y="540"/>
                </a:lnTo>
                <a:lnTo>
                  <a:pt x="831" y="540"/>
                </a:lnTo>
                <a:lnTo>
                  <a:pt x="825" y="540"/>
                </a:lnTo>
                <a:lnTo>
                  <a:pt x="820" y="540"/>
                </a:lnTo>
                <a:lnTo>
                  <a:pt x="815" y="540"/>
                </a:lnTo>
                <a:lnTo>
                  <a:pt x="810" y="540"/>
                </a:lnTo>
                <a:lnTo>
                  <a:pt x="804" y="540"/>
                </a:lnTo>
                <a:lnTo>
                  <a:pt x="804" y="545"/>
                </a:lnTo>
                <a:lnTo>
                  <a:pt x="799" y="545"/>
                </a:lnTo>
                <a:lnTo>
                  <a:pt x="794" y="545"/>
                </a:lnTo>
                <a:lnTo>
                  <a:pt x="788" y="545"/>
                </a:lnTo>
                <a:lnTo>
                  <a:pt x="783" y="545"/>
                </a:lnTo>
                <a:lnTo>
                  <a:pt x="783" y="550"/>
                </a:lnTo>
                <a:lnTo>
                  <a:pt x="783" y="545"/>
                </a:lnTo>
                <a:lnTo>
                  <a:pt x="778" y="545"/>
                </a:lnTo>
                <a:lnTo>
                  <a:pt x="773" y="545"/>
                </a:lnTo>
                <a:lnTo>
                  <a:pt x="773" y="550"/>
                </a:lnTo>
                <a:lnTo>
                  <a:pt x="767" y="550"/>
                </a:lnTo>
                <a:lnTo>
                  <a:pt x="773" y="550"/>
                </a:lnTo>
                <a:lnTo>
                  <a:pt x="767" y="550"/>
                </a:lnTo>
                <a:lnTo>
                  <a:pt x="762" y="550"/>
                </a:lnTo>
                <a:lnTo>
                  <a:pt x="762" y="545"/>
                </a:lnTo>
                <a:lnTo>
                  <a:pt x="757" y="545"/>
                </a:lnTo>
                <a:lnTo>
                  <a:pt x="757" y="540"/>
                </a:lnTo>
                <a:lnTo>
                  <a:pt x="751" y="540"/>
                </a:lnTo>
                <a:lnTo>
                  <a:pt x="746" y="540"/>
                </a:lnTo>
                <a:lnTo>
                  <a:pt x="746" y="545"/>
                </a:lnTo>
                <a:lnTo>
                  <a:pt x="746" y="540"/>
                </a:lnTo>
                <a:lnTo>
                  <a:pt x="741" y="540"/>
                </a:lnTo>
                <a:lnTo>
                  <a:pt x="741" y="545"/>
                </a:lnTo>
                <a:lnTo>
                  <a:pt x="735" y="545"/>
                </a:lnTo>
                <a:lnTo>
                  <a:pt x="730" y="545"/>
                </a:lnTo>
                <a:lnTo>
                  <a:pt x="725" y="545"/>
                </a:lnTo>
                <a:lnTo>
                  <a:pt x="725" y="550"/>
                </a:lnTo>
                <a:lnTo>
                  <a:pt x="720" y="550"/>
                </a:lnTo>
                <a:lnTo>
                  <a:pt x="714" y="550"/>
                </a:lnTo>
                <a:lnTo>
                  <a:pt x="709" y="550"/>
                </a:lnTo>
                <a:lnTo>
                  <a:pt x="709" y="556"/>
                </a:lnTo>
                <a:lnTo>
                  <a:pt x="704" y="556"/>
                </a:lnTo>
                <a:lnTo>
                  <a:pt x="698" y="556"/>
                </a:lnTo>
                <a:lnTo>
                  <a:pt x="693" y="556"/>
                </a:lnTo>
                <a:lnTo>
                  <a:pt x="693" y="561"/>
                </a:lnTo>
                <a:lnTo>
                  <a:pt x="693" y="566"/>
                </a:lnTo>
                <a:lnTo>
                  <a:pt x="688" y="566"/>
                </a:lnTo>
                <a:lnTo>
                  <a:pt x="688" y="561"/>
                </a:lnTo>
                <a:lnTo>
                  <a:pt x="683" y="561"/>
                </a:lnTo>
                <a:lnTo>
                  <a:pt x="683" y="566"/>
                </a:lnTo>
                <a:lnTo>
                  <a:pt x="677" y="566"/>
                </a:lnTo>
                <a:lnTo>
                  <a:pt x="672" y="566"/>
                </a:lnTo>
                <a:lnTo>
                  <a:pt x="667" y="566"/>
                </a:lnTo>
                <a:lnTo>
                  <a:pt x="661" y="566"/>
                </a:lnTo>
                <a:lnTo>
                  <a:pt x="656" y="566"/>
                </a:lnTo>
                <a:lnTo>
                  <a:pt x="651" y="566"/>
                </a:lnTo>
                <a:lnTo>
                  <a:pt x="645" y="566"/>
                </a:lnTo>
                <a:lnTo>
                  <a:pt x="640" y="566"/>
                </a:lnTo>
                <a:lnTo>
                  <a:pt x="640" y="561"/>
                </a:lnTo>
                <a:lnTo>
                  <a:pt x="635" y="561"/>
                </a:lnTo>
                <a:lnTo>
                  <a:pt x="630" y="561"/>
                </a:lnTo>
                <a:lnTo>
                  <a:pt x="630" y="556"/>
                </a:lnTo>
                <a:lnTo>
                  <a:pt x="630" y="550"/>
                </a:lnTo>
                <a:lnTo>
                  <a:pt x="624" y="550"/>
                </a:lnTo>
                <a:lnTo>
                  <a:pt x="624" y="545"/>
                </a:lnTo>
                <a:lnTo>
                  <a:pt x="619" y="545"/>
                </a:lnTo>
                <a:lnTo>
                  <a:pt x="598" y="550"/>
                </a:lnTo>
                <a:lnTo>
                  <a:pt x="524" y="561"/>
                </a:lnTo>
                <a:lnTo>
                  <a:pt x="524" y="577"/>
                </a:lnTo>
                <a:lnTo>
                  <a:pt x="518" y="603"/>
                </a:lnTo>
                <a:lnTo>
                  <a:pt x="513" y="646"/>
                </a:lnTo>
                <a:lnTo>
                  <a:pt x="508" y="651"/>
                </a:lnTo>
                <a:lnTo>
                  <a:pt x="508" y="667"/>
                </a:lnTo>
                <a:lnTo>
                  <a:pt x="503" y="667"/>
                </a:lnTo>
                <a:lnTo>
                  <a:pt x="497" y="672"/>
                </a:lnTo>
                <a:lnTo>
                  <a:pt x="492" y="672"/>
                </a:lnTo>
                <a:lnTo>
                  <a:pt x="487" y="672"/>
                </a:lnTo>
                <a:lnTo>
                  <a:pt x="481" y="672"/>
                </a:lnTo>
                <a:lnTo>
                  <a:pt x="481" y="677"/>
                </a:lnTo>
                <a:lnTo>
                  <a:pt x="476" y="677"/>
                </a:lnTo>
                <a:lnTo>
                  <a:pt x="471" y="677"/>
                </a:lnTo>
                <a:lnTo>
                  <a:pt x="465" y="677"/>
                </a:lnTo>
                <a:lnTo>
                  <a:pt x="460" y="677"/>
                </a:lnTo>
                <a:lnTo>
                  <a:pt x="460" y="683"/>
                </a:lnTo>
                <a:lnTo>
                  <a:pt x="455" y="683"/>
                </a:lnTo>
                <a:lnTo>
                  <a:pt x="450" y="683"/>
                </a:lnTo>
                <a:lnTo>
                  <a:pt x="450" y="688"/>
                </a:lnTo>
                <a:lnTo>
                  <a:pt x="444" y="688"/>
                </a:lnTo>
                <a:lnTo>
                  <a:pt x="439" y="688"/>
                </a:lnTo>
                <a:lnTo>
                  <a:pt x="434" y="688"/>
                </a:lnTo>
                <a:lnTo>
                  <a:pt x="434" y="693"/>
                </a:lnTo>
                <a:lnTo>
                  <a:pt x="428" y="693"/>
                </a:lnTo>
                <a:lnTo>
                  <a:pt x="428" y="699"/>
                </a:lnTo>
                <a:lnTo>
                  <a:pt x="423" y="699"/>
                </a:lnTo>
                <a:lnTo>
                  <a:pt x="423" y="704"/>
                </a:lnTo>
                <a:lnTo>
                  <a:pt x="418" y="704"/>
                </a:lnTo>
                <a:lnTo>
                  <a:pt x="413" y="704"/>
                </a:lnTo>
                <a:lnTo>
                  <a:pt x="413" y="709"/>
                </a:lnTo>
                <a:lnTo>
                  <a:pt x="407" y="709"/>
                </a:lnTo>
                <a:lnTo>
                  <a:pt x="407" y="714"/>
                </a:lnTo>
                <a:lnTo>
                  <a:pt x="402" y="714"/>
                </a:lnTo>
                <a:lnTo>
                  <a:pt x="402" y="720"/>
                </a:lnTo>
                <a:lnTo>
                  <a:pt x="397" y="720"/>
                </a:lnTo>
                <a:lnTo>
                  <a:pt x="397" y="725"/>
                </a:lnTo>
                <a:lnTo>
                  <a:pt x="397" y="730"/>
                </a:lnTo>
                <a:lnTo>
                  <a:pt x="397" y="736"/>
                </a:lnTo>
                <a:lnTo>
                  <a:pt x="391" y="736"/>
                </a:lnTo>
                <a:lnTo>
                  <a:pt x="391" y="741"/>
                </a:lnTo>
                <a:lnTo>
                  <a:pt x="386" y="741"/>
                </a:lnTo>
                <a:lnTo>
                  <a:pt x="386" y="746"/>
                </a:lnTo>
                <a:lnTo>
                  <a:pt x="381" y="746"/>
                </a:lnTo>
                <a:lnTo>
                  <a:pt x="381" y="751"/>
                </a:lnTo>
                <a:lnTo>
                  <a:pt x="381" y="746"/>
                </a:lnTo>
                <a:lnTo>
                  <a:pt x="375" y="746"/>
                </a:lnTo>
                <a:lnTo>
                  <a:pt x="370" y="741"/>
                </a:lnTo>
                <a:lnTo>
                  <a:pt x="365" y="741"/>
                </a:lnTo>
                <a:lnTo>
                  <a:pt x="360" y="741"/>
                </a:lnTo>
                <a:lnTo>
                  <a:pt x="360" y="736"/>
                </a:lnTo>
                <a:lnTo>
                  <a:pt x="354" y="736"/>
                </a:lnTo>
                <a:lnTo>
                  <a:pt x="354" y="730"/>
                </a:lnTo>
                <a:lnTo>
                  <a:pt x="349" y="730"/>
                </a:lnTo>
                <a:lnTo>
                  <a:pt x="349" y="725"/>
                </a:lnTo>
                <a:lnTo>
                  <a:pt x="344" y="725"/>
                </a:lnTo>
                <a:lnTo>
                  <a:pt x="344" y="730"/>
                </a:lnTo>
                <a:lnTo>
                  <a:pt x="338" y="730"/>
                </a:lnTo>
                <a:lnTo>
                  <a:pt x="333" y="730"/>
                </a:lnTo>
                <a:lnTo>
                  <a:pt x="333" y="736"/>
                </a:lnTo>
                <a:lnTo>
                  <a:pt x="328" y="736"/>
                </a:lnTo>
                <a:lnTo>
                  <a:pt x="328" y="730"/>
                </a:lnTo>
                <a:lnTo>
                  <a:pt x="328" y="725"/>
                </a:lnTo>
                <a:lnTo>
                  <a:pt x="328" y="720"/>
                </a:lnTo>
                <a:lnTo>
                  <a:pt x="323" y="714"/>
                </a:lnTo>
                <a:lnTo>
                  <a:pt x="323" y="709"/>
                </a:lnTo>
                <a:lnTo>
                  <a:pt x="323" y="704"/>
                </a:lnTo>
                <a:lnTo>
                  <a:pt x="317" y="704"/>
                </a:lnTo>
                <a:lnTo>
                  <a:pt x="317" y="699"/>
                </a:lnTo>
                <a:lnTo>
                  <a:pt x="317" y="693"/>
                </a:lnTo>
                <a:lnTo>
                  <a:pt x="312" y="693"/>
                </a:lnTo>
                <a:lnTo>
                  <a:pt x="312" y="688"/>
                </a:lnTo>
                <a:lnTo>
                  <a:pt x="307" y="688"/>
                </a:lnTo>
                <a:lnTo>
                  <a:pt x="307" y="683"/>
                </a:lnTo>
                <a:lnTo>
                  <a:pt x="301" y="688"/>
                </a:lnTo>
                <a:lnTo>
                  <a:pt x="301" y="693"/>
                </a:lnTo>
                <a:lnTo>
                  <a:pt x="301" y="699"/>
                </a:lnTo>
                <a:lnTo>
                  <a:pt x="296" y="699"/>
                </a:lnTo>
                <a:lnTo>
                  <a:pt x="291" y="699"/>
                </a:lnTo>
                <a:lnTo>
                  <a:pt x="291" y="693"/>
                </a:lnTo>
                <a:lnTo>
                  <a:pt x="285" y="693"/>
                </a:lnTo>
                <a:lnTo>
                  <a:pt x="280" y="693"/>
                </a:lnTo>
                <a:lnTo>
                  <a:pt x="280" y="688"/>
                </a:lnTo>
                <a:lnTo>
                  <a:pt x="280" y="683"/>
                </a:lnTo>
                <a:lnTo>
                  <a:pt x="275" y="683"/>
                </a:lnTo>
                <a:lnTo>
                  <a:pt x="275" y="677"/>
                </a:lnTo>
                <a:lnTo>
                  <a:pt x="275" y="672"/>
                </a:lnTo>
                <a:lnTo>
                  <a:pt x="275" y="667"/>
                </a:lnTo>
                <a:lnTo>
                  <a:pt x="280" y="667"/>
                </a:lnTo>
                <a:lnTo>
                  <a:pt x="280" y="661"/>
                </a:lnTo>
                <a:lnTo>
                  <a:pt x="280" y="656"/>
                </a:lnTo>
                <a:lnTo>
                  <a:pt x="280" y="651"/>
                </a:lnTo>
                <a:lnTo>
                  <a:pt x="280" y="646"/>
                </a:lnTo>
                <a:lnTo>
                  <a:pt x="280" y="640"/>
                </a:lnTo>
                <a:lnTo>
                  <a:pt x="285" y="640"/>
                </a:lnTo>
                <a:lnTo>
                  <a:pt x="291" y="640"/>
                </a:lnTo>
                <a:lnTo>
                  <a:pt x="291" y="646"/>
                </a:lnTo>
                <a:lnTo>
                  <a:pt x="296" y="646"/>
                </a:lnTo>
                <a:lnTo>
                  <a:pt x="301" y="646"/>
                </a:lnTo>
                <a:lnTo>
                  <a:pt x="301" y="640"/>
                </a:lnTo>
                <a:lnTo>
                  <a:pt x="307" y="640"/>
                </a:lnTo>
                <a:lnTo>
                  <a:pt x="312" y="640"/>
                </a:lnTo>
                <a:lnTo>
                  <a:pt x="317" y="640"/>
                </a:lnTo>
                <a:lnTo>
                  <a:pt x="317" y="635"/>
                </a:lnTo>
                <a:lnTo>
                  <a:pt x="317" y="630"/>
                </a:lnTo>
                <a:lnTo>
                  <a:pt x="323" y="624"/>
                </a:lnTo>
                <a:lnTo>
                  <a:pt x="323" y="619"/>
                </a:lnTo>
                <a:lnTo>
                  <a:pt x="328" y="614"/>
                </a:lnTo>
                <a:lnTo>
                  <a:pt x="328" y="609"/>
                </a:lnTo>
                <a:lnTo>
                  <a:pt x="323" y="609"/>
                </a:lnTo>
                <a:lnTo>
                  <a:pt x="317" y="609"/>
                </a:lnTo>
                <a:lnTo>
                  <a:pt x="312" y="609"/>
                </a:lnTo>
                <a:lnTo>
                  <a:pt x="307" y="609"/>
                </a:lnTo>
                <a:lnTo>
                  <a:pt x="301" y="603"/>
                </a:lnTo>
                <a:lnTo>
                  <a:pt x="296" y="603"/>
                </a:lnTo>
                <a:lnTo>
                  <a:pt x="291" y="603"/>
                </a:lnTo>
                <a:lnTo>
                  <a:pt x="285" y="603"/>
                </a:lnTo>
                <a:lnTo>
                  <a:pt x="280" y="603"/>
                </a:lnTo>
                <a:lnTo>
                  <a:pt x="275" y="603"/>
                </a:lnTo>
                <a:lnTo>
                  <a:pt x="270" y="598"/>
                </a:lnTo>
                <a:lnTo>
                  <a:pt x="264" y="598"/>
                </a:lnTo>
                <a:lnTo>
                  <a:pt x="259" y="598"/>
                </a:lnTo>
                <a:lnTo>
                  <a:pt x="254" y="598"/>
                </a:lnTo>
                <a:lnTo>
                  <a:pt x="248" y="598"/>
                </a:lnTo>
                <a:lnTo>
                  <a:pt x="243" y="598"/>
                </a:lnTo>
                <a:lnTo>
                  <a:pt x="238" y="598"/>
                </a:lnTo>
                <a:lnTo>
                  <a:pt x="238" y="593"/>
                </a:lnTo>
                <a:lnTo>
                  <a:pt x="233" y="593"/>
                </a:lnTo>
                <a:lnTo>
                  <a:pt x="227" y="593"/>
                </a:lnTo>
                <a:lnTo>
                  <a:pt x="227" y="587"/>
                </a:lnTo>
                <a:lnTo>
                  <a:pt x="222" y="587"/>
                </a:lnTo>
                <a:lnTo>
                  <a:pt x="217" y="587"/>
                </a:lnTo>
                <a:lnTo>
                  <a:pt x="211" y="587"/>
                </a:lnTo>
                <a:lnTo>
                  <a:pt x="206" y="587"/>
                </a:lnTo>
                <a:lnTo>
                  <a:pt x="206" y="593"/>
                </a:lnTo>
                <a:lnTo>
                  <a:pt x="201" y="593"/>
                </a:lnTo>
                <a:lnTo>
                  <a:pt x="195" y="593"/>
                </a:lnTo>
                <a:lnTo>
                  <a:pt x="190" y="593"/>
                </a:lnTo>
                <a:lnTo>
                  <a:pt x="185" y="587"/>
                </a:lnTo>
                <a:lnTo>
                  <a:pt x="180" y="587"/>
                </a:lnTo>
                <a:lnTo>
                  <a:pt x="180" y="593"/>
                </a:lnTo>
                <a:lnTo>
                  <a:pt x="180" y="598"/>
                </a:lnTo>
                <a:lnTo>
                  <a:pt x="180" y="603"/>
                </a:lnTo>
                <a:lnTo>
                  <a:pt x="174" y="603"/>
                </a:lnTo>
                <a:lnTo>
                  <a:pt x="174" y="609"/>
                </a:lnTo>
                <a:lnTo>
                  <a:pt x="174" y="614"/>
                </a:lnTo>
                <a:lnTo>
                  <a:pt x="169" y="614"/>
                </a:lnTo>
                <a:lnTo>
                  <a:pt x="169" y="619"/>
                </a:lnTo>
                <a:lnTo>
                  <a:pt x="164" y="619"/>
                </a:lnTo>
                <a:lnTo>
                  <a:pt x="164" y="624"/>
                </a:lnTo>
                <a:lnTo>
                  <a:pt x="169" y="624"/>
                </a:lnTo>
                <a:lnTo>
                  <a:pt x="169" y="630"/>
                </a:lnTo>
                <a:lnTo>
                  <a:pt x="174" y="630"/>
                </a:lnTo>
                <a:lnTo>
                  <a:pt x="174" y="635"/>
                </a:lnTo>
                <a:lnTo>
                  <a:pt x="180" y="635"/>
                </a:lnTo>
                <a:lnTo>
                  <a:pt x="180" y="640"/>
                </a:lnTo>
                <a:lnTo>
                  <a:pt x="180" y="646"/>
                </a:lnTo>
                <a:lnTo>
                  <a:pt x="180" y="651"/>
                </a:lnTo>
                <a:lnTo>
                  <a:pt x="180" y="656"/>
                </a:lnTo>
                <a:lnTo>
                  <a:pt x="174" y="656"/>
                </a:lnTo>
                <a:lnTo>
                  <a:pt x="174" y="661"/>
                </a:lnTo>
                <a:lnTo>
                  <a:pt x="180" y="667"/>
                </a:lnTo>
                <a:lnTo>
                  <a:pt x="174" y="667"/>
                </a:lnTo>
                <a:lnTo>
                  <a:pt x="174" y="672"/>
                </a:lnTo>
                <a:lnTo>
                  <a:pt x="174" y="677"/>
                </a:lnTo>
                <a:lnTo>
                  <a:pt x="174" y="683"/>
                </a:lnTo>
                <a:lnTo>
                  <a:pt x="174" y="688"/>
                </a:lnTo>
                <a:lnTo>
                  <a:pt x="174" y="693"/>
                </a:lnTo>
                <a:lnTo>
                  <a:pt x="174" y="699"/>
                </a:lnTo>
                <a:lnTo>
                  <a:pt x="169" y="699"/>
                </a:lnTo>
                <a:lnTo>
                  <a:pt x="169" y="704"/>
                </a:lnTo>
                <a:lnTo>
                  <a:pt x="164" y="704"/>
                </a:lnTo>
                <a:lnTo>
                  <a:pt x="164" y="709"/>
                </a:lnTo>
                <a:lnTo>
                  <a:pt x="158" y="709"/>
                </a:lnTo>
                <a:lnTo>
                  <a:pt x="158" y="714"/>
                </a:lnTo>
                <a:lnTo>
                  <a:pt x="153" y="714"/>
                </a:lnTo>
                <a:lnTo>
                  <a:pt x="153" y="720"/>
                </a:lnTo>
                <a:lnTo>
                  <a:pt x="148" y="720"/>
                </a:lnTo>
                <a:lnTo>
                  <a:pt x="148" y="725"/>
                </a:lnTo>
                <a:lnTo>
                  <a:pt x="143" y="725"/>
                </a:lnTo>
                <a:lnTo>
                  <a:pt x="143" y="730"/>
                </a:lnTo>
                <a:lnTo>
                  <a:pt x="137" y="730"/>
                </a:lnTo>
                <a:lnTo>
                  <a:pt x="137" y="736"/>
                </a:lnTo>
                <a:lnTo>
                  <a:pt x="137" y="741"/>
                </a:lnTo>
                <a:lnTo>
                  <a:pt x="137" y="746"/>
                </a:lnTo>
                <a:lnTo>
                  <a:pt x="132" y="746"/>
                </a:lnTo>
                <a:lnTo>
                  <a:pt x="132" y="751"/>
                </a:lnTo>
                <a:lnTo>
                  <a:pt x="132" y="757"/>
                </a:lnTo>
                <a:lnTo>
                  <a:pt x="132" y="762"/>
                </a:lnTo>
                <a:lnTo>
                  <a:pt x="127" y="762"/>
                </a:lnTo>
                <a:lnTo>
                  <a:pt x="127" y="767"/>
                </a:lnTo>
                <a:lnTo>
                  <a:pt x="121" y="773"/>
                </a:lnTo>
                <a:lnTo>
                  <a:pt x="121" y="778"/>
                </a:lnTo>
                <a:lnTo>
                  <a:pt x="121" y="783"/>
                </a:lnTo>
                <a:lnTo>
                  <a:pt x="121" y="789"/>
                </a:lnTo>
                <a:lnTo>
                  <a:pt x="127" y="794"/>
                </a:lnTo>
                <a:lnTo>
                  <a:pt x="121" y="794"/>
                </a:lnTo>
                <a:lnTo>
                  <a:pt x="121" y="799"/>
                </a:lnTo>
                <a:lnTo>
                  <a:pt x="116" y="799"/>
                </a:lnTo>
                <a:lnTo>
                  <a:pt x="116" y="804"/>
                </a:lnTo>
                <a:lnTo>
                  <a:pt x="111" y="804"/>
                </a:lnTo>
                <a:lnTo>
                  <a:pt x="105" y="804"/>
                </a:lnTo>
                <a:lnTo>
                  <a:pt x="105" y="799"/>
                </a:lnTo>
                <a:lnTo>
                  <a:pt x="100" y="799"/>
                </a:lnTo>
                <a:lnTo>
                  <a:pt x="95" y="799"/>
                </a:lnTo>
                <a:lnTo>
                  <a:pt x="90" y="799"/>
                </a:lnTo>
                <a:lnTo>
                  <a:pt x="90" y="794"/>
                </a:lnTo>
                <a:lnTo>
                  <a:pt x="95" y="789"/>
                </a:lnTo>
                <a:lnTo>
                  <a:pt x="100" y="789"/>
                </a:lnTo>
                <a:lnTo>
                  <a:pt x="100" y="783"/>
                </a:lnTo>
                <a:lnTo>
                  <a:pt x="95" y="783"/>
                </a:lnTo>
                <a:lnTo>
                  <a:pt x="100" y="783"/>
                </a:lnTo>
                <a:lnTo>
                  <a:pt x="95" y="783"/>
                </a:lnTo>
                <a:lnTo>
                  <a:pt x="100" y="778"/>
                </a:lnTo>
                <a:lnTo>
                  <a:pt x="95" y="778"/>
                </a:lnTo>
                <a:lnTo>
                  <a:pt x="95" y="773"/>
                </a:lnTo>
                <a:lnTo>
                  <a:pt x="95" y="767"/>
                </a:lnTo>
                <a:lnTo>
                  <a:pt x="95" y="762"/>
                </a:lnTo>
                <a:lnTo>
                  <a:pt x="95" y="757"/>
                </a:lnTo>
                <a:lnTo>
                  <a:pt x="100" y="757"/>
                </a:lnTo>
                <a:lnTo>
                  <a:pt x="95" y="751"/>
                </a:lnTo>
                <a:lnTo>
                  <a:pt x="100" y="751"/>
                </a:lnTo>
                <a:lnTo>
                  <a:pt x="95" y="746"/>
                </a:lnTo>
                <a:lnTo>
                  <a:pt x="95" y="741"/>
                </a:lnTo>
                <a:lnTo>
                  <a:pt x="95" y="736"/>
                </a:lnTo>
                <a:lnTo>
                  <a:pt x="95" y="730"/>
                </a:lnTo>
                <a:lnTo>
                  <a:pt x="95" y="725"/>
                </a:lnTo>
                <a:lnTo>
                  <a:pt x="95" y="720"/>
                </a:lnTo>
                <a:lnTo>
                  <a:pt x="95" y="714"/>
                </a:lnTo>
                <a:lnTo>
                  <a:pt x="95" y="709"/>
                </a:lnTo>
                <a:lnTo>
                  <a:pt x="100" y="709"/>
                </a:lnTo>
                <a:lnTo>
                  <a:pt x="100" y="704"/>
                </a:lnTo>
                <a:lnTo>
                  <a:pt x="100" y="699"/>
                </a:lnTo>
                <a:lnTo>
                  <a:pt x="95" y="699"/>
                </a:lnTo>
                <a:lnTo>
                  <a:pt x="100" y="693"/>
                </a:lnTo>
                <a:lnTo>
                  <a:pt x="95" y="693"/>
                </a:lnTo>
                <a:lnTo>
                  <a:pt x="95" y="688"/>
                </a:lnTo>
                <a:lnTo>
                  <a:pt x="90" y="688"/>
                </a:lnTo>
                <a:lnTo>
                  <a:pt x="90" y="683"/>
                </a:lnTo>
                <a:lnTo>
                  <a:pt x="84" y="683"/>
                </a:lnTo>
                <a:lnTo>
                  <a:pt x="84" y="677"/>
                </a:lnTo>
                <a:lnTo>
                  <a:pt x="84" y="672"/>
                </a:lnTo>
                <a:lnTo>
                  <a:pt x="79" y="667"/>
                </a:lnTo>
                <a:lnTo>
                  <a:pt x="74" y="667"/>
                </a:lnTo>
                <a:lnTo>
                  <a:pt x="74" y="661"/>
                </a:lnTo>
                <a:lnTo>
                  <a:pt x="68" y="656"/>
                </a:lnTo>
                <a:lnTo>
                  <a:pt x="68" y="651"/>
                </a:lnTo>
                <a:lnTo>
                  <a:pt x="68" y="646"/>
                </a:lnTo>
                <a:lnTo>
                  <a:pt x="68" y="640"/>
                </a:lnTo>
                <a:lnTo>
                  <a:pt x="68" y="635"/>
                </a:lnTo>
                <a:lnTo>
                  <a:pt x="68" y="630"/>
                </a:lnTo>
                <a:lnTo>
                  <a:pt x="63" y="630"/>
                </a:lnTo>
                <a:lnTo>
                  <a:pt x="63" y="624"/>
                </a:lnTo>
                <a:lnTo>
                  <a:pt x="63" y="619"/>
                </a:lnTo>
                <a:lnTo>
                  <a:pt x="68" y="619"/>
                </a:lnTo>
                <a:lnTo>
                  <a:pt x="68" y="614"/>
                </a:lnTo>
                <a:lnTo>
                  <a:pt x="68" y="609"/>
                </a:lnTo>
                <a:lnTo>
                  <a:pt x="74" y="609"/>
                </a:lnTo>
                <a:lnTo>
                  <a:pt x="74" y="603"/>
                </a:lnTo>
                <a:lnTo>
                  <a:pt x="74" y="598"/>
                </a:lnTo>
                <a:lnTo>
                  <a:pt x="74" y="593"/>
                </a:lnTo>
                <a:lnTo>
                  <a:pt x="79" y="593"/>
                </a:lnTo>
                <a:lnTo>
                  <a:pt x="79" y="587"/>
                </a:lnTo>
                <a:lnTo>
                  <a:pt x="79" y="582"/>
                </a:lnTo>
                <a:lnTo>
                  <a:pt x="79" y="577"/>
                </a:lnTo>
                <a:lnTo>
                  <a:pt x="74" y="577"/>
                </a:lnTo>
                <a:lnTo>
                  <a:pt x="74" y="571"/>
                </a:lnTo>
                <a:lnTo>
                  <a:pt x="68" y="571"/>
                </a:lnTo>
                <a:lnTo>
                  <a:pt x="68" y="566"/>
                </a:lnTo>
                <a:lnTo>
                  <a:pt x="68" y="561"/>
                </a:lnTo>
                <a:lnTo>
                  <a:pt x="68" y="556"/>
                </a:lnTo>
                <a:lnTo>
                  <a:pt x="68" y="550"/>
                </a:lnTo>
                <a:lnTo>
                  <a:pt x="68" y="545"/>
                </a:lnTo>
                <a:lnTo>
                  <a:pt x="68" y="540"/>
                </a:lnTo>
                <a:lnTo>
                  <a:pt x="68" y="534"/>
                </a:lnTo>
                <a:lnTo>
                  <a:pt x="68" y="529"/>
                </a:lnTo>
                <a:lnTo>
                  <a:pt x="68" y="524"/>
                </a:lnTo>
                <a:lnTo>
                  <a:pt x="63" y="524"/>
                </a:lnTo>
                <a:lnTo>
                  <a:pt x="63" y="519"/>
                </a:lnTo>
                <a:lnTo>
                  <a:pt x="58" y="519"/>
                </a:lnTo>
                <a:lnTo>
                  <a:pt x="58" y="513"/>
                </a:lnTo>
                <a:lnTo>
                  <a:pt x="58" y="508"/>
                </a:lnTo>
                <a:lnTo>
                  <a:pt x="53" y="508"/>
                </a:lnTo>
                <a:lnTo>
                  <a:pt x="53" y="503"/>
                </a:lnTo>
                <a:lnTo>
                  <a:pt x="53" y="497"/>
                </a:lnTo>
                <a:lnTo>
                  <a:pt x="47" y="497"/>
                </a:lnTo>
                <a:lnTo>
                  <a:pt x="47" y="492"/>
                </a:lnTo>
                <a:lnTo>
                  <a:pt x="42" y="492"/>
                </a:lnTo>
                <a:lnTo>
                  <a:pt x="42" y="487"/>
                </a:lnTo>
                <a:lnTo>
                  <a:pt x="37" y="487"/>
                </a:lnTo>
                <a:lnTo>
                  <a:pt x="31" y="487"/>
                </a:lnTo>
                <a:lnTo>
                  <a:pt x="26" y="487"/>
                </a:lnTo>
                <a:lnTo>
                  <a:pt x="26" y="481"/>
                </a:lnTo>
                <a:lnTo>
                  <a:pt x="21" y="481"/>
                </a:lnTo>
                <a:lnTo>
                  <a:pt x="21" y="476"/>
                </a:lnTo>
                <a:lnTo>
                  <a:pt x="26" y="476"/>
                </a:lnTo>
                <a:lnTo>
                  <a:pt x="21" y="471"/>
                </a:lnTo>
                <a:lnTo>
                  <a:pt x="26" y="471"/>
                </a:lnTo>
                <a:lnTo>
                  <a:pt x="21" y="471"/>
                </a:lnTo>
                <a:lnTo>
                  <a:pt x="26" y="471"/>
                </a:lnTo>
                <a:lnTo>
                  <a:pt x="26" y="466"/>
                </a:lnTo>
                <a:lnTo>
                  <a:pt x="26" y="460"/>
                </a:lnTo>
                <a:lnTo>
                  <a:pt x="26" y="455"/>
                </a:lnTo>
                <a:lnTo>
                  <a:pt x="26" y="450"/>
                </a:lnTo>
                <a:lnTo>
                  <a:pt x="26" y="444"/>
                </a:lnTo>
                <a:lnTo>
                  <a:pt x="26" y="439"/>
                </a:lnTo>
                <a:lnTo>
                  <a:pt x="26" y="434"/>
                </a:lnTo>
                <a:lnTo>
                  <a:pt x="26" y="429"/>
                </a:lnTo>
                <a:lnTo>
                  <a:pt x="26" y="423"/>
                </a:lnTo>
                <a:lnTo>
                  <a:pt x="21" y="423"/>
                </a:lnTo>
                <a:lnTo>
                  <a:pt x="21" y="418"/>
                </a:lnTo>
                <a:lnTo>
                  <a:pt x="21" y="413"/>
                </a:lnTo>
                <a:lnTo>
                  <a:pt x="26" y="413"/>
                </a:lnTo>
                <a:lnTo>
                  <a:pt x="26" y="407"/>
                </a:lnTo>
                <a:lnTo>
                  <a:pt x="26" y="402"/>
                </a:lnTo>
                <a:lnTo>
                  <a:pt x="26" y="397"/>
                </a:lnTo>
                <a:lnTo>
                  <a:pt x="21" y="397"/>
                </a:lnTo>
                <a:lnTo>
                  <a:pt x="21" y="391"/>
                </a:lnTo>
                <a:lnTo>
                  <a:pt x="15" y="386"/>
                </a:lnTo>
                <a:lnTo>
                  <a:pt x="10" y="386"/>
                </a:lnTo>
                <a:lnTo>
                  <a:pt x="10" y="381"/>
                </a:lnTo>
                <a:lnTo>
                  <a:pt x="5" y="381"/>
                </a:lnTo>
                <a:lnTo>
                  <a:pt x="5" y="376"/>
                </a:lnTo>
                <a:lnTo>
                  <a:pt x="5" y="370"/>
                </a:lnTo>
                <a:lnTo>
                  <a:pt x="5" y="365"/>
                </a:lnTo>
                <a:lnTo>
                  <a:pt x="0" y="365"/>
                </a:lnTo>
                <a:lnTo>
                  <a:pt x="5" y="360"/>
                </a:lnTo>
                <a:lnTo>
                  <a:pt x="5" y="354"/>
                </a:lnTo>
                <a:lnTo>
                  <a:pt x="10" y="349"/>
                </a:lnTo>
                <a:lnTo>
                  <a:pt x="10" y="344"/>
                </a:lnTo>
                <a:lnTo>
                  <a:pt x="15" y="344"/>
                </a:lnTo>
                <a:lnTo>
                  <a:pt x="21" y="338"/>
                </a:lnTo>
                <a:lnTo>
                  <a:pt x="26" y="338"/>
                </a:lnTo>
                <a:lnTo>
                  <a:pt x="31" y="338"/>
                </a:lnTo>
                <a:lnTo>
                  <a:pt x="31" y="333"/>
                </a:lnTo>
                <a:lnTo>
                  <a:pt x="37" y="328"/>
                </a:lnTo>
                <a:lnTo>
                  <a:pt x="42" y="323"/>
                </a:lnTo>
                <a:lnTo>
                  <a:pt x="47" y="317"/>
                </a:lnTo>
                <a:lnTo>
                  <a:pt x="53" y="317"/>
                </a:lnTo>
                <a:lnTo>
                  <a:pt x="58" y="317"/>
                </a:lnTo>
                <a:lnTo>
                  <a:pt x="63" y="317"/>
                </a:lnTo>
                <a:lnTo>
                  <a:pt x="68" y="317"/>
                </a:lnTo>
                <a:lnTo>
                  <a:pt x="74" y="317"/>
                </a:lnTo>
                <a:lnTo>
                  <a:pt x="79" y="317"/>
                </a:lnTo>
                <a:lnTo>
                  <a:pt x="79" y="323"/>
                </a:lnTo>
                <a:lnTo>
                  <a:pt x="84" y="328"/>
                </a:lnTo>
                <a:lnTo>
                  <a:pt x="90" y="328"/>
                </a:lnTo>
                <a:lnTo>
                  <a:pt x="90" y="333"/>
                </a:lnTo>
                <a:lnTo>
                  <a:pt x="90" y="338"/>
                </a:lnTo>
                <a:lnTo>
                  <a:pt x="95" y="344"/>
                </a:lnTo>
                <a:lnTo>
                  <a:pt x="95" y="338"/>
                </a:lnTo>
                <a:lnTo>
                  <a:pt x="95" y="333"/>
                </a:lnTo>
                <a:lnTo>
                  <a:pt x="100" y="333"/>
                </a:lnTo>
                <a:lnTo>
                  <a:pt x="100" y="328"/>
                </a:lnTo>
                <a:lnTo>
                  <a:pt x="100" y="323"/>
                </a:lnTo>
                <a:lnTo>
                  <a:pt x="100" y="317"/>
                </a:lnTo>
                <a:lnTo>
                  <a:pt x="105" y="317"/>
                </a:lnTo>
                <a:lnTo>
                  <a:pt x="105" y="312"/>
                </a:lnTo>
                <a:lnTo>
                  <a:pt x="111" y="312"/>
                </a:lnTo>
                <a:lnTo>
                  <a:pt x="111" y="307"/>
                </a:lnTo>
                <a:lnTo>
                  <a:pt x="111" y="301"/>
                </a:lnTo>
                <a:lnTo>
                  <a:pt x="111" y="296"/>
                </a:lnTo>
                <a:lnTo>
                  <a:pt x="116" y="296"/>
                </a:lnTo>
                <a:lnTo>
                  <a:pt x="121" y="296"/>
                </a:lnTo>
                <a:lnTo>
                  <a:pt x="127" y="296"/>
                </a:lnTo>
                <a:lnTo>
                  <a:pt x="127" y="291"/>
                </a:lnTo>
                <a:lnTo>
                  <a:pt x="127" y="286"/>
                </a:lnTo>
                <a:lnTo>
                  <a:pt x="127" y="280"/>
                </a:lnTo>
                <a:lnTo>
                  <a:pt x="127" y="275"/>
                </a:lnTo>
                <a:lnTo>
                  <a:pt x="127" y="270"/>
                </a:lnTo>
                <a:lnTo>
                  <a:pt x="132" y="270"/>
                </a:lnTo>
                <a:lnTo>
                  <a:pt x="137" y="270"/>
                </a:lnTo>
                <a:lnTo>
                  <a:pt x="143" y="270"/>
                </a:lnTo>
                <a:lnTo>
                  <a:pt x="148" y="275"/>
                </a:lnTo>
                <a:lnTo>
                  <a:pt x="153" y="275"/>
                </a:lnTo>
                <a:lnTo>
                  <a:pt x="158" y="280"/>
                </a:lnTo>
                <a:lnTo>
                  <a:pt x="158" y="286"/>
                </a:lnTo>
                <a:lnTo>
                  <a:pt x="164" y="286"/>
                </a:lnTo>
                <a:lnTo>
                  <a:pt x="164" y="291"/>
                </a:lnTo>
                <a:lnTo>
                  <a:pt x="169" y="291"/>
                </a:lnTo>
                <a:lnTo>
                  <a:pt x="169" y="296"/>
                </a:lnTo>
                <a:lnTo>
                  <a:pt x="174" y="296"/>
                </a:lnTo>
                <a:lnTo>
                  <a:pt x="180" y="301"/>
                </a:lnTo>
                <a:lnTo>
                  <a:pt x="185" y="301"/>
                </a:lnTo>
                <a:lnTo>
                  <a:pt x="190" y="307"/>
                </a:lnTo>
                <a:lnTo>
                  <a:pt x="190" y="312"/>
                </a:lnTo>
                <a:lnTo>
                  <a:pt x="185" y="317"/>
                </a:lnTo>
                <a:lnTo>
                  <a:pt x="180" y="317"/>
                </a:lnTo>
                <a:lnTo>
                  <a:pt x="180" y="323"/>
                </a:lnTo>
                <a:lnTo>
                  <a:pt x="174" y="323"/>
                </a:lnTo>
                <a:lnTo>
                  <a:pt x="169" y="323"/>
                </a:lnTo>
                <a:lnTo>
                  <a:pt x="169" y="328"/>
                </a:lnTo>
                <a:lnTo>
                  <a:pt x="164" y="328"/>
                </a:lnTo>
                <a:lnTo>
                  <a:pt x="164" y="333"/>
                </a:lnTo>
                <a:lnTo>
                  <a:pt x="164" y="338"/>
                </a:lnTo>
                <a:lnTo>
                  <a:pt x="169" y="338"/>
                </a:lnTo>
                <a:lnTo>
                  <a:pt x="164" y="338"/>
                </a:lnTo>
                <a:lnTo>
                  <a:pt x="164" y="344"/>
                </a:lnTo>
                <a:lnTo>
                  <a:pt x="164" y="349"/>
                </a:lnTo>
                <a:lnTo>
                  <a:pt x="169" y="354"/>
                </a:lnTo>
                <a:lnTo>
                  <a:pt x="174" y="349"/>
                </a:lnTo>
                <a:lnTo>
                  <a:pt x="180" y="344"/>
                </a:lnTo>
                <a:lnTo>
                  <a:pt x="185" y="344"/>
                </a:lnTo>
                <a:lnTo>
                  <a:pt x="190" y="344"/>
                </a:lnTo>
                <a:lnTo>
                  <a:pt x="190" y="338"/>
                </a:lnTo>
                <a:lnTo>
                  <a:pt x="195" y="338"/>
                </a:lnTo>
                <a:lnTo>
                  <a:pt x="195" y="333"/>
                </a:lnTo>
                <a:lnTo>
                  <a:pt x="201" y="333"/>
                </a:lnTo>
                <a:lnTo>
                  <a:pt x="206" y="333"/>
                </a:lnTo>
                <a:lnTo>
                  <a:pt x="206" y="328"/>
                </a:lnTo>
                <a:lnTo>
                  <a:pt x="211" y="328"/>
                </a:lnTo>
                <a:lnTo>
                  <a:pt x="211" y="323"/>
                </a:lnTo>
                <a:lnTo>
                  <a:pt x="217" y="323"/>
                </a:lnTo>
                <a:lnTo>
                  <a:pt x="217" y="317"/>
                </a:lnTo>
                <a:lnTo>
                  <a:pt x="222" y="312"/>
                </a:lnTo>
                <a:lnTo>
                  <a:pt x="227" y="307"/>
                </a:lnTo>
                <a:lnTo>
                  <a:pt x="233" y="307"/>
                </a:lnTo>
                <a:lnTo>
                  <a:pt x="238" y="307"/>
                </a:lnTo>
                <a:lnTo>
                  <a:pt x="243" y="307"/>
                </a:lnTo>
                <a:lnTo>
                  <a:pt x="248" y="307"/>
                </a:lnTo>
                <a:lnTo>
                  <a:pt x="254" y="307"/>
                </a:lnTo>
                <a:lnTo>
                  <a:pt x="259" y="307"/>
                </a:lnTo>
                <a:lnTo>
                  <a:pt x="264" y="307"/>
                </a:lnTo>
                <a:lnTo>
                  <a:pt x="270" y="307"/>
                </a:lnTo>
                <a:lnTo>
                  <a:pt x="275" y="307"/>
                </a:lnTo>
                <a:lnTo>
                  <a:pt x="280" y="307"/>
                </a:lnTo>
                <a:lnTo>
                  <a:pt x="285" y="301"/>
                </a:lnTo>
                <a:lnTo>
                  <a:pt x="291" y="301"/>
                </a:lnTo>
                <a:lnTo>
                  <a:pt x="296" y="301"/>
                </a:lnTo>
                <a:lnTo>
                  <a:pt x="301" y="307"/>
                </a:lnTo>
                <a:lnTo>
                  <a:pt x="307" y="307"/>
                </a:lnTo>
                <a:lnTo>
                  <a:pt x="312" y="307"/>
                </a:lnTo>
                <a:lnTo>
                  <a:pt x="317" y="307"/>
                </a:lnTo>
                <a:lnTo>
                  <a:pt x="317" y="312"/>
                </a:lnTo>
                <a:lnTo>
                  <a:pt x="323" y="312"/>
                </a:lnTo>
                <a:lnTo>
                  <a:pt x="328" y="312"/>
                </a:lnTo>
                <a:lnTo>
                  <a:pt x="333" y="317"/>
                </a:lnTo>
                <a:lnTo>
                  <a:pt x="338" y="317"/>
                </a:lnTo>
                <a:lnTo>
                  <a:pt x="338" y="312"/>
                </a:lnTo>
                <a:lnTo>
                  <a:pt x="344" y="312"/>
                </a:lnTo>
                <a:lnTo>
                  <a:pt x="344" y="317"/>
                </a:lnTo>
                <a:lnTo>
                  <a:pt x="349" y="317"/>
                </a:lnTo>
                <a:lnTo>
                  <a:pt x="349" y="323"/>
                </a:lnTo>
                <a:lnTo>
                  <a:pt x="349" y="328"/>
                </a:lnTo>
                <a:lnTo>
                  <a:pt x="349" y="333"/>
                </a:lnTo>
                <a:lnTo>
                  <a:pt x="354" y="338"/>
                </a:lnTo>
                <a:lnTo>
                  <a:pt x="360" y="338"/>
                </a:lnTo>
                <a:lnTo>
                  <a:pt x="360" y="333"/>
                </a:lnTo>
                <a:lnTo>
                  <a:pt x="365" y="333"/>
                </a:lnTo>
                <a:lnTo>
                  <a:pt x="370" y="333"/>
                </a:lnTo>
                <a:lnTo>
                  <a:pt x="370" y="338"/>
                </a:lnTo>
                <a:lnTo>
                  <a:pt x="370" y="344"/>
                </a:lnTo>
                <a:lnTo>
                  <a:pt x="375" y="344"/>
                </a:lnTo>
                <a:lnTo>
                  <a:pt x="375" y="349"/>
                </a:lnTo>
                <a:lnTo>
                  <a:pt x="381" y="349"/>
                </a:lnTo>
                <a:lnTo>
                  <a:pt x="381" y="354"/>
                </a:lnTo>
                <a:lnTo>
                  <a:pt x="386" y="354"/>
                </a:lnTo>
                <a:lnTo>
                  <a:pt x="391" y="354"/>
                </a:lnTo>
                <a:lnTo>
                  <a:pt x="397" y="360"/>
                </a:lnTo>
                <a:lnTo>
                  <a:pt x="397" y="354"/>
                </a:lnTo>
                <a:lnTo>
                  <a:pt x="402" y="354"/>
                </a:lnTo>
                <a:lnTo>
                  <a:pt x="402" y="349"/>
                </a:lnTo>
                <a:lnTo>
                  <a:pt x="407" y="344"/>
                </a:lnTo>
                <a:lnTo>
                  <a:pt x="407" y="338"/>
                </a:lnTo>
                <a:lnTo>
                  <a:pt x="413" y="338"/>
                </a:lnTo>
                <a:lnTo>
                  <a:pt x="418" y="333"/>
                </a:lnTo>
                <a:lnTo>
                  <a:pt x="423" y="328"/>
                </a:lnTo>
                <a:lnTo>
                  <a:pt x="428" y="328"/>
                </a:lnTo>
                <a:lnTo>
                  <a:pt x="434" y="328"/>
                </a:lnTo>
                <a:lnTo>
                  <a:pt x="434" y="323"/>
                </a:lnTo>
                <a:lnTo>
                  <a:pt x="439" y="323"/>
                </a:lnTo>
                <a:lnTo>
                  <a:pt x="444" y="317"/>
                </a:lnTo>
                <a:lnTo>
                  <a:pt x="450" y="317"/>
                </a:lnTo>
                <a:lnTo>
                  <a:pt x="455" y="317"/>
                </a:lnTo>
                <a:lnTo>
                  <a:pt x="455" y="312"/>
                </a:lnTo>
                <a:lnTo>
                  <a:pt x="460" y="312"/>
                </a:lnTo>
                <a:lnTo>
                  <a:pt x="460" y="317"/>
                </a:lnTo>
                <a:lnTo>
                  <a:pt x="460" y="323"/>
                </a:lnTo>
                <a:lnTo>
                  <a:pt x="460" y="328"/>
                </a:lnTo>
                <a:lnTo>
                  <a:pt x="465" y="328"/>
                </a:lnTo>
                <a:lnTo>
                  <a:pt x="465" y="333"/>
                </a:lnTo>
                <a:lnTo>
                  <a:pt x="465" y="338"/>
                </a:lnTo>
                <a:lnTo>
                  <a:pt x="465" y="344"/>
                </a:lnTo>
                <a:lnTo>
                  <a:pt x="465" y="349"/>
                </a:lnTo>
                <a:lnTo>
                  <a:pt x="465" y="354"/>
                </a:lnTo>
                <a:lnTo>
                  <a:pt x="465" y="360"/>
                </a:lnTo>
                <a:lnTo>
                  <a:pt x="465" y="365"/>
                </a:lnTo>
                <a:lnTo>
                  <a:pt x="487" y="365"/>
                </a:lnTo>
                <a:lnTo>
                  <a:pt x="508" y="381"/>
                </a:lnTo>
                <a:lnTo>
                  <a:pt x="513" y="386"/>
                </a:lnTo>
                <a:lnTo>
                  <a:pt x="529" y="397"/>
                </a:lnTo>
                <a:lnTo>
                  <a:pt x="540" y="391"/>
                </a:lnTo>
                <a:lnTo>
                  <a:pt x="545" y="386"/>
                </a:lnTo>
                <a:lnTo>
                  <a:pt x="545" y="381"/>
                </a:lnTo>
                <a:lnTo>
                  <a:pt x="545" y="376"/>
                </a:lnTo>
                <a:lnTo>
                  <a:pt x="540" y="376"/>
                </a:lnTo>
                <a:lnTo>
                  <a:pt x="540" y="370"/>
                </a:lnTo>
                <a:lnTo>
                  <a:pt x="540" y="365"/>
                </a:lnTo>
                <a:lnTo>
                  <a:pt x="534" y="365"/>
                </a:lnTo>
                <a:lnTo>
                  <a:pt x="534" y="360"/>
                </a:lnTo>
                <a:lnTo>
                  <a:pt x="534" y="354"/>
                </a:lnTo>
                <a:lnTo>
                  <a:pt x="529" y="354"/>
                </a:lnTo>
                <a:lnTo>
                  <a:pt x="534" y="354"/>
                </a:lnTo>
                <a:lnTo>
                  <a:pt x="534" y="349"/>
                </a:lnTo>
                <a:lnTo>
                  <a:pt x="534" y="344"/>
                </a:lnTo>
                <a:lnTo>
                  <a:pt x="540" y="344"/>
                </a:lnTo>
                <a:lnTo>
                  <a:pt x="540" y="338"/>
                </a:lnTo>
                <a:lnTo>
                  <a:pt x="540" y="333"/>
                </a:lnTo>
                <a:lnTo>
                  <a:pt x="545" y="333"/>
                </a:lnTo>
                <a:lnTo>
                  <a:pt x="545" y="328"/>
                </a:lnTo>
                <a:lnTo>
                  <a:pt x="550" y="328"/>
                </a:lnTo>
                <a:lnTo>
                  <a:pt x="555" y="328"/>
                </a:lnTo>
                <a:lnTo>
                  <a:pt x="561" y="328"/>
                </a:lnTo>
                <a:lnTo>
                  <a:pt x="566" y="328"/>
                </a:lnTo>
                <a:lnTo>
                  <a:pt x="571" y="328"/>
                </a:lnTo>
                <a:lnTo>
                  <a:pt x="571" y="333"/>
                </a:lnTo>
                <a:lnTo>
                  <a:pt x="577" y="333"/>
                </a:lnTo>
                <a:lnTo>
                  <a:pt x="582" y="338"/>
                </a:lnTo>
                <a:lnTo>
                  <a:pt x="587" y="344"/>
                </a:lnTo>
                <a:lnTo>
                  <a:pt x="587" y="349"/>
                </a:lnTo>
                <a:lnTo>
                  <a:pt x="593" y="354"/>
                </a:lnTo>
                <a:lnTo>
                  <a:pt x="593" y="360"/>
                </a:lnTo>
                <a:lnTo>
                  <a:pt x="598" y="360"/>
                </a:lnTo>
                <a:lnTo>
                  <a:pt x="598" y="365"/>
                </a:lnTo>
                <a:lnTo>
                  <a:pt x="603" y="365"/>
                </a:lnTo>
                <a:lnTo>
                  <a:pt x="608" y="365"/>
                </a:lnTo>
                <a:lnTo>
                  <a:pt x="614" y="365"/>
                </a:lnTo>
                <a:lnTo>
                  <a:pt x="619" y="370"/>
                </a:lnTo>
                <a:lnTo>
                  <a:pt x="624" y="376"/>
                </a:lnTo>
                <a:lnTo>
                  <a:pt x="630" y="376"/>
                </a:lnTo>
                <a:lnTo>
                  <a:pt x="635" y="376"/>
                </a:lnTo>
                <a:lnTo>
                  <a:pt x="640" y="376"/>
                </a:lnTo>
                <a:lnTo>
                  <a:pt x="640" y="381"/>
                </a:lnTo>
                <a:lnTo>
                  <a:pt x="645" y="381"/>
                </a:lnTo>
                <a:lnTo>
                  <a:pt x="645" y="386"/>
                </a:lnTo>
                <a:lnTo>
                  <a:pt x="651" y="386"/>
                </a:lnTo>
                <a:lnTo>
                  <a:pt x="651" y="391"/>
                </a:lnTo>
                <a:lnTo>
                  <a:pt x="656" y="391"/>
                </a:lnTo>
                <a:lnTo>
                  <a:pt x="661" y="391"/>
                </a:lnTo>
                <a:lnTo>
                  <a:pt x="667" y="391"/>
                </a:lnTo>
                <a:lnTo>
                  <a:pt x="667" y="386"/>
                </a:lnTo>
                <a:lnTo>
                  <a:pt x="672" y="386"/>
                </a:lnTo>
                <a:lnTo>
                  <a:pt x="672" y="381"/>
                </a:lnTo>
                <a:lnTo>
                  <a:pt x="672" y="376"/>
                </a:lnTo>
                <a:lnTo>
                  <a:pt x="677" y="376"/>
                </a:lnTo>
                <a:lnTo>
                  <a:pt x="677" y="381"/>
                </a:lnTo>
                <a:lnTo>
                  <a:pt x="683" y="381"/>
                </a:lnTo>
                <a:lnTo>
                  <a:pt x="688" y="381"/>
                </a:lnTo>
                <a:lnTo>
                  <a:pt x="704" y="381"/>
                </a:lnTo>
                <a:lnTo>
                  <a:pt x="725" y="365"/>
                </a:lnTo>
                <a:lnTo>
                  <a:pt x="725" y="360"/>
                </a:lnTo>
                <a:lnTo>
                  <a:pt x="730" y="360"/>
                </a:lnTo>
                <a:lnTo>
                  <a:pt x="735" y="354"/>
                </a:lnTo>
                <a:lnTo>
                  <a:pt x="751" y="349"/>
                </a:lnTo>
                <a:lnTo>
                  <a:pt x="762" y="344"/>
                </a:lnTo>
                <a:lnTo>
                  <a:pt x="767" y="344"/>
                </a:lnTo>
                <a:lnTo>
                  <a:pt x="773" y="333"/>
                </a:lnTo>
                <a:lnTo>
                  <a:pt x="773" y="328"/>
                </a:lnTo>
                <a:lnTo>
                  <a:pt x="778" y="307"/>
                </a:lnTo>
                <a:lnTo>
                  <a:pt x="778" y="301"/>
                </a:lnTo>
                <a:lnTo>
                  <a:pt x="778" y="296"/>
                </a:lnTo>
                <a:lnTo>
                  <a:pt x="778" y="291"/>
                </a:lnTo>
                <a:lnTo>
                  <a:pt x="778" y="286"/>
                </a:lnTo>
                <a:lnTo>
                  <a:pt x="783" y="286"/>
                </a:lnTo>
                <a:lnTo>
                  <a:pt x="783" y="280"/>
                </a:lnTo>
                <a:lnTo>
                  <a:pt x="788" y="280"/>
                </a:lnTo>
                <a:lnTo>
                  <a:pt x="788" y="275"/>
                </a:lnTo>
                <a:lnTo>
                  <a:pt x="794" y="270"/>
                </a:lnTo>
                <a:lnTo>
                  <a:pt x="788" y="264"/>
                </a:lnTo>
                <a:lnTo>
                  <a:pt x="783" y="264"/>
                </a:lnTo>
                <a:lnTo>
                  <a:pt x="783" y="248"/>
                </a:lnTo>
                <a:lnTo>
                  <a:pt x="783" y="243"/>
                </a:lnTo>
                <a:lnTo>
                  <a:pt x="794" y="243"/>
                </a:lnTo>
                <a:lnTo>
                  <a:pt x="799" y="243"/>
                </a:lnTo>
                <a:lnTo>
                  <a:pt x="799" y="238"/>
                </a:lnTo>
                <a:lnTo>
                  <a:pt x="799" y="233"/>
                </a:lnTo>
                <a:lnTo>
                  <a:pt x="794" y="227"/>
                </a:lnTo>
                <a:lnTo>
                  <a:pt x="788" y="227"/>
                </a:lnTo>
                <a:lnTo>
                  <a:pt x="799" y="185"/>
                </a:lnTo>
                <a:lnTo>
                  <a:pt x="804" y="180"/>
                </a:lnTo>
                <a:lnTo>
                  <a:pt x="810" y="180"/>
                </a:lnTo>
                <a:lnTo>
                  <a:pt x="815" y="185"/>
                </a:lnTo>
                <a:lnTo>
                  <a:pt x="820" y="185"/>
                </a:lnTo>
                <a:lnTo>
                  <a:pt x="825" y="190"/>
                </a:lnTo>
                <a:lnTo>
                  <a:pt x="836" y="190"/>
                </a:lnTo>
                <a:lnTo>
                  <a:pt x="841" y="190"/>
                </a:lnTo>
                <a:lnTo>
                  <a:pt x="863" y="143"/>
                </a:lnTo>
                <a:lnTo>
                  <a:pt x="857" y="143"/>
                </a:lnTo>
                <a:lnTo>
                  <a:pt x="852" y="143"/>
                </a:lnTo>
                <a:lnTo>
                  <a:pt x="852" y="137"/>
                </a:lnTo>
                <a:lnTo>
                  <a:pt x="847" y="137"/>
                </a:lnTo>
                <a:lnTo>
                  <a:pt x="841" y="137"/>
                </a:lnTo>
                <a:lnTo>
                  <a:pt x="841" y="132"/>
                </a:lnTo>
                <a:lnTo>
                  <a:pt x="836" y="132"/>
                </a:lnTo>
                <a:lnTo>
                  <a:pt x="836" y="127"/>
                </a:lnTo>
                <a:lnTo>
                  <a:pt x="836" y="121"/>
                </a:lnTo>
                <a:lnTo>
                  <a:pt x="831" y="116"/>
                </a:lnTo>
                <a:lnTo>
                  <a:pt x="831" y="111"/>
                </a:lnTo>
                <a:lnTo>
                  <a:pt x="831" y="106"/>
                </a:lnTo>
                <a:lnTo>
                  <a:pt x="836" y="100"/>
                </a:lnTo>
                <a:lnTo>
                  <a:pt x="836" y="95"/>
                </a:lnTo>
                <a:lnTo>
                  <a:pt x="841" y="95"/>
                </a:lnTo>
                <a:lnTo>
                  <a:pt x="847" y="90"/>
                </a:lnTo>
                <a:lnTo>
                  <a:pt x="852" y="90"/>
                </a:lnTo>
                <a:lnTo>
                  <a:pt x="857" y="90"/>
                </a:lnTo>
                <a:lnTo>
                  <a:pt x="857" y="95"/>
                </a:lnTo>
                <a:lnTo>
                  <a:pt x="863" y="95"/>
                </a:lnTo>
                <a:lnTo>
                  <a:pt x="868" y="95"/>
                </a:lnTo>
                <a:lnTo>
                  <a:pt x="873" y="95"/>
                </a:lnTo>
                <a:lnTo>
                  <a:pt x="873" y="100"/>
                </a:lnTo>
                <a:lnTo>
                  <a:pt x="878" y="100"/>
                </a:lnTo>
                <a:lnTo>
                  <a:pt x="884" y="100"/>
                </a:lnTo>
                <a:lnTo>
                  <a:pt x="889" y="100"/>
                </a:lnTo>
                <a:lnTo>
                  <a:pt x="894" y="100"/>
                </a:lnTo>
                <a:lnTo>
                  <a:pt x="894" y="95"/>
                </a:lnTo>
                <a:lnTo>
                  <a:pt x="900" y="95"/>
                </a:lnTo>
                <a:lnTo>
                  <a:pt x="900" y="90"/>
                </a:lnTo>
                <a:lnTo>
                  <a:pt x="900" y="84"/>
                </a:lnTo>
                <a:lnTo>
                  <a:pt x="905" y="84"/>
                </a:lnTo>
                <a:lnTo>
                  <a:pt x="910" y="84"/>
                </a:lnTo>
                <a:lnTo>
                  <a:pt x="910" y="79"/>
                </a:lnTo>
                <a:lnTo>
                  <a:pt x="915" y="79"/>
                </a:lnTo>
                <a:lnTo>
                  <a:pt x="921" y="79"/>
                </a:lnTo>
                <a:lnTo>
                  <a:pt x="926" y="79"/>
                </a:lnTo>
                <a:lnTo>
                  <a:pt x="931" y="79"/>
                </a:lnTo>
                <a:lnTo>
                  <a:pt x="937" y="79"/>
                </a:lnTo>
                <a:lnTo>
                  <a:pt x="942" y="79"/>
                </a:lnTo>
                <a:lnTo>
                  <a:pt x="947" y="79"/>
                </a:lnTo>
                <a:lnTo>
                  <a:pt x="947" y="74"/>
                </a:lnTo>
                <a:lnTo>
                  <a:pt x="953" y="74"/>
                </a:lnTo>
                <a:lnTo>
                  <a:pt x="958" y="74"/>
                </a:lnTo>
                <a:lnTo>
                  <a:pt x="958" y="68"/>
                </a:lnTo>
                <a:lnTo>
                  <a:pt x="963" y="68"/>
                </a:lnTo>
                <a:lnTo>
                  <a:pt x="963" y="63"/>
                </a:lnTo>
                <a:lnTo>
                  <a:pt x="968" y="58"/>
                </a:lnTo>
                <a:lnTo>
                  <a:pt x="974" y="47"/>
                </a:lnTo>
                <a:lnTo>
                  <a:pt x="979" y="42"/>
                </a:lnTo>
                <a:lnTo>
                  <a:pt x="984" y="37"/>
                </a:lnTo>
                <a:lnTo>
                  <a:pt x="990" y="31"/>
                </a:lnTo>
                <a:lnTo>
                  <a:pt x="990" y="26"/>
                </a:lnTo>
                <a:lnTo>
                  <a:pt x="990" y="21"/>
                </a:lnTo>
                <a:lnTo>
                  <a:pt x="990" y="16"/>
                </a:lnTo>
                <a:lnTo>
                  <a:pt x="995" y="10"/>
                </a:lnTo>
                <a:lnTo>
                  <a:pt x="995" y="5"/>
                </a:lnTo>
                <a:lnTo>
                  <a:pt x="995" y="0"/>
                </a:lnTo>
                <a:lnTo>
                  <a:pt x="1000" y="0"/>
                </a:lnTo>
                <a:lnTo>
                  <a:pt x="1005" y="0"/>
                </a:lnTo>
                <a:lnTo>
                  <a:pt x="1011" y="0"/>
                </a:lnTo>
                <a:lnTo>
                  <a:pt x="1011" y="5"/>
                </a:lnTo>
                <a:lnTo>
                  <a:pt x="1016" y="5"/>
                </a:lnTo>
                <a:lnTo>
                  <a:pt x="1016" y="10"/>
                </a:lnTo>
                <a:lnTo>
                  <a:pt x="1021" y="10"/>
                </a:lnTo>
                <a:lnTo>
                  <a:pt x="1027" y="16"/>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24" name="Freeform 24"/>
          <p:cNvSpPr>
            <a:spLocks/>
          </p:cNvSpPr>
          <p:nvPr/>
        </p:nvSpPr>
        <p:spPr bwMode="auto">
          <a:xfrm>
            <a:off x="3714750" y="2495550"/>
            <a:ext cx="1017587" cy="1925638"/>
          </a:xfrm>
          <a:custGeom>
            <a:avLst/>
            <a:gdLst>
              <a:gd name="T0" fmla="*/ 498 w 641"/>
              <a:gd name="T1" fmla="*/ 148 h 1213"/>
              <a:gd name="T2" fmla="*/ 572 w 641"/>
              <a:gd name="T3" fmla="*/ 297 h 1213"/>
              <a:gd name="T4" fmla="*/ 635 w 641"/>
              <a:gd name="T5" fmla="*/ 366 h 1213"/>
              <a:gd name="T6" fmla="*/ 630 w 641"/>
              <a:gd name="T7" fmla="*/ 403 h 1213"/>
              <a:gd name="T8" fmla="*/ 614 w 641"/>
              <a:gd name="T9" fmla="*/ 434 h 1213"/>
              <a:gd name="T10" fmla="*/ 556 w 641"/>
              <a:gd name="T11" fmla="*/ 471 h 1213"/>
              <a:gd name="T12" fmla="*/ 561 w 641"/>
              <a:gd name="T13" fmla="*/ 508 h 1213"/>
              <a:gd name="T14" fmla="*/ 577 w 641"/>
              <a:gd name="T15" fmla="*/ 546 h 1213"/>
              <a:gd name="T16" fmla="*/ 598 w 641"/>
              <a:gd name="T17" fmla="*/ 577 h 1213"/>
              <a:gd name="T18" fmla="*/ 630 w 641"/>
              <a:gd name="T19" fmla="*/ 636 h 1213"/>
              <a:gd name="T20" fmla="*/ 619 w 641"/>
              <a:gd name="T21" fmla="*/ 673 h 1213"/>
              <a:gd name="T22" fmla="*/ 551 w 641"/>
              <a:gd name="T23" fmla="*/ 974 h 1213"/>
              <a:gd name="T24" fmla="*/ 566 w 641"/>
              <a:gd name="T25" fmla="*/ 1001 h 1213"/>
              <a:gd name="T26" fmla="*/ 572 w 641"/>
              <a:gd name="T27" fmla="*/ 1048 h 1213"/>
              <a:gd name="T28" fmla="*/ 540 w 641"/>
              <a:gd name="T29" fmla="*/ 1038 h 1213"/>
              <a:gd name="T30" fmla="*/ 498 w 641"/>
              <a:gd name="T31" fmla="*/ 1027 h 1213"/>
              <a:gd name="T32" fmla="*/ 466 w 641"/>
              <a:gd name="T33" fmla="*/ 1048 h 1213"/>
              <a:gd name="T34" fmla="*/ 439 w 641"/>
              <a:gd name="T35" fmla="*/ 1070 h 1213"/>
              <a:gd name="T36" fmla="*/ 408 w 641"/>
              <a:gd name="T37" fmla="*/ 1096 h 1213"/>
              <a:gd name="T38" fmla="*/ 386 w 641"/>
              <a:gd name="T39" fmla="*/ 1128 h 1213"/>
              <a:gd name="T40" fmla="*/ 355 w 641"/>
              <a:gd name="T41" fmla="*/ 1149 h 1213"/>
              <a:gd name="T42" fmla="*/ 323 w 641"/>
              <a:gd name="T43" fmla="*/ 1170 h 1213"/>
              <a:gd name="T44" fmla="*/ 281 w 641"/>
              <a:gd name="T45" fmla="*/ 1176 h 1213"/>
              <a:gd name="T46" fmla="*/ 243 w 641"/>
              <a:gd name="T47" fmla="*/ 1191 h 1213"/>
              <a:gd name="T48" fmla="*/ 116 w 641"/>
              <a:gd name="T49" fmla="*/ 1207 h 1213"/>
              <a:gd name="T50" fmla="*/ 116 w 641"/>
              <a:gd name="T51" fmla="*/ 1144 h 1213"/>
              <a:gd name="T52" fmla="*/ 95 w 641"/>
              <a:gd name="T53" fmla="*/ 1101 h 1213"/>
              <a:gd name="T54" fmla="*/ 63 w 641"/>
              <a:gd name="T55" fmla="*/ 1064 h 1213"/>
              <a:gd name="T56" fmla="*/ 11 w 641"/>
              <a:gd name="T57" fmla="*/ 1054 h 1213"/>
              <a:gd name="T58" fmla="*/ 11 w 641"/>
              <a:gd name="T59" fmla="*/ 948 h 1213"/>
              <a:gd name="T60" fmla="*/ 53 w 641"/>
              <a:gd name="T61" fmla="*/ 937 h 1213"/>
              <a:gd name="T62" fmla="*/ 85 w 641"/>
              <a:gd name="T63" fmla="*/ 895 h 1213"/>
              <a:gd name="T64" fmla="*/ 111 w 641"/>
              <a:gd name="T65" fmla="*/ 868 h 1213"/>
              <a:gd name="T66" fmla="*/ 143 w 641"/>
              <a:gd name="T67" fmla="*/ 842 h 1213"/>
              <a:gd name="T68" fmla="*/ 180 w 641"/>
              <a:gd name="T69" fmla="*/ 816 h 1213"/>
              <a:gd name="T70" fmla="*/ 212 w 641"/>
              <a:gd name="T71" fmla="*/ 784 h 1213"/>
              <a:gd name="T72" fmla="*/ 212 w 641"/>
              <a:gd name="T73" fmla="*/ 731 h 1213"/>
              <a:gd name="T74" fmla="*/ 212 w 641"/>
              <a:gd name="T75" fmla="*/ 683 h 1213"/>
              <a:gd name="T76" fmla="*/ 206 w 641"/>
              <a:gd name="T77" fmla="*/ 646 h 1213"/>
              <a:gd name="T78" fmla="*/ 196 w 641"/>
              <a:gd name="T79" fmla="*/ 614 h 1213"/>
              <a:gd name="T80" fmla="*/ 217 w 641"/>
              <a:gd name="T81" fmla="*/ 588 h 1213"/>
              <a:gd name="T82" fmla="*/ 243 w 641"/>
              <a:gd name="T83" fmla="*/ 556 h 1213"/>
              <a:gd name="T84" fmla="*/ 265 w 641"/>
              <a:gd name="T85" fmla="*/ 524 h 1213"/>
              <a:gd name="T86" fmla="*/ 169 w 641"/>
              <a:gd name="T87" fmla="*/ 381 h 1213"/>
              <a:gd name="T88" fmla="*/ 148 w 641"/>
              <a:gd name="T89" fmla="*/ 307 h 1213"/>
              <a:gd name="T90" fmla="*/ 159 w 641"/>
              <a:gd name="T91" fmla="*/ 265 h 1213"/>
              <a:gd name="T92" fmla="*/ 175 w 641"/>
              <a:gd name="T93" fmla="*/ 228 h 1213"/>
              <a:gd name="T94" fmla="*/ 201 w 641"/>
              <a:gd name="T95" fmla="*/ 201 h 1213"/>
              <a:gd name="T96" fmla="*/ 222 w 641"/>
              <a:gd name="T97" fmla="*/ 170 h 1213"/>
              <a:gd name="T98" fmla="*/ 249 w 641"/>
              <a:gd name="T99" fmla="*/ 127 h 1213"/>
              <a:gd name="T100" fmla="*/ 275 w 641"/>
              <a:gd name="T101" fmla="*/ 106 h 1213"/>
              <a:gd name="T102" fmla="*/ 291 w 641"/>
              <a:gd name="T103" fmla="*/ 74 h 1213"/>
              <a:gd name="T104" fmla="*/ 323 w 641"/>
              <a:gd name="T105" fmla="*/ 58 h 1213"/>
              <a:gd name="T106" fmla="*/ 360 w 641"/>
              <a:gd name="T107" fmla="*/ 43 h 1213"/>
              <a:gd name="T108" fmla="*/ 386 w 641"/>
              <a:gd name="T109" fmla="*/ 37 h 1213"/>
              <a:gd name="T110" fmla="*/ 408 w 641"/>
              <a:gd name="T111" fmla="*/ 16 h 1213"/>
              <a:gd name="T112" fmla="*/ 434 w 641"/>
              <a:gd name="T113" fmla="*/ 6 h 121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41"/>
              <a:gd name="T172" fmla="*/ 0 h 1213"/>
              <a:gd name="T173" fmla="*/ 641 w 641"/>
              <a:gd name="T174" fmla="*/ 1213 h 121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41" h="1213">
                <a:moveTo>
                  <a:pt x="450" y="0"/>
                </a:moveTo>
                <a:lnTo>
                  <a:pt x="450" y="6"/>
                </a:lnTo>
                <a:lnTo>
                  <a:pt x="455" y="6"/>
                </a:lnTo>
                <a:lnTo>
                  <a:pt x="455" y="11"/>
                </a:lnTo>
                <a:lnTo>
                  <a:pt x="461" y="11"/>
                </a:lnTo>
                <a:lnTo>
                  <a:pt x="471" y="21"/>
                </a:lnTo>
                <a:lnTo>
                  <a:pt x="519" y="64"/>
                </a:lnTo>
                <a:lnTo>
                  <a:pt x="540" y="85"/>
                </a:lnTo>
                <a:lnTo>
                  <a:pt x="513" y="117"/>
                </a:lnTo>
                <a:lnTo>
                  <a:pt x="498" y="148"/>
                </a:lnTo>
                <a:lnTo>
                  <a:pt x="492" y="164"/>
                </a:lnTo>
                <a:lnTo>
                  <a:pt x="471" y="201"/>
                </a:lnTo>
                <a:lnTo>
                  <a:pt x="461" y="223"/>
                </a:lnTo>
                <a:lnTo>
                  <a:pt x="519" y="228"/>
                </a:lnTo>
                <a:lnTo>
                  <a:pt x="551" y="281"/>
                </a:lnTo>
                <a:lnTo>
                  <a:pt x="566" y="281"/>
                </a:lnTo>
                <a:lnTo>
                  <a:pt x="572" y="281"/>
                </a:lnTo>
                <a:lnTo>
                  <a:pt x="572" y="286"/>
                </a:lnTo>
                <a:lnTo>
                  <a:pt x="572" y="291"/>
                </a:lnTo>
                <a:lnTo>
                  <a:pt x="572" y="297"/>
                </a:lnTo>
                <a:lnTo>
                  <a:pt x="572" y="302"/>
                </a:lnTo>
                <a:lnTo>
                  <a:pt x="577" y="302"/>
                </a:lnTo>
                <a:lnTo>
                  <a:pt x="577" y="307"/>
                </a:lnTo>
                <a:lnTo>
                  <a:pt x="577" y="313"/>
                </a:lnTo>
                <a:lnTo>
                  <a:pt x="577" y="318"/>
                </a:lnTo>
                <a:lnTo>
                  <a:pt x="635" y="350"/>
                </a:lnTo>
                <a:lnTo>
                  <a:pt x="635" y="355"/>
                </a:lnTo>
                <a:lnTo>
                  <a:pt x="641" y="355"/>
                </a:lnTo>
                <a:lnTo>
                  <a:pt x="635" y="360"/>
                </a:lnTo>
                <a:lnTo>
                  <a:pt x="635" y="366"/>
                </a:lnTo>
                <a:lnTo>
                  <a:pt x="635" y="371"/>
                </a:lnTo>
                <a:lnTo>
                  <a:pt x="630" y="371"/>
                </a:lnTo>
                <a:lnTo>
                  <a:pt x="630" y="376"/>
                </a:lnTo>
                <a:lnTo>
                  <a:pt x="625" y="376"/>
                </a:lnTo>
                <a:lnTo>
                  <a:pt x="625" y="381"/>
                </a:lnTo>
                <a:lnTo>
                  <a:pt x="625" y="387"/>
                </a:lnTo>
                <a:lnTo>
                  <a:pt x="625" y="392"/>
                </a:lnTo>
                <a:lnTo>
                  <a:pt x="630" y="392"/>
                </a:lnTo>
                <a:lnTo>
                  <a:pt x="630" y="397"/>
                </a:lnTo>
                <a:lnTo>
                  <a:pt x="630" y="403"/>
                </a:lnTo>
                <a:lnTo>
                  <a:pt x="635" y="403"/>
                </a:lnTo>
                <a:lnTo>
                  <a:pt x="635" y="408"/>
                </a:lnTo>
                <a:lnTo>
                  <a:pt x="635" y="413"/>
                </a:lnTo>
                <a:lnTo>
                  <a:pt x="635" y="418"/>
                </a:lnTo>
                <a:lnTo>
                  <a:pt x="635" y="424"/>
                </a:lnTo>
                <a:lnTo>
                  <a:pt x="630" y="434"/>
                </a:lnTo>
                <a:lnTo>
                  <a:pt x="625" y="434"/>
                </a:lnTo>
                <a:lnTo>
                  <a:pt x="625" y="440"/>
                </a:lnTo>
                <a:lnTo>
                  <a:pt x="619" y="440"/>
                </a:lnTo>
                <a:lnTo>
                  <a:pt x="614" y="434"/>
                </a:lnTo>
                <a:lnTo>
                  <a:pt x="609" y="434"/>
                </a:lnTo>
                <a:lnTo>
                  <a:pt x="609" y="429"/>
                </a:lnTo>
                <a:lnTo>
                  <a:pt x="566" y="450"/>
                </a:lnTo>
                <a:lnTo>
                  <a:pt x="566" y="456"/>
                </a:lnTo>
                <a:lnTo>
                  <a:pt x="561" y="456"/>
                </a:lnTo>
                <a:lnTo>
                  <a:pt x="561" y="461"/>
                </a:lnTo>
                <a:lnTo>
                  <a:pt x="556" y="461"/>
                </a:lnTo>
                <a:lnTo>
                  <a:pt x="551" y="461"/>
                </a:lnTo>
                <a:lnTo>
                  <a:pt x="551" y="466"/>
                </a:lnTo>
                <a:lnTo>
                  <a:pt x="556" y="471"/>
                </a:lnTo>
                <a:lnTo>
                  <a:pt x="556" y="477"/>
                </a:lnTo>
                <a:lnTo>
                  <a:pt x="556" y="482"/>
                </a:lnTo>
                <a:lnTo>
                  <a:pt x="551" y="482"/>
                </a:lnTo>
                <a:lnTo>
                  <a:pt x="551" y="487"/>
                </a:lnTo>
                <a:lnTo>
                  <a:pt x="551" y="493"/>
                </a:lnTo>
                <a:lnTo>
                  <a:pt x="556" y="493"/>
                </a:lnTo>
                <a:lnTo>
                  <a:pt x="556" y="498"/>
                </a:lnTo>
                <a:lnTo>
                  <a:pt x="556" y="503"/>
                </a:lnTo>
                <a:lnTo>
                  <a:pt x="561" y="503"/>
                </a:lnTo>
                <a:lnTo>
                  <a:pt x="561" y="508"/>
                </a:lnTo>
                <a:lnTo>
                  <a:pt x="561" y="514"/>
                </a:lnTo>
                <a:lnTo>
                  <a:pt x="561" y="519"/>
                </a:lnTo>
                <a:lnTo>
                  <a:pt x="561" y="524"/>
                </a:lnTo>
                <a:lnTo>
                  <a:pt x="566" y="524"/>
                </a:lnTo>
                <a:lnTo>
                  <a:pt x="566" y="530"/>
                </a:lnTo>
                <a:lnTo>
                  <a:pt x="566" y="535"/>
                </a:lnTo>
                <a:lnTo>
                  <a:pt x="572" y="535"/>
                </a:lnTo>
                <a:lnTo>
                  <a:pt x="572" y="540"/>
                </a:lnTo>
                <a:lnTo>
                  <a:pt x="572" y="546"/>
                </a:lnTo>
                <a:lnTo>
                  <a:pt x="577" y="546"/>
                </a:lnTo>
                <a:lnTo>
                  <a:pt x="577" y="551"/>
                </a:lnTo>
                <a:lnTo>
                  <a:pt x="582" y="551"/>
                </a:lnTo>
                <a:lnTo>
                  <a:pt x="582" y="556"/>
                </a:lnTo>
                <a:lnTo>
                  <a:pt x="588" y="556"/>
                </a:lnTo>
                <a:lnTo>
                  <a:pt x="588" y="561"/>
                </a:lnTo>
                <a:lnTo>
                  <a:pt x="588" y="567"/>
                </a:lnTo>
                <a:lnTo>
                  <a:pt x="593" y="567"/>
                </a:lnTo>
                <a:lnTo>
                  <a:pt x="593" y="572"/>
                </a:lnTo>
                <a:lnTo>
                  <a:pt x="598" y="572"/>
                </a:lnTo>
                <a:lnTo>
                  <a:pt x="598" y="577"/>
                </a:lnTo>
                <a:lnTo>
                  <a:pt x="603" y="577"/>
                </a:lnTo>
                <a:lnTo>
                  <a:pt x="603" y="583"/>
                </a:lnTo>
                <a:lnTo>
                  <a:pt x="603" y="588"/>
                </a:lnTo>
                <a:lnTo>
                  <a:pt x="614" y="604"/>
                </a:lnTo>
                <a:lnTo>
                  <a:pt x="641" y="620"/>
                </a:lnTo>
                <a:lnTo>
                  <a:pt x="641" y="625"/>
                </a:lnTo>
                <a:lnTo>
                  <a:pt x="635" y="625"/>
                </a:lnTo>
                <a:lnTo>
                  <a:pt x="635" y="630"/>
                </a:lnTo>
                <a:lnTo>
                  <a:pt x="635" y="636"/>
                </a:lnTo>
                <a:lnTo>
                  <a:pt x="630" y="636"/>
                </a:lnTo>
                <a:lnTo>
                  <a:pt x="630" y="641"/>
                </a:lnTo>
                <a:lnTo>
                  <a:pt x="625" y="641"/>
                </a:lnTo>
                <a:lnTo>
                  <a:pt x="625" y="646"/>
                </a:lnTo>
                <a:lnTo>
                  <a:pt x="619" y="646"/>
                </a:lnTo>
                <a:lnTo>
                  <a:pt x="614" y="651"/>
                </a:lnTo>
                <a:lnTo>
                  <a:pt x="614" y="657"/>
                </a:lnTo>
                <a:lnTo>
                  <a:pt x="614" y="662"/>
                </a:lnTo>
                <a:lnTo>
                  <a:pt x="614" y="667"/>
                </a:lnTo>
                <a:lnTo>
                  <a:pt x="619" y="667"/>
                </a:lnTo>
                <a:lnTo>
                  <a:pt x="619" y="673"/>
                </a:lnTo>
                <a:lnTo>
                  <a:pt x="603" y="710"/>
                </a:lnTo>
                <a:lnTo>
                  <a:pt x="603" y="731"/>
                </a:lnTo>
                <a:lnTo>
                  <a:pt x="593" y="816"/>
                </a:lnTo>
                <a:lnTo>
                  <a:pt x="603" y="821"/>
                </a:lnTo>
                <a:lnTo>
                  <a:pt x="614" y="853"/>
                </a:lnTo>
                <a:lnTo>
                  <a:pt x="540" y="958"/>
                </a:lnTo>
                <a:lnTo>
                  <a:pt x="545" y="964"/>
                </a:lnTo>
                <a:lnTo>
                  <a:pt x="545" y="969"/>
                </a:lnTo>
                <a:lnTo>
                  <a:pt x="545" y="974"/>
                </a:lnTo>
                <a:lnTo>
                  <a:pt x="551" y="974"/>
                </a:lnTo>
                <a:lnTo>
                  <a:pt x="551" y="980"/>
                </a:lnTo>
                <a:lnTo>
                  <a:pt x="556" y="980"/>
                </a:lnTo>
                <a:lnTo>
                  <a:pt x="556" y="985"/>
                </a:lnTo>
                <a:lnTo>
                  <a:pt x="561" y="985"/>
                </a:lnTo>
                <a:lnTo>
                  <a:pt x="566" y="985"/>
                </a:lnTo>
                <a:lnTo>
                  <a:pt x="566" y="990"/>
                </a:lnTo>
                <a:lnTo>
                  <a:pt x="566" y="996"/>
                </a:lnTo>
                <a:lnTo>
                  <a:pt x="566" y="1001"/>
                </a:lnTo>
                <a:lnTo>
                  <a:pt x="566" y="1006"/>
                </a:lnTo>
                <a:lnTo>
                  <a:pt x="566" y="1001"/>
                </a:lnTo>
                <a:lnTo>
                  <a:pt x="566" y="1006"/>
                </a:lnTo>
                <a:lnTo>
                  <a:pt x="566" y="1011"/>
                </a:lnTo>
                <a:lnTo>
                  <a:pt x="566" y="1017"/>
                </a:lnTo>
                <a:lnTo>
                  <a:pt x="566" y="1022"/>
                </a:lnTo>
                <a:lnTo>
                  <a:pt x="566" y="1027"/>
                </a:lnTo>
                <a:lnTo>
                  <a:pt x="566" y="1033"/>
                </a:lnTo>
                <a:lnTo>
                  <a:pt x="572" y="1033"/>
                </a:lnTo>
                <a:lnTo>
                  <a:pt x="572" y="1038"/>
                </a:lnTo>
                <a:lnTo>
                  <a:pt x="572" y="1043"/>
                </a:lnTo>
                <a:lnTo>
                  <a:pt x="572" y="1048"/>
                </a:lnTo>
                <a:lnTo>
                  <a:pt x="572" y="1054"/>
                </a:lnTo>
                <a:lnTo>
                  <a:pt x="572" y="1048"/>
                </a:lnTo>
                <a:lnTo>
                  <a:pt x="566" y="1048"/>
                </a:lnTo>
                <a:lnTo>
                  <a:pt x="561" y="1048"/>
                </a:lnTo>
                <a:lnTo>
                  <a:pt x="561" y="1043"/>
                </a:lnTo>
                <a:lnTo>
                  <a:pt x="556" y="1043"/>
                </a:lnTo>
                <a:lnTo>
                  <a:pt x="551" y="1043"/>
                </a:lnTo>
                <a:lnTo>
                  <a:pt x="551" y="1038"/>
                </a:lnTo>
                <a:lnTo>
                  <a:pt x="545" y="1038"/>
                </a:lnTo>
                <a:lnTo>
                  <a:pt x="540" y="1038"/>
                </a:lnTo>
                <a:lnTo>
                  <a:pt x="540" y="1033"/>
                </a:lnTo>
                <a:lnTo>
                  <a:pt x="535" y="1033"/>
                </a:lnTo>
                <a:lnTo>
                  <a:pt x="529" y="1033"/>
                </a:lnTo>
                <a:lnTo>
                  <a:pt x="524" y="1033"/>
                </a:lnTo>
                <a:lnTo>
                  <a:pt x="519" y="1033"/>
                </a:lnTo>
                <a:lnTo>
                  <a:pt x="513" y="1033"/>
                </a:lnTo>
                <a:lnTo>
                  <a:pt x="508" y="1033"/>
                </a:lnTo>
                <a:lnTo>
                  <a:pt x="508" y="1027"/>
                </a:lnTo>
                <a:lnTo>
                  <a:pt x="503" y="1027"/>
                </a:lnTo>
                <a:lnTo>
                  <a:pt x="498" y="1027"/>
                </a:lnTo>
                <a:lnTo>
                  <a:pt x="492" y="1027"/>
                </a:lnTo>
                <a:lnTo>
                  <a:pt x="492" y="1033"/>
                </a:lnTo>
                <a:lnTo>
                  <a:pt x="487" y="1033"/>
                </a:lnTo>
                <a:lnTo>
                  <a:pt x="487" y="1038"/>
                </a:lnTo>
                <a:lnTo>
                  <a:pt x="482" y="1038"/>
                </a:lnTo>
                <a:lnTo>
                  <a:pt x="476" y="1038"/>
                </a:lnTo>
                <a:lnTo>
                  <a:pt x="476" y="1043"/>
                </a:lnTo>
                <a:lnTo>
                  <a:pt x="471" y="1043"/>
                </a:lnTo>
                <a:lnTo>
                  <a:pt x="466" y="1043"/>
                </a:lnTo>
                <a:lnTo>
                  <a:pt x="466" y="1048"/>
                </a:lnTo>
                <a:lnTo>
                  <a:pt x="461" y="1048"/>
                </a:lnTo>
                <a:lnTo>
                  <a:pt x="461" y="1054"/>
                </a:lnTo>
                <a:lnTo>
                  <a:pt x="461" y="1048"/>
                </a:lnTo>
                <a:lnTo>
                  <a:pt x="455" y="1054"/>
                </a:lnTo>
                <a:lnTo>
                  <a:pt x="450" y="1054"/>
                </a:lnTo>
                <a:lnTo>
                  <a:pt x="450" y="1059"/>
                </a:lnTo>
                <a:lnTo>
                  <a:pt x="445" y="1059"/>
                </a:lnTo>
                <a:lnTo>
                  <a:pt x="445" y="1064"/>
                </a:lnTo>
                <a:lnTo>
                  <a:pt x="439" y="1064"/>
                </a:lnTo>
                <a:lnTo>
                  <a:pt x="439" y="1070"/>
                </a:lnTo>
                <a:lnTo>
                  <a:pt x="434" y="1070"/>
                </a:lnTo>
                <a:lnTo>
                  <a:pt x="429" y="1070"/>
                </a:lnTo>
                <a:lnTo>
                  <a:pt x="429" y="1075"/>
                </a:lnTo>
                <a:lnTo>
                  <a:pt x="423" y="1080"/>
                </a:lnTo>
                <a:lnTo>
                  <a:pt x="418" y="1080"/>
                </a:lnTo>
                <a:lnTo>
                  <a:pt x="413" y="1080"/>
                </a:lnTo>
                <a:lnTo>
                  <a:pt x="413" y="1086"/>
                </a:lnTo>
                <a:lnTo>
                  <a:pt x="413" y="1091"/>
                </a:lnTo>
                <a:lnTo>
                  <a:pt x="408" y="1091"/>
                </a:lnTo>
                <a:lnTo>
                  <a:pt x="408" y="1096"/>
                </a:lnTo>
                <a:lnTo>
                  <a:pt x="408" y="1101"/>
                </a:lnTo>
                <a:lnTo>
                  <a:pt x="402" y="1101"/>
                </a:lnTo>
                <a:lnTo>
                  <a:pt x="402" y="1107"/>
                </a:lnTo>
                <a:lnTo>
                  <a:pt x="397" y="1107"/>
                </a:lnTo>
                <a:lnTo>
                  <a:pt x="397" y="1112"/>
                </a:lnTo>
                <a:lnTo>
                  <a:pt x="392" y="1112"/>
                </a:lnTo>
                <a:lnTo>
                  <a:pt x="392" y="1117"/>
                </a:lnTo>
                <a:lnTo>
                  <a:pt x="392" y="1123"/>
                </a:lnTo>
                <a:lnTo>
                  <a:pt x="386" y="1123"/>
                </a:lnTo>
                <a:lnTo>
                  <a:pt x="386" y="1128"/>
                </a:lnTo>
                <a:lnTo>
                  <a:pt x="381" y="1128"/>
                </a:lnTo>
                <a:lnTo>
                  <a:pt x="381" y="1133"/>
                </a:lnTo>
                <a:lnTo>
                  <a:pt x="376" y="1133"/>
                </a:lnTo>
                <a:lnTo>
                  <a:pt x="371" y="1133"/>
                </a:lnTo>
                <a:lnTo>
                  <a:pt x="371" y="1138"/>
                </a:lnTo>
                <a:lnTo>
                  <a:pt x="365" y="1138"/>
                </a:lnTo>
                <a:lnTo>
                  <a:pt x="360" y="1138"/>
                </a:lnTo>
                <a:lnTo>
                  <a:pt x="360" y="1144"/>
                </a:lnTo>
                <a:lnTo>
                  <a:pt x="360" y="1149"/>
                </a:lnTo>
                <a:lnTo>
                  <a:pt x="355" y="1149"/>
                </a:lnTo>
                <a:lnTo>
                  <a:pt x="355" y="1154"/>
                </a:lnTo>
                <a:lnTo>
                  <a:pt x="349" y="1154"/>
                </a:lnTo>
                <a:lnTo>
                  <a:pt x="344" y="1154"/>
                </a:lnTo>
                <a:lnTo>
                  <a:pt x="344" y="1160"/>
                </a:lnTo>
                <a:lnTo>
                  <a:pt x="339" y="1160"/>
                </a:lnTo>
                <a:lnTo>
                  <a:pt x="339" y="1165"/>
                </a:lnTo>
                <a:lnTo>
                  <a:pt x="333" y="1165"/>
                </a:lnTo>
                <a:lnTo>
                  <a:pt x="333" y="1170"/>
                </a:lnTo>
                <a:lnTo>
                  <a:pt x="328" y="1170"/>
                </a:lnTo>
                <a:lnTo>
                  <a:pt x="323" y="1170"/>
                </a:lnTo>
                <a:lnTo>
                  <a:pt x="318" y="1170"/>
                </a:lnTo>
                <a:lnTo>
                  <a:pt x="312" y="1170"/>
                </a:lnTo>
                <a:lnTo>
                  <a:pt x="307" y="1170"/>
                </a:lnTo>
                <a:lnTo>
                  <a:pt x="307" y="1176"/>
                </a:lnTo>
                <a:lnTo>
                  <a:pt x="302" y="1176"/>
                </a:lnTo>
                <a:lnTo>
                  <a:pt x="296" y="1176"/>
                </a:lnTo>
                <a:lnTo>
                  <a:pt x="291" y="1176"/>
                </a:lnTo>
                <a:lnTo>
                  <a:pt x="291" y="1170"/>
                </a:lnTo>
                <a:lnTo>
                  <a:pt x="286" y="1176"/>
                </a:lnTo>
                <a:lnTo>
                  <a:pt x="281" y="1176"/>
                </a:lnTo>
                <a:lnTo>
                  <a:pt x="275" y="1176"/>
                </a:lnTo>
                <a:lnTo>
                  <a:pt x="270" y="1176"/>
                </a:lnTo>
                <a:lnTo>
                  <a:pt x="265" y="1176"/>
                </a:lnTo>
                <a:lnTo>
                  <a:pt x="265" y="1181"/>
                </a:lnTo>
                <a:lnTo>
                  <a:pt x="259" y="1181"/>
                </a:lnTo>
                <a:lnTo>
                  <a:pt x="259" y="1186"/>
                </a:lnTo>
                <a:lnTo>
                  <a:pt x="254" y="1186"/>
                </a:lnTo>
                <a:lnTo>
                  <a:pt x="254" y="1191"/>
                </a:lnTo>
                <a:lnTo>
                  <a:pt x="249" y="1191"/>
                </a:lnTo>
                <a:lnTo>
                  <a:pt x="243" y="1191"/>
                </a:lnTo>
                <a:lnTo>
                  <a:pt x="238" y="1191"/>
                </a:lnTo>
                <a:lnTo>
                  <a:pt x="233" y="1191"/>
                </a:lnTo>
                <a:lnTo>
                  <a:pt x="228" y="1191"/>
                </a:lnTo>
                <a:lnTo>
                  <a:pt x="228" y="1197"/>
                </a:lnTo>
                <a:lnTo>
                  <a:pt x="222" y="1197"/>
                </a:lnTo>
                <a:lnTo>
                  <a:pt x="217" y="1197"/>
                </a:lnTo>
                <a:lnTo>
                  <a:pt x="212" y="1197"/>
                </a:lnTo>
                <a:lnTo>
                  <a:pt x="206" y="1197"/>
                </a:lnTo>
                <a:lnTo>
                  <a:pt x="116" y="1213"/>
                </a:lnTo>
                <a:lnTo>
                  <a:pt x="116" y="1207"/>
                </a:lnTo>
                <a:lnTo>
                  <a:pt x="116" y="1202"/>
                </a:lnTo>
                <a:lnTo>
                  <a:pt x="116" y="1197"/>
                </a:lnTo>
                <a:lnTo>
                  <a:pt x="116" y="1191"/>
                </a:lnTo>
                <a:lnTo>
                  <a:pt x="116" y="1186"/>
                </a:lnTo>
                <a:lnTo>
                  <a:pt x="116" y="1176"/>
                </a:lnTo>
                <a:lnTo>
                  <a:pt x="116" y="1170"/>
                </a:lnTo>
                <a:lnTo>
                  <a:pt x="116" y="1165"/>
                </a:lnTo>
                <a:lnTo>
                  <a:pt x="116" y="1154"/>
                </a:lnTo>
                <a:lnTo>
                  <a:pt x="116" y="1149"/>
                </a:lnTo>
                <a:lnTo>
                  <a:pt x="116" y="1144"/>
                </a:lnTo>
                <a:lnTo>
                  <a:pt x="116" y="1138"/>
                </a:lnTo>
                <a:lnTo>
                  <a:pt x="116" y="1133"/>
                </a:lnTo>
                <a:lnTo>
                  <a:pt x="116" y="1128"/>
                </a:lnTo>
                <a:lnTo>
                  <a:pt x="116" y="1123"/>
                </a:lnTo>
                <a:lnTo>
                  <a:pt x="111" y="1123"/>
                </a:lnTo>
                <a:lnTo>
                  <a:pt x="111" y="1117"/>
                </a:lnTo>
                <a:lnTo>
                  <a:pt x="106" y="1117"/>
                </a:lnTo>
                <a:lnTo>
                  <a:pt x="101" y="1112"/>
                </a:lnTo>
                <a:lnTo>
                  <a:pt x="95" y="1107"/>
                </a:lnTo>
                <a:lnTo>
                  <a:pt x="95" y="1101"/>
                </a:lnTo>
                <a:lnTo>
                  <a:pt x="95" y="1096"/>
                </a:lnTo>
                <a:lnTo>
                  <a:pt x="90" y="1091"/>
                </a:lnTo>
                <a:lnTo>
                  <a:pt x="90" y="1086"/>
                </a:lnTo>
                <a:lnTo>
                  <a:pt x="85" y="1080"/>
                </a:lnTo>
                <a:lnTo>
                  <a:pt x="79" y="1075"/>
                </a:lnTo>
                <a:lnTo>
                  <a:pt x="74" y="1075"/>
                </a:lnTo>
                <a:lnTo>
                  <a:pt x="74" y="1070"/>
                </a:lnTo>
                <a:lnTo>
                  <a:pt x="69" y="1070"/>
                </a:lnTo>
                <a:lnTo>
                  <a:pt x="63" y="1070"/>
                </a:lnTo>
                <a:lnTo>
                  <a:pt x="63" y="1064"/>
                </a:lnTo>
                <a:lnTo>
                  <a:pt x="58" y="1064"/>
                </a:lnTo>
                <a:lnTo>
                  <a:pt x="53" y="1064"/>
                </a:lnTo>
                <a:lnTo>
                  <a:pt x="48" y="1064"/>
                </a:lnTo>
                <a:lnTo>
                  <a:pt x="42" y="1064"/>
                </a:lnTo>
                <a:lnTo>
                  <a:pt x="37" y="1059"/>
                </a:lnTo>
                <a:lnTo>
                  <a:pt x="32" y="1059"/>
                </a:lnTo>
                <a:lnTo>
                  <a:pt x="26" y="1059"/>
                </a:lnTo>
                <a:lnTo>
                  <a:pt x="21" y="1059"/>
                </a:lnTo>
                <a:lnTo>
                  <a:pt x="16" y="1059"/>
                </a:lnTo>
                <a:lnTo>
                  <a:pt x="11" y="1054"/>
                </a:lnTo>
                <a:lnTo>
                  <a:pt x="5" y="1054"/>
                </a:lnTo>
                <a:lnTo>
                  <a:pt x="0" y="1054"/>
                </a:lnTo>
                <a:lnTo>
                  <a:pt x="0" y="1048"/>
                </a:lnTo>
                <a:lnTo>
                  <a:pt x="5" y="1048"/>
                </a:lnTo>
                <a:lnTo>
                  <a:pt x="11" y="1048"/>
                </a:lnTo>
                <a:lnTo>
                  <a:pt x="16" y="1048"/>
                </a:lnTo>
                <a:lnTo>
                  <a:pt x="21" y="1043"/>
                </a:lnTo>
                <a:lnTo>
                  <a:pt x="26" y="1043"/>
                </a:lnTo>
                <a:lnTo>
                  <a:pt x="26" y="1038"/>
                </a:lnTo>
                <a:lnTo>
                  <a:pt x="11" y="948"/>
                </a:lnTo>
                <a:lnTo>
                  <a:pt x="16" y="948"/>
                </a:lnTo>
                <a:lnTo>
                  <a:pt x="21" y="948"/>
                </a:lnTo>
                <a:lnTo>
                  <a:pt x="26" y="948"/>
                </a:lnTo>
                <a:lnTo>
                  <a:pt x="32" y="948"/>
                </a:lnTo>
                <a:lnTo>
                  <a:pt x="32" y="943"/>
                </a:lnTo>
                <a:lnTo>
                  <a:pt x="37" y="943"/>
                </a:lnTo>
                <a:lnTo>
                  <a:pt x="42" y="943"/>
                </a:lnTo>
                <a:lnTo>
                  <a:pt x="48" y="943"/>
                </a:lnTo>
                <a:lnTo>
                  <a:pt x="53" y="943"/>
                </a:lnTo>
                <a:lnTo>
                  <a:pt x="53" y="937"/>
                </a:lnTo>
                <a:lnTo>
                  <a:pt x="58" y="937"/>
                </a:lnTo>
                <a:lnTo>
                  <a:pt x="63" y="932"/>
                </a:lnTo>
                <a:lnTo>
                  <a:pt x="69" y="927"/>
                </a:lnTo>
                <a:lnTo>
                  <a:pt x="69" y="921"/>
                </a:lnTo>
                <a:lnTo>
                  <a:pt x="74" y="921"/>
                </a:lnTo>
                <a:lnTo>
                  <a:pt x="74" y="916"/>
                </a:lnTo>
                <a:lnTo>
                  <a:pt x="79" y="911"/>
                </a:lnTo>
                <a:lnTo>
                  <a:pt x="79" y="906"/>
                </a:lnTo>
                <a:lnTo>
                  <a:pt x="85" y="900"/>
                </a:lnTo>
                <a:lnTo>
                  <a:pt x="85" y="895"/>
                </a:lnTo>
                <a:lnTo>
                  <a:pt x="90" y="895"/>
                </a:lnTo>
                <a:lnTo>
                  <a:pt x="90" y="890"/>
                </a:lnTo>
                <a:lnTo>
                  <a:pt x="90" y="884"/>
                </a:lnTo>
                <a:lnTo>
                  <a:pt x="95" y="884"/>
                </a:lnTo>
                <a:lnTo>
                  <a:pt x="95" y="879"/>
                </a:lnTo>
                <a:lnTo>
                  <a:pt x="101" y="874"/>
                </a:lnTo>
                <a:lnTo>
                  <a:pt x="101" y="868"/>
                </a:lnTo>
                <a:lnTo>
                  <a:pt x="106" y="868"/>
                </a:lnTo>
                <a:lnTo>
                  <a:pt x="106" y="874"/>
                </a:lnTo>
                <a:lnTo>
                  <a:pt x="111" y="868"/>
                </a:lnTo>
                <a:lnTo>
                  <a:pt x="111" y="863"/>
                </a:lnTo>
                <a:lnTo>
                  <a:pt x="116" y="863"/>
                </a:lnTo>
                <a:lnTo>
                  <a:pt x="116" y="858"/>
                </a:lnTo>
                <a:lnTo>
                  <a:pt x="122" y="858"/>
                </a:lnTo>
                <a:lnTo>
                  <a:pt x="122" y="853"/>
                </a:lnTo>
                <a:lnTo>
                  <a:pt x="127" y="853"/>
                </a:lnTo>
                <a:lnTo>
                  <a:pt x="127" y="847"/>
                </a:lnTo>
                <a:lnTo>
                  <a:pt x="132" y="847"/>
                </a:lnTo>
                <a:lnTo>
                  <a:pt x="138" y="842"/>
                </a:lnTo>
                <a:lnTo>
                  <a:pt x="143" y="842"/>
                </a:lnTo>
                <a:lnTo>
                  <a:pt x="148" y="842"/>
                </a:lnTo>
                <a:lnTo>
                  <a:pt x="153" y="842"/>
                </a:lnTo>
                <a:lnTo>
                  <a:pt x="153" y="837"/>
                </a:lnTo>
                <a:lnTo>
                  <a:pt x="159" y="837"/>
                </a:lnTo>
                <a:lnTo>
                  <a:pt x="159" y="831"/>
                </a:lnTo>
                <a:lnTo>
                  <a:pt x="164" y="831"/>
                </a:lnTo>
                <a:lnTo>
                  <a:pt x="169" y="826"/>
                </a:lnTo>
                <a:lnTo>
                  <a:pt x="169" y="821"/>
                </a:lnTo>
                <a:lnTo>
                  <a:pt x="175" y="821"/>
                </a:lnTo>
                <a:lnTo>
                  <a:pt x="180" y="816"/>
                </a:lnTo>
                <a:lnTo>
                  <a:pt x="185" y="810"/>
                </a:lnTo>
                <a:lnTo>
                  <a:pt x="191" y="805"/>
                </a:lnTo>
                <a:lnTo>
                  <a:pt x="196" y="805"/>
                </a:lnTo>
                <a:lnTo>
                  <a:pt x="201" y="805"/>
                </a:lnTo>
                <a:lnTo>
                  <a:pt x="201" y="800"/>
                </a:lnTo>
                <a:lnTo>
                  <a:pt x="206" y="800"/>
                </a:lnTo>
                <a:lnTo>
                  <a:pt x="212" y="800"/>
                </a:lnTo>
                <a:lnTo>
                  <a:pt x="212" y="794"/>
                </a:lnTo>
                <a:lnTo>
                  <a:pt x="212" y="789"/>
                </a:lnTo>
                <a:lnTo>
                  <a:pt x="212" y="784"/>
                </a:lnTo>
                <a:lnTo>
                  <a:pt x="212" y="778"/>
                </a:lnTo>
                <a:lnTo>
                  <a:pt x="212" y="773"/>
                </a:lnTo>
                <a:lnTo>
                  <a:pt x="212" y="768"/>
                </a:lnTo>
                <a:lnTo>
                  <a:pt x="212" y="763"/>
                </a:lnTo>
                <a:lnTo>
                  <a:pt x="212" y="757"/>
                </a:lnTo>
                <a:lnTo>
                  <a:pt x="212" y="752"/>
                </a:lnTo>
                <a:lnTo>
                  <a:pt x="212" y="747"/>
                </a:lnTo>
                <a:lnTo>
                  <a:pt x="212" y="741"/>
                </a:lnTo>
                <a:lnTo>
                  <a:pt x="212" y="736"/>
                </a:lnTo>
                <a:lnTo>
                  <a:pt x="212" y="731"/>
                </a:lnTo>
                <a:lnTo>
                  <a:pt x="217" y="726"/>
                </a:lnTo>
                <a:lnTo>
                  <a:pt x="217" y="720"/>
                </a:lnTo>
                <a:lnTo>
                  <a:pt x="222" y="715"/>
                </a:lnTo>
                <a:lnTo>
                  <a:pt x="217" y="715"/>
                </a:lnTo>
                <a:lnTo>
                  <a:pt x="217" y="710"/>
                </a:lnTo>
                <a:lnTo>
                  <a:pt x="217" y="704"/>
                </a:lnTo>
                <a:lnTo>
                  <a:pt x="217" y="699"/>
                </a:lnTo>
                <a:lnTo>
                  <a:pt x="217" y="694"/>
                </a:lnTo>
                <a:lnTo>
                  <a:pt x="212" y="688"/>
                </a:lnTo>
                <a:lnTo>
                  <a:pt x="212" y="683"/>
                </a:lnTo>
                <a:lnTo>
                  <a:pt x="206" y="683"/>
                </a:lnTo>
                <a:lnTo>
                  <a:pt x="206" y="678"/>
                </a:lnTo>
                <a:lnTo>
                  <a:pt x="206" y="673"/>
                </a:lnTo>
                <a:lnTo>
                  <a:pt x="206" y="667"/>
                </a:lnTo>
                <a:lnTo>
                  <a:pt x="206" y="662"/>
                </a:lnTo>
                <a:lnTo>
                  <a:pt x="212" y="662"/>
                </a:lnTo>
                <a:lnTo>
                  <a:pt x="206" y="657"/>
                </a:lnTo>
                <a:lnTo>
                  <a:pt x="212" y="657"/>
                </a:lnTo>
                <a:lnTo>
                  <a:pt x="212" y="651"/>
                </a:lnTo>
                <a:lnTo>
                  <a:pt x="206" y="646"/>
                </a:lnTo>
                <a:lnTo>
                  <a:pt x="212" y="646"/>
                </a:lnTo>
                <a:lnTo>
                  <a:pt x="212" y="641"/>
                </a:lnTo>
                <a:lnTo>
                  <a:pt x="212" y="636"/>
                </a:lnTo>
                <a:lnTo>
                  <a:pt x="212" y="630"/>
                </a:lnTo>
                <a:lnTo>
                  <a:pt x="206" y="630"/>
                </a:lnTo>
                <a:lnTo>
                  <a:pt x="201" y="630"/>
                </a:lnTo>
                <a:lnTo>
                  <a:pt x="201" y="625"/>
                </a:lnTo>
                <a:lnTo>
                  <a:pt x="201" y="620"/>
                </a:lnTo>
                <a:lnTo>
                  <a:pt x="196" y="620"/>
                </a:lnTo>
                <a:lnTo>
                  <a:pt x="196" y="614"/>
                </a:lnTo>
                <a:lnTo>
                  <a:pt x="196" y="609"/>
                </a:lnTo>
                <a:lnTo>
                  <a:pt x="191" y="609"/>
                </a:lnTo>
                <a:lnTo>
                  <a:pt x="191" y="604"/>
                </a:lnTo>
                <a:lnTo>
                  <a:pt x="196" y="604"/>
                </a:lnTo>
                <a:lnTo>
                  <a:pt x="196" y="598"/>
                </a:lnTo>
                <a:lnTo>
                  <a:pt x="201" y="593"/>
                </a:lnTo>
                <a:lnTo>
                  <a:pt x="206" y="593"/>
                </a:lnTo>
                <a:lnTo>
                  <a:pt x="212" y="593"/>
                </a:lnTo>
                <a:lnTo>
                  <a:pt x="212" y="588"/>
                </a:lnTo>
                <a:lnTo>
                  <a:pt x="217" y="588"/>
                </a:lnTo>
                <a:lnTo>
                  <a:pt x="217" y="583"/>
                </a:lnTo>
                <a:lnTo>
                  <a:pt x="222" y="577"/>
                </a:lnTo>
                <a:lnTo>
                  <a:pt x="228" y="577"/>
                </a:lnTo>
                <a:lnTo>
                  <a:pt x="228" y="572"/>
                </a:lnTo>
                <a:lnTo>
                  <a:pt x="228" y="567"/>
                </a:lnTo>
                <a:lnTo>
                  <a:pt x="233" y="567"/>
                </a:lnTo>
                <a:lnTo>
                  <a:pt x="233" y="561"/>
                </a:lnTo>
                <a:lnTo>
                  <a:pt x="238" y="561"/>
                </a:lnTo>
                <a:lnTo>
                  <a:pt x="238" y="556"/>
                </a:lnTo>
                <a:lnTo>
                  <a:pt x="243" y="556"/>
                </a:lnTo>
                <a:lnTo>
                  <a:pt x="249" y="556"/>
                </a:lnTo>
                <a:lnTo>
                  <a:pt x="249" y="551"/>
                </a:lnTo>
                <a:lnTo>
                  <a:pt x="249" y="546"/>
                </a:lnTo>
                <a:lnTo>
                  <a:pt x="254" y="546"/>
                </a:lnTo>
                <a:lnTo>
                  <a:pt x="254" y="540"/>
                </a:lnTo>
                <a:lnTo>
                  <a:pt x="259" y="540"/>
                </a:lnTo>
                <a:lnTo>
                  <a:pt x="265" y="540"/>
                </a:lnTo>
                <a:lnTo>
                  <a:pt x="265" y="535"/>
                </a:lnTo>
                <a:lnTo>
                  <a:pt x="270" y="535"/>
                </a:lnTo>
                <a:lnTo>
                  <a:pt x="265" y="524"/>
                </a:lnTo>
                <a:lnTo>
                  <a:pt x="259" y="514"/>
                </a:lnTo>
                <a:lnTo>
                  <a:pt x="233" y="498"/>
                </a:lnTo>
                <a:lnTo>
                  <a:pt x="222" y="482"/>
                </a:lnTo>
                <a:lnTo>
                  <a:pt x="217" y="466"/>
                </a:lnTo>
                <a:lnTo>
                  <a:pt x="191" y="466"/>
                </a:lnTo>
                <a:lnTo>
                  <a:pt x="169" y="450"/>
                </a:lnTo>
                <a:lnTo>
                  <a:pt x="169" y="434"/>
                </a:lnTo>
                <a:lnTo>
                  <a:pt x="169" y="424"/>
                </a:lnTo>
                <a:lnTo>
                  <a:pt x="180" y="408"/>
                </a:lnTo>
                <a:lnTo>
                  <a:pt x="169" y="381"/>
                </a:lnTo>
                <a:lnTo>
                  <a:pt x="153" y="360"/>
                </a:lnTo>
                <a:lnTo>
                  <a:pt x="148" y="344"/>
                </a:lnTo>
                <a:lnTo>
                  <a:pt x="143" y="339"/>
                </a:lnTo>
                <a:lnTo>
                  <a:pt x="148" y="339"/>
                </a:lnTo>
                <a:lnTo>
                  <a:pt x="148" y="334"/>
                </a:lnTo>
                <a:lnTo>
                  <a:pt x="148" y="328"/>
                </a:lnTo>
                <a:lnTo>
                  <a:pt x="148" y="323"/>
                </a:lnTo>
                <a:lnTo>
                  <a:pt x="148" y="318"/>
                </a:lnTo>
                <a:lnTo>
                  <a:pt x="148" y="313"/>
                </a:lnTo>
                <a:lnTo>
                  <a:pt x="148" y="307"/>
                </a:lnTo>
                <a:lnTo>
                  <a:pt x="148" y="302"/>
                </a:lnTo>
                <a:lnTo>
                  <a:pt x="148" y="297"/>
                </a:lnTo>
                <a:lnTo>
                  <a:pt x="148" y="291"/>
                </a:lnTo>
                <a:lnTo>
                  <a:pt x="148" y="286"/>
                </a:lnTo>
                <a:lnTo>
                  <a:pt x="148" y="281"/>
                </a:lnTo>
                <a:lnTo>
                  <a:pt x="148" y="276"/>
                </a:lnTo>
                <a:lnTo>
                  <a:pt x="153" y="276"/>
                </a:lnTo>
                <a:lnTo>
                  <a:pt x="153" y="270"/>
                </a:lnTo>
                <a:lnTo>
                  <a:pt x="159" y="270"/>
                </a:lnTo>
                <a:lnTo>
                  <a:pt x="159" y="265"/>
                </a:lnTo>
                <a:lnTo>
                  <a:pt x="164" y="265"/>
                </a:lnTo>
                <a:lnTo>
                  <a:pt x="164" y="260"/>
                </a:lnTo>
                <a:lnTo>
                  <a:pt x="164" y="254"/>
                </a:lnTo>
                <a:lnTo>
                  <a:pt x="169" y="254"/>
                </a:lnTo>
                <a:lnTo>
                  <a:pt x="169" y="249"/>
                </a:lnTo>
                <a:lnTo>
                  <a:pt x="169" y="244"/>
                </a:lnTo>
                <a:lnTo>
                  <a:pt x="169" y="238"/>
                </a:lnTo>
                <a:lnTo>
                  <a:pt x="169" y="233"/>
                </a:lnTo>
                <a:lnTo>
                  <a:pt x="175" y="233"/>
                </a:lnTo>
                <a:lnTo>
                  <a:pt x="175" y="228"/>
                </a:lnTo>
                <a:lnTo>
                  <a:pt x="175" y="223"/>
                </a:lnTo>
                <a:lnTo>
                  <a:pt x="180" y="223"/>
                </a:lnTo>
                <a:lnTo>
                  <a:pt x="180" y="217"/>
                </a:lnTo>
                <a:lnTo>
                  <a:pt x="185" y="217"/>
                </a:lnTo>
                <a:lnTo>
                  <a:pt x="185" y="212"/>
                </a:lnTo>
                <a:lnTo>
                  <a:pt x="191" y="212"/>
                </a:lnTo>
                <a:lnTo>
                  <a:pt x="196" y="212"/>
                </a:lnTo>
                <a:lnTo>
                  <a:pt x="196" y="207"/>
                </a:lnTo>
                <a:lnTo>
                  <a:pt x="201" y="207"/>
                </a:lnTo>
                <a:lnTo>
                  <a:pt x="201" y="201"/>
                </a:lnTo>
                <a:lnTo>
                  <a:pt x="206" y="201"/>
                </a:lnTo>
                <a:lnTo>
                  <a:pt x="206" y="196"/>
                </a:lnTo>
                <a:lnTo>
                  <a:pt x="212" y="196"/>
                </a:lnTo>
                <a:lnTo>
                  <a:pt x="212" y="191"/>
                </a:lnTo>
                <a:lnTo>
                  <a:pt x="212" y="186"/>
                </a:lnTo>
                <a:lnTo>
                  <a:pt x="212" y="180"/>
                </a:lnTo>
                <a:lnTo>
                  <a:pt x="217" y="180"/>
                </a:lnTo>
                <a:lnTo>
                  <a:pt x="217" y="175"/>
                </a:lnTo>
                <a:lnTo>
                  <a:pt x="217" y="170"/>
                </a:lnTo>
                <a:lnTo>
                  <a:pt x="222" y="170"/>
                </a:lnTo>
                <a:lnTo>
                  <a:pt x="222" y="164"/>
                </a:lnTo>
                <a:lnTo>
                  <a:pt x="228" y="159"/>
                </a:lnTo>
                <a:lnTo>
                  <a:pt x="228" y="154"/>
                </a:lnTo>
                <a:lnTo>
                  <a:pt x="228" y="148"/>
                </a:lnTo>
                <a:lnTo>
                  <a:pt x="233" y="143"/>
                </a:lnTo>
                <a:lnTo>
                  <a:pt x="233" y="138"/>
                </a:lnTo>
                <a:lnTo>
                  <a:pt x="238" y="133"/>
                </a:lnTo>
                <a:lnTo>
                  <a:pt x="238" y="127"/>
                </a:lnTo>
                <a:lnTo>
                  <a:pt x="243" y="127"/>
                </a:lnTo>
                <a:lnTo>
                  <a:pt x="249" y="127"/>
                </a:lnTo>
                <a:lnTo>
                  <a:pt x="249" y="122"/>
                </a:lnTo>
                <a:lnTo>
                  <a:pt x="254" y="122"/>
                </a:lnTo>
                <a:lnTo>
                  <a:pt x="259" y="117"/>
                </a:lnTo>
                <a:lnTo>
                  <a:pt x="265" y="117"/>
                </a:lnTo>
                <a:lnTo>
                  <a:pt x="270" y="117"/>
                </a:lnTo>
                <a:lnTo>
                  <a:pt x="270" y="111"/>
                </a:lnTo>
                <a:lnTo>
                  <a:pt x="275" y="111"/>
                </a:lnTo>
                <a:lnTo>
                  <a:pt x="275" y="106"/>
                </a:lnTo>
                <a:lnTo>
                  <a:pt x="270" y="106"/>
                </a:lnTo>
                <a:lnTo>
                  <a:pt x="275" y="106"/>
                </a:lnTo>
                <a:lnTo>
                  <a:pt x="281" y="106"/>
                </a:lnTo>
                <a:lnTo>
                  <a:pt x="281" y="101"/>
                </a:lnTo>
                <a:lnTo>
                  <a:pt x="286" y="101"/>
                </a:lnTo>
                <a:lnTo>
                  <a:pt x="286" y="96"/>
                </a:lnTo>
                <a:lnTo>
                  <a:pt x="286" y="90"/>
                </a:lnTo>
                <a:lnTo>
                  <a:pt x="286" y="85"/>
                </a:lnTo>
                <a:lnTo>
                  <a:pt x="286" y="80"/>
                </a:lnTo>
                <a:lnTo>
                  <a:pt x="281" y="80"/>
                </a:lnTo>
                <a:lnTo>
                  <a:pt x="286" y="74"/>
                </a:lnTo>
                <a:lnTo>
                  <a:pt x="291" y="74"/>
                </a:lnTo>
                <a:lnTo>
                  <a:pt x="296" y="69"/>
                </a:lnTo>
                <a:lnTo>
                  <a:pt x="302" y="69"/>
                </a:lnTo>
                <a:lnTo>
                  <a:pt x="302" y="74"/>
                </a:lnTo>
                <a:lnTo>
                  <a:pt x="307" y="74"/>
                </a:lnTo>
                <a:lnTo>
                  <a:pt x="312" y="74"/>
                </a:lnTo>
                <a:lnTo>
                  <a:pt x="312" y="69"/>
                </a:lnTo>
                <a:lnTo>
                  <a:pt x="318" y="69"/>
                </a:lnTo>
                <a:lnTo>
                  <a:pt x="318" y="64"/>
                </a:lnTo>
                <a:lnTo>
                  <a:pt x="323" y="64"/>
                </a:lnTo>
                <a:lnTo>
                  <a:pt x="323" y="58"/>
                </a:lnTo>
                <a:lnTo>
                  <a:pt x="328" y="58"/>
                </a:lnTo>
                <a:lnTo>
                  <a:pt x="328" y="53"/>
                </a:lnTo>
                <a:lnTo>
                  <a:pt x="333" y="53"/>
                </a:lnTo>
                <a:lnTo>
                  <a:pt x="333" y="48"/>
                </a:lnTo>
                <a:lnTo>
                  <a:pt x="339" y="48"/>
                </a:lnTo>
                <a:lnTo>
                  <a:pt x="344" y="48"/>
                </a:lnTo>
                <a:lnTo>
                  <a:pt x="344" y="43"/>
                </a:lnTo>
                <a:lnTo>
                  <a:pt x="349" y="43"/>
                </a:lnTo>
                <a:lnTo>
                  <a:pt x="355" y="43"/>
                </a:lnTo>
                <a:lnTo>
                  <a:pt x="360" y="43"/>
                </a:lnTo>
                <a:lnTo>
                  <a:pt x="365" y="43"/>
                </a:lnTo>
                <a:lnTo>
                  <a:pt x="365" y="37"/>
                </a:lnTo>
                <a:lnTo>
                  <a:pt x="371" y="37"/>
                </a:lnTo>
                <a:lnTo>
                  <a:pt x="376" y="37"/>
                </a:lnTo>
                <a:lnTo>
                  <a:pt x="381" y="37"/>
                </a:lnTo>
                <a:lnTo>
                  <a:pt x="381" y="43"/>
                </a:lnTo>
                <a:lnTo>
                  <a:pt x="386" y="43"/>
                </a:lnTo>
                <a:lnTo>
                  <a:pt x="386" y="37"/>
                </a:lnTo>
                <a:lnTo>
                  <a:pt x="386" y="43"/>
                </a:lnTo>
                <a:lnTo>
                  <a:pt x="386" y="37"/>
                </a:lnTo>
                <a:lnTo>
                  <a:pt x="392" y="37"/>
                </a:lnTo>
                <a:lnTo>
                  <a:pt x="397" y="37"/>
                </a:lnTo>
                <a:lnTo>
                  <a:pt x="397" y="32"/>
                </a:lnTo>
                <a:lnTo>
                  <a:pt x="402" y="32"/>
                </a:lnTo>
                <a:lnTo>
                  <a:pt x="402" y="27"/>
                </a:lnTo>
                <a:lnTo>
                  <a:pt x="402" y="21"/>
                </a:lnTo>
                <a:lnTo>
                  <a:pt x="402" y="16"/>
                </a:lnTo>
                <a:lnTo>
                  <a:pt x="408" y="16"/>
                </a:lnTo>
                <a:lnTo>
                  <a:pt x="408" y="21"/>
                </a:lnTo>
                <a:lnTo>
                  <a:pt x="408" y="16"/>
                </a:lnTo>
                <a:lnTo>
                  <a:pt x="408" y="21"/>
                </a:lnTo>
                <a:lnTo>
                  <a:pt x="413" y="21"/>
                </a:lnTo>
                <a:lnTo>
                  <a:pt x="418" y="21"/>
                </a:lnTo>
                <a:lnTo>
                  <a:pt x="418" y="16"/>
                </a:lnTo>
                <a:lnTo>
                  <a:pt x="418" y="21"/>
                </a:lnTo>
                <a:lnTo>
                  <a:pt x="423" y="16"/>
                </a:lnTo>
                <a:lnTo>
                  <a:pt x="423" y="11"/>
                </a:lnTo>
                <a:lnTo>
                  <a:pt x="423" y="6"/>
                </a:lnTo>
                <a:lnTo>
                  <a:pt x="429" y="6"/>
                </a:lnTo>
                <a:lnTo>
                  <a:pt x="434" y="6"/>
                </a:lnTo>
                <a:lnTo>
                  <a:pt x="434" y="0"/>
                </a:lnTo>
                <a:lnTo>
                  <a:pt x="434" y="6"/>
                </a:lnTo>
                <a:lnTo>
                  <a:pt x="434" y="0"/>
                </a:lnTo>
                <a:lnTo>
                  <a:pt x="439" y="0"/>
                </a:lnTo>
                <a:lnTo>
                  <a:pt x="445" y="0"/>
                </a:lnTo>
                <a:lnTo>
                  <a:pt x="450" y="0"/>
                </a:lnTo>
                <a:close/>
              </a:path>
            </a:pathLst>
          </a:custGeom>
          <a:solidFill>
            <a:schemeClr val="bg2">
              <a:lumMod val="20000"/>
              <a:lumOff val="80000"/>
            </a:schemeClr>
          </a:solidFill>
          <a:ln w="12700">
            <a:solidFill>
              <a:schemeClr val="tx2">
                <a:lumMod val="20000"/>
                <a:lumOff val="80000"/>
              </a:schemeClr>
            </a:solidFill>
            <a:prstDash val="solid"/>
            <a:round/>
            <a:headEnd/>
            <a:tailEnd/>
          </a:ln>
        </p:spPr>
        <p:txBody>
          <a:bodyPr/>
          <a:lstStyle/>
          <a:p>
            <a:endParaRPr lang="en-US" b="1"/>
          </a:p>
        </p:txBody>
      </p:sp>
      <p:sp>
        <p:nvSpPr>
          <p:cNvPr id="25" name="Freeform 25"/>
          <p:cNvSpPr>
            <a:spLocks/>
          </p:cNvSpPr>
          <p:nvPr/>
        </p:nvSpPr>
        <p:spPr bwMode="auto">
          <a:xfrm>
            <a:off x="2454275" y="2538413"/>
            <a:ext cx="1697037" cy="1646237"/>
          </a:xfrm>
          <a:custGeom>
            <a:avLst/>
            <a:gdLst>
              <a:gd name="T0" fmla="*/ 900 w 1069"/>
              <a:gd name="T1" fmla="*/ 16 h 1037"/>
              <a:gd name="T2" fmla="*/ 958 w 1069"/>
              <a:gd name="T3" fmla="*/ 26 h 1037"/>
              <a:gd name="T4" fmla="*/ 1006 w 1069"/>
              <a:gd name="T5" fmla="*/ 47 h 1037"/>
              <a:gd name="T6" fmla="*/ 1059 w 1069"/>
              <a:gd name="T7" fmla="*/ 69 h 1037"/>
              <a:gd name="T8" fmla="*/ 1027 w 1069"/>
              <a:gd name="T9" fmla="*/ 116 h 1037"/>
              <a:gd name="T10" fmla="*/ 995 w 1069"/>
              <a:gd name="T11" fmla="*/ 174 h 1037"/>
              <a:gd name="T12" fmla="*/ 963 w 1069"/>
              <a:gd name="T13" fmla="*/ 222 h 1037"/>
              <a:gd name="T14" fmla="*/ 942 w 1069"/>
              <a:gd name="T15" fmla="*/ 280 h 1037"/>
              <a:gd name="T16" fmla="*/ 985 w 1069"/>
              <a:gd name="T17" fmla="*/ 439 h 1037"/>
              <a:gd name="T18" fmla="*/ 1037 w 1069"/>
              <a:gd name="T19" fmla="*/ 529 h 1037"/>
              <a:gd name="T20" fmla="*/ 990 w 1069"/>
              <a:gd name="T21" fmla="*/ 571 h 1037"/>
              <a:gd name="T22" fmla="*/ 1000 w 1069"/>
              <a:gd name="T23" fmla="*/ 619 h 1037"/>
              <a:gd name="T24" fmla="*/ 1011 w 1069"/>
              <a:gd name="T25" fmla="*/ 683 h 1037"/>
              <a:gd name="T26" fmla="*/ 1006 w 1069"/>
              <a:gd name="T27" fmla="*/ 757 h 1037"/>
              <a:gd name="T28" fmla="*/ 953 w 1069"/>
              <a:gd name="T29" fmla="*/ 804 h 1037"/>
              <a:gd name="T30" fmla="*/ 905 w 1069"/>
              <a:gd name="T31" fmla="*/ 841 h 1037"/>
              <a:gd name="T32" fmla="*/ 868 w 1069"/>
              <a:gd name="T33" fmla="*/ 894 h 1037"/>
              <a:gd name="T34" fmla="*/ 805 w 1069"/>
              <a:gd name="T35" fmla="*/ 921 h 1037"/>
              <a:gd name="T36" fmla="*/ 752 w 1069"/>
              <a:gd name="T37" fmla="*/ 1027 h 1037"/>
              <a:gd name="T38" fmla="*/ 688 w 1069"/>
              <a:gd name="T39" fmla="*/ 995 h 1037"/>
              <a:gd name="T40" fmla="*/ 619 w 1069"/>
              <a:gd name="T41" fmla="*/ 1006 h 1037"/>
              <a:gd name="T42" fmla="*/ 572 w 1069"/>
              <a:gd name="T43" fmla="*/ 1032 h 1037"/>
              <a:gd name="T44" fmla="*/ 513 w 1069"/>
              <a:gd name="T45" fmla="*/ 1021 h 1037"/>
              <a:gd name="T46" fmla="*/ 513 w 1069"/>
              <a:gd name="T47" fmla="*/ 953 h 1037"/>
              <a:gd name="T48" fmla="*/ 540 w 1069"/>
              <a:gd name="T49" fmla="*/ 884 h 1037"/>
              <a:gd name="T50" fmla="*/ 550 w 1069"/>
              <a:gd name="T51" fmla="*/ 831 h 1037"/>
              <a:gd name="T52" fmla="*/ 487 w 1069"/>
              <a:gd name="T53" fmla="*/ 810 h 1037"/>
              <a:gd name="T54" fmla="*/ 439 w 1069"/>
              <a:gd name="T55" fmla="*/ 789 h 1037"/>
              <a:gd name="T56" fmla="*/ 397 w 1069"/>
              <a:gd name="T57" fmla="*/ 773 h 1037"/>
              <a:gd name="T58" fmla="*/ 370 w 1069"/>
              <a:gd name="T59" fmla="*/ 730 h 1037"/>
              <a:gd name="T60" fmla="*/ 355 w 1069"/>
              <a:gd name="T61" fmla="*/ 699 h 1037"/>
              <a:gd name="T62" fmla="*/ 349 w 1069"/>
              <a:gd name="T63" fmla="*/ 656 h 1037"/>
              <a:gd name="T64" fmla="*/ 317 w 1069"/>
              <a:gd name="T65" fmla="*/ 624 h 1037"/>
              <a:gd name="T66" fmla="*/ 265 w 1069"/>
              <a:gd name="T67" fmla="*/ 614 h 1037"/>
              <a:gd name="T68" fmla="*/ 222 w 1069"/>
              <a:gd name="T69" fmla="*/ 630 h 1037"/>
              <a:gd name="T70" fmla="*/ 190 w 1069"/>
              <a:gd name="T71" fmla="*/ 651 h 1037"/>
              <a:gd name="T72" fmla="*/ 148 w 1069"/>
              <a:gd name="T73" fmla="*/ 651 h 1037"/>
              <a:gd name="T74" fmla="*/ 85 w 1069"/>
              <a:gd name="T75" fmla="*/ 635 h 1037"/>
              <a:gd name="T76" fmla="*/ 47 w 1069"/>
              <a:gd name="T77" fmla="*/ 624 h 1037"/>
              <a:gd name="T78" fmla="*/ 32 w 1069"/>
              <a:gd name="T79" fmla="*/ 587 h 1037"/>
              <a:gd name="T80" fmla="*/ 5 w 1069"/>
              <a:gd name="T81" fmla="*/ 550 h 1037"/>
              <a:gd name="T82" fmla="*/ 63 w 1069"/>
              <a:gd name="T83" fmla="*/ 323 h 1037"/>
              <a:gd name="T84" fmla="*/ 100 w 1069"/>
              <a:gd name="T85" fmla="*/ 312 h 1037"/>
              <a:gd name="T86" fmla="*/ 127 w 1069"/>
              <a:gd name="T87" fmla="*/ 270 h 1037"/>
              <a:gd name="T88" fmla="*/ 159 w 1069"/>
              <a:gd name="T89" fmla="*/ 227 h 1037"/>
              <a:gd name="T90" fmla="*/ 185 w 1069"/>
              <a:gd name="T91" fmla="*/ 174 h 1037"/>
              <a:gd name="T92" fmla="*/ 206 w 1069"/>
              <a:gd name="T93" fmla="*/ 121 h 1037"/>
              <a:gd name="T94" fmla="*/ 206 w 1069"/>
              <a:gd name="T95" fmla="*/ 74 h 1037"/>
              <a:gd name="T96" fmla="*/ 254 w 1069"/>
              <a:gd name="T97" fmla="*/ 47 h 1037"/>
              <a:gd name="T98" fmla="*/ 323 w 1069"/>
              <a:gd name="T99" fmla="*/ 63 h 1037"/>
              <a:gd name="T100" fmla="*/ 339 w 1069"/>
              <a:gd name="T101" fmla="*/ 100 h 1037"/>
              <a:gd name="T102" fmla="*/ 307 w 1069"/>
              <a:gd name="T103" fmla="*/ 137 h 1037"/>
              <a:gd name="T104" fmla="*/ 344 w 1069"/>
              <a:gd name="T105" fmla="*/ 153 h 1037"/>
              <a:gd name="T106" fmla="*/ 376 w 1069"/>
              <a:gd name="T107" fmla="*/ 185 h 1037"/>
              <a:gd name="T108" fmla="*/ 423 w 1069"/>
              <a:gd name="T109" fmla="*/ 201 h 1037"/>
              <a:gd name="T110" fmla="*/ 460 w 1069"/>
              <a:gd name="T111" fmla="*/ 159 h 1037"/>
              <a:gd name="T112" fmla="*/ 513 w 1069"/>
              <a:gd name="T113" fmla="*/ 132 h 1037"/>
              <a:gd name="T114" fmla="*/ 662 w 1069"/>
              <a:gd name="T115" fmla="*/ 10 h 1037"/>
              <a:gd name="T116" fmla="*/ 720 w 1069"/>
              <a:gd name="T117" fmla="*/ 21 h 1037"/>
              <a:gd name="T118" fmla="*/ 773 w 1069"/>
              <a:gd name="T119" fmla="*/ 5 h 1037"/>
              <a:gd name="T120" fmla="*/ 810 w 1069"/>
              <a:gd name="T121" fmla="*/ 5 h 10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69"/>
              <a:gd name="T184" fmla="*/ 0 h 1037"/>
              <a:gd name="T185" fmla="*/ 1069 w 1069"/>
              <a:gd name="T186" fmla="*/ 1037 h 103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69" h="1037">
                <a:moveTo>
                  <a:pt x="852" y="0"/>
                </a:moveTo>
                <a:lnTo>
                  <a:pt x="857" y="0"/>
                </a:lnTo>
                <a:lnTo>
                  <a:pt x="863" y="0"/>
                </a:lnTo>
                <a:lnTo>
                  <a:pt x="868" y="0"/>
                </a:lnTo>
                <a:lnTo>
                  <a:pt x="868" y="5"/>
                </a:lnTo>
                <a:lnTo>
                  <a:pt x="868" y="10"/>
                </a:lnTo>
                <a:lnTo>
                  <a:pt x="868" y="16"/>
                </a:lnTo>
                <a:lnTo>
                  <a:pt x="873" y="16"/>
                </a:lnTo>
                <a:lnTo>
                  <a:pt x="879" y="16"/>
                </a:lnTo>
                <a:lnTo>
                  <a:pt x="879" y="21"/>
                </a:lnTo>
                <a:lnTo>
                  <a:pt x="879" y="16"/>
                </a:lnTo>
                <a:lnTo>
                  <a:pt x="884" y="16"/>
                </a:lnTo>
                <a:lnTo>
                  <a:pt x="889" y="16"/>
                </a:lnTo>
                <a:lnTo>
                  <a:pt x="895" y="16"/>
                </a:lnTo>
                <a:lnTo>
                  <a:pt x="900" y="16"/>
                </a:lnTo>
                <a:lnTo>
                  <a:pt x="905" y="16"/>
                </a:lnTo>
                <a:lnTo>
                  <a:pt x="910" y="16"/>
                </a:lnTo>
                <a:lnTo>
                  <a:pt x="910" y="21"/>
                </a:lnTo>
                <a:lnTo>
                  <a:pt x="916" y="21"/>
                </a:lnTo>
                <a:lnTo>
                  <a:pt x="921" y="21"/>
                </a:lnTo>
                <a:lnTo>
                  <a:pt x="926" y="21"/>
                </a:lnTo>
                <a:lnTo>
                  <a:pt x="926" y="26"/>
                </a:lnTo>
                <a:lnTo>
                  <a:pt x="932" y="26"/>
                </a:lnTo>
                <a:lnTo>
                  <a:pt x="932" y="21"/>
                </a:lnTo>
                <a:lnTo>
                  <a:pt x="937" y="21"/>
                </a:lnTo>
                <a:lnTo>
                  <a:pt x="942" y="21"/>
                </a:lnTo>
                <a:lnTo>
                  <a:pt x="942" y="26"/>
                </a:lnTo>
                <a:lnTo>
                  <a:pt x="947" y="26"/>
                </a:lnTo>
                <a:lnTo>
                  <a:pt x="953" y="26"/>
                </a:lnTo>
                <a:lnTo>
                  <a:pt x="958" y="26"/>
                </a:lnTo>
                <a:lnTo>
                  <a:pt x="963" y="26"/>
                </a:lnTo>
                <a:lnTo>
                  <a:pt x="963" y="31"/>
                </a:lnTo>
                <a:lnTo>
                  <a:pt x="969" y="37"/>
                </a:lnTo>
                <a:lnTo>
                  <a:pt x="969" y="42"/>
                </a:lnTo>
                <a:lnTo>
                  <a:pt x="974" y="42"/>
                </a:lnTo>
                <a:lnTo>
                  <a:pt x="974" y="47"/>
                </a:lnTo>
                <a:lnTo>
                  <a:pt x="979" y="47"/>
                </a:lnTo>
                <a:lnTo>
                  <a:pt x="985" y="47"/>
                </a:lnTo>
                <a:lnTo>
                  <a:pt x="990" y="47"/>
                </a:lnTo>
                <a:lnTo>
                  <a:pt x="990" y="53"/>
                </a:lnTo>
                <a:lnTo>
                  <a:pt x="995" y="53"/>
                </a:lnTo>
                <a:lnTo>
                  <a:pt x="1000" y="47"/>
                </a:lnTo>
                <a:lnTo>
                  <a:pt x="1000" y="53"/>
                </a:lnTo>
                <a:lnTo>
                  <a:pt x="1000" y="47"/>
                </a:lnTo>
                <a:lnTo>
                  <a:pt x="1006" y="47"/>
                </a:lnTo>
                <a:lnTo>
                  <a:pt x="1011" y="47"/>
                </a:lnTo>
                <a:lnTo>
                  <a:pt x="1016" y="47"/>
                </a:lnTo>
                <a:lnTo>
                  <a:pt x="1016" y="53"/>
                </a:lnTo>
                <a:lnTo>
                  <a:pt x="1022" y="53"/>
                </a:lnTo>
                <a:lnTo>
                  <a:pt x="1022" y="58"/>
                </a:lnTo>
                <a:lnTo>
                  <a:pt x="1027" y="58"/>
                </a:lnTo>
                <a:lnTo>
                  <a:pt x="1032" y="58"/>
                </a:lnTo>
                <a:lnTo>
                  <a:pt x="1037" y="58"/>
                </a:lnTo>
                <a:lnTo>
                  <a:pt x="1043" y="58"/>
                </a:lnTo>
                <a:lnTo>
                  <a:pt x="1048" y="58"/>
                </a:lnTo>
                <a:lnTo>
                  <a:pt x="1048" y="63"/>
                </a:lnTo>
                <a:lnTo>
                  <a:pt x="1053" y="69"/>
                </a:lnTo>
                <a:lnTo>
                  <a:pt x="1053" y="74"/>
                </a:lnTo>
                <a:lnTo>
                  <a:pt x="1059" y="74"/>
                </a:lnTo>
                <a:lnTo>
                  <a:pt x="1059" y="69"/>
                </a:lnTo>
                <a:lnTo>
                  <a:pt x="1064" y="79"/>
                </a:lnTo>
                <a:lnTo>
                  <a:pt x="1069" y="79"/>
                </a:lnTo>
                <a:lnTo>
                  <a:pt x="1069" y="84"/>
                </a:lnTo>
                <a:lnTo>
                  <a:pt x="1064" y="84"/>
                </a:lnTo>
                <a:lnTo>
                  <a:pt x="1064" y="90"/>
                </a:lnTo>
                <a:lnTo>
                  <a:pt x="1059" y="90"/>
                </a:lnTo>
                <a:lnTo>
                  <a:pt x="1053" y="90"/>
                </a:lnTo>
                <a:lnTo>
                  <a:pt x="1048" y="95"/>
                </a:lnTo>
                <a:lnTo>
                  <a:pt x="1043" y="95"/>
                </a:lnTo>
                <a:lnTo>
                  <a:pt x="1043" y="100"/>
                </a:lnTo>
                <a:lnTo>
                  <a:pt x="1037" y="100"/>
                </a:lnTo>
                <a:lnTo>
                  <a:pt x="1032" y="100"/>
                </a:lnTo>
                <a:lnTo>
                  <a:pt x="1032" y="106"/>
                </a:lnTo>
                <a:lnTo>
                  <a:pt x="1027" y="111"/>
                </a:lnTo>
                <a:lnTo>
                  <a:pt x="1027" y="116"/>
                </a:lnTo>
                <a:lnTo>
                  <a:pt x="1022" y="121"/>
                </a:lnTo>
                <a:lnTo>
                  <a:pt x="1022" y="127"/>
                </a:lnTo>
                <a:lnTo>
                  <a:pt x="1022" y="132"/>
                </a:lnTo>
                <a:lnTo>
                  <a:pt x="1016" y="137"/>
                </a:lnTo>
                <a:lnTo>
                  <a:pt x="1016" y="143"/>
                </a:lnTo>
                <a:lnTo>
                  <a:pt x="1011" y="143"/>
                </a:lnTo>
                <a:lnTo>
                  <a:pt x="1011" y="148"/>
                </a:lnTo>
                <a:lnTo>
                  <a:pt x="1011" y="153"/>
                </a:lnTo>
                <a:lnTo>
                  <a:pt x="1006" y="153"/>
                </a:lnTo>
                <a:lnTo>
                  <a:pt x="1006" y="159"/>
                </a:lnTo>
                <a:lnTo>
                  <a:pt x="1006" y="164"/>
                </a:lnTo>
                <a:lnTo>
                  <a:pt x="1006" y="169"/>
                </a:lnTo>
                <a:lnTo>
                  <a:pt x="1000" y="169"/>
                </a:lnTo>
                <a:lnTo>
                  <a:pt x="1000" y="174"/>
                </a:lnTo>
                <a:lnTo>
                  <a:pt x="995" y="174"/>
                </a:lnTo>
                <a:lnTo>
                  <a:pt x="995" y="180"/>
                </a:lnTo>
                <a:lnTo>
                  <a:pt x="990" y="180"/>
                </a:lnTo>
                <a:lnTo>
                  <a:pt x="990" y="185"/>
                </a:lnTo>
                <a:lnTo>
                  <a:pt x="985" y="185"/>
                </a:lnTo>
                <a:lnTo>
                  <a:pt x="979" y="185"/>
                </a:lnTo>
                <a:lnTo>
                  <a:pt x="979" y="190"/>
                </a:lnTo>
                <a:lnTo>
                  <a:pt x="974" y="190"/>
                </a:lnTo>
                <a:lnTo>
                  <a:pt x="974" y="196"/>
                </a:lnTo>
                <a:lnTo>
                  <a:pt x="969" y="196"/>
                </a:lnTo>
                <a:lnTo>
                  <a:pt x="969" y="201"/>
                </a:lnTo>
                <a:lnTo>
                  <a:pt x="969" y="206"/>
                </a:lnTo>
                <a:lnTo>
                  <a:pt x="963" y="206"/>
                </a:lnTo>
                <a:lnTo>
                  <a:pt x="963" y="211"/>
                </a:lnTo>
                <a:lnTo>
                  <a:pt x="963" y="217"/>
                </a:lnTo>
                <a:lnTo>
                  <a:pt x="963" y="222"/>
                </a:lnTo>
                <a:lnTo>
                  <a:pt x="963" y="227"/>
                </a:lnTo>
                <a:lnTo>
                  <a:pt x="958" y="227"/>
                </a:lnTo>
                <a:lnTo>
                  <a:pt x="958" y="233"/>
                </a:lnTo>
                <a:lnTo>
                  <a:pt x="958" y="238"/>
                </a:lnTo>
                <a:lnTo>
                  <a:pt x="953" y="238"/>
                </a:lnTo>
                <a:lnTo>
                  <a:pt x="953" y="243"/>
                </a:lnTo>
                <a:lnTo>
                  <a:pt x="947" y="243"/>
                </a:lnTo>
                <a:lnTo>
                  <a:pt x="947" y="249"/>
                </a:lnTo>
                <a:lnTo>
                  <a:pt x="942" y="249"/>
                </a:lnTo>
                <a:lnTo>
                  <a:pt x="942" y="254"/>
                </a:lnTo>
                <a:lnTo>
                  <a:pt x="942" y="259"/>
                </a:lnTo>
                <a:lnTo>
                  <a:pt x="942" y="264"/>
                </a:lnTo>
                <a:lnTo>
                  <a:pt x="942" y="270"/>
                </a:lnTo>
                <a:lnTo>
                  <a:pt x="942" y="275"/>
                </a:lnTo>
                <a:lnTo>
                  <a:pt x="942" y="280"/>
                </a:lnTo>
                <a:lnTo>
                  <a:pt x="942" y="286"/>
                </a:lnTo>
                <a:lnTo>
                  <a:pt x="942" y="291"/>
                </a:lnTo>
                <a:lnTo>
                  <a:pt x="942" y="296"/>
                </a:lnTo>
                <a:lnTo>
                  <a:pt x="942" y="301"/>
                </a:lnTo>
                <a:lnTo>
                  <a:pt x="942" y="307"/>
                </a:lnTo>
                <a:lnTo>
                  <a:pt x="942" y="312"/>
                </a:lnTo>
                <a:lnTo>
                  <a:pt x="937" y="312"/>
                </a:lnTo>
                <a:lnTo>
                  <a:pt x="942" y="317"/>
                </a:lnTo>
                <a:lnTo>
                  <a:pt x="947" y="333"/>
                </a:lnTo>
                <a:lnTo>
                  <a:pt x="963" y="354"/>
                </a:lnTo>
                <a:lnTo>
                  <a:pt x="974" y="381"/>
                </a:lnTo>
                <a:lnTo>
                  <a:pt x="963" y="397"/>
                </a:lnTo>
                <a:lnTo>
                  <a:pt x="963" y="407"/>
                </a:lnTo>
                <a:lnTo>
                  <a:pt x="963" y="423"/>
                </a:lnTo>
                <a:lnTo>
                  <a:pt x="985" y="439"/>
                </a:lnTo>
                <a:lnTo>
                  <a:pt x="1011" y="439"/>
                </a:lnTo>
                <a:lnTo>
                  <a:pt x="1016" y="455"/>
                </a:lnTo>
                <a:lnTo>
                  <a:pt x="1027" y="471"/>
                </a:lnTo>
                <a:lnTo>
                  <a:pt x="1053" y="487"/>
                </a:lnTo>
                <a:lnTo>
                  <a:pt x="1059" y="497"/>
                </a:lnTo>
                <a:lnTo>
                  <a:pt x="1064" y="508"/>
                </a:lnTo>
                <a:lnTo>
                  <a:pt x="1059" y="508"/>
                </a:lnTo>
                <a:lnTo>
                  <a:pt x="1059" y="513"/>
                </a:lnTo>
                <a:lnTo>
                  <a:pt x="1053" y="513"/>
                </a:lnTo>
                <a:lnTo>
                  <a:pt x="1048" y="513"/>
                </a:lnTo>
                <a:lnTo>
                  <a:pt x="1048" y="519"/>
                </a:lnTo>
                <a:lnTo>
                  <a:pt x="1043" y="519"/>
                </a:lnTo>
                <a:lnTo>
                  <a:pt x="1043" y="524"/>
                </a:lnTo>
                <a:lnTo>
                  <a:pt x="1043" y="529"/>
                </a:lnTo>
                <a:lnTo>
                  <a:pt x="1037" y="529"/>
                </a:lnTo>
                <a:lnTo>
                  <a:pt x="1032" y="529"/>
                </a:lnTo>
                <a:lnTo>
                  <a:pt x="1032" y="534"/>
                </a:lnTo>
                <a:lnTo>
                  <a:pt x="1027" y="534"/>
                </a:lnTo>
                <a:lnTo>
                  <a:pt x="1027" y="540"/>
                </a:lnTo>
                <a:lnTo>
                  <a:pt x="1022" y="540"/>
                </a:lnTo>
                <a:lnTo>
                  <a:pt x="1022" y="545"/>
                </a:lnTo>
                <a:lnTo>
                  <a:pt x="1022" y="550"/>
                </a:lnTo>
                <a:lnTo>
                  <a:pt x="1016" y="550"/>
                </a:lnTo>
                <a:lnTo>
                  <a:pt x="1011" y="556"/>
                </a:lnTo>
                <a:lnTo>
                  <a:pt x="1011" y="561"/>
                </a:lnTo>
                <a:lnTo>
                  <a:pt x="1006" y="561"/>
                </a:lnTo>
                <a:lnTo>
                  <a:pt x="1006" y="566"/>
                </a:lnTo>
                <a:lnTo>
                  <a:pt x="1000" y="566"/>
                </a:lnTo>
                <a:lnTo>
                  <a:pt x="995" y="566"/>
                </a:lnTo>
                <a:lnTo>
                  <a:pt x="990" y="571"/>
                </a:lnTo>
                <a:lnTo>
                  <a:pt x="990" y="577"/>
                </a:lnTo>
                <a:lnTo>
                  <a:pt x="985" y="577"/>
                </a:lnTo>
                <a:lnTo>
                  <a:pt x="985" y="582"/>
                </a:lnTo>
                <a:lnTo>
                  <a:pt x="990" y="582"/>
                </a:lnTo>
                <a:lnTo>
                  <a:pt x="990" y="587"/>
                </a:lnTo>
                <a:lnTo>
                  <a:pt x="990" y="593"/>
                </a:lnTo>
                <a:lnTo>
                  <a:pt x="995" y="593"/>
                </a:lnTo>
                <a:lnTo>
                  <a:pt x="995" y="598"/>
                </a:lnTo>
                <a:lnTo>
                  <a:pt x="995" y="603"/>
                </a:lnTo>
                <a:lnTo>
                  <a:pt x="1000" y="603"/>
                </a:lnTo>
                <a:lnTo>
                  <a:pt x="1006" y="603"/>
                </a:lnTo>
                <a:lnTo>
                  <a:pt x="1006" y="609"/>
                </a:lnTo>
                <a:lnTo>
                  <a:pt x="1006" y="614"/>
                </a:lnTo>
                <a:lnTo>
                  <a:pt x="1006" y="619"/>
                </a:lnTo>
                <a:lnTo>
                  <a:pt x="1000" y="619"/>
                </a:lnTo>
                <a:lnTo>
                  <a:pt x="1006" y="624"/>
                </a:lnTo>
                <a:lnTo>
                  <a:pt x="1006" y="630"/>
                </a:lnTo>
                <a:lnTo>
                  <a:pt x="1000" y="630"/>
                </a:lnTo>
                <a:lnTo>
                  <a:pt x="1006" y="635"/>
                </a:lnTo>
                <a:lnTo>
                  <a:pt x="1000" y="635"/>
                </a:lnTo>
                <a:lnTo>
                  <a:pt x="1000" y="640"/>
                </a:lnTo>
                <a:lnTo>
                  <a:pt x="1000" y="646"/>
                </a:lnTo>
                <a:lnTo>
                  <a:pt x="1000" y="651"/>
                </a:lnTo>
                <a:lnTo>
                  <a:pt x="1000" y="656"/>
                </a:lnTo>
                <a:lnTo>
                  <a:pt x="1006" y="656"/>
                </a:lnTo>
                <a:lnTo>
                  <a:pt x="1006" y="661"/>
                </a:lnTo>
                <a:lnTo>
                  <a:pt x="1011" y="667"/>
                </a:lnTo>
                <a:lnTo>
                  <a:pt x="1011" y="672"/>
                </a:lnTo>
                <a:lnTo>
                  <a:pt x="1011" y="677"/>
                </a:lnTo>
                <a:lnTo>
                  <a:pt x="1011" y="683"/>
                </a:lnTo>
                <a:lnTo>
                  <a:pt x="1011" y="688"/>
                </a:lnTo>
                <a:lnTo>
                  <a:pt x="1016" y="688"/>
                </a:lnTo>
                <a:lnTo>
                  <a:pt x="1011" y="693"/>
                </a:lnTo>
                <a:lnTo>
                  <a:pt x="1011" y="699"/>
                </a:lnTo>
                <a:lnTo>
                  <a:pt x="1006" y="704"/>
                </a:lnTo>
                <a:lnTo>
                  <a:pt x="1006" y="709"/>
                </a:lnTo>
                <a:lnTo>
                  <a:pt x="1006" y="714"/>
                </a:lnTo>
                <a:lnTo>
                  <a:pt x="1006" y="720"/>
                </a:lnTo>
                <a:lnTo>
                  <a:pt x="1006" y="725"/>
                </a:lnTo>
                <a:lnTo>
                  <a:pt x="1006" y="730"/>
                </a:lnTo>
                <a:lnTo>
                  <a:pt x="1006" y="736"/>
                </a:lnTo>
                <a:lnTo>
                  <a:pt x="1006" y="741"/>
                </a:lnTo>
                <a:lnTo>
                  <a:pt x="1006" y="746"/>
                </a:lnTo>
                <a:lnTo>
                  <a:pt x="1006" y="751"/>
                </a:lnTo>
                <a:lnTo>
                  <a:pt x="1006" y="757"/>
                </a:lnTo>
                <a:lnTo>
                  <a:pt x="1006" y="762"/>
                </a:lnTo>
                <a:lnTo>
                  <a:pt x="1006" y="767"/>
                </a:lnTo>
                <a:lnTo>
                  <a:pt x="1006" y="773"/>
                </a:lnTo>
                <a:lnTo>
                  <a:pt x="1000" y="773"/>
                </a:lnTo>
                <a:lnTo>
                  <a:pt x="995" y="773"/>
                </a:lnTo>
                <a:lnTo>
                  <a:pt x="995" y="778"/>
                </a:lnTo>
                <a:lnTo>
                  <a:pt x="990" y="778"/>
                </a:lnTo>
                <a:lnTo>
                  <a:pt x="985" y="778"/>
                </a:lnTo>
                <a:lnTo>
                  <a:pt x="979" y="783"/>
                </a:lnTo>
                <a:lnTo>
                  <a:pt x="974" y="789"/>
                </a:lnTo>
                <a:lnTo>
                  <a:pt x="969" y="794"/>
                </a:lnTo>
                <a:lnTo>
                  <a:pt x="963" y="794"/>
                </a:lnTo>
                <a:lnTo>
                  <a:pt x="963" y="799"/>
                </a:lnTo>
                <a:lnTo>
                  <a:pt x="958" y="804"/>
                </a:lnTo>
                <a:lnTo>
                  <a:pt x="953" y="804"/>
                </a:lnTo>
                <a:lnTo>
                  <a:pt x="953" y="810"/>
                </a:lnTo>
                <a:lnTo>
                  <a:pt x="947" y="810"/>
                </a:lnTo>
                <a:lnTo>
                  <a:pt x="947" y="815"/>
                </a:lnTo>
                <a:lnTo>
                  <a:pt x="942" y="815"/>
                </a:lnTo>
                <a:lnTo>
                  <a:pt x="937" y="815"/>
                </a:lnTo>
                <a:lnTo>
                  <a:pt x="932" y="815"/>
                </a:lnTo>
                <a:lnTo>
                  <a:pt x="926" y="820"/>
                </a:lnTo>
                <a:lnTo>
                  <a:pt x="921" y="820"/>
                </a:lnTo>
                <a:lnTo>
                  <a:pt x="921" y="826"/>
                </a:lnTo>
                <a:lnTo>
                  <a:pt x="916" y="826"/>
                </a:lnTo>
                <a:lnTo>
                  <a:pt x="916" y="831"/>
                </a:lnTo>
                <a:lnTo>
                  <a:pt x="910" y="831"/>
                </a:lnTo>
                <a:lnTo>
                  <a:pt x="910" y="836"/>
                </a:lnTo>
                <a:lnTo>
                  <a:pt x="905" y="836"/>
                </a:lnTo>
                <a:lnTo>
                  <a:pt x="905" y="841"/>
                </a:lnTo>
                <a:lnTo>
                  <a:pt x="900" y="847"/>
                </a:lnTo>
                <a:lnTo>
                  <a:pt x="900" y="841"/>
                </a:lnTo>
                <a:lnTo>
                  <a:pt x="895" y="841"/>
                </a:lnTo>
                <a:lnTo>
                  <a:pt x="895" y="847"/>
                </a:lnTo>
                <a:lnTo>
                  <a:pt x="889" y="852"/>
                </a:lnTo>
                <a:lnTo>
                  <a:pt x="889" y="857"/>
                </a:lnTo>
                <a:lnTo>
                  <a:pt x="884" y="857"/>
                </a:lnTo>
                <a:lnTo>
                  <a:pt x="884" y="863"/>
                </a:lnTo>
                <a:lnTo>
                  <a:pt x="884" y="868"/>
                </a:lnTo>
                <a:lnTo>
                  <a:pt x="879" y="868"/>
                </a:lnTo>
                <a:lnTo>
                  <a:pt x="879" y="873"/>
                </a:lnTo>
                <a:lnTo>
                  <a:pt x="873" y="879"/>
                </a:lnTo>
                <a:lnTo>
                  <a:pt x="873" y="884"/>
                </a:lnTo>
                <a:lnTo>
                  <a:pt x="868" y="889"/>
                </a:lnTo>
                <a:lnTo>
                  <a:pt x="868" y="894"/>
                </a:lnTo>
                <a:lnTo>
                  <a:pt x="863" y="894"/>
                </a:lnTo>
                <a:lnTo>
                  <a:pt x="863" y="900"/>
                </a:lnTo>
                <a:lnTo>
                  <a:pt x="857" y="905"/>
                </a:lnTo>
                <a:lnTo>
                  <a:pt x="852" y="910"/>
                </a:lnTo>
                <a:lnTo>
                  <a:pt x="847" y="910"/>
                </a:lnTo>
                <a:lnTo>
                  <a:pt x="847" y="916"/>
                </a:lnTo>
                <a:lnTo>
                  <a:pt x="842" y="916"/>
                </a:lnTo>
                <a:lnTo>
                  <a:pt x="836" y="916"/>
                </a:lnTo>
                <a:lnTo>
                  <a:pt x="831" y="916"/>
                </a:lnTo>
                <a:lnTo>
                  <a:pt x="826" y="916"/>
                </a:lnTo>
                <a:lnTo>
                  <a:pt x="826" y="921"/>
                </a:lnTo>
                <a:lnTo>
                  <a:pt x="820" y="921"/>
                </a:lnTo>
                <a:lnTo>
                  <a:pt x="815" y="921"/>
                </a:lnTo>
                <a:lnTo>
                  <a:pt x="810" y="921"/>
                </a:lnTo>
                <a:lnTo>
                  <a:pt x="805" y="921"/>
                </a:lnTo>
                <a:lnTo>
                  <a:pt x="820" y="1011"/>
                </a:lnTo>
                <a:lnTo>
                  <a:pt x="820" y="1016"/>
                </a:lnTo>
                <a:lnTo>
                  <a:pt x="815" y="1016"/>
                </a:lnTo>
                <a:lnTo>
                  <a:pt x="810" y="1021"/>
                </a:lnTo>
                <a:lnTo>
                  <a:pt x="805" y="1021"/>
                </a:lnTo>
                <a:lnTo>
                  <a:pt x="799" y="1021"/>
                </a:lnTo>
                <a:lnTo>
                  <a:pt x="794" y="1021"/>
                </a:lnTo>
                <a:lnTo>
                  <a:pt x="789" y="1021"/>
                </a:lnTo>
                <a:lnTo>
                  <a:pt x="783" y="1021"/>
                </a:lnTo>
                <a:lnTo>
                  <a:pt x="778" y="1021"/>
                </a:lnTo>
                <a:lnTo>
                  <a:pt x="773" y="1021"/>
                </a:lnTo>
                <a:lnTo>
                  <a:pt x="767" y="1027"/>
                </a:lnTo>
                <a:lnTo>
                  <a:pt x="762" y="1027"/>
                </a:lnTo>
                <a:lnTo>
                  <a:pt x="757" y="1027"/>
                </a:lnTo>
                <a:lnTo>
                  <a:pt x="752" y="1027"/>
                </a:lnTo>
                <a:lnTo>
                  <a:pt x="752" y="1032"/>
                </a:lnTo>
                <a:lnTo>
                  <a:pt x="746" y="1032"/>
                </a:lnTo>
                <a:lnTo>
                  <a:pt x="741" y="1032"/>
                </a:lnTo>
                <a:lnTo>
                  <a:pt x="736" y="1027"/>
                </a:lnTo>
                <a:lnTo>
                  <a:pt x="730" y="1027"/>
                </a:lnTo>
                <a:lnTo>
                  <a:pt x="725" y="1027"/>
                </a:lnTo>
                <a:lnTo>
                  <a:pt x="725" y="1021"/>
                </a:lnTo>
                <a:lnTo>
                  <a:pt x="720" y="1021"/>
                </a:lnTo>
                <a:lnTo>
                  <a:pt x="715" y="1016"/>
                </a:lnTo>
                <a:lnTo>
                  <a:pt x="709" y="1011"/>
                </a:lnTo>
                <a:lnTo>
                  <a:pt x="704" y="1006"/>
                </a:lnTo>
                <a:lnTo>
                  <a:pt x="699" y="1000"/>
                </a:lnTo>
                <a:lnTo>
                  <a:pt x="693" y="1000"/>
                </a:lnTo>
                <a:lnTo>
                  <a:pt x="693" y="995"/>
                </a:lnTo>
                <a:lnTo>
                  <a:pt x="688" y="995"/>
                </a:lnTo>
                <a:lnTo>
                  <a:pt x="683" y="995"/>
                </a:lnTo>
                <a:lnTo>
                  <a:pt x="677" y="995"/>
                </a:lnTo>
                <a:lnTo>
                  <a:pt x="672" y="995"/>
                </a:lnTo>
                <a:lnTo>
                  <a:pt x="667" y="990"/>
                </a:lnTo>
                <a:lnTo>
                  <a:pt x="667" y="995"/>
                </a:lnTo>
                <a:lnTo>
                  <a:pt x="662" y="995"/>
                </a:lnTo>
                <a:lnTo>
                  <a:pt x="656" y="995"/>
                </a:lnTo>
                <a:lnTo>
                  <a:pt x="651" y="995"/>
                </a:lnTo>
                <a:lnTo>
                  <a:pt x="646" y="995"/>
                </a:lnTo>
                <a:lnTo>
                  <a:pt x="640" y="995"/>
                </a:lnTo>
                <a:lnTo>
                  <a:pt x="635" y="1000"/>
                </a:lnTo>
                <a:lnTo>
                  <a:pt x="630" y="1000"/>
                </a:lnTo>
                <a:lnTo>
                  <a:pt x="625" y="1000"/>
                </a:lnTo>
                <a:lnTo>
                  <a:pt x="625" y="1006"/>
                </a:lnTo>
                <a:lnTo>
                  <a:pt x="619" y="1006"/>
                </a:lnTo>
                <a:lnTo>
                  <a:pt x="619" y="1011"/>
                </a:lnTo>
                <a:lnTo>
                  <a:pt x="614" y="1011"/>
                </a:lnTo>
                <a:lnTo>
                  <a:pt x="614" y="1016"/>
                </a:lnTo>
                <a:lnTo>
                  <a:pt x="609" y="1016"/>
                </a:lnTo>
                <a:lnTo>
                  <a:pt x="603" y="1016"/>
                </a:lnTo>
                <a:lnTo>
                  <a:pt x="598" y="1011"/>
                </a:lnTo>
                <a:lnTo>
                  <a:pt x="598" y="1016"/>
                </a:lnTo>
                <a:lnTo>
                  <a:pt x="593" y="1016"/>
                </a:lnTo>
                <a:lnTo>
                  <a:pt x="587" y="1016"/>
                </a:lnTo>
                <a:lnTo>
                  <a:pt x="582" y="1016"/>
                </a:lnTo>
                <a:lnTo>
                  <a:pt x="582" y="1021"/>
                </a:lnTo>
                <a:lnTo>
                  <a:pt x="582" y="1027"/>
                </a:lnTo>
                <a:lnTo>
                  <a:pt x="577" y="1027"/>
                </a:lnTo>
                <a:lnTo>
                  <a:pt x="577" y="1032"/>
                </a:lnTo>
                <a:lnTo>
                  <a:pt x="572" y="1032"/>
                </a:lnTo>
                <a:lnTo>
                  <a:pt x="572" y="1037"/>
                </a:lnTo>
                <a:lnTo>
                  <a:pt x="566" y="1037"/>
                </a:lnTo>
                <a:lnTo>
                  <a:pt x="561" y="1037"/>
                </a:lnTo>
                <a:lnTo>
                  <a:pt x="556" y="1037"/>
                </a:lnTo>
                <a:lnTo>
                  <a:pt x="550" y="1037"/>
                </a:lnTo>
                <a:lnTo>
                  <a:pt x="545" y="1037"/>
                </a:lnTo>
                <a:lnTo>
                  <a:pt x="540" y="1037"/>
                </a:lnTo>
                <a:lnTo>
                  <a:pt x="535" y="1037"/>
                </a:lnTo>
                <a:lnTo>
                  <a:pt x="529" y="1037"/>
                </a:lnTo>
                <a:lnTo>
                  <a:pt x="524" y="1037"/>
                </a:lnTo>
                <a:lnTo>
                  <a:pt x="519" y="1037"/>
                </a:lnTo>
                <a:lnTo>
                  <a:pt x="513" y="1037"/>
                </a:lnTo>
                <a:lnTo>
                  <a:pt x="513" y="1032"/>
                </a:lnTo>
                <a:lnTo>
                  <a:pt x="513" y="1027"/>
                </a:lnTo>
                <a:lnTo>
                  <a:pt x="513" y="1021"/>
                </a:lnTo>
                <a:lnTo>
                  <a:pt x="513" y="1016"/>
                </a:lnTo>
                <a:lnTo>
                  <a:pt x="513" y="1011"/>
                </a:lnTo>
                <a:lnTo>
                  <a:pt x="513" y="1006"/>
                </a:lnTo>
                <a:lnTo>
                  <a:pt x="513" y="1000"/>
                </a:lnTo>
                <a:lnTo>
                  <a:pt x="513" y="995"/>
                </a:lnTo>
                <a:lnTo>
                  <a:pt x="513" y="990"/>
                </a:lnTo>
                <a:lnTo>
                  <a:pt x="513" y="984"/>
                </a:lnTo>
                <a:lnTo>
                  <a:pt x="513" y="979"/>
                </a:lnTo>
                <a:lnTo>
                  <a:pt x="513" y="974"/>
                </a:lnTo>
                <a:lnTo>
                  <a:pt x="508" y="974"/>
                </a:lnTo>
                <a:lnTo>
                  <a:pt x="508" y="969"/>
                </a:lnTo>
                <a:lnTo>
                  <a:pt x="508" y="963"/>
                </a:lnTo>
                <a:lnTo>
                  <a:pt x="513" y="963"/>
                </a:lnTo>
                <a:lnTo>
                  <a:pt x="513" y="958"/>
                </a:lnTo>
                <a:lnTo>
                  <a:pt x="513" y="953"/>
                </a:lnTo>
                <a:lnTo>
                  <a:pt x="513" y="947"/>
                </a:lnTo>
                <a:lnTo>
                  <a:pt x="513" y="942"/>
                </a:lnTo>
                <a:lnTo>
                  <a:pt x="513" y="937"/>
                </a:lnTo>
                <a:lnTo>
                  <a:pt x="513" y="931"/>
                </a:lnTo>
                <a:lnTo>
                  <a:pt x="519" y="926"/>
                </a:lnTo>
                <a:lnTo>
                  <a:pt x="519" y="921"/>
                </a:lnTo>
                <a:lnTo>
                  <a:pt x="519" y="916"/>
                </a:lnTo>
                <a:lnTo>
                  <a:pt x="524" y="916"/>
                </a:lnTo>
                <a:lnTo>
                  <a:pt x="524" y="910"/>
                </a:lnTo>
                <a:lnTo>
                  <a:pt x="524" y="905"/>
                </a:lnTo>
                <a:lnTo>
                  <a:pt x="529" y="905"/>
                </a:lnTo>
                <a:lnTo>
                  <a:pt x="529" y="900"/>
                </a:lnTo>
                <a:lnTo>
                  <a:pt x="529" y="894"/>
                </a:lnTo>
                <a:lnTo>
                  <a:pt x="535" y="889"/>
                </a:lnTo>
                <a:lnTo>
                  <a:pt x="540" y="884"/>
                </a:lnTo>
                <a:lnTo>
                  <a:pt x="545" y="879"/>
                </a:lnTo>
                <a:lnTo>
                  <a:pt x="550" y="879"/>
                </a:lnTo>
                <a:lnTo>
                  <a:pt x="550" y="873"/>
                </a:lnTo>
                <a:lnTo>
                  <a:pt x="556" y="873"/>
                </a:lnTo>
                <a:lnTo>
                  <a:pt x="556" y="868"/>
                </a:lnTo>
                <a:lnTo>
                  <a:pt x="561" y="868"/>
                </a:lnTo>
                <a:lnTo>
                  <a:pt x="561" y="863"/>
                </a:lnTo>
                <a:lnTo>
                  <a:pt x="561" y="857"/>
                </a:lnTo>
                <a:lnTo>
                  <a:pt x="561" y="852"/>
                </a:lnTo>
                <a:lnTo>
                  <a:pt x="561" y="847"/>
                </a:lnTo>
                <a:lnTo>
                  <a:pt x="561" y="841"/>
                </a:lnTo>
                <a:lnTo>
                  <a:pt x="561" y="836"/>
                </a:lnTo>
                <a:lnTo>
                  <a:pt x="556" y="836"/>
                </a:lnTo>
                <a:lnTo>
                  <a:pt x="550" y="836"/>
                </a:lnTo>
                <a:lnTo>
                  <a:pt x="550" y="831"/>
                </a:lnTo>
                <a:lnTo>
                  <a:pt x="545" y="831"/>
                </a:lnTo>
                <a:lnTo>
                  <a:pt x="545" y="826"/>
                </a:lnTo>
                <a:lnTo>
                  <a:pt x="540" y="826"/>
                </a:lnTo>
                <a:lnTo>
                  <a:pt x="540" y="820"/>
                </a:lnTo>
                <a:lnTo>
                  <a:pt x="535" y="820"/>
                </a:lnTo>
                <a:lnTo>
                  <a:pt x="535" y="815"/>
                </a:lnTo>
                <a:lnTo>
                  <a:pt x="529" y="815"/>
                </a:lnTo>
                <a:lnTo>
                  <a:pt x="524" y="815"/>
                </a:lnTo>
                <a:lnTo>
                  <a:pt x="519" y="815"/>
                </a:lnTo>
                <a:lnTo>
                  <a:pt x="513" y="815"/>
                </a:lnTo>
                <a:lnTo>
                  <a:pt x="508" y="810"/>
                </a:lnTo>
                <a:lnTo>
                  <a:pt x="503" y="810"/>
                </a:lnTo>
                <a:lnTo>
                  <a:pt x="497" y="810"/>
                </a:lnTo>
                <a:lnTo>
                  <a:pt x="492" y="810"/>
                </a:lnTo>
                <a:lnTo>
                  <a:pt x="487" y="810"/>
                </a:lnTo>
                <a:lnTo>
                  <a:pt x="487" y="804"/>
                </a:lnTo>
                <a:lnTo>
                  <a:pt x="482" y="804"/>
                </a:lnTo>
                <a:lnTo>
                  <a:pt x="476" y="804"/>
                </a:lnTo>
                <a:lnTo>
                  <a:pt x="471" y="804"/>
                </a:lnTo>
                <a:lnTo>
                  <a:pt x="466" y="804"/>
                </a:lnTo>
                <a:lnTo>
                  <a:pt x="466" y="799"/>
                </a:lnTo>
                <a:lnTo>
                  <a:pt x="460" y="799"/>
                </a:lnTo>
                <a:lnTo>
                  <a:pt x="460" y="804"/>
                </a:lnTo>
                <a:lnTo>
                  <a:pt x="460" y="799"/>
                </a:lnTo>
                <a:lnTo>
                  <a:pt x="455" y="799"/>
                </a:lnTo>
                <a:lnTo>
                  <a:pt x="455" y="794"/>
                </a:lnTo>
                <a:lnTo>
                  <a:pt x="450" y="794"/>
                </a:lnTo>
                <a:lnTo>
                  <a:pt x="450" y="789"/>
                </a:lnTo>
                <a:lnTo>
                  <a:pt x="445" y="789"/>
                </a:lnTo>
                <a:lnTo>
                  <a:pt x="439" y="789"/>
                </a:lnTo>
                <a:lnTo>
                  <a:pt x="439" y="783"/>
                </a:lnTo>
                <a:lnTo>
                  <a:pt x="439" y="789"/>
                </a:lnTo>
                <a:lnTo>
                  <a:pt x="439" y="783"/>
                </a:lnTo>
                <a:lnTo>
                  <a:pt x="434" y="783"/>
                </a:lnTo>
                <a:lnTo>
                  <a:pt x="429" y="783"/>
                </a:lnTo>
                <a:lnTo>
                  <a:pt x="429" y="778"/>
                </a:lnTo>
                <a:lnTo>
                  <a:pt x="429" y="783"/>
                </a:lnTo>
                <a:lnTo>
                  <a:pt x="423" y="783"/>
                </a:lnTo>
                <a:lnTo>
                  <a:pt x="418" y="783"/>
                </a:lnTo>
                <a:lnTo>
                  <a:pt x="413" y="783"/>
                </a:lnTo>
                <a:lnTo>
                  <a:pt x="413" y="778"/>
                </a:lnTo>
                <a:lnTo>
                  <a:pt x="407" y="778"/>
                </a:lnTo>
                <a:lnTo>
                  <a:pt x="402" y="778"/>
                </a:lnTo>
                <a:lnTo>
                  <a:pt x="402" y="773"/>
                </a:lnTo>
                <a:lnTo>
                  <a:pt x="397" y="773"/>
                </a:lnTo>
                <a:lnTo>
                  <a:pt x="397" y="767"/>
                </a:lnTo>
                <a:lnTo>
                  <a:pt x="392" y="767"/>
                </a:lnTo>
                <a:lnTo>
                  <a:pt x="386" y="767"/>
                </a:lnTo>
                <a:lnTo>
                  <a:pt x="386" y="762"/>
                </a:lnTo>
                <a:lnTo>
                  <a:pt x="386" y="757"/>
                </a:lnTo>
                <a:lnTo>
                  <a:pt x="381" y="757"/>
                </a:lnTo>
                <a:lnTo>
                  <a:pt x="381" y="751"/>
                </a:lnTo>
                <a:lnTo>
                  <a:pt x="376" y="751"/>
                </a:lnTo>
                <a:lnTo>
                  <a:pt x="381" y="751"/>
                </a:lnTo>
                <a:lnTo>
                  <a:pt x="381" y="746"/>
                </a:lnTo>
                <a:lnTo>
                  <a:pt x="381" y="741"/>
                </a:lnTo>
                <a:lnTo>
                  <a:pt x="376" y="741"/>
                </a:lnTo>
                <a:lnTo>
                  <a:pt x="376" y="736"/>
                </a:lnTo>
                <a:lnTo>
                  <a:pt x="376" y="730"/>
                </a:lnTo>
                <a:lnTo>
                  <a:pt x="370" y="730"/>
                </a:lnTo>
                <a:lnTo>
                  <a:pt x="376" y="730"/>
                </a:lnTo>
                <a:lnTo>
                  <a:pt x="376" y="725"/>
                </a:lnTo>
                <a:lnTo>
                  <a:pt x="370" y="725"/>
                </a:lnTo>
                <a:lnTo>
                  <a:pt x="370" y="720"/>
                </a:lnTo>
                <a:lnTo>
                  <a:pt x="365" y="720"/>
                </a:lnTo>
                <a:lnTo>
                  <a:pt x="365" y="714"/>
                </a:lnTo>
                <a:lnTo>
                  <a:pt x="360" y="714"/>
                </a:lnTo>
                <a:lnTo>
                  <a:pt x="360" y="709"/>
                </a:lnTo>
                <a:lnTo>
                  <a:pt x="365" y="709"/>
                </a:lnTo>
                <a:lnTo>
                  <a:pt x="360" y="709"/>
                </a:lnTo>
                <a:lnTo>
                  <a:pt x="360" y="704"/>
                </a:lnTo>
                <a:lnTo>
                  <a:pt x="355" y="704"/>
                </a:lnTo>
                <a:lnTo>
                  <a:pt x="360" y="704"/>
                </a:lnTo>
                <a:lnTo>
                  <a:pt x="360" y="699"/>
                </a:lnTo>
                <a:lnTo>
                  <a:pt x="355" y="699"/>
                </a:lnTo>
                <a:lnTo>
                  <a:pt x="355" y="693"/>
                </a:lnTo>
                <a:lnTo>
                  <a:pt x="355" y="688"/>
                </a:lnTo>
                <a:lnTo>
                  <a:pt x="349" y="688"/>
                </a:lnTo>
                <a:lnTo>
                  <a:pt x="349" y="683"/>
                </a:lnTo>
                <a:lnTo>
                  <a:pt x="349" y="677"/>
                </a:lnTo>
                <a:lnTo>
                  <a:pt x="344" y="677"/>
                </a:lnTo>
                <a:lnTo>
                  <a:pt x="349" y="677"/>
                </a:lnTo>
                <a:lnTo>
                  <a:pt x="349" y="672"/>
                </a:lnTo>
                <a:lnTo>
                  <a:pt x="344" y="672"/>
                </a:lnTo>
                <a:lnTo>
                  <a:pt x="344" y="667"/>
                </a:lnTo>
                <a:lnTo>
                  <a:pt x="349" y="667"/>
                </a:lnTo>
                <a:lnTo>
                  <a:pt x="349" y="661"/>
                </a:lnTo>
                <a:lnTo>
                  <a:pt x="344" y="661"/>
                </a:lnTo>
                <a:lnTo>
                  <a:pt x="349" y="661"/>
                </a:lnTo>
                <a:lnTo>
                  <a:pt x="349" y="656"/>
                </a:lnTo>
                <a:lnTo>
                  <a:pt x="344" y="656"/>
                </a:lnTo>
                <a:lnTo>
                  <a:pt x="349" y="656"/>
                </a:lnTo>
                <a:lnTo>
                  <a:pt x="344" y="656"/>
                </a:lnTo>
                <a:lnTo>
                  <a:pt x="344" y="651"/>
                </a:lnTo>
                <a:lnTo>
                  <a:pt x="339" y="651"/>
                </a:lnTo>
                <a:lnTo>
                  <a:pt x="339" y="646"/>
                </a:lnTo>
                <a:lnTo>
                  <a:pt x="339" y="651"/>
                </a:lnTo>
                <a:lnTo>
                  <a:pt x="333" y="646"/>
                </a:lnTo>
                <a:lnTo>
                  <a:pt x="333" y="640"/>
                </a:lnTo>
                <a:lnTo>
                  <a:pt x="328" y="640"/>
                </a:lnTo>
                <a:lnTo>
                  <a:pt x="328" y="635"/>
                </a:lnTo>
                <a:lnTo>
                  <a:pt x="328" y="630"/>
                </a:lnTo>
                <a:lnTo>
                  <a:pt x="323" y="630"/>
                </a:lnTo>
                <a:lnTo>
                  <a:pt x="323" y="624"/>
                </a:lnTo>
                <a:lnTo>
                  <a:pt x="317" y="624"/>
                </a:lnTo>
                <a:lnTo>
                  <a:pt x="312" y="624"/>
                </a:lnTo>
                <a:lnTo>
                  <a:pt x="312" y="619"/>
                </a:lnTo>
                <a:lnTo>
                  <a:pt x="312" y="624"/>
                </a:lnTo>
                <a:lnTo>
                  <a:pt x="307" y="619"/>
                </a:lnTo>
                <a:lnTo>
                  <a:pt x="307" y="624"/>
                </a:lnTo>
                <a:lnTo>
                  <a:pt x="302" y="624"/>
                </a:lnTo>
                <a:lnTo>
                  <a:pt x="302" y="619"/>
                </a:lnTo>
                <a:lnTo>
                  <a:pt x="296" y="619"/>
                </a:lnTo>
                <a:lnTo>
                  <a:pt x="291" y="619"/>
                </a:lnTo>
                <a:lnTo>
                  <a:pt x="286" y="619"/>
                </a:lnTo>
                <a:lnTo>
                  <a:pt x="280" y="619"/>
                </a:lnTo>
                <a:lnTo>
                  <a:pt x="280" y="614"/>
                </a:lnTo>
                <a:lnTo>
                  <a:pt x="275" y="614"/>
                </a:lnTo>
                <a:lnTo>
                  <a:pt x="270" y="614"/>
                </a:lnTo>
                <a:lnTo>
                  <a:pt x="265" y="614"/>
                </a:lnTo>
                <a:lnTo>
                  <a:pt x="265" y="609"/>
                </a:lnTo>
                <a:lnTo>
                  <a:pt x="259" y="609"/>
                </a:lnTo>
                <a:lnTo>
                  <a:pt x="254" y="609"/>
                </a:lnTo>
                <a:lnTo>
                  <a:pt x="249" y="609"/>
                </a:lnTo>
                <a:lnTo>
                  <a:pt x="254" y="609"/>
                </a:lnTo>
                <a:lnTo>
                  <a:pt x="254" y="614"/>
                </a:lnTo>
                <a:lnTo>
                  <a:pt x="249" y="614"/>
                </a:lnTo>
                <a:lnTo>
                  <a:pt x="238" y="619"/>
                </a:lnTo>
                <a:lnTo>
                  <a:pt x="233" y="624"/>
                </a:lnTo>
                <a:lnTo>
                  <a:pt x="233" y="630"/>
                </a:lnTo>
                <a:lnTo>
                  <a:pt x="227" y="630"/>
                </a:lnTo>
                <a:lnTo>
                  <a:pt x="222" y="635"/>
                </a:lnTo>
                <a:lnTo>
                  <a:pt x="222" y="630"/>
                </a:lnTo>
                <a:lnTo>
                  <a:pt x="222" y="635"/>
                </a:lnTo>
                <a:lnTo>
                  <a:pt x="222" y="630"/>
                </a:lnTo>
                <a:lnTo>
                  <a:pt x="222" y="635"/>
                </a:lnTo>
                <a:lnTo>
                  <a:pt x="217" y="635"/>
                </a:lnTo>
                <a:lnTo>
                  <a:pt x="222" y="635"/>
                </a:lnTo>
                <a:lnTo>
                  <a:pt x="217" y="635"/>
                </a:lnTo>
                <a:lnTo>
                  <a:pt x="217" y="640"/>
                </a:lnTo>
                <a:lnTo>
                  <a:pt x="212" y="640"/>
                </a:lnTo>
                <a:lnTo>
                  <a:pt x="217" y="646"/>
                </a:lnTo>
                <a:lnTo>
                  <a:pt x="212" y="646"/>
                </a:lnTo>
                <a:lnTo>
                  <a:pt x="212" y="640"/>
                </a:lnTo>
                <a:lnTo>
                  <a:pt x="212" y="646"/>
                </a:lnTo>
                <a:lnTo>
                  <a:pt x="206" y="646"/>
                </a:lnTo>
                <a:lnTo>
                  <a:pt x="201" y="646"/>
                </a:lnTo>
                <a:lnTo>
                  <a:pt x="196" y="646"/>
                </a:lnTo>
                <a:lnTo>
                  <a:pt x="196" y="651"/>
                </a:lnTo>
                <a:lnTo>
                  <a:pt x="190" y="651"/>
                </a:lnTo>
                <a:lnTo>
                  <a:pt x="190" y="646"/>
                </a:lnTo>
                <a:lnTo>
                  <a:pt x="185" y="646"/>
                </a:lnTo>
                <a:lnTo>
                  <a:pt x="180" y="646"/>
                </a:lnTo>
                <a:lnTo>
                  <a:pt x="185" y="646"/>
                </a:lnTo>
                <a:lnTo>
                  <a:pt x="180" y="651"/>
                </a:lnTo>
                <a:lnTo>
                  <a:pt x="180" y="646"/>
                </a:lnTo>
                <a:lnTo>
                  <a:pt x="175" y="646"/>
                </a:lnTo>
                <a:lnTo>
                  <a:pt x="175" y="640"/>
                </a:lnTo>
                <a:lnTo>
                  <a:pt x="169" y="640"/>
                </a:lnTo>
                <a:lnTo>
                  <a:pt x="164" y="640"/>
                </a:lnTo>
                <a:lnTo>
                  <a:pt x="159" y="640"/>
                </a:lnTo>
                <a:lnTo>
                  <a:pt x="159" y="646"/>
                </a:lnTo>
                <a:lnTo>
                  <a:pt x="153" y="646"/>
                </a:lnTo>
                <a:lnTo>
                  <a:pt x="148" y="646"/>
                </a:lnTo>
                <a:lnTo>
                  <a:pt x="148" y="651"/>
                </a:lnTo>
                <a:lnTo>
                  <a:pt x="148" y="646"/>
                </a:lnTo>
                <a:lnTo>
                  <a:pt x="143" y="646"/>
                </a:lnTo>
                <a:lnTo>
                  <a:pt x="137" y="646"/>
                </a:lnTo>
                <a:lnTo>
                  <a:pt x="132" y="646"/>
                </a:lnTo>
                <a:lnTo>
                  <a:pt x="127" y="646"/>
                </a:lnTo>
                <a:lnTo>
                  <a:pt x="122" y="646"/>
                </a:lnTo>
                <a:lnTo>
                  <a:pt x="122" y="640"/>
                </a:lnTo>
                <a:lnTo>
                  <a:pt x="116" y="640"/>
                </a:lnTo>
                <a:lnTo>
                  <a:pt x="111" y="635"/>
                </a:lnTo>
                <a:lnTo>
                  <a:pt x="106" y="635"/>
                </a:lnTo>
                <a:lnTo>
                  <a:pt x="106" y="640"/>
                </a:lnTo>
                <a:lnTo>
                  <a:pt x="100" y="635"/>
                </a:lnTo>
                <a:lnTo>
                  <a:pt x="95" y="635"/>
                </a:lnTo>
                <a:lnTo>
                  <a:pt x="90" y="635"/>
                </a:lnTo>
                <a:lnTo>
                  <a:pt x="85" y="635"/>
                </a:lnTo>
                <a:lnTo>
                  <a:pt x="85" y="640"/>
                </a:lnTo>
                <a:lnTo>
                  <a:pt x="79" y="640"/>
                </a:lnTo>
                <a:lnTo>
                  <a:pt x="79" y="635"/>
                </a:lnTo>
                <a:lnTo>
                  <a:pt x="74" y="635"/>
                </a:lnTo>
                <a:lnTo>
                  <a:pt x="69" y="635"/>
                </a:lnTo>
                <a:lnTo>
                  <a:pt x="69" y="630"/>
                </a:lnTo>
                <a:lnTo>
                  <a:pt x="69" y="624"/>
                </a:lnTo>
                <a:lnTo>
                  <a:pt x="69" y="619"/>
                </a:lnTo>
                <a:lnTo>
                  <a:pt x="63" y="619"/>
                </a:lnTo>
                <a:lnTo>
                  <a:pt x="63" y="624"/>
                </a:lnTo>
                <a:lnTo>
                  <a:pt x="58" y="624"/>
                </a:lnTo>
                <a:lnTo>
                  <a:pt x="58" y="619"/>
                </a:lnTo>
                <a:lnTo>
                  <a:pt x="53" y="619"/>
                </a:lnTo>
                <a:lnTo>
                  <a:pt x="47" y="619"/>
                </a:lnTo>
                <a:lnTo>
                  <a:pt x="47" y="624"/>
                </a:lnTo>
                <a:lnTo>
                  <a:pt x="42" y="624"/>
                </a:lnTo>
                <a:lnTo>
                  <a:pt x="37" y="624"/>
                </a:lnTo>
                <a:lnTo>
                  <a:pt x="37" y="630"/>
                </a:lnTo>
                <a:lnTo>
                  <a:pt x="32" y="624"/>
                </a:lnTo>
                <a:lnTo>
                  <a:pt x="37" y="624"/>
                </a:lnTo>
                <a:lnTo>
                  <a:pt x="37" y="619"/>
                </a:lnTo>
                <a:lnTo>
                  <a:pt x="37" y="614"/>
                </a:lnTo>
                <a:lnTo>
                  <a:pt x="37" y="609"/>
                </a:lnTo>
                <a:lnTo>
                  <a:pt x="32" y="609"/>
                </a:lnTo>
                <a:lnTo>
                  <a:pt x="32" y="603"/>
                </a:lnTo>
                <a:lnTo>
                  <a:pt x="37" y="603"/>
                </a:lnTo>
                <a:lnTo>
                  <a:pt x="37" y="598"/>
                </a:lnTo>
                <a:lnTo>
                  <a:pt x="32" y="598"/>
                </a:lnTo>
                <a:lnTo>
                  <a:pt x="32" y="593"/>
                </a:lnTo>
                <a:lnTo>
                  <a:pt x="32" y="587"/>
                </a:lnTo>
                <a:lnTo>
                  <a:pt x="37" y="587"/>
                </a:lnTo>
                <a:lnTo>
                  <a:pt x="37" y="582"/>
                </a:lnTo>
                <a:lnTo>
                  <a:pt x="37" y="577"/>
                </a:lnTo>
                <a:lnTo>
                  <a:pt x="32" y="582"/>
                </a:lnTo>
                <a:lnTo>
                  <a:pt x="26" y="582"/>
                </a:lnTo>
                <a:lnTo>
                  <a:pt x="21" y="577"/>
                </a:lnTo>
                <a:lnTo>
                  <a:pt x="16" y="577"/>
                </a:lnTo>
                <a:lnTo>
                  <a:pt x="16" y="571"/>
                </a:lnTo>
                <a:lnTo>
                  <a:pt x="10" y="571"/>
                </a:lnTo>
                <a:lnTo>
                  <a:pt x="5" y="566"/>
                </a:lnTo>
                <a:lnTo>
                  <a:pt x="0" y="566"/>
                </a:lnTo>
                <a:lnTo>
                  <a:pt x="0" y="561"/>
                </a:lnTo>
                <a:lnTo>
                  <a:pt x="0" y="556"/>
                </a:lnTo>
                <a:lnTo>
                  <a:pt x="0" y="550"/>
                </a:lnTo>
                <a:lnTo>
                  <a:pt x="5" y="550"/>
                </a:lnTo>
                <a:lnTo>
                  <a:pt x="5" y="545"/>
                </a:lnTo>
                <a:lnTo>
                  <a:pt x="10" y="545"/>
                </a:lnTo>
                <a:lnTo>
                  <a:pt x="10" y="540"/>
                </a:lnTo>
                <a:lnTo>
                  <a:pt x="47" y="529"/>
                </a:lnTo>
                <a:lnTo>
                  <a:pt x="42" y="444"/>
                </a:lnTo>
                <a:lnTo>
                  <a:pt x="63" y="376"/>
                </a:lnTo>
                <a:lnTo>
                  <a:pt x="58" y="354"/>
                </a:lnTo>
                <a:lnTo>
                  <a:pt x="47" y="333"/>
                </a:lnTo>
                <a:lnTo>
                  <a:pt x="47" y="328"/>
                </a:lnTo>
                <a:lnTo>
                  <a:pt x="53" y="328"/>
                </a:lnTo>
                <a:lnTo>
                  <a:pt x="53" y="333"/>
                </a:lnTo>
                <a:lnTo>
                  <a:pt x="53" y="328"/>
                </a:lnTo>
                <a:lnTo>
                  <a:pt x="58" y="328"/>
                </a:lnTo>
                <a:lnTo>
                  <a:pt x="63" y="328"/>
                </a:lnTo>
                <a:lnTo>
                  <a:pt x="63" y="323"/>
                </a:lnTo>
                <a:lnTo>
                  <a:pt x="63" y="317"/>
                </a:lnTo>
                <a:lnTo>
                  <a:pt x="69" y="317"/>
                </a:lnTo>
                <a:lnTo>
                  <a:pt x="74" y="317"/>
                </a:lnTo>
                <a:lnTo>
                  <a:pt x="79" y="317"/>
                </a:lnTo>
                <a:lnTo>
                  <a:pt x="79" y="312"/>
                </a:lnTo>
                <a:lnTo>
                  <a:pt x="74" y="312"/>
                </a:lnTo>
                <a:lnTo>
                  <a:pt x="79" y="312"/>
                </a:lnTo>
                <a:lnTo>
                  <a:pt x="85" y="312"/>
                </a:lnTo>
                <a:lnTo>
                  <a:pt x="85" y="307"/>
                </a:lnTo>
                <a:lnTo>
                  <a:pt x="90" y="307"/>
                </a:lnTo>
                <a:lnTo>
                  <a:pt x="95" y="307"/>
                </a:lnTo>
                <a:lnTo>
                  <a:pt x="95" y="301"/>
                </a:lnTo>
                <a:lnTo>
                  <a:pt x="95" y="307"/>
                </a:lnTo>
                <a:lnTo>
                  <a:pt x="100" y="307"/>
                </a:lnTo>
                <a:lnTo>
                  <a:pt x="100" y="312"/>
                </a:lnTo>
                <a:lnTo>
                  <a:pt x="106" y="312"/>
                </a:lnTo>
                <a:lnTo>
                  <a:pt x="111" y="312"/>
                </a:lnTo>
                <a:lnTo>
                  <a:pt x="111" y="307"/>
                </a:lnTo>
                <a:lnTo>
                  <a:pt x="116" y="307"/>
                </a:lnTo>
                <a:lnTo>
                  <a:pt x="116" y="301"/>
                </a:lnTo>
                <a:lnTo>
                  <a:pt x="122" y="301"/>
                </a:lnTo>
                <a:lnTo>
                  <a:pt x="122" y="296"/>
                </a:lnTo>
                <a:lnTo>
                  <a:pt x="122" y="291"/>
                </a:lnTo>
                <a:lnTo>
                  <a:pt x="116" y="291"/>
                </a:lnTo>
                <a:lnTo>
                  <a:pt x="116" y="286"/>
                </a:lnTo>
                <a:lnTo>
                  <a:pt x="116" y="280"/>
                </a:lnTo>
                <a:lnTo>
                  <a:pt x="116" y="275"/>
                </a:lnTo>
                <a:lnTo>
                  <a:pt x="122" y="275"/>
                </a:lnTo>
                <a:lnTo>
                  <a:pt x="122" y="270"/>
                </a:lnTo>
                <a:lnTo>
                  <a:pt x="127" y="270"/>
                </a:lnTo>
                <a:lnTo>
                  <a:pt x="127" y="275"/>
                </a:lnTo>
                <a:lnTo>
                  <a:pt x="132" y="275"/>
                </a:lnTo>
                <a:lnTo>
                  <a:pt x="137" y="270"/>
                </a:lnTo>
                <a:lnTo>
                  <a:pt x="137" y="264"/>
                </a:lnTo>
                <a:lnTo>
                  <a:pt x="143" y="264"/>
                </a:lnTo>
                <a:lnTo>
                  <a:pt x="148" y="264"/>
                </a:lnTo>
                <a:lnTo>
                  <a:pt x="148" y="259"/>
                </a:lnTo>
                <a:lnTo>
                  <a:pt x="153" y="259"/>
                </a:lnTo>
                <a:lnTo>
                  <a:pt x="153" y="254"/>
                </a:lnTo>
                <a:lnTo>
                  <a:pt x="159" y="254"/>
                </a:lnTo>
                <a:lnTo>
                  <a:pt x="153" y="249"/>
                </a:lnTo>
                <a:lnTo>
                  <a:pt x="153" y="243"/>
                </a:lnTo>
                <a:lnTo>
                  <a:pt x="153" y="238"/>
                </a:lnTo>
                <a:lnTo>
                  <a:pt x="153" y="233"/>
                </a:lnTo>
                <a:lnTo>
                  <a:pt x="159" y="227"/>
                </a:lnTo>
                <a:lnTo>
                  <a:pt x="159" y="222"/>
                </a:lnTo>
                <a:lnTo>
                  <a:pt x="164" y="222"/>
                </a:lnTo>
                <a:lnTo>
                  <a:pt x="164" y="217"/>
                </a:lnTo>
                <a:lnTo>
                  <a:pt x="164" y="211"/>
                </a:lnTo>
                <a:lnTo>
                  <a:pt x="164" y="206"/>
                </a:lnTo>
                <a:lnTo>
                  <a:pt x="169" y="206"/>
                </a:lnTo>
                <a:lnTo>
                  <a:pt x="169" y="201"/>
                </a:lnTo>
                <a:lnTo>
                  <a:pt x="169" y="196"/>
                </a:lnTo>
                <a:lnTo>
                  <a:pt x="169" y="190"/>
                </a:lnTo>
                <a:lnTo>
                  <a:pt x="175" y="190"/>
                </a:lnTo>
                <a:lnTo>
                  <a:pt x="175" y="185"/>
                </a:lnTo>
                <a:lnTo>
                  <a:pt x="180" y="185"/>
                </a:lnTo>
                <a:lnTo>
                  <a:pt x="180" y="180"/>
                </a:lnTo>
                <a:lnTo>
                  <a:pt x="185" y="180"/>
                </a:lnTo>
                <a:lnTo>
                  <a:pt x="185" y="174"/>
                </a:lnTo>
                <a:lnTo>
                  <a:pt x="190" y="174"/>
                </a:lnTo>
                <a:lnTo>
                  <a:pt x="190" y="169"/>
                </a:lnTo>
                <a:lnTo>
                  <a:pt x="196" y="169"/>
                </a:lnTo>
                <a:lnTo>
                  <a:pt x="196" y="164"/>
                </a:lnTo>
                <a:lnTo>
                  <a:pt x="201" y="164"/>
                </a:lnTo>
                <a:lnTo>
                  <a:pt x="201" y="159"/>
                </a:lnTo>
                <a:lnTo>
                  <a:pt x="206" y="159"/>
                </a:lnTo>
                <a:lnTo>
                  <a:pt x="206" y="153"/>
                </a:lnTo>
                <a:lnTo>
                  <a:pt x="206" y="148"/>
                </a:lnTo>
                <a:lnTo>
                  <a:pt x="206" y="143"/>
                </a:lnTo>
                <a:lnTo>
                  <a:pt x="206" y="137"/>
                </a:lnTo>
                <a:lnTo>
                  <a:pt x="206" y="132"/>
                </a:lnTo>
                <a:lnTo>
                  <a:pt x="206" y="127"/>
                </a:lnTo>
                <a:lnTo>
                  <a:pt x="212" y="127"/>
                </a:lnTo>
                <a:lnTo>
                  <a:pt x="206" y="121"/>
                </a:lnTo>
                <a:lnTo>
                  <a:pt x="206" y="116"/>
                </a:lnTo>
                <a:lnTo>
                  <a:pt x="212" y="116"/>
                </a:lnTo>
                <a:lnTo>
                  <a:pt x="212" y="111"/>
                </a:lnTo>
                <a:lnTo>
                  <a:pt x="212" y="106"/>
                </a:lnTo>
                <a:lnTo>
                  <a:pt x="212" y="100"/>
                </a:lnTo>
                <a:lnTo>
                  <a:pt x="212" y="95"/>
                </a:lnTo>
                <a:lnTo>
                  <a:pt x="206" y="95"/>
                </a:lnTo>
                <a:lnTo>
                  <a:pt x="206" y="90"/>
                </a:lnTo>
                <a:lnTo>
                  <a:pt x="201" y="90"/>
                </a:lnTo>
                <a:lnTo>
                  <a:pt x="201" y="84"/>
                </a:lnTo>
                <a:lnTo>
                  <a:pt x="196" y="84"/>
                </a:lnTo>
                <a:lnTo>
                  <a:pt x="196" y="79"/>
                </a:lnTo>
                <a:lnTo>
                  <a:pt x="201" y="79"/>
                </a:lnTo>
                <a:lnTo>
                  <a:pt x="201" y="74"/>
                </a:lnTo>
                <a:lnTo>
                  <a:pt x="206" y="74"/>
                </a:lnTo>
                <a:lnTo>
                  <a:pt x="206" y="69"/>
                </a:lnTo>
                <a:lnTo>
                  <a:pt x="206" y="63"/>
                </a:lnTo>
                <a:lnTo>
                  <a:pt x="212" y="63"/>
                </a:lnTo>
                <a:lnTo>
                  <a:pt x="212" y="58"/>
                </a:lnTo>
                <a:lnTo>
                  <a:pt x="212" y="53"/>
                </a:lnTo>
                <a:lnTo>
                  <a:pt x="212" y="47"/>
                </a:lnTo>
                <a:lnTo>
                  <a:pt x="217" y="47"/>
                </a:lnTo>
                <a:lnTo>
                  <a:pt x="222" y="53"/>
                </a:lnTo>
                <a:lnTo>
                  <a:pt x="227" y="53"/>
                </a:lnTo>
                <a:lnTo>
                  <a:pt x="233" y="53"/>
                </a:lnTo>
                <a:lnTo>
                  <a:pt x="238" y="53"/>
                </a:lnTo>
                <a:lnTo>
                  <a:pt x="238" y="47"/>
                </a:lnTo>
                <a:lnTo>
                  <a:pt x="243" y="47"/>
                </a:lnTo>
                <a:lnTo>
                  <a:pt x="249" y="47"/>
                </a:lnTo>
                <a:lnTo>
                  <a:pt x="254" y="47"/>
                </a:lnTo>
                <a:lnTo>
                  <a:pt x="259" y="47"/>
                </a:lnTo>
                <a:lnTo>
                  <a:pt x="259" y="53"/>
                </a:lnTo>
                <a:lnTo>
                  <a:pt x="265" y="53"/>
                </a:lnTo>
                <a:lnTo>
                  <a:pt x="270" y="53"/>
                </a:lnTo>
                <a:lnTo>
                  <a:pt x="270" y="58"/>
                </a:lnTo>
                <a:lnTo>
                  <a:pt x="275" y="58"/>
                </a:lnTo>
                <a:lnTo>
                  <a:pt x="280" y="58"/>
                </a:lnTo>
                <a:lnTo>
                  <a:pt x="286" y="58"/>
                </a:lnTo>
                <a:lnTo>
                  <a:pt x="291" y="58"/>
                </a:lnTo>
                <a:lnTo>
                  <a:pt x="296" y="58"/>
                </a:lnTo>
                <a:lnTo>
                  <a:pt x="302" y="58"/>
                </a:lnTo>
                <a:lnTo>
                  <a:pt x="307" y="63"/>
                </a:lnTo>
                <a:lnTo>
                  <a:pt x="312" y="63"/>
                </a:lnTo>
                <a:lnTo>
                  <a:pt x="317" y="63"/>
                </a:lnTo>
                <a:lnTo>
                  <a:pt x="323" y="63"/>
                </a:lnTo>
                <a:lnTo>
                  <a:pt x="328" y="63"/>
                </a:lnTo>
                <a:lnTo>
                  <a:pt x="333" y="63"/>
                </a:lnTo>
                <a:lnTo>
                  <a:pt x="339" y="69"/>
                </a:lnTo>
                <a:lnTo>
                  <a:pt x="344" y="69"/>
                </a:lnTo>
                <a:lnTo>
                  <a:pt x="349" y="69"/>
                </a:lnTo>
                <a:lnTo>
                  <a:pt x="355" y="69"/>
                </a:lnTo>
                <a:lnTo>
                  <a:pt x="360" y="69"/>
                </a:lnTo>
                <a:lnTo>
                  <a:pt x="360" y="74"/>
                </a:lnTo>
                <a:lnTo>
                  <a:pt x="355" y="79"/>
                </a:lnTo>
                <a:lnTo>
                  <a:pt x="355" y="84"/>
                </a:lnTo>
                <a:lnTo>
                  <a:pt x="349" y="90"/>
                </a:lnTo>
                <a:lnTo>
                  <a:pt x="349" y="95"/>
                </a:lnTo>
                <a:lnTo>
                  <a:pt x="349" y="100"/>
                </a:lnTo>
                <a:lnTo>
                  <a:pt x="344" y="100"/>
                </a:lnTo>
                <a:lnTo>
                  <a:pt x="339" y="100"/>
                </a:lnTo>
                <a:lnTo>
                  <a:pt x="333" y="100"/>
                </a:lnTo>
                <a:lnTo>
                  <a:pt x="333" y="106"/>
                </a:lnTo>
                <a:lnTo>
                  <a:pt x="328" y="106"/>
                </a:lnTo>
                <a:lnTo>
                  <a:pt x="323" y="106"/>
                </a:lnTo>
                <a:lnTo>
                  <a:pt x="323" y="100"/>
                </a:lnTo>
                <a:lnTo>
                  <a:pt x="317" y="100"/>
                </a:lnTo>
                <a:lnTo>
                  <a:pt x="312" y="100"/>
                </a:lnTo>
                <a:lnTo>
                  <a:pt x="312" y="106"/>
                </a:lnTo>
                <a:lnTo>
                  <a:pt x="312" y="111"/>
                </a:lnTo>
                <a:lnTo>
                  <a:pt x="312" y="116"/>
                </a:lnTo>
                <a:lnTo>
                  <a:pt x="312" y="121"/>
                </a:lnTo>
                <a:lnTo>
                  <a:pt x="312" y="127"/>
                </a:lnTo>
                <a:lnTo>
                  <a:pt x="307" y="127"/>
                </a:lnTo>
                <a:lnTo>
                  <a:pt x="307" y="132"/>
                </a:lnTo>
                <a:lnTo>
                  <a:pt x="307" y="137"/>
                </a:lnTo>
                <a:lnTo>
                  <a:pt x="307" y="143"/>
                </a:lnTo>
                <a:lnTo>
                  <a:pt x="312" y="143"/>
                </a:lnTo>
                <a:lnTo>
                  <a:pt x="312" y="148"/>
                </a:lnTo>
                <a:lnTo>
                  <a:pt x="312" y="153"/>
                </a:lnTo>
                <a:lnTo>
                  <a:pt x="317" y="153"/>
                </a:lnTo>
                <a:lnTo>
                  <a:pt x="323" y="153"/>
                </a:lnTo>
                <a:lnTo>
                  <a:pt x="323" y="159"/>
                </a:lnTo>
                <a:lnTo>
                  <a:pt x="328" y="159"/>
                </a:lnTo>
                <a:lnTo>
                  <a:pt x="333" y="159"/>
                </a:lnTo>
                <a:lnTo>
                  <a:pt x="333" y="153"/>
                </a:lnTo>
                <a:lnTo>
                  <a:pt x="333" y="148"/>
                </a:lnTo>
                <a:lnTo>
                  <a:pt x="339" y="143"/>
                </a:lnTo>
                <a:lnTo>
                  <a:pt x="339" y="148"/>
                </a:lnTo>
                <a:lnTo>
                  <a:pt x="344" y="148"/>
                </a:lnTo>
                <a:lnTo>
                  <a:pt x="344" y="153"/>
                </a:lnTo>
                <a:lnTo>
                  <a:pt x="349" y="153"/>
                </a:lnTo>
                <a:lnTo>
                  <a:pt x="349" y="159"/>
                </a:lnTo>
                <a:lnTo>
                  <a:pt x="349" y="164"/>
                </a:lnTo>
                <a:lnTo>
                  <a:pt x="355" y="164"/>
                </a:lnTo>
                <a:lnTo>
                  <a:pt x="355" y="169"/>
                </a:lnTo>
                <a:lnTo>
                  <a:pt x="355" y="174"/>
                </a:lnTo>
                <a:lnTo>
                  <a:pt x="360" y="180"/>
                </a:lnTo>
                <a:lnTo>
                  <a:pt x="360" y="185"/>
                </a:lnTo>
                <a:lnTo>
                  <a:pt x="360" y="190"/>
                </a:lnTo>
                <a:lnTo>
                  <a:pt x="360" y="196"/>
                </a:lnTo>
                <a:lnTo>
                  <a:pt x="365" y="196"/>
                </a:lnTo>
                <a:lnTo>
                  <a:pt x="365" y="190"/>
                </a:lnTo>
                <a:lnTo>
                  <a:pt x="370" y="190"/>
                </a:lnTo>
                <a:lnTo>
                  <a:pt x="376" y="190"/>
                </a:lnTo>
                <a:lnTo>
                  <a:pt x="376" y="185"/>
                </a:lnTo>
                <a:lnTo>
                  <a:pt x="381" y="185"/>
                </a:lnTo>
                <a:lnTo>
                  <a:pt x="381" y="190"/>
                </a:lnTo>
                <a:lnTo>
                  <a:pt x="386" y="190"/>
                </a:lnTo>
                <a:lnTo>
                  <a:pt x="386" y="196"/>
                </a:lnTo>
                <a:lnTo>
                  <a:pt x="392" y="196"/>
                </a:lnTo>
                <a:lnTo>
                  <a:pt x="392" y="201"/>
                </a:lnTo>
                <a:lnTo>
                  <a:pt x="397" y="201"/>
                </a:lnTo>
                <a:lnTo>
                  <a:pt x="402" y="201"/>
                </a:lnTo>
                <a:lnTo>
                  <a:pt x="407" y="206"/>
                </a:lnTo>
                <a:lnTo>
                  <a:pt x="413" y="206"/>
                </a:lnTo>
                <a:lnTo>
                  <a:pt x="413" y="211"/>
                </a:lnTo>
                <a:lnTo>
                  <a:pt x="413" y="206"/>
                </a:lnTo>
                <a:lnTo>
                  <a:pt x="418" y="206"/>
                </a:lnTo>
                <a:lnTo>
                  <a:pt x="418" y="201"/>
                </a:lnTo>
                <a:lnTo>
                  <a:pt x="423" y="201"/>
                </a:lnTo>
                <a:lnTo>
                  <a:pt x="423" y="196"/>
                </a:lnTo>
                <a:lnTo>
                  <a:pt x="429" y="196"/>
                </a:lnTo>
                <a:lnTo>
                  <a:pt x="429" y="190"/>
                </a:lnTo>
                <a:lnTo>
                  <a:pt x="429" y="185"/>
                </a:lnTo>
                <a:lnTo>
                  <a:pt x="429" y="180"/>
                </a:lnTo>
                <a:lnTo>
                  <a:pt x="434" y="180"/>
                </a:lnTo>
                <a:lnTo>
                  <a:pt x="434" y="174"/>
                </a:lnTo>
                <a:lnTo>
                  <a:pt x="439" y="174"/>
                </a:lnTo>
                <a:lnTo>
                  <a:pt x="439" y="169"/>
                </a:lnTo>
                <a:lnTo>
                  <a:pt x="445" y="169"/>
                </a:lnTo>
                <a:lnTo>
                  <a:pt x="445" y="164"/>
                </a:lnTo>
                <a:lnTo>
                  <a:pt x="450" y="164"/>
                </a:lnTo>
                <a:lnTo>
                  <a:pt x="455" y="164"/>
                </a:lnTo>
                <a:lnTo>
                  <a:pt x="455" y="159"/>
                </a:lnTo>
                <a:lnTo>
                  <a:pt x="460" y="159"/>
                </a:lnTo>
                <a:lnTo>
                  <a:pt x="460" y="153"/>
                </a:lnTo>
                <a:lnTo>
                  <a:pt x="466" y="153"/>
                </a:lnTo>
                <a:lnTo>
                  <a:pt x="466" y="148"/>
                </a:lnTo>
                <a:lnTo>
                  <a:pt x="471" y="148"/>
                </a:lnTo>
                <a:lnTo>
                  <a:pt x="476" y="148"/>
                </a:lnTo>
                <a:lnTo>
                  <a:pt x="482" y="148"/>
                </a:lnTo>
                <a:lnTo>
                  <a:pt x="482" y="143"/>
                </a:lnTo>
                <a:lnTo>
                  <a:pt x="487" y="143"/>
                </a:lnTo>
                <a:lnTo>
                  <a:pt x="492" y="143"/>
                </a:lnTo>
                <a:lnTo>
                  <a:pt x="492" y="137"/>
                </a:lnTo>
                <a:lnTo>
                  <a:pt x="497" y="137"/>
                </a:lnTo>
                <a:lnTo>
                  <a:pt x="503" y="137"/>
                </a:lnTo>
                <a:lnTo>
                  <a:pt x="508" y="137"/>
                </a:lnTo>
                <a:lnTo>
                  <a:pt x="513" y="137"/>
                </a:lnTo>
                <a:lnTo>
                  <a:pt x="513" y="132"/>
                </a:lnTo>
                <a:lnTo>
                  <a:pt x="519" y="132"/>
                </a:lnTo>
                <a:lnTo>
                  <a:pt x="524" y="132"/>
                </a:lnTo>
                <a:lnTo>
                  <a:pt x="529" y="132"/>
                </a:lnTo>
                <a:lnTo>
                  <a:pt x="535" y="127"/>
                </a:lnTo>
                <a:lnTo>
                  <a:pt x="540" y="127"/>
                </a:lnTo>
                <a:lnTo>
                  <a:pt x="540" y="111"/>
                </a:lnTo>
                <a:lnTo>
                  <a:pt x="545" y="106"/>
                </a:lnTo>
                <a:lnTo>
                  <a:pt x="550" y="63"/>
                </a:lnTo>
                <a:lnTo>
                  <a:pt x="556" y="37"/>
                </a:lnTo>
                <a:lnTo>
                  <a:pt x="556" y="21"/>
                </a:lnTo>
                <a:lnTo>
                  <a:pt x="630" y="10"/>
                </a:lnTo>
                <a:lnTo>
                  <a:pt x="651" y="5"/>
                </a:lnTo>
                <a:lnTo>
                  <a:pt x="656" y="5"/>
                </a:lnTo>
                <a:lnTo>
                  <a:pt x="656" y="10"/>
                </a:lnTo>
                <a:lnTo>
                  <a:pt x="662" y="10"/>
                </a:lnTo>
                <a:lnTo>
                  <a:pt x="662" y="16"/>
                </a:lnTo>
                <a:lnTo>
                  <a:pt x="662" y="21"/>
                </a:lnTo>
                <a:lnTo>
                  <a:pt x="667" y="21"/>
                </a:lnTo>
                <a:lnTo>
                  <a:pt x="672" y="21"/>
                </a:lnTo>
                <a:lnTo>
                  <a:pt x="672" y="26"/>
                </a:lnTo>
                <a:lnTo>
                  <a:pt x="677" y="26"/>
                </a:lnTo>
                <a:lnTo>
                  <a:pt x="683" y="26"/>
                </a:lnTo>
                <a:lnTo>
                  <a:pt x="688" y="26"/>
                </a:lnTo>
                <a:lnTo>
                  <a:pt x="693" y="26"/>
                </a:lnTo>
                <a:lnTo>
                  <a:pt x="699" y="26"/>
                </a:lnTo>
                <a:lnTo>
                  <a:pt x="704" y="26"/>
                </a:lnTo>
                <a:lnTo>
                  <a:pt x="709" y="26"/>
                </a:lnTo>
                <a:lnTo>
                  <a:pt x="715" y="26"/>
                </a:lnTo>
                <a:lnTo>
                  <a:pt x="715" y="21"/>
                </a:lnTo>
                <a:lnTo>
                  <a:pt x="720" y="21"/>
                </a:lnTo>
                <a:lnTo>
                  <a:pt x="720" y="26"/>
                </a:lnTo>
                <a:lnTo>
                  <a:pt x="725" y="26"/>
                </a:lnTo>
                <a:lnTo>
                  <a:pt x="725" y="21"/>
                </a:lnTo>
                <a:lnTo>
                  <a:pt x="725" y="16"/>
                </a:lnTo>
                <a:lnTo>
                  <a:pt x="730" y="16"/>
                </a:lnTo>
                <a:lnTo>
                  <a:pt x="736" y="16"/>
                </a:lnTo>
                <a:lnTo>
                  <a:pt x="741" y="16"/>
                </a:lnTo>
                <a:lnTo>
                  <a:pt x="741" y="10"/>
                </a:lnTo>
                <a:lnTo>
                  <a:pt x="746" y="10"/>
                </a:lnTo>
                <a:lnTo>
                  <a:pt x="752" y="10"/>
                </a:lnTo>
                <a:lnTo>
                  <a:pt x="757" y="10"/>
                </a:lnTo>
                <a:lnTo>
                  <a:pt x="757" y="5"/>
                </a:lnTo>
                <a:lnTo>
                  <a:pt x="762" y="5"/>
                </a:lnTo>
                <a:lnTo>
                  <a:pt x="767" y="5"/>
                </a:lnTo>
                <a:lnTo>
                  <a:pt x="773" y="5"/>
                </a:lnTo>
                <a:lnTo>
                  <a:pt x="773" y="0"/>
                </a:lnTo>
                <a:lnTo>
                  <a:pt x="778" y="0"/>
                </a:lnTo>
                <a:lnTo>
                  <a:pt x="778" y="5"/>
                </a:lnTo>
                <a:lnTo>
                  <a:pt x="778" y="0"/>
                </a:lnTo>
                <a:lnTo>
                  <a:pt x="783" y="0"/>
                </a:lnTo>
                <a:lnTo>
                  <a:pt x="789" y="0"/>
                </a:lnTo>
                <a:lnTo>
                  <a:pt x="789" y="5"/>
                </a:lnTo>
                <a:lnTo>
                  <a:pt x="794" y="5"/>
                </a:lnTo>
                <a:lnTo>
                  <a:pt x="794" y="10"/>
                </a:lnTo>
                <a:lnTo>
                  <a:pt x="799" y="10"/>
                </a:lnTo>
                <a:lnTo>
                  <a:pt x="805" y="10"/>
                </a:lnTo>
                <a:lnTo>
                  <a:pt x="799" y="10"/>
                </a:lnTo>
                <a:lnTo>
                  <a:pt x="805" y="10"/>
                </a:lnTo>
                <a:lnTo>
                  <a:pt x="805" y="5"/>
                </a:lnTo>
                <a:lnTo>
                  <a:pt x="810" y="5"/>
                </a:lnTo>
                <a:lnTo>
                  <a:pt x="815" y="5"/>
                </a:lnTo>
                <a:lnTo>
                  <a:pt x="815" y="10"/>
                </a:lnTo>
                <a:lnTo>
                  <a:pt x="815" y="5"/>
                </a:lnTo>
                <a:lnTo>
                  <a:pt x="820" y="5"/>
                </a:lnTo>
                <a:lnTo>
                  <a:pt x="826" y="5"/>
                </a:lnTo>
                <a:lnTo>
                  <a:pt x="831" y="5"/>
                </a:lnTo>
                <a:lnTo>
                  <a:pt x="836" y="5"/>
                </a:lnTo>
                <a:lnTo>
                  <a:pt x="836" y="0"/>
                </a:lnTo>
                <a:lnTo>
                  <a:pt x="842" y="0"/>
                </a:lnTo>
                <a:lnTo>
                  <a:pt x="847" y="0"/>
                </a:lnTo>
                <a:lnTo>
                  <a:pt x="852" y="0"/>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26" name="Freeform 26"/>
          <p:cNvSpPr>
            <a:spLocks noEditPoints="1"/>
          </p:cNvSpPr>
          <p:nvPr/>
        </p:nvSpPr>
        <p:spPr bwMode="auto">
          <a:xfrm>
            <a:off x="5630862" y="2663825"/>
            <a:ext cx="1150938" cy="1000125"/>
          </a:xfrm>
          <a:custGeom>
            <a:avLst/>
            <a:gdLst>
              <a:gd name="T0" fmla="*/ 694 w 725"/>
              <a:gd name="T1" fmla="*/ 355 h 630"/>
              <a:gd name="T2" fmla="*/ 694 w 725"/>
              <a:gd name="T3" fmla="*/ 365 h 630"/>
              <a:gd name="T4" fmla="*/ 720 w 725"/>
              <a:gd name="T5" fmla="*/ 302 h 630"/>
              <a:gd name="T6" fmla="*/ 715 w 725"/>
              <a:gd name="T7" fmla="*/ 185 h 630"/>
              <a:gd name="T8" fmla="*/ 720 w 725"/>
              <a:gd name="T9" fmla="*/ 201 h 630"/>
              <a:gd name="T10" fmla="*/ 709 w 725"/>
              <a:gd name="T11" fmla="*/ 212 h 630"/>
              <a:gd name="T12" fmla="*/ 709 w 725"/>
              <a:gd name="T13" fmla="*/ 217 h 630"/>
              <a:gd name="T14" fmla="*/ 715 w 725"/>
              <a:gd name="T15" fmla="*/ 222 h 630"/>
              <a:gd name="T16" fmla="*/ 720 w 725"/>
              <a:gd name="T17" fmla="*/ 244 h 630"/>
              <a:gd name="T18" fmla="*/ 704 w 725"/>
              <a:gd name="T19" fmla="*/ 260 h 630"/>
              <a:gd name="T20" fmla="*/ 704 w 725"/>
              <a:gd name="T21" fmla="*/ 238 h 630"/>
              <a:gd name="T22" fmla="*/ 694 w 725"/>
              <a:gd name="T23" fmla="*/ 249 h 630"/>
              <a:gd name="T24" fmla="*/ 688 w 725"/>
              <a:gd name="T25" fmla="*/ 265 h 630"/>
              <a:gd name="T26" fmla="*/ 694 w 725"/>
              <a:gd name="T27" fmla="*/ 281 h 630"/>
              <a:gd name="T28" fmla="*/ 694 w 725"/>
              <a:gd name="T29" fmla="*/ 291 h 630"/>
              <a:gd name="T30" fmla="*/ 683 w 725"/>
              <a:gd name="T31" fmla="*/ 302 h 630"/>
              <a:gd name="T32" fmla="*/ 683 w 725"/>
              <a:gd name="T33" fmla="*/ 355 h 630"/>
              <a:gd name="T34" fmla="*/ 683 w 725"/>
              <a:gd name="T35" fmla="*/ 371 h 630"/>
              <a:gd name="T36" fmla="*/ 667 w 725"/>
              <a:gd name="T37" fmla="*/ 392 h 630"/>
              <a:gd name="T38" fmla="*/ 656 w 725"/>
              <a:gd name="T39" fmla="*/ 413 h 630"/>
              <a:gd name="T40" fmla="*/ 646 w 725"/>
              <a:gd name="T41" fmla="*/ 455 h 630"/>
              <a:gd name="T42" fmla="*/ 635 w 725"/>
              <a:gd name="T43" fmla="*/ 477 h 630"/>
              <a:gd name="T44" fmla="*/ 625 w 725"/>
              <a:gd name="T45" fmla="*/ 498 h 630"/>
              <a:gd name="T46" fmla="*/ 609 w 725"/>
              <a:gd name="T47" fmla="*/ 508 h 630"/>
              <a:gd name="T48" fmla="*/ 609 w 725"/>
              <a:gd name="T49" fmla="*/ 519 h 630"/>
              <a:gd name="T50" fmla="*/ 604 w 725"/>
              <a:gd name="T51" fmla="*/ 540 h 630"/>
              <a:gd name="T52" fmla="*/ 593 w 725"/>
              <a:gd name="T53" fmla="*/ 561 h 630"/>
              <a:gd name="T54" fmla="*/ 588 w 725"/>
              <a:gd name="T55" fmla="*/ 588 h 630"/>
              <a:gd name="T56" fmla="*/ 582 w 725"/>
              <a:gd name="T57" fmla="*/ 614 h 630"/>
              <a:gd name="T58" fmla="*/ 556 w 725"/>
              <a:gd name="T59" fmla="*/ 609 h 630"/>
              <a:gd name="T60" fmla="*/ 540 w 725"/>
              <a:gd name="T61" fmla="*/ 614 h 630"/>
              <a:gd name="T62" fmla="*/ 524 w 725"/>
              <a:gd name="T63" fmla="*/ 620 h 630"/>
              <a:gd name="T64" fmla="*/ 503 w 725"/>
              <a:gd name="T65" fmla="*/ 630 h 630"/>
              <a:gd name="T66" fmla="*/ 487 w 725"/>
              <a:gd name="T67" fmla="*/ 630 h 630"/>
              <a:gd name="T68" fmla="*/ 476 w 725"/>
              <a:gd name="T69" fmla="*/ 630 h 630"/>
              <a:gd name="T70" fmla="*/ 450 w 725"/>
              <a:gd name="T71" fmla="*/ 625 h 630"/>
              <a:gd name="T72" fmla="*/ 434 w 725"/>
              <a:gd name="T73" fmla="*/ 620 h 630"/>
              <a:gd name="T74" fmla="*/ 418 w 725"/>
              <a:gd name="T75" fmla="*/ 604 h 630"/>
              <a:gd name="T76" fmla="*/ 397 w 725"/>
              <a:gd name="T77" fmla="*/ 604 h 630"/>
              <a:gd name="T78" fmla="*/ 381 w 725"/>
              <a:gd name="T79" fmla="*/ 588 h 630"/>
              <a:gd name="T80" fmla="*/ 371 w 725"/>
              <a:gd name="T81" fmla="*/ 577 h 630"/>
              <a:gd name="T82" fmla="*/ 349 w 725"/>
              <a:gd name="T83" fmla="*/ 577 h 630"/>
              <a:gd name="T84" fmla="*/ 244 w 725"/>
              <a:gd name="T85" fmla="*/ 588 h 630"/>
              <a:gd name="T86" fmla="*/ 212 w 725"/>
              <a:gd name="T87" fmla="*/ 582 h 630"/>
              <a:gd name="T88" fmla="*/ 180 w 725"/>
              <a:gd name="T89" fmla="*/ 577 h 630"/>
              <a:gd name="T90" fmla="*/ 148 w 725"/>
              <a:gd name="T91" fmla="*/ 567 h 630"/>
              <a:gd name="T92" fmla="*/ 122 w 725"/>
              <a:gd name="T93" fmla="*/ 561 h 630"/>
              <a:gd name="T94" fmla="*/ 111 w 725"/>
              <a:gd name="T95" fmla="*/ 593 h 630"/>
              <a:gd name="T96" fmla="*/ 48 w 725"/>
              <a:gd name="T97" fmla="*/ 625 h 630"/>
              <a:gd name="T98" fmla="*/ 32 w 725"/>
              <a:gd name="T99" fmla="*/ 524 h 630"/>
              <a:gd name="T100" fmla="*/ 74 w 725"/>
              <a:gd name="T101" fmla="*/ 461 h 630"/>
              <a:gd name="T102" fmla="*/ 196 w 725"/>
              <a:gd name="T103" fmla="*/ 291 h 630"/>
              <a:gd name="T104" fmla="*/ 275 w 725"/>
              <a:gd name="T105" fmla="*/ 286 h 630"/>
              <a:gd name="T106" fmla="*/ 318 w 725"/>
              <a:gd name="T107" fmla="*/ 275 h 630"/>
              <a:gd name="T108" fmla="*/ 312 w 725"/>
              <a:gd name="T109" fmla="*/ 249 h 630"/>
              <a:gd name="T110" fmla="*/ 307 w 725"/>
              <a:gd name="T111" fmla="*/ 222 h 630"/>
              <a:gd name="T112" fmla="*/ 307 w 725"/>
              <a:gd name="T113" fmla="*/ 201 h 630"/>
              <a:gd name="T114" fmla="*/ 312 w 725"/>
              <a:gd name="T115" fmla="*/ 170 h 630"/>
              <a:gd name="T116" fmla="*/ 344 w 725"/>
              <a:gd name="T117" fmla="*/ 154 h 630"/>
              <a:gd name="T118" fmla="*/ 646 w 725"/>
              <a:gd name="T119" fmla="*/ 138 h 6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25"/>
              <a:gd name="T181" fmla="*/ 0 h 630"/>
              <a:gd name="T182" fmla="*/ 725 w 725"/>
              <a:gd name="T183" fmla="*/ 630 h 63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25" h="630">
                <a:moveTo>
                  <a:pt x="688" y="376"/>
                </a:moveTo>
                <a:lnTo>
                  <a:pt x="688" y="371"/>
                </a:lnTo>
                <a:lnTo>
                  <a:pt x="688" y="365"/>
                </a:lnTo>
                <a:lnTo>
                  <a:pt x="688" y="360"/>
                </a:lnTo>
                <a:lnTo>
                  <a:pt x="694" y="360"/>
                </a:lnTo>
                <a:lnTo>
                  <a:pt x="694" y="355"/>
                </a:lnTo>
                <a:lnTo>
                  <a:pt x="694" y="350"/>
                </a:lnTo>
                <a:lnTo>
                  <a:pt x="699" y="350"/>
                </a:lnTo>
                <a:lnTo>
                  <a:pt x="699" y="355"/>
                </a:lnTo>
                <a:lnTo>
                  <a:pt x="694" y="355"/>
                </a:lnTo>
                <a:lnTo>
                  <a:pt x="694" y="360"/>
                </a:lnTo>
                <a:lnTo>
                  <a:pt x="694" y="365"/>
                </a:lnTo>
                <a:lnTo>
                  <a:pt x="694" y="371"/>
                </a:lnTo>
                <a:lnTo>
                  <a:pt x="688" y="371"/>
                </a:lnTo>
                <a:lnTo>
                  <a:pt x="688" y="376"/>
                </a:lnTo>
                <a:close/>
                <a:moveTo>
                  <a:pt x="725" y="297"/>
                </a:moveTo>
                <a:lnTo>
                  <a:pt x="725" y="302"/>
                </a:lnTo>
                <a:lnTo>
                  <a:pt x="720" y="302"/>
                </a:lnTo>
                <a:lnTo>
                  <a:pt x="720" y="297"/>
                </a:lnTo>
                <a:lnTo>
                  <a:pt x="725" y="297"/>
                </a:lnTo>
                <a:close/>
                <a:moveTo>
                  <a:pt x="646" y="138"/>
                </a:moveTo>
                <a:lnTo>
                  <a:pt x="715" y="185"/>
                </a:lnTo>
                <a:lnTo>
                  <a:pt x="720" y="185"/>
                </a:lnTo>
                <a:lnTo>
                  <a:pt x="715" y="185"/>
                </a:lnTo>
                <a:lnTo>
                  <a:pt x="720" y="185"/>
                </a:lnTo>
                <a:lnTo>
                  <a:pt x="720" y="191"/>
                </a:lnTo>
                <a:lnTo>
                  <a:pt x="715" y="191"/>
                </a:lnTo>
                <a:lnTo>
                  <a:pt x="715" y="196"/>
                </a:lnTo>
                <a:lnTo>
                  <a:pt x="720" y="196"/>
                </a:lnTo>
                <a:lnTo>
                  <a:pt x="720" y="201"/>
                </a:lnTo>
                <a:lnTo>
                  <a:pt x="720" y="207"/>
                </a:lnTo>
                <a:lnTo>
                  <a:pt x="720" y="212"/>
                </a:lnTo>
                <a:lnTo>
                  <a:pt x="715" y="212"/>
                </a:lnTo>
                <a:lnTo>
                  <a:pt x="715" y="217"/>
                </a:lnTo>
                <a:lnTo>
                  <a:pt x="709" y="217"/>
                </a:lnTo>
                <a:lnTo>
                  <a:pt x="709" y="212"/>
                </a:lnTo>
                <a:lnTo>
                  <a:pt x="709" y="207"/>
                </a:lnTo>
                <a:lnTo>
                  <a:pt x="704" y="207"/>
                </a:lnTo>
                <a:lnTo>
                  <a:pt x="709" y="207"/>
                </a:lnTo>
                <a:lnTo>
                  <a:pt x="704" y="207"/>
                </a:lnTo>
                <a:lnTo>
                  <a:pt x="709" y="212"/>
                </a:lnTo>
                <a:lnTo>
                  <a:pt x="709" y="217"/>
                </a:lnTo>
                <a:lnTo>
                  <a:pt x="704" y="217"/>
                </a:lnTo>
                <a:lnTo>
                  <a:pt x="704" y="222"/>
                </a:lnTo>
                <a:lnTo>
                  <a:pt x="709" y="222"/>
                </a:lnTo>
                <a:lnTo>
                  <a:pt x="709" y="228"/>
                </a:lnTo>
                <a:lnTo>
                  <a:pt x="715" y="228"/>
                </a:lnTo>
                <a:lnTo>
                  <a:pt x="715" y="222"/>
                </a:lnTo>
                <a:lnTo>
                  <a:pt x="720" y="222"/>
                </a:lnTo>
                <a:lnTo>
                  <a:pt x="720" y="228"/>
                </a:lnTo>
                <a:lnTo>
                  <a:pt x="720" y="233"/>
                </a:lnTo>
                <a:lnTo>
                  <a:pt x="715" y="238"/>
                </a:lnTo>
                <a:lnTo>
                  <a:pt x="720" y="238"/>
                </a:lnTo>
                <a:lnTo>
                  <a:pt x="720" y="244"/>
                </a:lnTo>
                <a:lnTo>
                  <a:pt x="715" y="249"/>
                </a:lnTo>
                <a:lnTo>
                  <a:pt x="715" y="254"/>
                </a:lnTo>
                <a:lnTo>
                  <a:pt x="709" y="254"/>
                </a:lnTo>
                <a:lnTo>
                  <a:pt x="709" y="260"/>
                </a:lnTo>
                <a:lnTo>
                  <a:pt x="709" y="265"/>
                </a:lnTo>
                <a:lnTo>
                  <a:pt x="704" y="260"/>
                </a:lnTo>
                <a:lnTo>
                  <a:pt x="704" y="254"/>
                </a:lnTo>
                <a:lnTo>
                  <a:pt x="704" y="249"/>
                </a:lnTo>
                <a:lnTo>
                  <a:pt x="709" y="249"/>
                </a:lnTo>
                <a:lnTo>
                  <a:pt x="709" y="244"/>
                </a:lnTo>
                <a:lnTo>
                  <a:pt x="704" y="244"/>
                </a:lnTo>
                <a:lnTo>
                  <a:pt x="704" y="238"/>
                </a:lnTo>
                <a:lnTo>
                  <a:pt x="704" y="233"/>
                </a:lnTo>
                <a:lnTo>
                  <a:pt x="699" y="233"/>
                </a:lnTo>
                <a:lnTo>
                  <a:pt x="699" y="238"/>
                </a:lnTo>
                <a:lnTo>
                  <a:pt x="699" y="244"/>
                </a:lnTo>
                <a:lnTo>
                  <a:pt x="699" y="249"/>
                </a:lnTo>
                <a:lnTo>
                  <a:pt x="694" y="249"/>
                </a:lnTo>
                <a:lnTo>
                  <a:pt x="694" y="254"/>
                </a:lnTo>
                <a:lnTo>
                  <a:pt x="688" y="254"/>
                </a:lnTo>
                <a:lnTo>
                  <a:pt x="694" y="254"/>
                </a:lnTo>
                <a:lnTo>
                  <a:pt x="694" y="260"/>
                </a:lnTo>
                <a:lnTo>
                  <a:pt x="694" y="265"/>
                </a:lnTo>
                <a:lnTo>
                  <a:pt x="688" y="265"/>
                </a:lnTo>
                <a:lnTo>
                  <a:pt x="683" y="265"/>
                </a:lnTo>
                <a:lnTo>
                  <a:pt x="683" y="270"/>
                </a:lnTo>
                <a:lnTo>
                  <a:pt x="688" y="270"/>
                </a:lnTo>
                <a:lnTo>
                  <a:pt x="688" y="275"/>
                </a:lnTo>
                <a:lnTo>
                  <a:pt x="694" y="275"/>
                </a:lnTo>
                <a:lnTo>
                  <a:pt x="694" y="281"/>
                </a:lnTo>
                <a:lnTo>
                  <a:pt x="694" y="286"/>
                </a:lnTo>
                <a:lnTo>
                  <a:pt x="688" y="286"/>
                </a:lnTo>
                <a:lnTo>
                  <a:pt x="683" y="286"/>
                </a:lnTo>
                <a:lnTo>
                  <a:pt x="688" y="286"/>
                </a:lnTo>
                <a:lnTo>
                  <a:pt x="688" y="291"/>
                </a:lnTo>
                <a:lnTo>
                  <a:pt x="694" y="291"/>
                </a:lnTo>
                <a:lnTo>
                  <a:pt x="699" y="291"/>
                </a:lnTo>
                <a:lnTo>
                  <a:pt x="694" y="291"/>
                </a:lnTo>
                <a:lnTo>
                  <a:pt x="694" y="297"/>
                </a:lnTo>
                <a:lnTo>
                  <a:pt x="688" y="297"/>
                </a:lnTo>
                <a:lnTo>
                  <a:pt x="688" y="302"/>
                </a:lnTo>
                <a:lnTo>
                  <a:pt x="683" y="302"/>
                </a:lnTo>
                <a:lnTo>
                  <a:pt x="704" y="323"/>
                </a:lnTo>
                <a:lnTo>
                  <a:pt x="699" y="323"/>
                </a:lnTo>
                <a:lnTo>
                  <a:pt x="699" y="328"/>
                </a:lnTo>
                <a:lnTo>
                  <a:pt x="699" y="334"/>
                </a:lnTo>
                <a:lnTo>
                  <a:pt x="699" y="339"/>
                </a:lnTo>
                <a:lnTo>
                  <a:pt x="683" y="355"/>
                </a:lnTo>
                <a:lnTo>
                  <a:pt x="672" y="365"/>
                </a:lnTo>
                <a:lnTo>
                  <a:pt x="678" y="365"/>
                </a:lnTo>
                <a:lnTo>
                  <a:pt x="672" y="365"/>
                </a:lnTo>
                <a:lnTo>
                  <a:pt x="678" y="365"/>
                </a:lnTo>
                <a:lnTo>
                  <a:pt x="683" y="365"/>
                </a:lnTo>
                <a:lnTo>
                  <a:pt x="683" y="371"/>
                </a:lnTo>
                <a:lnTo>
                  <a:pt x="678" y="371"/>
                </a:lnTo>
                <a:lnTo>
                  <a:pt x="678" y="376"/>
                </a:lnTo>
                <a:lnTo>
                  <a:pt x="672" y="381"/>
                </a:lnTo>
                <a:lnTo>
                  <a:pt x="672" y="387"/>
                </a:lnTo>
                <a:lnTo>
                  <a:pt x="667" y="387"/>
                </a:lnTo>
                <a:lnTo>
                  <a:pt x="667" y="392"/>
                </a:lnTo>
                <a:lnTo>
                  <a:pt x="667" y="397"/>
                </a:lnTo>
                <a:lnTo>
                  <a:pt x="662" y="397"/>
                </a:lnTo>
                <a:lnTo>
                  <a:pt x="662" y="402"/>
                </a:lnTo>
                <a:lnTo>
                  <a:pt x="662" y="408"/>
                </a:lnTo>
                <a:lnTo>
                  <a:pt x="662" y="413"/>
                </a:lnTo>
                <a:lnTo>
                  <a:pt x="656" y="413"/>
                </a:lnTo>
                <a:lnTo>
                  <a:pt x="656" y="418"/>
                </a:lnTo>
                <a:lnTo>
                  <a:pt x="656" y="424"/>
                </a:lnTo>
                <a:lnTo>
                  <a:pt x="651" y="429"/>
                </a:lnTo>
                <a:lnTo>
                  <a:pt x="646" y="445"/>
                </a:lnTo>
                <a:lnTo>
                  <a:pt x="646" y="450"/>
                </a:lnTo>
                <a:lnTo>
                  <a:pt x="646" y="455"/>
                </a:lnTo>
                <a:lnTo>
                  <a:pt x="641" y="455"/>
                </a:lnTo>
                <a:lnTo>
                  <a:pt x="641" y="461"/>
                </a:lnTo>
                <a:lnTo>
                  <a:pt x="641" y="466"/>
                </a:lnTo>
                <a:lnTo>
                  <a:pt x="635" y="466"/>
                </a:lnTo>
                <a:lnTo>
                  <a:pt x="635" y="471"/>
                </a:lnTo>
                <a:lnTo>
                  <a:pt x="635" y="477"/>
                </a:lnTo>
                <a:lnTo>
                  <a:pt x="635" y="482"/>
                </a:lnTo>
                <a:lnTo>
                  <a:pt x="630" y="482"/>
                </a:lnTo>
                <a:lnTo>
                  <a:pt x="630" y="487"/>
                </a:lnTo>
                <a:lnTo>
                  <a:pt x="625" y="487"/>
                </a:lnTo>
                <a:lnTo>
                  <a:pt x="625" y="492"/>
                </a:lnTo>
                <a:lnTo>
                  <a:pt x="625" y="498"/>
                </a:lnTo>
                <a:lnTo>
                  <a:pt x="625" y="503"/>
                </a:lnTo>
                <a:lnTo>
                  <a:pt x="619" y="498"/>
                </a:lnTo>
                <a:lnTo>
                  <a:pt x="619" y="503"/>
                </a:lnTo>
                <a:lnTo>
                  <a:pt x="614" y="503"/>
                </a:lnTo>
                <a:lnTo>
                  <a:pt x="614" y="508"/>
                </a:lnTo>
                <a:lnTo>
                  <a:pt x="609" y="508"/>
                </a:lnTo>
                <a:lnTo>
                  <a:pt x="614" y="508"/>
                </a:lnTo>
                <a:lnTo>
                  <a:pt x="614" y="503"/>
                </a:lnTo>
                <a:lnTo>
                  <a:pt x="614" y="508"/>
                </a:lnTo>
                <a:lnTo>
                  <a:pt x="614" y="514"/>
                </a:lnTo>
                <a:lnTo>
                  <a:pt x="609" y="514"/>
                </a:lnTo>
                <a:lnTo>
                  <a:pt x="609" y="519"/>
                </a:lnTo>
                <a:lnTo>
                  <a:pt x="614" y="519"/>
                </a:lnTo>
                <a:lnTo>
                  <a:pt x="614" y="524"/>
                </a:lnTo>
                <a:lnTo>
                  <a:pt x="614" y="530"/>
                </a:lnTo>
                <a:lnTo>
                  <a:pt x="609" y="535"/>
                </a:lnTo>
                <a:lnTo>
                  <a:pt x="609" y="540"/>
                </a:lnTo>
                <a:lnTo>
                  <a:pt x="604" y="540"/>
                </a:lnTo>
                <a:lnTo>
                  <a:pt x="604" y="545"/>
                </a:lnTo>
                <a:lnTo>
                  <a:pt x="604" y="551"/>
                </a:lnTo>
                <a:lnTo>
                  <a:pt x="598" y="551"/>
                </a:lnTo>
                <a:lnTo>
                  <a:pt x="598" y="556"/>
                </a:lnTo>
                <a:lnTo>
                  <a:pt x="598" y="561"/>
                </a:lnTo>
                <a:lnTo>
                  <a:pt x="593" y="561"/>
                </a:lnTo>
                <a:lnTo>
                  <a:pt x="593" y="567"/>
                </a:lnTo>
                <a:lnTo>
                  <a:pt x="593" y="572"/>
                </a:lnTo>
                <a:lnTo>
                  <a:pt x="588" y="572"/>
                </a:lnTo>
                <a:lnTo>
                  <a:pt x="588" y="577"/>
                </a:lnTo>
                <a:lnTo>
                  <a:pt x="588" y="582"/>
                </a:lnTo>
                <a:lnTo>
                  <a:pt x="588" y="588"/>
                </a:lnTo>
                <a:lnTo>
                  <a:pt x="588" y="593"/>
                </a:lnTo>
                <a:lnTo>
                  <a:pt x="588" y="598"/>
                </a:lnTo>
                <a:lnTo>
                  <a:pt x="588" y="604"/>
                </a:lnTo>
                <a:lnTo>
                  <a:pt x="588" y="609"/>
                </a:lnTo>
                <a:lnTo>
                  <a:pt x="582" y="609"/>
                </a:lnTo>
                <a:lnTo>
                  <a:pt x="582" y="614"/>
                </a:lnTo>
                <a:lnTo>
                  <a:pt x="577" y="614"/>
                </a:lnTo>
                <a:lnTo>
                  <a:pt x="572" y="614"/>
                </a:lnTo>
                <a:lnTo>
                  <a:pt x="572" y="609"/>
                </a:lnTo>
                <a:lnTo>
                  <a:pt x="566" y="609"/>
                </a:lnTo>
                <a:lnTo>
                  <a:pt x="561" y="609"/>
                </a:lnTo>
                <a:lnTo>
                  <a:pt x="556" y="609"/>
                </a:lnTo>
                <a:lnTo>
                  <a:pt x="556" y="604"/>
                </a:lnTo>
                <a:lnTo>
                  <a:pt x="551" y="604"/>
                </a:lnTo>
                <a:lnTo>
                  <a:pt x="551" y="609"/>
                </a:lnTo>
                <a:lnTo>
                  <a:pt x="545" y="609"/>
                </a:lnTo>
                <a:lnTo>
                  <a:pt x="545" y="614"/>
                </a:lnTo>
                <a:lnTo>
                  <a:pt x="540" y="614"/>
                </a:lnTo>
                <a:lnTo>
                  <a:pt x="540" y="609"/>
                </a:lnTo>
                <a:lnTo>
                  <a:pt x="535" y="609"/>
                </a:lnTo>
                <a:lnTo>
                  <a:pt x="529" y="609"/>
                </a:lnTo>
                <a:lnTo>
                  <a:pt x="529" y="614"/>
                </a:lnTo>
                <a:lnTo>
                  <a:pt x="524" y="614"/>
                </a:lnTo>
                <a:lnTo>
                  <a:pt x="524" y="620"/>
                </a:lnTo>
                <a:lnTo>
                  <a:pt x="519" y="620"/>
                </a:lnTo>
                <a:lnTo>
                  <a:pt x="514" y="620"/>
                </a:lnTo>
                <a:lnTo>
                  <a:pt x="514" y="625"/>
                </a:lnTo>
                <a:lnTo>
                  <a:pt x="508" y="625"/>
                </a:lnTo>
                <a:lnTo>
                  <a:pt x="508" y="630"/>
                </a:lnTo>
                <a:lnTo>
                  <a:pt x="503" y="630"/>
                </a:lnTo>
                <a:lnTo>
                  <a:pt x="498" y="630"/>
                </a:lnTo>
                <a:lnTo>
                  <a:pt x="503" y="625"/>
                </a:lnTo>
                <a:lnTo>
                  <a:pt x="498" y="625"/>
                </a:lnTo>
                <a:lnTo>
                  <a:pt x="492" y="625"/>
                </a:lnTo>
                <a:lnTo>
                  <a:pt x="492" y="630"/>
                </a:lnTo>
                <a:lnTo>
                  <a:pt x="487" y="630"/>
                </a:lnTo>
                <a:lnTo>
                  <a:pt x="482" y="630"/>
                </a:lnTo>
                <a:lnTo>
                  <a:pt x="482" y="625"/>
                </a:lnTo>
                <a:lnTo>
                  <a:pt x="482" y="630"/>
                </a:lnTo>
                <a:lnTo>
                  <a:pt x="476" y="630"/>
                </a:lnTo>
                <a:lnTo>
                  <a:pt x="476" y="625"/>
                </a:lnTo>
                <a:lnTo>
                  <a:pt x="476" y="630"/>
                </a:lnTo>
                <a:lnTo>
                  <a:pt x="471" y="630"/>
                </a:lnTo>
                <a:lnTo>
                  <a:pt x="466" y="630"/>
                </a:lnTo>
                <a:lnTo>
                  <a:pt x="461" y="630"/>
                </a:lnTo>
                <a:lnTo>
                  <a:pt x="455" y="630"/>
                </a:lnTo>
                <a:lnTo>
                  <a:pt x="450" y="630"/>
                </a:lnTo>
                <a:lnTo>
                  <a:pt x="450" y="625"/>
                </a:lnTo>
                <a:lnTo>
                  <a:pt x="450" y="620"/>
                </a:lnTo>
                <a:lnTo>
                  <a:pt x="445" y="620"/>
                </a:lnTo>
                <a:lnTo>
                  <a:pt x="445" y="625"/>
                </a:lnTo>
                <a:lnTo>
                  <a:pt x="439" y="625"/>
                </a:lnTo>
                <a:lnTo>
                  <a:pt x="439" y="620"/>
                </a:lnTo>
                <a:lnTo>
                  <a:pt x="434" y="620"/>
                </a:lnTo>
                <a:lnTo>
                  <a:pt x="434" y="614"/>
                </a:lnTo>
                <a:lnTo>
                  <a:pt x="429" y="614"/>
                </a:lnTo>
                <a:lnTo>
                  <a:pt x="429" y="609"/>
                </a:lnTo>
                <a:lnTo>
                  <a:pt x="424" y="609"/>
                </a:lnTo>
                <a:lnTo>
                  <a:pt x="424" y="604"/>
                </a:lnTo>
                <a:lnTo>
                  <a:pt x="418" y="604"/>
                </a:lnTo>
                <a:lnTo>
                  <a:pt x="413" y="604"/>
                </a:lnTo>
                <a:lnTo>
                  <a:pt x="408" y="604"/>
                </a:lnTo>
                <a:lnTo>
                  <a:pt x="408" y="598"/>
                </a:lnTo>
                <a:lnTo>
                  <a:pt x="402" y="598"/>
                </a:lnTo>
                <a:lnTo>
                  <a:pt x="402" y="604"/>
                </a:lnTo>
                <a:lnTo>
                  <a:pt x="397" y="604"/>
                </a:lnTo>
                <a:lnTo>
                  <a:pt x="397" y="598"/>
                </a:lnTo>
                <a:lnTo>
                  <a:pt x="397" y="604"/>
                </a:lnTo>
                <a:lnTo>
                  <a:pt x="392" y="598"/>
                </a:lnTo>
                <a:lnTo>
                  <a:pt x="386" y="593"/>
                </a:lnTo>
                <a:lnTo>
                  <a:pt x="386" y="588"/>
                </a:lnTo>
                <a:lnTo>
                  <a:pt x="381" y="588"/>
                </a:lnTo>
                <a:lnTo>
                  <a:pt x="381" y="593"/>
                </a:lnTo>
                <a:lnTo>
                  <a:pt x="381" y="588"/>
                </a:lnTo>
                <a:lnTo>
                  <a:pt x="381" y="582"/>
                </a:lnTo>
                <a:lnTo>
                  <a:pt x="376" y="582"/>
                </a:lnTo>
                <a:lnTo>
                  <a:pt x="371" y="582"/>
                </a:lnTo>
                <a:lnTo>
                  <a:pt x="371" y="577"/>
                </a:lnTo>
                <a:lnTo>
                  <a:pt x="365" y="577"/>
                </a:lnTo>
                <a:lnTo>
                  <a:pt x="360" y="577"/>
                </a:lnTo>
                <a:lnTo>
                  <a:pt x="360" y="582"/>
                </a:lnTo>
                <a:lnTo>
                  <a:pt x="360" y="577"/>
                </a:lnTo>
                <a:lnTo>
                  <a:pt x="355" y="577"/>
                </a:lnTo>
                <a:lnTo>
                  <a:pt x="349" y="577"/>
                </a:lnTo>
                <a:lnTo>
                  <a:pt x="344" y="577"/>
                </a:lnTo>
                <a:lnTo>
                  <a:pt x="265" y="588"/>
                </a:lnTo>
                <a:lnTo>
                  <a:pt x="249" y="588"/>
                </a:lnTo>
                <a:lnTo>
                  <a:pt x="244" y="588"/>
                </a:lnTo>
                <a:lnTo>
                  <a:pt x="244" y="593"/>
                </a:lnTo>
                <a:lnTo>
                  <a:pt x="244" y="588"/>
                </a:lnTo>
                <a:lnTo>
                  <a:pt x="238" y="588"/>
                </a:lnTo>
                <a:lnTo>
                  <a:pt x="233" y="588"/>
                </a:lnTo>
                <a:lnTo>
                  <a:pt x="233" y="582"/>
                </a:lnTo>
                <a:lnTo>
                  <a:pt x="228" y="582"/>
                </a:lnTo>
                <a:lnTo>
                  <a:pt x="217" y="582"/>
                </a:lnTo>
                <a:lnTo>
                  <a:pt x="212" y="582"/>
                </a:lnTo>
                <a:lnTo>
                  <a:pt x="206" y="582"/>
                </a:lnTo>
                <a:lnTo>
                  <a:pt x="201" y="582"/>
                </a:lnTo>
                <a:lnTo>
                  <a:pt x="196" y="577"/>
                </a:lnTo>
                <a:lnTo>
                  <a:pt x="191" y="577"/>
                </a:lnTo>
                <a:lnTo>
                  <a:pt x="185" y="577"/>
                </a:lnTo>
                <a:lnTo>
                  <a:pt x="180" y="577"/>
                </a:lnTo>
                <a:lnTo>
                  <a:pt x="175" y="572"/>
                </a:lnTo>
                <a:lnTo>
                  <a:pt x="169" y="572"/>
                </a:lnTo>
                <a:lnTo>
                  <a:pt x="164" y="567"/>
                </a:lnTo>
                <a:lnTo>
                  <a:pt x="159" y="561"/>
                </a:lnTo>
                <a:lnTo>
                  <a:pt x="148" y="561"/>
                </a:lnTo>
                <a:lnTo>
                  <a:pt x="148" y="567"/>
                </a:lnTo>
                <a:lnTo>
                  <a:pt x="143" y="567"/>
                </a:lnTo>
                <a:lnTo>
                  <a:pt x="138" y="567"/>
                </a:lnTo>
                <a:lnTo>
                  <a:pt x="138" y="561"/>
                </a:lnTo>
                <a:lnTo>
                  <a:pt x="132" y="561"/>
                </a:lnTo>
                <a:lnTo>
                  <a:pt x="127" y="561"/>
                </a:lnTo>
                <a:lnTo>
                  <a:pt x="122" y="561"/>
                </a:lnTo>
                <a:lnTo>
                  <a:pt x="116" y="561"/>
                </a:lnTo>
                <a:lnTo>
                  <a:pt x="116" y="567"/>
                </a:lnTo>
                <a:lnTo>
                  <a:pt x="116" y="572"/>
                </a:lnTo>
                <a:lnTo>
                  <a:pt x="111" y="577"/>
                </a:lnTo>
                <a:lnTo>
                  <a:pt x="111" y="588"/>
                </a:lnTo>
                <a:lnTo>
                  <a:pt x="111" y="593"/>
                </a:lnTo>
                <a:lnTo>
                  <a:pt x="111" y="598"/>
                </a:lnTo>
                <a:lnTo>
                  <a:pt x="106" y="604"/>
                </a:lnTo>
                <a:lnTo>
                  <a:pt x="101" y="609"/>
                </a:lnTo>
                <a:lnTo>
                  <a:pt x="101" y="614"/>
                </a:lnTo>
                <a:lnTo>
                  <a:pt x="101" y="620"/>
                </a:lnTo>
                <a:lnTo>
                  <a:pt x="48" y="625"/>
                </a:lnTo>
                <a:lnTo>
                  <a:pt x="37" y="625"/>
                </a:lnTo>
                <a:lnTo>
                  <a:pt x="32" y="630"/>
                </a:lnTo>
                <a:lnTo>
                  <a:pt x="32" y="625"/>
                </a:lnTo>
                <a:lnTo>
                  <a:pt x="0" y="609"/>
                </a:lnTo>
                <a:lnTo>
                  <a:pt x="48" y="551"/>
                </a:lnTo>
                <a:lnTo>
                  <a:pt x="32" y="524"/>
                </a:lnTo>
                <a:lnTo>
                  <a:pt x="42" y="503"/>
                </a:lnTo>
                <a:lnTo>
                  <a:pt x="69" y="477"/>
                </a:lnTo>
                <a:lnTo>
                  <a:pt x="69" y="471"/>
                </a:lnTo>
                <a:lnTo>
                  <a:pt x="64" y="471"/>
                </a:lnTo>
                <a:lnTo>
                  <a:pt x="64" y="466"/>
                </a:lnTo>
                <a:lnTo>
                  <a:pt x="74" y="461"/>
                </a:lnTo>
                <a:lnTo>
                  <a:pt x="85" y="429"/>
                </a:lnTo>
                <a:lnTo>
                  <a:pt x="106" y="376"/>
                </a:lnTo>
                <a:lnTo>
                  <a:pt x="132" y="350"/>
                </a:lnTo>
                <a:lnTo>
                  <a:pt x="148" y="328"/>
                </a:lnTo>
                <a:lnTo>
                  <a:pt x="180" y="291"/>
                </a:lnTo>
                <a:lnTo>
                  <a:pt x="196" y="291"/>
                </a:lnTo>
                <a:lnTo>
                  <a:pt x="217" y="297"/>
                </a:lnTo>
                <a:lnTo>
                  <a:pt x="238" y="291"/>
                </a:lnTo>
                <a:lnTo>
                  <a:pt x="259" y="286"/>
                </a:lnTo>
                <a:lnTo>
                  <a:pt x="265" y="286"/>
                </a:lnTo>
                <a:lnTo>
                  <a:pt x="270" y="286"/>
                </a:lnTo>
                <a:lnTo>
                  <a:pt x="275" y="286"/>
                </a:lnTo>
                <a:lnTo>
                  <a:pt x="281" y="286"/>
                </a:lnTo>
                <a:lnTo>
                  <a:pt x="281" y="281"/>
                </a:lnTo>
                <a:lnTo>
                  <a:pt x="286" y="281"/>
                </a:lnTo>
                <a:lnTo>
                  <a:pt x="291" y="281"/>
                </a:lnTo>
                <a:lnTo>
                  <a:pt x="296" y="281"/>
                </a:lnTo>
                <a:lnTo>
                  <a:pt x="318" y="275"/>
                </a:lnTo>
                <a:lnTo>
                  <a:pt x="318" y="270"/>
                </a:lnTo>
                <a:lnTo>
                  <a:pt x="318" y="265"/>
                </a:lnTo>
                <a:lnTo>
                  <a:pt x="318" y="260"/>
                </a:lnTo>
                <a:lnTo>
                  <a:pt x="318" y="254"/>
                </a:lnTo>
                <a:lnTo>
                  <a:pt x="312" y="254"/>
                </a:lnTo>
                <a:lnTo>
                  <a:pt x="312" y="249"/>
                </a:lnTo>
                <a:lnTo>
                  <a:pt x="312" y="244"/>
                </a:lnTo>
                <a:lnTo>
                  <a:pt x="312" y="238"/>
                </a:lnTo>
                <a:lnTo>
                  <a:pt x="312" y="233"/>
                </a:lnTo>
                <a:lnTo>
                  <a:pt x="307" y="233"/>
                </a:lnTo>
                <a:lnTo>
                  <a:pt x="307" y="228"/>
                </a:lnTo>
                <a:lnTo>
                  <a:pt x="307" y="222"/>
                </a:lnTo>
                <a:lnTo>
                  <a:pt x="307" y="217"/>
                </a:lnTo>
                <a:lnTo>
                  <a:pt x="312" y="217"/>
                </a:lnTo>
                <a:lnTo>
                  <a:pt x="312" y="212"/>
                </a:lnTo>
                <a:lnTo>
                  <a:pt x="307" y="212"/>
                </a:lnTo>
                <a:lnTo>
                  <a:pt x="307" y="207"/>
                </a:lnTo>
                <a:lnTo>
                  <a:pt x="307" y="201"/>
                </a:lnTo>
                <a:lnTo>
                  <a:pt x="307" y="196"/>
                </a:lnTo>
                <a:lnTo>
                  <a:pt x="307" y="191"/>
                </a:lnTo>
                <a:lnTo>
                  <a:pt x="307" y="185"/>
                </a:lnTo>
                <a:lnTo>
                  <a:pt x="312" y="180"/>
                </a:lnTo>
                <a:lnTo>
                  <a:pt x="312" y="175"/>
                </a:lnTo>
                <a:lnTo>
                  <a:pt x="312" y="170"/>
                </a:lnTo>
                <a:lnTo>
                  <a:pt x="318" y="170"/>
                </a:lnTo>
                <a:lnTo>
                  <a:pt x="318" y="164"/>
                </a:lnTo>
                <a:lnTo>
                  <a:pt x="328" y="164"/>
                </a:lnTo>
                <a:lnTo>
                  <a:pt x="334" y="164"/>
                </a:lnTo>
                <a:lnTo>
                  <a:pt x="339" y="164"/>
                </a:lnTo>
                <a:lnTo>
                  <a:pt x="344" y="154"/>
                </a:lnTo>
                <a:lnTo>
                  <a:pt x="365" y="122"/>
                </a:lnTo>
                <a:lnTo>
                  <a:pt x="408" y="64"/>
                </a:lnTo>
                <a:lnTo>
                  <a:pt x="450" y="0"/>
                </a:lnTo>
                <a:lnTo>
                  <a:pt x="577" y="85"/>
                </a:lnTo>
                <a:lnTo>
                  <a:pt x="588" y="95"/>
                </a:lnTo>
                <a:lnTo>
                  <a:pt x="646" y="138"/>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27" name="Freeform 27"/>
          <p:cNvSpPr>
            <a:spLocks noEditPoints="1"/>
          </p:cNvSpPr>
          <p:nvPr/>
        </p:nvSpPr>
        <p:spPr bwMode="auto">
          <a:xfrm>
            <a:off x="6799262" y="3671888"/>
            <a:ext cx="168275" cy="236537"/>
          </a:xfrm>
          <a:custGeom>
            <a:avLst/>
            <a:gdLst>
              <a:gd name="T0" fmla="*/ 90 w 106"/>
              <a:gd name="T1" fmla="*/ 143 h 149"/>
              <a:gd name="T2" fmla="*/ 74 w 106"/>
              <a:gd name="T3" fmla="*/ 149 h 149"/>
              <a:gd name="T4" fmla="*/ 58 w 106"/>
              <a:gd name="T5" fmla="*/ 127 h 149"/>
              <a:gd name="T6" fmla="*/ 53 w 106"/>
              <a:gd name="T7" fmla="*/ 106 h 149"/>
              <a:gd name="T8" fmla="*/ 48 w 106"/>
              <a:gd name="T9" fmla="*/ 90 h 149"/>
              <a:gd name="T10" fmla="*/ 53 w 106"/>
              <a:gd name="T11" fmla="*/ 90 h 149"/>
              <a:gd name="T12" fmla="*/ 48 w 106"/>
              <a:gd name="T13" fmla="*/ 90 h 149"/>
              <a:gd name="T14" fmla="*/ 37 w 106"/>
              <a:gd name="T15" fmla="*/ 90 h 149"/>
              <a:gd name="T16" fmla="*/ 37 w 106"/>
              <a:gd name="T17" fmla="*/ 96 h 149"/>
              <a:gd name="T18" fmla="*/ 37 w 106"/>
              <a:gd name="T19" fmla="*/ 96 h 149"/>
              <a:gd name="T20" fmla="*/ 42 w 106"/>
              <a:gd name="T21" fmla="*/ 96 h 149"/>
              <a:gd name="T22" fmla="*/ 48 w 106"/>
              <a:gd name="T23" fmla="*/ 106 h 149"/>
              <a:gd name="T24" fmla="*/ 48 w 106"/>
              <a:gd name="T25" fmla="*/ 122 h 149"/>
              <a:gd name="T26" fmla="*/ 42 w 106"/>
              <a:gd name="T27" fmla="*/ 112 h 149"/>
              <a:gd name="T28" fmla="*/ 42 w 106"/>
              <a:gd name="T29" fmla="*/ 106 h 149"/>
              <a:gd name="T30" fmla="*/ 37 w 106"/>
              <a:gd name="T31" fmla="*/ 101 h 149"/>
              <a:gd name="T32" fmla="*/ 26 w 106"/>
              <a:gd name="T33" fmla="*/ 90 h 149"/>
              <a:gd name="T34" fmla="*/ 21 w 106"/>
              <a:gd name="T35" fmla="*/ 85 h 149"/>
              <a:gd name="T36" fmla="*/ 16 w 106"/>
              <a:gd name="T37" fmla="*/ 69 h 149"/>
              <a:gd name="T38" fmla="*/ 5 w 106"/>
              <a:gd name="T39" fmla="*/ 48 h 149"/>
              <a:gd name="T40" fmla="*/ 5 w 106"/>
              <a:gd name="T41" fmla="*/ 27 h 149"/>
              <a:gd name="T42" fmla="*/ 0 w 106"/>
              <a:gd name="T43" fmla="*/ 0 h 149"/>
              <a:gd name="T44" fmla="*/ 26 w 106"/>
              <a:gd name="T45" fmla="*/ 6 h 149"/>
              <a:gd name="T46" fmla="*/ 42 w 106"/>
              <a:gd name="T47" fmla="*/ 6 h 149"/>
              <a:gd name="T48" fmla="*/ 48 w 106"/>
              <a:gd name="T49" fmla="*/ 11 h 149"/>
              <a:gd name="T50" fmla="*/ 53 w 106"/>
              <a:gd name="T51" fmla="*/ 16 h 149"/>
              <a:gd name="T52" fmla="*/ 53 w 106"/>
              <a:gd name="T53" fmla="*/ 37 h 149"/>
              <a:gd name="T54" fmla="*/ 48 w 106"/>
              <a:gd name="T55" fmla="*/ 53 h 149"/>
              <a:gd name="T56" fmla="*/ 42 w 106"/>
              <a:gd name="T57" fmla="*/ 53 h 149"/>
              <a:gd name="T58" fmla="*/ 48 w 106"/>
              <a:gd name="T59" fmla="*/ 59 h 149"/>
              <a:gd name="T60" fmla="*/ 48 w 106"/>
              <a:gd name="T61" fmla="*/ 53 h 149"/>
              <a:gd name="T62" fmla="*/ 53 w 106"/>
              <a:gd name="T63" fmla="*/ 53 h 149"/>
              <a:gd name="T64" fmla="*/ 58 w 106"/>
              <a:gd name="T65" fmla="*/ 53 h 149"/>
              <a:gd name="T66" fmla="*/ 58 w 106"/>
              <a:gd name="T67" fmla="*/ 59 h 149"/>
              <a:gd name="T68" fmla="*/ 63 w 106"/>
              <a:gd name="T69" fmla="*/ 59 h 149"/>
              <a:gd name="T70" fmla="*/ 63 w 106"/>
              <a:gd name="T71" fmla="*/ 59 h 149"/>
              <a:gd name="T72" fmla="*/ 63 w 106"/>
              <a:gd name="T73" fmla="*/ 53 h 149"/>
              <a:gd name="T74" fmla="*/ 69 w 106"/>
              <a:gd name="T75" fmla="*/ 53 h 149"/>
              <a:gd name="T76" fmla="*/ 74 w 106"/>
              <a:gd name="T77" fmla="*/ 53 h 149"/>
              <a:gd name="T78" fmla="*/ 79 w 106"/>
              <a:gd name="T79" fmla="*/ 59 h 149"/>
              <a:gd name="T80" fmla="*/ 79 w 106"/>
              <a:gd name="T81" fmla="*/ 53 h 149"/>
              <a:gd name="T82" fmla="*/ 74 w 106"/>
              <a:gd name="T83" fmla="*/ 43 h 149"/>
              <a:gd name="T84" fmla="*/ 74 w 106"/>
              <a:gd name="T85" fmla="*/ 32 h 149"/>
              <a:gd name="T86" fmla="*/ 79 w 106"/>
              <a:gd name="T87" fmla="*/ 43 h 149"/>
              <a:gd name="T88" fmla="*/ 85 w 106"/>
              <a:gd name="T89" fmla="*/ 53 h 149"/>
              <a:gd name="T90" fmla="*/ 85 w 106"/>
              <a:gd name="T91" fmla="*/ 69 h 149"/>
              <a:gd name="T92" fmla="*/ 90 w 106"/>
              <a:gd name="T93" fmla="*/ 96 h 149"/>
              <a:gd name="T94" fmla="*/ 100 w 106"/>
              <a:gd name="T95" fmla="*/ 117 h 149"/>
              <a:gd name="T96" fmla="*/ 100 w 106"/>
              <a:gd name="T97" fmla="*/ 122 h 149"/>
              <a:gd name="T98" fmla="*/ 21 w 106"/>
              <a:gd name="T99" fmla="*/ 127 h 149"/>
              <a:gd name="T100" fmla="*/ 26 w 106"/>
              <a:gd name="T101" fmla="*/ 133 h 149"/>
              <a:gd name="T102" fmla="*/ 48 w 106"/>
              <a:gd name="T103" fmla="*/ 122 h 149"/>
              <a:gd name="T104" fmla="*/ 32 w 106"/>
              <a:gd name="T105" fmla="*/ 112 h 149"/>
              <a:gd name="T106" fmla="*/ 5 w 106"/>
              <a:gd name="T107" fmla="*/ 117 h 149"/>
              <a:gd name="T108" fmla="*/ 5 w 106"/>
              <a:gd name="T109" fmla="*/ 117 h 149"/>
              <a:gd name="T110" fmla="*/ 69 w 106"/>
              <a:gd name="T111" fmla="*/ 53 h 149"/>
              <a:gd name="T112" fmla="*/ 69 w 106"/>
              <a:gd name="T113" fmla="*/ 53 h 149"/>
              <a:gd name="T114" fmla="*/ 21 w 106"/>
              <a:gd name="T115" fmla="*/ 106 h 14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6"/>
              <a:gd name="T175" fmla="*/ 0 h 149"/>
              <a:gd name="T176" fmla="*/ 106 w 106"/>
              <a:gd name="T177" fmla="*/ 149 h 14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6" h="149">
                <a:moveTo>
                  <a:pt x="100" y="122"/>
                </a:moveTo>
                <a:lnTo>
                  <a:pt x="100" y="127"/>
                </a:lnTo>
                <a:lnTo>
                  <a:pt x="100" y="133"/>
                </a:lnTo>
                <a:lnTo>
                  <a:pt x="95" y="138"/>
                </a:lnTo>
                <a:lnTo>
                  <a:pt x="95" y="143"/>
                </a:lnTo>
                <a:lnTo>
                  <a:pt x="90" y="143"/>
                </a:lnTo>
                <a:lnTo>
                  <a:pt x="90" y="149"/>
                </a:lnTo>
                <a:lnTo>
                  <a:pt x="85" y="149"/>
                </a:lnTo>
                <a:lnTo>
                  <a:pt x="79" y="149"/>
                </a:lnTo>
                <a:lnTo>
                  <a:pt x="74" y="149"/>
                </a:lnTo>
                <a:lnTo>
                  <a:pt x="69" y="143"/>
                </a:lnTo>
                <a:lnTo>
                  <a:pt x="63" y="138"/>
                </a:lnTo>
                <a:lnTo>
                  <a:pt x="63" y="133"/>
                </a:lnTo>
                <a:lnTo>
                  <a:pt x="63" y="127"/>
                </a:lnTo>
                <a:lnTo>
                  <a:pt x="58" y="127"/>
                </a:lnTo>
                <a:lnTo>
                  <a:pt x="58" y="122"/>
                </a:lnTo>
                <a:lnTo>
                  <a:pt x="58" y="117"/>
                </a:lnTo>
                <a:lnTo>
                  <a:pt x="53" y="117"/>
                </a:lnTo>
                <a:lnTo>
                  <a:pt x="53" y="106"/>
                </a:lnTo>
                <a:lnTo>
                  <a:pt x="53" y="101"/>
                </a:lnTo>
                <a:lnTo>
                  <a:pt x="48" y="101"/>
                </a:lnTo>
                <a:lnTo>
                  <a:pt x="48" y="96"/>
                </a:lnTo>
                <a:lnTo>
                  <a:pt x="48" y="90"/>
                </a:lnTo>
                <a:lnTo>
                  <a:pt x="53" y="90"/>
                </a:lnTo>
                <a:lnTo>
                  <a:pt x="53" y="85"/>
                </a:lnTo>
                <a:lnTo>
                  <a:pt x="53" y="90"/>
                </a:lnTo>
                <a:lnTo>
                  <a:pt x="48" y="90"/>
                </a:lnTo>
                <a:lnTo>
                  <a:pt x="48" y="96"/>
                </a:lnTo>
                <a:lnTo>
                  <a:pt x="42" y="96"/>
                </a:lnTo>
                <a:lnTo>
                  <a:pt x="37" y="96"/>
                </a:lnTo>
                <a:lnTo>
                  <a:pt x="37" y="90"/>
                </a:lnTo>
                <a:lnTo>
                  <a:pt x="42" y="90"/>
                </a:lnTo>
                <a:lnTo>
                  <a:pt x="37" y="90"/>
                </a:lnTo>
                <a:lnTo>
                  <a:pt x="37" y="96"/>
                </a:lnTo>
                <a:lnTo>
                  <a:pt x="42" y="96"/>
                </a:lnTo>
                <a:lnTo>
                  <a:pt x="42" y="101"/>
                </a:lnTo>
                <a:lnTo>
                  <a:pt x="48" y="101"/>
                </a:lnTo>
                <a:lnTo>
                  <a:pt x="48" y="106"/>
                </a:lnTo>
                <a:lnTo>
                  <a:pt x="48" y="112"/>
                </a:lnTo>
                <a:lnTo>
                  <a:pt x="48" y="117"/>
                </a:lnTo>
                <a:lnTo>
                  <a:pt x="48" y="122"/>
                </a:lnTo>
                <a:lnTo>
                  <a:pt x="48" y="117"/>
                </a:lnTo>
                <a:lnTo>
                  <a:pt x="42" y="117"/>
                </a:lnTo>
                <a:lnTo>
                  <a:pt x="42" y="112"/>
                </a:lnTo>
                <a:lnTo>
                  <a:pt x="37" y="112"/>
                </a:lnTo>
                <a:lnTo>
                  <a:pt x="37" y="106"/>
                </a:lnTo>
                <a:lnTo>
                  <a:pt x="42" y="106"/>
                </a:lnTo>
                <a:lnTo>
                  <a:pt x="37" y="101"/>
                </a:lnTo>
                <a:lnTo>
                  <a:pt x="37" y="96"/>
                </a:lnTo>
                <a:lnTo>
                  <a:pt x="37" y="101"/>
                </a:lnTo>
                <a:lnTo>
                  <a:pt x="37" y="96"/>
                </a:lnTo>
                <a:lnTo>
                  <a:pt x="26" y="90"/>
                </a:lnTo>
                <a:lnTo>
                  <a:pt x="26" y="85"/>
                </a:lnTo>
                <a:lnTo>
                  <a:pt x="21" y="85"/>
                </a:lnTo>
                <a:lnTo>
                  <a:pt x="21" y="80"/>
                </a:lnTo>
                <a:lnTo>
                  <a:pt x="21" y="75"/>
                </a:lnTo>
                <a:lnTo>
                  <a:pt x="16" y="75"/>
                </a:lnTo>
                <a:lnTo>
                  <a:pt x="16" y="69"/>
                </a:lnTo>
                <a:lnTo>
                  <a:pt x="10" y="64"/>
                </a:lnTo>
                <a:lnTo>
                  <a:pt x="5" y="59"/>
                </a:lnTo>
                <a:lnTo>
                  <a:pt x="5" y="53"/>
                </a:lnTo>
                <a:lnTo>
                  <a:pt x="5" y="48"/>
                </a:lnTo>
                <a:lnTo>
                  <a:pt x="0" y="48"/>
                </a:lnTo>
                <a:lnTo>
                  <a:pt x="5" y="48"/>
                </a:lnTo>
                <a:lnTo>
                  <a:pt x="0" y="43"/>
                </a:lnTo>
                <a:lnTo>
                  <a:pt x="0" y="37"/>
                </a:lnTo>
                <a:lnTo>
                  <a:pt x="0" y="32"/>
                </a:lnTo>
                <a:lnTo>
                  <a:pt x="5" y="27"/>
                </a:lnTo>
                <a:lnTo>
                  <a:pt x="5" y="22"/>
                </a:lnTo>
                <a:lnTo>
                  <a:pt x="5" y="16"/>
                </a:lnTo>
                <a:lnTo>
                  <a:pt x="5" y="11"/>
                </a:lnTo>
                <a:lnTo>
                  <a:pt x="0" y="6"/>
                </a:lnTo>
                <a:lnTo>
                  <a:pt x="0" y="0"/>
                </a:lnTo>
                <a:lnTo>
                  <a:pt x="10" y="0"/>
                </a:lnTo>
                <a:lnTo>
                  <a:pt x="16" y="0"/>
                </a:lnTo>
                <a:lnTo>
                  <a:pt x="21" y="0"/>
                </a:lnTo>
                <a:lnTo>
                  <a:pt x="21" y="6"/>
                </a:lnTo>
                <a:lnTo>
                  <a:pt x="26" y="6"/>
                </a:lnTo>
                <a:lnTo>
                  <a:pt x="26" y="0"/>
                </a:lnTo>
                <a:lnTo>
                  <a:pt x="32" y="0"/>
                </a:lnTo>
                <a:lnTo>
                  <a:pt x="37" y="0"/>
                </a:lnTo>
                <a:lnTo>
                  <a:pt x="42" y="0"/>
                </a:lnTo>
                <a:lnTo>
                  <a:pt x="42" y="6"/>
                </a:lnTo>
                <a:lnTo>
                  <a:pt x="48" y="6"/>
                </a:lnTo>
                <a:lnTo>
                  <a:pt x="42" y="6"/>
                </a:lnTo>
                <a:lnTo>
                  <a:pt x="48" y="11"/>
                </a:lnTo>
                <a:lnTo>
                  <a:pt x="53" y="11"/>
                </a:lnTo>
                <a:lnTo>
                  <a:pt x="53" y="16"/>
                </a:lnTo>
                <a:lnTo>
                  <a:pt x="53" y="22"/>
                </a:lnTo>
                <a:lnTo>
                  <a:pt x="53" y="32"/>
                </a:lnTo>
                <a:lnTo>
                  <a:pt x="53" y="37"/>
                </a:lnTo>
                <a:lnTo>
                  <a:pt x="53" y="43"/>
                </a:lnTo>
                <a:lnTo>
                  <a:pt x="53" y="48"/>
                </a:lnTo>
                <a:lnTo>
                  <a:pt x="48" y="53"/>
                </a:lnTo>
                <a:lnTo>
                  <a:pt x="42" y="53"/>
                </a:lnTo>
                <a:lnTo>
                  <a:pt x="48" y="53"/>
                </a:lnTo>
                <a:lnTo>
                  <a:pt x="48" y="59"/>
                </a:lnTo>
                <a:lnTo>
                  <a:pt x="48" y="53"/>
                </a:lnTo>
                <a:lnTo>
                  <a:pt x="48" y="59"/>
                </a:lnTo>
                <a:lnTo>
                  <a:pt x="48" y="53"/>
                </a:lnTo>
                <a:lnTo>
                  <a:pt x="48" y="59"/>
                </a:lnTo>
                <a:lnTo>
                  <a:pt x="53" y="53"/>
                </a:lnTo>
                <a:lnTo>
                  <a:pt x="48" y="53"/>
                </a:lnTo>
                <a:lnTo>
                  <a:pt x="53" y="53"/>
                </a:lnTo>
                <a:lnTo>
                  <a:pt x="58" y="53"/>
                </a:lnTo>
                <a:lnTo>
                  <a:pt x="58" y="59"/>
                </a:lnTo>
                <a:lnTo>
                  <a:pt x="63" y="59"/>
                </a:lnTo>
                <a:lnTo>
                  <a:pt x="58" y="59"/>
                </a:lnTo>
                <a:lnTo>
                  <a:pt x="58" y="64"/>
                </a:lnTo>
                <a:lnTo>
                  <a:pt x="63" y="59"/>
                </a:lnTo>
                <a:lnTo>
                  <a:pt x="63" y="53"/>
                </a:lnTo>
                <a:lnTo>
                  <a:pt x="69" y="53"/>
                </a:lnTo>
                <a:lnTo>
                  <a:pt x="69" y="59"/>
                </a:lnTo>
                <a:lnTo>
                  <a:pt x="74" y="59"/>
                </a:lnTo>
                <a:lnTo>
                  <a:pt x="74" y="53"/>
                </a:lnTo>
                <a:lnTo>
                  <a:pt x="79" y="53"/>
                </a:lnTo>
                <a:lnTo>
                  <a:pt x="79" y="59"/>
                </a:lnTo>
                <a:lnTo>
                  <a:pt x="79" y="53"/>
                </a:lnTo>
                <a:lnTo>
                  <a:pt x="79" y="59"/>
                </a:lnTo>
                <a:lnTo>
                  <a:pt x="79" y="53"/>
                </a:lnTo>
                <a:lnTo>
                  <a:pt x="79" y="59"/>
                </a:lnTo>
                <a:lnTo>
                  <a:pt x="79" y="53"/>
                </a:lnTo>
                <a:lnTo>
                  <a:pt x="79" y="48"/>
                </a:lnTo>
                <a:lnTo>
                  <a:pt x="74" y="43"/>
                </a:lnTo>
                <a:lnTo>
                  <a:pt x="74" y="37"/>
                </a:lnTo>
                <a:lnTo>
                  <a:pt x="74" y="32"/>
                </a:lnTo>
                <a:lnTo>
                  <a:pt x="79" y="32"/>
                </a:lnTo>
                <a:lnTo>
                  <a:pt x="79" y="37"/>
                </a:lnTo>
                <a:lnTo>
                  <a:pt x="79" y="43"/>
                </a:lnTo>
                <a:lnTo>
                  <a:pt x="85" y="43"/>
                </a:lnTo>
                <a:lnTo>
                  <a:pt x="85" y="48"/>
                </a:lnTo>
                <a:lnTo>
                  <a:pt x="85" y="53"/>
                </a:lnTo>
                <a:lnTo>
                  <a:pt x="90" y="53"/>
                </a:lnTo>
                <a:lnTo>
                  <a:pt x="90" y="64"/>
                </a:lnTo>
                <a:lnTo>
                  <a:pt x="85" y="64"/>
                </a:lnTo>
                <a:lnTo>
                  <a:pt x="90" y="69"/>
                </a:lnTo>
                <a:lnTo>
                  <a:pt x="85" y="69"/>
                </a:lnTo>
                <a:lnTo>
                  <a:pt x="85" y="75"/>
                </a:lnTo>
                <a:lnTo>
                  <a:pt x="85" y="80"/>
                </a:lnTo>
                <a:lnTo>
                  <a:pt x="90" y="80"/>
                </a:lnTo>
                <a:lnTo>
                  <a:pt x="90" y="90"/>
                </a:lnTo>
                <a:lnTo>
                  <a:pt x="90" y="96"/>
                </a:lnTo>
                <a:lnTo>
                  <a:pt x="90" y="101"/>
                </a:lnTo>
                <a:lnTo>
                  <a:pt x="95" y="106"/>
                </a:lnTo>
                <a:lnTo>
                  <a:pt x="100" y="112"/>
                </a:lnTo>
                <a:lnTo>
                  <a:pt x="100" y="117"/>
                </a:lnTo>
                <a:lnTo>
                  <a:pt x="106" y="117"/>
                </a:lnTo>
                <a:lnTo>
                  <a:pt x="106" y="122"/>
                </a:lnTo>
                <a:lnTo>
                  <a:pt x="100" y="122"/>
                </a:lnTo>
                <a:close/>
                <a:moveTo>
                  <a:pt x="26" y="133"/>
                </a:moveTo>
                <a:lnTo>
                  <a:pt x="26" y="133"/>
                </a:lnTo>
                <a:lnTo>
                  <a:pt x="21" y="133"/>
                </a:lnTo>
                <a:lnTo>
                  <a:pt x="21" y="127"/>
                </a:lnTo>
                <a:lnTo>
                  <a:pt x="26" y="127"/>
                </a:lnTo>
                <a:lnTo>
                  <a:pt x="26" y="133"/>
                </a:lnTo>
                <a:close/>
                <a:moveTo>
                  <a:pt x="48" y="122"/>
                </a:moveTo>
                <a:lnTo>
                  <a:pt x="48" y="127"/>
                </a:lnTo>
                <a:lnTo>
                  <a:pt x="48" y="122"/>
                </a:lnTo>
                <a:close/>
                <a:moveTo>
                  <a:pt x="32" y="112"/>
                </a:moveTo>
                <a:lnTo>
                  <a:pt x="32" y="112"/>
                </a:lnTo>
                <a:lnTo>
                  <a:pt x="26" y="112"/>
                </a:lnTo>
                <a:lnTo>
                  <a:pt x="26" y="106"/>
                </a:lnTo>
                <a:lnTo>
                  <a:pt x="32" y="112"/>
                </a:lnTo>
                <a:close/>
                <a:moveTo>
                  <a:pt x="5" y="117"/>
                </a:moveTo>
                <a:lnTo>
                  <a:pt x="5" y="117"/>
                </a:lnTo>
                <a:lnTo>
                  <a:pt x="5" y="112"/>
                </a:lnTo>
                <a:lnTo>
                  <a:pt x="5" y="117"/>
                </a:lnTo>
                <a:close/>
                <a:moveTo>
                  <a:pt x="69" y="53"/>
                </a:moveTo>
                <a:lnTo>
                  <a:pt x="69" y="53"/>
                </a:lnTo>
                <a:lnTo>
                  <a:pt x="69" y="48"/>
                </a:lnTo>
                <a:lnTo>
                  <a:pt x="69" y="53"/>
                </a:lnTo>
                <a:close/>
                <a:moveTo>
                  <a:pt x="21" y="106"/>
                </a:moveTo>
                <a:lnTo>
                  <a:pt x="21" y="106"/>
                </a:lnTo>
                <a:lnTo>
                  <a:pt x="21" y="101"/>
                </a:lnTo>
                <a:lnTo>
                  <a:pt x="21" y="106"/>
                </a:lnTo>
                <a:close/>
              </a:path>
            </a:pathLst>
          </a:custGeom>
          <a:solidFill>
            <a:schemeClr val="bg2">
              <a:lumMod val="60000"/>
              <a:lumOff val="40000"/>
            </a:schemeClr>
          </a:solidFill>
          <a:ln w="12700">
            <a:solidFill>
              <a:schemeClr val="tx2">
                <a:lumMod val="20000"/>
                <a:lumOff val="80000"/>
              </a:schemeClr>
            </a:solidFill>
            <a:prstDash val="solid"/>
            <a:round/>
            <a:headEnd/>
            <a:tailEnd/>
          </a:ln>
        </p:spPr>
        <p:txBody>
          <a:bodyPr/>
          <a:lstStyle/>
          <a:p>
            <a:endParaRPr lang="en-US" b="1"/>
          </a:p>
        </p:txBody>
      </p:sp>
      <p:sp>
        <p:nvSpPr>
          <p:cNvPr id="28" name="Freeform 28"/>
          <p:cNvSpPr>
            <a:spLocks/>
          </p:cNvSpPr>
          <p:nvPr/>
        </p:nvSpPr>
        <p:spPr bwMode="auto">
          <a:xfrm>
            <a:off x="6756400" y="3671888"/>
            <a:ext cx="68262" cy="152400"/>
          </a:xfrm>
          <a:custGeom>
            <a:avLst/>
            <a:gdLst>
              <a:gd name="T0" fmla="*/ 37 w 43"/>
              <a:gd name="T1" fmla="*/ 69 h 96"/>
              <a:gd name="T2" fmla="*/ 32 w 43"/>
              <a:gd name="T3" fmla="*/ 69 h 96"/>
              <a:gd name="T4" fmla="*/ 37 w 43"/>
              <a:gd name="T5" fmla="*/ 75 h 96"/>
              <a:gd name="T6" fmla="*/ 37 w 43"/>
              <a:gd name="T7" fmla="*/ 80 h 96"/>
              <a:gd name="T8" fmla="*/ 32 w 43"/>
              <a:gd name="T9" fmla="*/ 75 h 96"/>
              <a:gd name="T10" fmla="*/ 32 w 43"/>
              <a:gd name="T11" fmla="*/ 75 h 96"/>
              <a:gd name="T12" fmla="*/ 32 w 43"/>
              <a:gd name="T13" fmla="*/ 85 h 96"/>
              <a:gd name="T14" fmla="*/ 37 w 43"/>
              <a:gd name="T15" fmla="*/ 90 h 96"/>
              <a:gd name="T16" fmla="*/ 37 w 43"/>
              <a:gd name="T17" fmla="*/ 90 h 96"/>
              <a:gd name="T18" fmla="*/ 37 w 43"/>
              <a:gd name="T19" fmla="*/ 96 h 96"/>
              <a:gd name="T20" fmla="*/ 37 w 43"/>
              <a:gd name="T21" fmla="*/ 96 h 96"/>
              <a:gd name="T22" fmla="*/ 37 w 43"/>
              <a:gd name="T23" fmla="*/ 96 h 96"/>
              <a:gd name="T24" fmla="*/ 32 w 43"/>
              <a:gd name="T25" fmla="*/ 96 h 96"/>
              <a:gd name="T26" fmla="*/ 27 w 43"/>
              <a:gd name="T27" fmla="*/ 96 h 96"/>
              <a:gd name="T28" fmla="*/ 27 w 43"/>
              <a:gd name="T29" fmla="*/ 90 h 96"/>
              <a:gd name="T30" fmla="*/ 22 w 43"/>
              <a:gd name="T31" fmla="*/ 90 h 96"/>
              <a:gd name="T32" fmla="*/ 22 w 43"/>
              <a:gd name="T33" fmla="*/ 85 h 96"/>
              <a:gd name="T34" fmla="*/ 22 w 43"/>
              <a:gd name="T35" fmla="*/ 80 h 96"/>
              <a:gd name="T36" fmla="*/ 16 w 43"/>
              <a:gd name="T37" fmla="*/ 80 h 96"/>
              <a:gd name="T38" fmla="*/ 16 w 43"/>
              <a:gd name="T39" fmla="*/ 75 h 96"/>
              <a:gd name="T40" fmla="*/ 11 w 43"/>
              <a:gd name="T41" fmla="*/ 75 h 96"/>
              <a:gd name="T42" fmla="*/ 11 w 43"/>
              <a:gd name="T43" fmla="*/ 75 h 96"/>
              <a:gd name="T44" fmla="*/ 6 w 43"/>
              <a:gd name="T45" fmla="*/ 75 h 96"/>
              <a:gd name="T46" fmla="*/ 6 w 43"/>
              <a:gd name="T47" fmla="*/ 64 h 96"/>
              <a:gd name="T48" fmla="*/ 0 w 43"/>
              <a:gd name="T49" fmla="*/ 64 h 96"/>
              <a:gd name="T50" fmla="*/ 6 w 43"/>
              <a:gd name="T51" fmla="*/ 59 h 96"/>
              <a:gd name="T52" fmla="*/ 6 w 43"/>
              <a:gd name="T53" fmla="*/ 59 h 96"/>
              <a:gd name="T54" fmla="*/ 6 w 43"/>
              <a:gd name="T55" fmla="*/ 59 h 96"/>
              <a:gd name="T56" fmla="*/ 6 w 43"/>
              <a:gd name="T57" fmla="*/ 48 h 96"/>
              <a:gd name="T58" fmla="*/ 0 w 43"/>
              <a:gd name="T59" fmla="*/ 48 h 96"/>
              <a:gd name="T60" fmla="*/ 0 w 43"/>
              <a:gd name="T61" fmla="*/ 43 h 96"/>
              <a:gd name="T62" fmla="*/ 0 w 43"/>
              <a:gd name="T63" fmla="*/ 43 h 96"/>
              <a:gd name="T64" fmla="*/ 0 w 43"/>
              <a:gd name="T65" fmla="*/ 43 h 96"/>
              <a:gd name="T66" fmla="*/ 6 w 43"/>
              <a:gd name="T67" fmla="*/ 43 h 96"/>
              <a:gd name="T68" fmla="*/ 6 w 43"/>
              <a:gd name="T69" fmla="*/ 43 h 96"/>
              <a:gd name="T70" fmla="*/ 6 w 43"/>
              <a:gd name="T71" fmla="*/ 37 h 96"/>
              <a:gd name="T72" fmla="*/ 6 w 43"/>
              <a:gd name="T73" fmla="*/ 32 h 96"/>
              <a:gd name="T74" fmla="*/ 6 w 43"/>
              <a:gd name="T75" fmla="*/ 32 h 96"/>
              <a:gd name="T76" fmla="*/ 6 w 43"/>
              <a:gd name="T77" fmla="*/ 27 h 96"/>
              <a:gd name="T78" fmla="*/ 6 w 43"/>
              <a:gd name="T79" fmla="*/ 22 h 96"/>
              <a:gd name="T80" fmla="*/ 6 w 43"/>
              <a:gd name="T81" fmla="*/ 11 h 96"/>
              <a:gd name="T82" fmla="*/ 6 w 43"/>
              <a:gd name="T83" fmla="*/ 6 h 96"/>
              <a:gd name="T84" fmla="*/ 6 w 43"/>
              <a:gd name="T85" fmla="*/ 6 h 96"/>
              <a:gd name="T86" fmla="*/ 11 w 43"/>
              <a:gd name="T87" fmla="*/ 0 h 96"/>
              <a:gd name="T88" fmla="*/ 16 w 43"/>
              <a:gd name="T89" fmla="*/ 0 h 96"/>
              <a:gd name="T90" fmla="*/ 27 w 43"/>
              <a:gd name="T91" fmla="*/ 0 h 96"/>
              <a:gd name="T92" fmla="*/ 27 w 43"/>
              <a:gd name="T93" fmla="*/ 6 h 96"/>
              <a:gd name="T94" fmla="*/ 32 w 43"/>
              <a:gd name="T95" fmla="*/ 11 h 96"/>
              <a:gd name="T96" fmla="*/ 32 w 43"/>
              <a:gd name="T97" fmla="*/ 16 h 96"/>
              <a:gd name="T98" fmla="*/ 32 w 43"/>
              <a:gd name="T99" fmla="*/ 27 h 96"/>
              <a:gd name="T100" fmla="*/ 27 w 43"/>
              <a:gd name="T101" fmla="*/ 37 h 96"/>
              <a:gd name="T102" fmla="*/ 32 w 43"/>
              <a:gd name="T103" fmla="*/ 48 h 96"/>
              <a:gd name="T104" fmla="*/ 27 w 43"/>
              <a:gd name="T105" fmla="*/ 48 h 96"/>
              <a:gd name="T106" fmla="*/ 32 w 43"/>
              <a:gd name="T107" fmla="*/ 53 h 96"/>
              <a:gd name="T108" fmla="*/ 37 w 43"/>
              <a:gd name="T109" fmla="*/ 64 h 96"/>
              <a:gd name="T110" fmla="*/ 43 w 43"/>
              <a:gd name="T111" fmla="*/ 69 h 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3"/>
              <a:gd name="T169" fmla="*/ 0 h 96"/>
              <a:gd name="T170" fmla="*/ 43 w 43"/>
              <a:gd name="T171" fmla="*/ 96 h 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3" h="96">
                <a:moveTo>
                  <a:pt x="43" y="69"/>
                </a:moveTo>
                <a:lnTo>
                  <a:pt x="37" y="69"/>
                </a:lnTo>
                <a:lnTo>
                  <a:pt x="32" y="69"/>
                </a:lnTo>
                <a:lnTo>
                  <a:pt x="37" y="75"/>
                </a:lnTo>
                <a:lnTo>
                  <a:pt x="37" y="80"/>
                </a:lnTo>
                <a:lnTo>
                  <a:pt x="32" y="75"/>
                </a:lnTo>
                <a:lnTo>
                  <a:pt x="32" y="80"/>
                </a:lnTo>
                <a:lnTo>
                  <a:pt x="32" y="85"/>
                </a:lnTo>
                <a:lnTo>
                  <a:pt x="37" y="90"/>
                </a:lnTo>
                <a:lnTo>
                  <a:pt x="37" y="96"/>
                </a:lnTo>
                <a:lnTo>
                  <a:pt x="32" y="96"/>
                </a:lnTo>
                <a:lnTo>
                  <a:pt x="27" y="96"/>
                </a:lnTo>
                <a:lnTo>
                  <a:pt x="27" y="90"/>
                </a:lnTo>
                <a:lnTo>
                  <a:pt x="22" y="90"/>
                </a:lnTo>
                <a:lnTo>
                  <a:pt x="22" y="85"/>
                </a:lnTo>
                <a:lnTo>
                  <a:pt x="22" y="80"/>
                </a:lnTo>
                <a:lnTo>
                  <a:pt x="16" y="80"/>
                </a:lnTo>
                <a:lnTo>
                  <a:pt x="16" y="75"/>
                </a:lnTo>
                <a:lnTo>
                  <a:pt x="11" y="75"/>
                </a:lnTo>
                <a:lnTo>
                  <a:pt x="6" y="75"/>
                </a:lnTo>
                <a:lnTo>
                  <a:pt x="6" y="69"/>
                </a:lnTo>
                <a:lnTo>
                  <a:pt x="6" y="64"/>
                </a:lnTo>
                <a:lnTo>
                  <a:pt x="0" y="64"/>
                </a:lnTo>
                <a:lnTo>
                  <a:pt x="6" y="59"/>
                </a:lnTo>
                <a:lnTo>
                  <a:pt x="6" y="53"/>
                </a:lnTo>
                <a:lnTo>
                  <a:pt x="6" y="48"/>
                </a:lnTo>
                <a:lnTo>
                  <a:pt x="0" y="48"/>
                </a:lnTo>
                <a:lnTo>
                  <a:pt x="0" y="43"/>
                </a:lnTo>
                <a:lnTo>
                  <a:pt x="6" y="43"/>
                </a:lnTo>
                <a:lnTo>
                  <a:pt x="6" y="37"/>
                </a:lnTo>
                <a:lnTo>
                  <a:pt x="6" y="32"/>
                </a:lnTo>
                <a:lnTo>
                  <a:pt x="6" y="27"/>
                </a:lnTo>
                <a:lnTo>
                  <a:pt x="6" y="22"/>
                </a:lnTo>
                <a:lnTo>
                  <a:pt x="6" y="16"/>
                </a:lnTo>
                <a:lnTo>
                  <a:pt x="6" y="11"/>
                </a:lnTo>
                <a:lnTo>
                  <a:pt x="6" y="6"/>
                </a:lnTo>
                <a:lnTo>
                  <a:pt x="6" y="0"/>
                </a:lnTo>
                <a:lnTo>
                  <a:pt x="11" y="0"/>
                </a:lnTo>
                <a:lnTo>
                  <a:pt x="16" y="0"/>
                </a:lnTo>
                <a:lnTo>
                  <a:pt x="22" y="0"/>
                </a:lnTo>
                <a:lnTo>
                  <a:pt x="27" y="0"/>
                </a:lnTo>
                <a:lnTo>
                  <a:pt x="27" y="6"/>
                </a:lnTo>
                <a:lnTo>
                  <a:pt x="32" y="11"/>
                </a:lnTo>
                <a:lnTo>
                  <a:pt x="32" y="16"/>
                </a:lnTo>
                <a:lnTo>
                  <a:pt x="32" y="22"/>
                </a:lnTo>
                <a:lnTo>
                  <a:pt x="32" y="27"/>
                </a:lnTo>
                <a:lnTo>
                  <a:pt x="27" y="32"/>
                </a:lnTo>
                <a:lnTo>
                  <a:pt x="27" y="37"/>
                </a:lnTo>
                <a:lnTo>
                  <a:pt x="27" y="43"/>
                </a:lnTo>
                <a:lnTo>
                  <a:pt x="32" y="48"/>
                </a:lnTo>
                <a:lnTo>
                  <a:pt x="27" y="48"/>
                </a:lnTo>
                <a:lnTo>
                  <a:pt x="32" y="48"/>
                </a:lnTo>
                <a:lnTo>
                  <a:pt x="32" y="53"/>
                </a:lnTo>
                <a:lnTo>
                  <a:pt x="32" y="59"/>
                </a:lnTo>
                <a:lnTo>
                  <a:pt x="37" y="64"/>
                </a:lnTo>
                <a:lnTo>
                  <a:pt x="43" y="69"/>
                </a:lnTo>
                <a:close/>
              </a:path>
            </a:pathLst>
          </a:custGeom>
          <a:solidFill>
            <a:schemeClr val="bg2">
              <a:lumMod val="75000"/>
            </a:schemeClr>
          </a:solidFill>
          <a:ln w="12700">
            <a:solidFill>
              <a:schemeClr val="tx2">
                <a:lumMod val="20000"/>
                <a:lumOff val="80000"/>
              </a:schemeClr>
            </a:solidFill>
            <a:prstDash val="solid"/>
            <a:round/>
            <a:headEnd/>
            <a:tailEnd/>
          </a:ln>
        </p:spPr>
        <p:txBody>
          <a:bodyPr/>
          <a:lstStyle/>
          <a:p>
            <a:endParaRPr lang="en-US" b="1"/>
          </a:p>
        </p:txBody>
      </p:sp>
      <p:sp>
        <p:nvSpPr>
          <p:cNvPr id="29" name="Freeform 29"/>
          <p:cNvSpPr>
            <a:spLocks noEditPoints="1"/>
          </p:cNvSpPr>
          <p:nvPr/>
        </p:nvSpPr>
        <p:spPr bwMode="auto">
          <a:xfrm>
            <a:off x="6748462" y="3513138"/>
            <a:ext cx="117475" cy="168275"/>
          </a:xfrm>
          <a:custGeom>
            <a:avLst/>
            <a:gdLst>
              <a:gd name="T0" fmla="*/ 58 w 74"/>
              <a:gd name="T1" fmla="*/ 100 h 106"/>
              <a:gd name="T2" fmla="*/ 53 w 74"/>
              <a:gd name="T3" fmla="*/ 100 h 106"/>
              <a:gd name="T4" fmla="*/ 27 w 74"/>
              <a:gd name="T5" fmla="*/ 100 h 106"/>
              <a:gd name="T6" fmla="*/ 11 w 74"/>
              <a:gd name="T7" fmla="*/ 100 h 106"/>
              <a:gd name="T8" fmla="*/ 5 w 74"/>
              <a:gd name="T9" fmla="*/ 95 h 106"/>
              <a:gd name="T10" fmla="*/ 0 w 74"/>
              <a:gd name="T11" fmla="*/ 90 h 106"/>
              <a:gd name="T12" fmla="*/ 0 w 74"/>
              <a:gd name="T13" fmla="*/ 79 h 106"/>
              <a:gd name="T14" fmla="*/ 0 w 74"/>
              <a:gd name="T15" fmla="*/ 74 h 106"/>
              <a:gd name="T16" fmla="*/ 0 w 74"/>
              <a:gd name="T17" fmla="*/ 58 h 106"/>
              <a:gd name="T18" fmla="*/ 5 w 74"/>
              <a:gd name="T19" fmla="*/ 58 h 106"/>
              <a:gd name="T20" fmla="*/ 5 w 74"/>
              <a:gd name="T21" fmla="*/ 63 h 106"/>
              <a:gd name="T22" fmla="*/ 11 w 74"/>
              <a:gd name="T23" fmla="*/ 69 h 106"/>
              <a:gd name="T24" fmla="*/ 11 w 74"/>
              <a:gd name="T25" fmla="*/ 63 h 106"/>
              <a:gd name="T26" fmla="*/ 16 w 74"/>
              <a:gd name="T27" fmla="*/ 58 h 106"/>
              <a:gd name="T28" fmla="*/ 21 w 74"/>
              <a:gd name="T29" fmla="*/ 53 h 106"/>
              <a:gd name="T30" fmla="*/ 27 w 74"/>
              <a:gd name="T31" fmla="*/ 47 h 106"/>
              <a:gd name="T32" fmla="*/ 32 w 74"/>
              <a:gd name="T33" fmla="*/ 47 h 106"/>
              <a:gd name="T34" fmla="*/ 32 w 74"/>
              <a:gd name="T35" fmla="*/ 42 h 106"/>
              <a:gd name="T36" fmla="*/ 32 w 74"/>
              <a:gd name="T37" fmla="*/ 37 h 106"/>
              <a:gd name="T38" fmla="*/ 37 w 74"/>
              <a:gd name="T39" fmla="*/ 32 h 106"/>
              <a:gd name="T40" fmla="*/ 37 w 74"/>
              <a:gd name="T41" fmla="*/ 21 h 106"/>
              <a:gd name="T42" fmla="*/ 32 w 74"/>
              <a:gd name="T43" fmla="*/ 21 h 106"/>
              <a:gd name="T44" fmla="*/ 32 w 74"/>
              <a:gd name="T45" fmla="*/ 21 h 106"/>
              <a:gd name="T46" fmla="*/ 32 w 74"/>
              <a:gd name="T47" fmla="*/ 16 h 106"/>
              <a:gd name="T48" fmla="*/ 37 w 74"/>
              <a:gd name="T49" fmla="*/ 10 h 106"/>
              <a:gd name="T50" fmla="*/ 37 w 74"/>
              <a:gd name="T51" fmla="*/ 16 h 106"/>
              <a:gd name="T52" fmla="*/ 37 w 74"/>
              <a:gd name="T53" fmla="*/ 0 h 106"/>
              <a:gd name="T54" fmla="*/ 42 w 74"/>
              <a:gd name="T55" fmla="*/ 0 h 106"/>
              <a:gd name="T56" fmla="*/ 48 w 74"/>
              <a:gd name="T57" fmla="*/ 10 h 106"/>
              <a:gd name="T58" fmla="*/ 53 w 74"/>
              <a:gd name="T59" fmla="*/ 10 h 106"/>
              <a:gd name="T60" fmla="*/ 58 w 74"/>
              <a:gd name="T61" fmla="*/ 26 h 106"/>
              <a:gd name="T62" fmla="*/ 58 w 74"/>
              <a:gd name="T63" fmla="*/ 42 h 106"/>
              <a:gd name="T64" fmla="*/ 58 w 74"/>
              <a:gd name="T65" fmla="*/ 58 h 106"/>
              <a:gd name="T66" fmla="*/ 64 w 74"/>
              <a:gd name="T67" fmla="*/ 74 h 106"/>
              <a:gd name="T68" fmla="*/ 69 w 74"/>
              <a:gd name="T69" fmla="*/ 90 h 106"/>
              <a:gd name="T70" fmla="*/ 69 w 74"/>
              <a:gd name="T71" fmla="*/ 95 h 106"/>
              <a:gd name="T72" fmla="*/ 27 w 74"/>
              <a:gd name="T73" fmla="*/ 32 h 106"/>
              <a:gd name="T74" fmla="*/ 21 w 74"/>
              <a:gd name="T75" fmla="*/ 32 h 106"/>
              <a:gd name="T76" fmla="*/ 21 w 74"/>
              <a:gd name="T77" fmla="*/ 32 h 106"/>
              <a:gd name="T78" fmla="*/ 16 w 74"/>
              <a:gd name="T79" fmla="*/ 32 h 106"/>
              <a:gd name="T80" fmla="*/ 16 w 74"/>
              <a:gd name="T81" fmla="*/ 32 h 106"/>
              <a:gd name="T82" fmla="*/ 21 w 74"/>
              <a:gd name="T83" fmla="*/ 42 h 106"/>
              <a:gd name="T84" fmla="*/ 11 w 74"/>
              <a:gd name="T85" fmla="*/ 42 h 106"/>
              <a:gd name="T86" fmla="*/ 11 w 74"/>
              <a:gd name="T87" fmla="*/ 42 h 106"/>
              <a:gd name="T88" fmla="*/ 11 w 74"/>
              <a:gd name="T89" fmla="*/ 26 h 106"/>
              <a:gd name="T90" fmla="*/ 11 w 74"/>
              <a:gd name="T91" fmla="*/ 26 h 106"/>
              <a:gd name="T92" fmla="*/ 11 w 74"/>
              <a:gd name="T93" fmla="*/ 16 h 106"/>
              <a:gd name="T94" fmla="*/ 16 w 74"/>
              <a:gd name="T95" fmla="*/ 21 h 106"/>
              <a:gd name="T96" fmla="*/ 16 w 74"/>
              <a:gd name="T97" fmla="*/ 26 h 106"/>
              <a:gd name="T98" fmla="*/ 21 w 74"/>
              <a:gd name="T99" fmla="*/ 26 h 106"/>
              <a:gd name="T100" fmla="*/ 21 w 74"/>
              <a:gd name="T101" fmla="*/ 32 h 106"/>
              <a:gd name="T102" fmla="*/ 21 w 74"/>
              <a:gd name="T103" fmla="*/ 32 h 106"/>
              <a:gd name="T104" fmla="*/ 27 w 74"/>
              <a:gd name="T105" fmla="*/ 32 h 106"/>
              <a:gd name="T106" fmla="*/ 74 w 74"/>
              <a:gd name="T107" fmla="*/ 32 h 106"/>
              <a:gd name="T108" fmla="*/ 74 w 74"/>
              <a:gd name="T109" fmla="*/ 32 h 106"/>
              <a:gd name="T110" fmla="*/ 74 w 74"/>
              <a:gd name="T111" fmla="*/ 26 h 106"/>
              <a:gd name="T112" fmla="*/ 69 w 74"/>
              <a:gd name="T113" fmla="*/ 32 h 106"/>
              <a:gd name="T114" fmla="*/ 69 w 74"/>
              <a:gd name="T115" fmla="*/ 32 h 106"/>
              <a:gd name="T116" fmla="*/ 16 w 74"/>
              <a:gd name="T117" fmla="*/ 10 h 106"/>
              <a:gd name="T118" fmla="*/ 11 w 74"/>
              <a:gd name="T119" fmla="*/ 10 h 106"/>
              <a:gd name="T120" fmla="*/ 16 w 74"/>
              <a:gd name="T121" fmla="*/ 10 h 1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4"/>
              <a:gd name="T184" fmla="*/ 0 h 106"/>
              <a:gd name="T185" fmla="*/ 74 w 74"/>
              <a:gd name="T186" fmla="*/ 106 h 10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4" h="106">
                <a:moveTo>
                  <a:pt x="69" y="100"/>
                </a:moveTo>
                <a:lnTo>
                  <a:pt x="64" y="100"/>
                </a:lnTo>
                <a:lnTo>
                  <a:pt x="58" y="100"/>
                </a:lnTo>
                <a:lnTo>
                  <a:pt x="58" y="106"/>
                </a:lnTo>
                <a:lnTo>
                  <a:pt x="53" y="106"/>
                </a:lnTo>
                <a:lnTo>
                  <a:pt x="53" y="100"/>
                </a:lnTo>
                <a:lnTo>
                  <a:pt x="48" y="100"/>
                </a:lnTo>
                <a:lnTo>
                  <a:pt x="42" y="100"/>
                </a:lnTo>
                <a:lnTo>
                  <a:pt x="32" y="100"/>
                </a:lnTo>
                <a:lnTo>
                  <a:pt x="27" y="100"/>
                </a:lnTo>
                <a:lnTo>
                  <a:pt x="21" y="100"/>
                </a:lnTo>
                <a:lnTo>
                  <a:pt x="16" y="100"/>
                </a:lnTo>
                <a:lnTo>
                  <a:pt x="11" y="100"/>
                </a:lnTo>
                <a:lnTo>
                  <a:pt x="5" y="100"/>
                </a:lnTo>
                <a:lnTo>
                  <a:pt x="5" y="95"/>
                </a:lnTo>
                <a:lnTo>
                  <a:pt x="5" y="90"/>
                </a:lnTo>
                <a:lnTo>
                  <a:pt x="0" y="90"/>
                </a:lnTo>
                <a:lnTo>
                  <a:pt x="0" y="85"/>
                </a:lnTo>
                <a:lnTo>
                  <a:pt x="0" y="79"/>
                </a:lnTo>
                <a:lnTo>
                  <a:pt x="0" y="74"/>
                </a:lnTo>
                <a:lnTo>
                  <a:pt x="0" y="69"/>
                </a:lnTo>
                <a:lnTo>
                  <a:pt x="5" y="69"/>
                </a:lnTo>
                <a:lnTo>
                  <a:pt x="0" y="63"/>
                </a:lnTo>
                <a:lnTo>
                  <a:pt x="0" y="58"/>
                </a:lnTo>
                <a:lnTo>
                  <a:pt x="5" y="58"/>
                </a:lnTo>
                <a:lnTo>
                  <a:pt x="5" y="63"/>
                </a:lnTo>
                <a:lnTo>
                  <a:pt x="11" y="63"/>
                </a:lnTo>
                <a:lnTo>
                  <a:pt x="11" y="69"/>
                </a:lnTo>
                <a:lnTo>
                  <a:pt x="11" y="63"/>
                </a:lnTo>
                <a:lnTo>
                  <a:pt x="16" y="58"/>
                </a:lnTo>
                <a:lnTo>
                  <a:pt x="16" y="53"/>
                </a:lnTo>
                <a:lnTo>
                  <a:pt x="21" y="53"/>
                </a:lnTo>
                <a:lnTo>
                  <a:pt x="27" y="47"/>
                </a:lnTo>
                <a:lnTo>
                  <a:pt x="32" y="47"/>
                </a:lnTo>
                <a:lnTo>
                  <a:pt x="32" y="42"/>
                </a:lnTo>
                <a:lnTo>
                  <a:pt x="32" y="37"/>
                </a:lnTo>
                <a:lnTo>
                  <a:pt x="37" y="37"/>
                </a:lnTo>
                <a:lnTo>
                  <a:pt x="37" y="32"/>
                </a:lnTo>
                <a:lnTo>
                  <a:pt x="37" y="26"/>
                </a:lnTo>
                <a:lnTo>
                  <a:pt x="37" y="21"/>
                </a:lnTo>
                <a:lnTo>
                  <a:pt x="32" y="21"/>
                </a:lnTo>
                <a:lnTo>
                  <a:pt x="37" y="21"/>
                </a:lnTo>
                <a:lnTo>
                  <a:pt x="37" y="16"/>
                </a:lnTo>
                <a:lnTo>
                  <a:pt x="32" y="16"/>
                </a:lnTo>
                <a:lnTo>
                  <a:pt x="37" y="10"/>
                </a:lnTo>
                <a:lnTo>
                  <a:pt x="37" y="16"/>
                </a:lnTo>
                <a:lnTo>
                  <a:pt x="37" y="10"/>
                </a:lnTo>
                <a:lnTo>
                  <a:pt x="37" y="5"/>
                </a:lnTo>
                <a:lnTo>
                  <a:pt x="37" y="0"/>
                </a:lnTo>
                <a:lnTo>
                  <a:pt x="42" y="0"/>
                </a:lnTo>
                <a:lnTo>
                  <a:pt x="48" y="5"/>
                </a:lnTo>
                <a:lnTo>
                  <a:pt x="48" y="10"/>
                </a:lnTo>
                <a:lnTo>
                  <a:pt x="53" y="10"/>
                </a:lnTo>
                <a:lnTo>
                  <a:pt x="53" y="16"/>
                </a:lnTo>
                <a:lnTo>
                  <a:pt x="58" y="21"/>
                </a:lnTo>
                <a:lnTo>
                  <a:pt x="58" y="26"/>
                </a:lnTo>
                <a:lnTo>
                  <a:pt x="58" y="32"/>
                </a:lnTo>
                <a:lnTo>
                  <a:pt x="58" y="37"/>
                </a:lnTo>
                <a:lnTo>
                  <a:pt x="58" y="42"/>
                </a:lnTo>
                <a:lnTo>
                  <a:pt x="58" y="53"/>
                </a:lnTo>
                <a:lnTo>
                  <a:pt x="58" y="58"/>
                </a:lnTo>
                <a:lnTo>
                  <a:pt x="58" y="63"/>
                </a:lnTo>
                <a:lnTo>
                  <a:pt x="58" y="69"/>
                </a:lnTo>
                <a:lnTo>
                  <a:pt x="64" y="74"/>
                </a:lnTo>
                <a:lnTo>
                  <a:pt x="64" y="79"/>
                </a:lnTo>
                <a:lnTo>
                  <a:pt x="64" y="85"/>
                </a:lnTo>
                <a:lnTo>
                  <a:pt x="69" y="90"/>
                </a:lnTo>
                <a:lnTo>
                  <a:pt x="69" y="95"/>
                </a:lnTo>
                <a:lnTo>
                  <a:pt x="74" y="95"/>
                </a:lnTo>
                <a:lnTo>
                  <a:pt x="74" y="100"/>
                </a:lnTo>
                <a:lnTo>
                  <a:pt x="69" y="100"/>
                </a:lnTo>
                <a:close/>
                <a:moveTo>
                  <a:pt x="27" y="32"/>
                </a:moveTo>
                <a:lnTo>
                  <a:pt x="21" y="32"/>
                </a:lnTo>
                <a:lnTo>
                  <a:pt x="21" y="37"/>
                </a:lnTo>
                <a:lnTo>
                  <a:pt x="21" y="32"/>
                </a:lnTo>
                <a:lnTo>
                  <a:pt x="21" y="37"/>
                </a:lnTo>
                <a:lnTo>
                  <a:pt x="21" y="32"/>
                </a:lnTo>
                <a:lnTo>
                  <a:pt x="16" y="32"/>
                </a:lnTo>
                <a:lnTo>
                  <a:pt x="16" y="37"/>
                </a:lnTo>
                <a:lnTo>
                  <a:pt x="21" y="37"/>
                </a:lnTo>
                <a:lnTo>
                  <a:pt x="21" y="42"/>
                </a:lnTo>
                <a:lnTo>
                  <a:pt x="16" y="42"/>
                </a:lnTo>
                <a:lnTo>
                  <a:pt x="11" y="42"/>
                </a:lnTo>
                <a:lnTo>
                  <a:pt x="11" y="37"/>
                </a:lnTo>
                <a:lnTo>
                  <a:pt x="11" y="26"/>
                </a:lnTo>
                <a:lnTo>
                  <a:pt x="16" y="26"/>
                </a:lnTo>
                <a:lnTo>
                  <a:pt x="11" y="26"/>
                </a:lnTo>
                <a:lnTo>
                  <a:pt x="11" y="21"/>
                </a:lnTo>
                <a:lnTo>
                  <a:pt x="11" y="16"/>
                </a:lnTo>
                <a:lnTo>
                  <a:pt x="16" y="16"/>
                </a:lnTo>
                <a:lnTo>
                  <a:pt x="16" y="21"/>
                </a:lnTo>
                <a:lnTo>
                  <a:pt x="16" y="26"/>
                </a:lnTo>
                <a:lnTo>
                  <a:pt x="21" y="26"/>
                </a:lnTo>
                <a:lnTo>
                  <a:pt x="21" y="32"/>
                </a:lnTo>
                <a:lnTo>
                  <a:pt x="27" y="32"/>
                </a:lnTo>
                <a:close/>
                <a:moveTo>
                  <a:pt x="74" y="32"/>
                </a:moveTo>
                <a:lnTo>
                  <a:pt x="74" y="32"/>
                </a:lnTo>
                <a:lnTo>
                  <a:pt x="69" y="32"/>
                </a:lnTo>
                <a:lnTo>
                  <a:pt x="74" y="26"/>
                </a:lnTo>
                <a:lnTo>
                  <a:pt x="74" y="32"/>
                </a:lnTo>
                <a:close/>
                <a:moveTo>
                  <a:pt x="69" y="32"/>
                </a:moveTo>
                <a:lnTo>
                  <a:pt x="69" y="32"/>
                </a:lnTo>
                <a:close/>
                <a:moveTo>
                  <a:pt x="16" y="10"/>
                </a:moveTo>
                <a:lnTo>
                  <a:pt x="16" y="10"/>
                </a:lnTo>
                <a:lnTo>
                  <a:pt x="11" y="10"/>
                </a:lnTo>
                <a:lnTo>
                  <a:pt x="11" y="16"/>
                </a:lnTo>
                <a:lnTo>
                  <a:pt x="11" y="10"/>
                </a:lnTo>
                <a:lnTo>
                  <a:pt x="16" y="10"/>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30" name="Freeform 30"/>
          <p:cNvSpPr>
            <a:spLocks noEditPoints="1"/>
          </p:cNvSpPr>
          <p:nvPr/>
        </p:nvSpPr>
        <p:spPr bwMode="auto">
          <a:xfrm>
            <a:off x="6950075" y="3219450"/>
            <a:ext cx="160337" cy="166688"/>
          </a:xfrm>
          <a:custGeom>
            <a:avLst/>
            <a:gdLst>
              <a:gd name="T0" fmla="*/ 95 w 101"/>
              <a:gd name="T1" fmla="*/ 21 h 105"/>
              <a:gd name="T2" fmla="*/ 90 w 101"/>
              <a:gd name="T3" fmla="*/ 31 h 105"/>
              <a:gd name="T4" fmla="*/ 90 w 101"/>
              <a:gd name="T5" fmla="*/ 37 h 105"/>
              <a:gd name="T6" fmla="*/ 85 w 101"/>
              <a:gd name="T7" fmla="*/ 52 h 105"/>
              <a:gd name="T8" fmla="*/ 85 w 101"/>
              <a:gd name="T9" fmla="*/ 68 h 105"/>
              <a:gd name="T10" fmla="*/ 74 w 101"/>
              <a:gd name="T11" fmla="*/ 74 h 105"/>
              <a:gd name="T12" fmla="*/ 74 w 101"/>
              <a:gd name="T13" fmla="*/ 74 h 105"/>
              <a:gd name="T14" fmla="*/ 85 w 101"/>
              <a:gd name="T15" fmla="*/ 68 h 105"/>
              <a:gd name="T16" fmla="*/ 74 w 101"/>
              <a:gd name="T17" fmla="*/ 79 h 105"/>
              <a:gd name="T18" fmla="*/ 64 w 101"/>
              <a:gd name="T19" fmla="*/ 90 h 105"/>
              <a:gd name="T20" fmla="*/ 58 w 101"/>
              <a:gd name="T21" fmla="*/ 100 h 105"/>
              <a:gd name="T22" fmla="*/ 64 w 101"/>
              <a:gd name="T23" fmla="*/ 84 h 105"/>
              <a:gd name="T24" fmla="*/ 58 w 101"/>
              <a:gd name="T25" fmla="*/ 84 h 105"/>
              <a:gd name="T26" fmla="*/ 53 w 101"/>
              <a:gd name="T27" fmla="*/ 84 h 105"/>
              <a:gd name="T28" fmla="*/ 53 w 101"/>
              <a:gd name="T29" fmla="*/ 90 h 105"/>
              <a:gd name="T30" fmla="*/ 48 w 101"/>
              <a:gd name="T31" fmla="*/ 90 h 105"/>
              <a:gd name="T32" fmla="*/ 48 w 101"/>
              <a:gd name="T33" fmla="*/ 95 h 105"/>
              <a:gd name="T34" fmla="*/ 48 w 101"/>
              <a:gd name="T35" fmla="*/ 100 h 105"/>
              <a:gd name="T36" fmla="*/ 48 w 101"/>
              <a:gd name="T37" fmla="*/ 100 h 105"/>
              <a:gd name="T38" fmla="*/ 37 w 101"/>
              <a:gd name="T39" fmla="*/ 95 h 105"/>
              <a:gd name="T40" fmla="*/ 37 w 101"/>
              <a:gd name="T41" fmla="*/ 90 h 105"/>
              <a:gd name="T42" fmla="*/ 43 w 101"/>
              <a:gd name="T43" fmla="*/ 84 h 105"/>
              <a:gd name="T44" fmla="*/ 27 w 101"/>
              <a:gd name="T45" fmla="*/ 84 h 105"/>
              <a:gd name="T46" fmla="*/ 27 w 101"/>
              <a:gd name="T47" fmla="*/ 68 h 105"/>
              <a:gd name="T48" fmla="*/ 27 w 101"/>
              <a:gd name="T49" fmla="*/ 63 h 105"/>
              <a:gd name="T50" fmla="*/ 32 w 101"/>
              <a:gd name="T51" fmla="*/ 52 h 105"/>
              <a:gd name="T52" fmla="*/ 37 w 101"/>
              <a:gd name="T53" fmla="*/ 52 h 105"/>
              <a:gd name="T54" fmla="*/ 37 w 101"/>
              <a:gd name="T55" fmla="*/ 47 h 105"/>
              <a:gd name="T56" fmla="*/ 37 w 101"/>
              <a:gd name="T57" fmla="*/ 37 h 105"/>
              <a:gd name="T58" fmla="*/ 43 w 101"/>
              <a:gd name="T59" fmla="*/ 31 h 105"/>
              <a:gd name="T60" fmla="*/ 43 w 101"/>
              <a:gd name="T61" fmla="*/ 26 h 105"/>
              <a:gd name="T62" fmla="*/ 58 w 101"/>
              <a:gd name="T63" fmla="*/ 21 h 105"/>
              <a:gd name="T64" fmla="*/ 69 w 101"/>
              <a:gd name="T65" fmla="*/ 21 h 105"/>
              <a:gd name="T66" fmla="*/ 53 w 101"/>
              <a:gd name="T67" fmla="*/ 21 h 105"/>
              <a:gd name="T68" fmla="*/ 43 w 101"/>
              <a:gd name="T69" fmla="*/ 15 h 105"/>
              <a:gd name="T70" fmla="*/ 32 w 101"/>
              <a:gd name="T71" fmla="*/ 10 h 105"/>
              <a:gd name="T72" fmla="*/ 37 w 101"/>
              <a:gd name="T73" fmla="*/ 10 h 105"/>
              <a:gd name="T74" fmla="*/ 48 w 101"/>
              <a:gd name="T75" fmla="*/ 10 h 105"/>
              <a:gd name="T76" fmla="*/ 64 w 101"/>
              <a:gd name="T77" fmla="*/ 10 h 105"/>
              <a:gd name="T78" fmla="*/ 64 w 101"/>
              <a:gd name="T79" fmla="*/ 0 h 105"/>
              <a:gd name="T80" fmla="*/ 74 w 101"/>
              <a:gd name="T81" fmla="*/ 5 h 105"/>
              <a:gd name="T82" fmla="*/ 85 w 101"/>
              <a:gd name="T83" fmla="*/ 15 h 105"/>
              <a:gd name="T84" fmla="*/ 37 w 101"/>
              <a:gd name="T85" fmla="*/ 95 h 105"/>
              <a:gd name="T86" fmla="*/ 37 w 101"/>
              <a:gd name="T87" fmla="*/ 100 h 105"/>
              <a:gd name="T88" fmla="*/ 32 w 101"/>
              <a:gd name="T89" fmla="*/ 100 h 105"/>
              <a:gd name="T90" fmla="*/ 21 w 101"/>
              <a:gd name="T91" fmla="*/ 95 h 105"/>
              <a:gd name="T92" fmla="*/ 11 w 101"/>
              <a:gd name="T93" fmla="*/ 90 h 105"/>
              <a:gd name="T94" fmla="*/ 0 w 101"/>
              <a:gd name="T95" fmla="*/ 79 h 105"/>
              <a:gd name="T96" fmla="*/ 5 w 101"/>
              <a:gd name="T97" fmla="*/ 68 h 105"/>
              <a:gd name="T98" fmla="*/ 16 w 101"/>
              <a:gd name="T99" fmla="*/ 74 h 105"/>
              <a:gd name="T100" fmla="*/ 21 w 101"/>
              <a:gd name="T101" fmla="*/ 84 h 105"/>
              <a:gd name="T102" fmla="*/ 27 w 101"/>
              <a:gd name="T103" fmla="*/ 84 h 105"/>
              <a:gd name="T104" fmla="*/ 27 w 101"/>
              <a:gd name="T105" fmla="*/ 90 h 105"/>
              <a:gd name="T106" fmla="*/ 37 w 101"/>
              <a:gd name="T107" fmla="*/ 95 h 105"/>
              <a:gd name="T108" fmla="*/ 21 w 101"/>
              <a:gd name="T109" fmla="*/ 68 h 105"/>
              <a:gd name="T110" fmla="*/ 27 w 101"/>
              <a:gd name="T111" fmla="*/ 68 h 105"/>
              <a:gd name="T112" fmla="*/ 11 w 101"/>
              <a:gd name="T113" fmla="*/ 21 h 105"/>
              <a:gd name="T114" fmla="*/ 21 w 101"/>
              <a:gd name="T115" fmla="*/ 74 h 1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05"/>
              <a:gd name="T176" fmla="*/ 101 w 101"/>
              <a:gd name="T177" fmla="*/ 105 h 1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05">
                <a:moveTo>
                  <a:pt x="101" y="15"/>
                </a:moveTo>
                <a:lnTo>
                  <a:pt x="101" y="21"/>
                </a:lnTo>
                <a:lnTo>
                  <a:pt x="95" y="21"/>
                </a:lnTo>
                <a:lnTo>
                  <a:pt x="95" y="26"/>
                </a:lnTo>
                <a:lnTo>
                  <a:pt x="95" y="31"/>
                </a:lnTo>
                <a:lnTo>
                  <a:pt x="90" y="31"/>
                </a:lnTo>
                <a:lnTo>
                  <a:pt x="95" y="31"/>
                </a:lnTo>
                <a:lnTo>
                  <a:pt x="95" y="37"/>
                </a:lnTo>
                <a:lnTo>
                  <a:pt x="90" y="37"/>
                </a:lnTo>
                <a:lnTo>
                  <a:pt x="90" y="42"/>
                </a:lnTo>
                <a:lnTo>
                  <a:pt x="90" y="47"/>
                </a:lnTo>
                <a:lnTo>
                  <a:pt x="85" y="52"/>
                </a:lnTo>
                <a:lnTo>
                  <a:pt x="85" y="58"/>
                </a:lnTo>
                <a:lnTo>
                  <a:pt x="85" y="63"/>
                </a:lnTo>
                <a:lnTo>
                  <a:pt x="85" y="68"/>
                </a:lnTo>
                <a:lnTo>
                  <a:pt x="80" y="68"/>
                </a:lnTo>
                <a:lnTo>
                  <a:pt x="74" y="68"/>
                </a:lnTo>
                <a:lnTo>
                  <a:pt x="74" y="74"/>
                </a:lnTo>
                <a:lnTo>
                  <a:pt x="69" y="74"/>
                </a:lnTo>
                <a:lnTo>
                  <a:pt x="69" y="79"/>
                </a:lnTo>
                <a:lnTo>
                  <a:pt x="74" y="74"/>
                </a:lnTo>
                <a:lnTo>
                  <a:pt x="74" y="68"/>
                </a:lnTo>
                <a:lnTo>
                  <a:pt x="80" y="68"/>
                </a:lnTo>
                <a:lnTo>
                  <a:pt x="85" y="68"/>
                </a:lnTo>
                <a:lnTo>
                  <a:pt x="80" y="74"/>
                </a:lnTo>
                <a:lnTo>
                  <a:pt x="80" y="79"/>
                </a:lnTo>
                <a:lnTo>
                  <a:pt x="74" y="79"/>
                </a:lnTo>
                <a:lnTo>
                  <a:pt x="74" y="84"/>
                </a:lnTo>
                <a:lnTo>
                  <a:pt x="69" y="90"/>
                </a:lnTo>
                <a:lnTo>
                  <a:pt x="64" y="90"/>
                </a:lnTo>
                <a:lnTo>
                  <a:pt x="64" y="95"/>
                </a:lnTo>
                <a:lnTo>
                  <a:pt x="58" y="95"/>
                </a:lnTo>
                <a:lnTo>
                  <a:pt x="58" y="100"/>
                </a:lnTo>
                <a:lnTo>
                  <a:pt x="58" y="95"/>
                </a:lnTo>
                <a:lnTo>
                  <a:pt x="58" y="90"/>
                </a:lnTo>
                <a:lnTo>
                  <a:pt x="64" y="84"/>
                </a:lnTo>
                <a:lnTo>
                  <a:pt x="58" y="84"/>
                </a:lnTo>
                <a:lnTo>
                  <a:pt x="58" y="90"/>
                </a:lnTo>
                <a:lnTo>
                  <a:pt x="58" y="84"/>
                </a:lnTo>
                <a:lnTo>
                  <a:pt x="53" y="84"/>
                </a:lnTo>
                <a:lnTo>
                  <a:pt x="53" y="90"/>
                </a:lnTo>
                <a:lnTo>
                  <a:pt x="53" y="84"/>
                </a:lnTo>
                <a:lnTo>
                  <a:pt x="48" y="84"/>
                </a:lnTo>
                <a:lnTo>
                  <a:pt x="53" y="84"/>
                </a:lnTo>
                <a:lnTo>
                  <a:pt x="53" y="90"/>
                </a:lnTo>
                <a:lnTo>
                  <a:pt x="53" y="95"/>
                </a:lnTo>
                <a:lnTo>
                  <a:pt x="48" y="95"/>
                </a:lnTo>
                <a:lnTo>
                  <a:pt x="48" y="90"/>
                </a:lnTo>
                <a:lnTo>
                  <a:pt x="43" y="90"/>
                </a:lnTo>
                <a:lnTo>
                  <a:pt x="48" y="90"/>
                </a:lnTo>
                <a:lnTo>
                  <a:pt x="48" y="95"/>
                </a:lnTo>
                <a:lnTo>
                  <a:pt x="53" y="95"/>
                </a:lnTo>
                <a:lnTo>
                  <a:pt x="53" y="100"/>
                </a:lnTo>
                <a:lnTo>
                  <a:pt x="48" y="100"/>
                </a:lnTo>
                <a:lnTo>
                  <a:pt x="43" y="100"/>
                </a:lnTo>
                <a:lnTo>
                  <a:pt x="48" y="95"/>
                </a:lnTo>
                <a:lnTo>
                  <a:pt x="48" y="100"/>
                </a:lnTo>
                <a:lnTo>
                  <a:pt x="48" y="95"/>
                </a:lnTo>
                <a:lnTo>
                  <a:pt x="43" y="95"/>
                </a:lnTo>
                <a:lnTo>
                  <a:pt x="37" y="95"/>
                </a:lnTo>
                <a:lnTo>
                  <a:pt x="37" y="90"/>
                </a:lnTo>
                <a:lnTo>
                  <a:pt x="43" y="90"/>
                </a:lnTo>
                <a:lnTo>
                  <a:pt x="37" y="90"/>
                </a:lnTo>
                <a:lnTo>
                  <a:pt x="37" y="84"/>
                </a:lnTo>
                <a:lnTo>
                  <a:pt x="43" y="90"/>
                </a:lnTo>
                <a:lnTo>
                  <a:pt x="43" y="84"/>
                </a:lnTo>
                <a:lnTo>
                  <a:pt x="37" y="84"/>
                </a:lnTo>
                <a:lnTo>
                  <a:pt x="32" y="84"/>
                </a:lnTo>
                <a:lnTo>
                  <a:pt x="27" y="84"/>
                </a:lnTo>
                <a:lnTo>
                  <a:pt x="27" y="79"/>
                </a:lnTo>
                <a:lnTo>
                  <a:pt x="27" y="74"/>
                </a:lnTo>
                <a:lnTo>
                  <a:pt x="27" y="68"/>
                </a:lnTo>
                <a:lnTo>
                  <a:pt x="32" y="68"/>
                </a:lnTo>
                <a:lnTo>
                  <a:pt x="27" y="68"/>
                </a:lnTo>
                <a:lnTo>
                  <a:pt x="27" y="63"/>
                </a:lnTo>
                <a:lnTo>
                  <a:pt x="32" y="63"/>
                </a:lnTo>
                <a:lnTo>
                  <a:pt x="27" y="58"/>
                </a:lnTo>
                <a:lnTo>
                  <a:pt x="32" y="52"/>
                </a:lnTo>
                <a:lnTo>
                  <a:pt x="32" y="47"/>
                </a:lnTo>
                <a:lnTo>
                  <a:pt x="32" y="52"/>
                </a:lnTo>
                <a:lnTo>
                  <a:pt x="37" y="52"/>
                </a:lnTo>
                <a:lnTo>
                  <a:pt x="43" y="52"/>
                </a:lnTo>
                <a:lnTo>
                  <a:pt x="43" y="47"/>
                </a:lnTo>
                <a:lnTo>
                  <a:pt x="37" y="47"/>
                </a:lnTo>
                <a:lnTo>
                  <a:pt x="37" y="42"/>
                </a:lnTo>
                <a:lnTo>
                  <a:pt x="32" y="37"/>
                </a:lnTo>
                <a:lnTo>
                  <a:pt x="37" y="37"/>
                </a:lnTo>
                <a:lnTo>
                  <a:pt x="43" y="37"/>
                </a:lnTo>
                <a:lnTo>
                  <a:pt x="48" y="31"/>
                </a:lnTo>
                <a:lnTo>
                  <a:pt x="43" y="31"/>
                </a:lnTo>
                <a:lnTo>
                  <a:pt x="48" y="31"/>
                </a:lnTo>
                <a:lnTo>
                  <a:pt x="43" y="31"/>
                </a:lnTo>
                <a:lnTo>
                  <a:pt x="43" y="26"/>
                </a:lnTo>
                <a:lnTo>
                  <a:pt x="48" y="26"/>
                </a:lnTo>
                <a:lnTo>
                  <a:pt x="53" y="26"/>
                </a:lnTo>
                <a:lnTo>
                  <a:pt x="58" y="21"/>
                </a:lnTo>
                <a:lnTo>
                  <a:pt x="64" y="26"/>
                </a:lnTo>
                <a:lnTo>
                  <a:pt x="69" y="26"/>
                </a:lnTo>
                <a:lnTo>
                  <a:pt x="69" y="21"/>
                </a:lnTo>
                <a:lnTo>
                  <a:pt x="64" y="21"/>
                </a:lnTo>
                <a:lnTo>
                  <a:pt x="58" y="21"/>
                </a:lnTo>
                <a:lnTo>
                  <a:pt x="53" y="21"/>
                </a:lnTo>
                <a:lnTo>
                  <a:pt x="53" y="15"/>
                </a:lnTo>
                <a:lnTo>
                  <a:pt x="48" y="15"/>
                </a:lnTo>
                <a:lnTo>
                  <a:pt x="43" y="15"/>
                </a:lnTo>
                <a:lnTo>
                  <a:pt x="37" y="15"/>
                </a:lnTo>
                <a:lnTo>
                  <a:pt x="37" y="10"/>
                </a:lnTo>
                <a:lnTo>
                  <a:pt x="32" y="10"/>
                </a:lnTo>
                <a:lnTo>
                  <a:pt x="32" y="5"/>
                </a:lnTo>
                <a:lnTo>
                  <a:pt x="37" y="5"/>
                </a:lnTo>
                <a:lnTo>
                  <a:pt x="37" y="10"/>
                </a:lnTo>
                <a:lnTo>
                  <a:pt x="43" y="15"/>
                </a:lnTo>
                <a:lnTo>
                  <a:pt x="43" y="10"/>
                </a:lnTo>
                <a:lnTo>
                  <a:pt x="48" y="10"/>
                </a:lnTo>
                <a:lnTo>
                  <a:pt x="53" y="10"/>
                </a:lnTo>
                <a:lnTo>
                  <a:pt x="58" y="10"/>
                </a:lnTo>
                <a:lnTo>
                  <a:pt x="64" y="10"/>
                </a:lnTo>
                <a:lnTo>
                  <a:pt x="58" y="5"/>
                </a:lnTo>
                <a:lnTo>
                  <a:pt x="64" y="5"/>
                </a:lnTo>
                <a:lnTo>
                  <a:pt x="64" y="0"/>
                </a:lnTo>
                <a:lnTo>
                  <a:pt x="69" y="0"/>
                </a:lnTo>
                <a:lnTo>
                  <a:pt x="74" y="0"/>
                </a:lnTo>
                <a:lnTo>
                  <a:pt x="74" y="5"/>
                </a:lnTo>
                <a:lnTo>
                  <a:pt x="74" y="10"/>
                </a:lnTo>
                <a:lnTo>
                  <a:pt x="80" y="15"/>
                </a:lnTo>
                <a:lnTo>
                  <a:pt x="85" y="15"/>
                </a:lnTo>
                <a:lnTo>
                  <a:pt x="95" y="15"/>
                </a:lnTo>
                <a:lnTo>
                  <a:pt x="101" y="15"/>
                </a:lnTo>
                <a:close/>
                <a:moveTo>
                  <a:pt x="37" y="95"/>
                </a:moveTo>
                <a:lnTo>
                  <a:pt x="37" y="100"/>
                </a:lnTo>
                <a:lnTo>
                  <a:pt x="37" y="95"/>
                </a:lnTo>
                <a:lnTo>
                  <a:pt x="37" y="100"/>
                </a:lnTo>
                <a:lnTo>
                  <a:pt x="32" y="100"/>
                </a:lnTo>
                <a:lnTo>
                  <a:pt x="32" y="105"/>
                </a:lnTo>
                <a:lnTo>
                  <a:pt x="32" y="100"/>
                </a:lnTo>
                <a:lnTo>
                  <a:pt x="27" y="100"/>
                </a:lnTo>
                <a:lnTo>
                  <a:pt x="27" y="95"/>
                </a:lnTo>
                <a:lnTo>
                  <a:pt x="21" y="95"/>
                </a:lnTo>
                <a:lnTo>
                  <a:pt x="16" y="95"/>
                </a:lnTo>
                <a:lnTo>
                  <a:pt x="16" y="90"/>
                </a:lnTo>
                <a:lnTo>
                  <a:pt x="11" y="90"/>
                </a:lnTo>
                <a:lnTo>
                  <a:pt x="5" y="84"/>
                </a:lnTo>
                <a:lnTo>
                  <a:pt x="5" y="79"/>
                </a:lnTo>
                <a:lnTo>
                  <a:pt x="0" y="79"/>
                </a:lnTo>
                <a:lnTo>
                  <a:pt x="0" y="74"/>
                </a:lnTo>
                <a:lnTo>
                  <a:pt x="5" y="74"/>
                </a:lnTo>
                <a:lnTo>
                  <a:pt x="5" y="68"/>
                </a:lnTo>
                <a:lnTo>
                  <a:pt x="5" y="74"/>
                </a:lnTo>
                <a:lnTo>
                  <a:pt x="11" y="74"/>
                </a:lnTo>
                <a:lnTo>
                  <a:pt x="16" y="74"/>
                </a:lnTo>
                <a:lnTo>
                  <a:pt x="16" y="79"/>
                </a:lnTo>
                <a:lnTo>
                  <a:pt x="21" y="79"/>
                </a:lnTo>
                <a:lnTo>
                  <a:pt x="21" y="84"/>
                </a:lnTo>
                <a:lnTo>
                  <a:pt x="21" y="90"/>
                </a:lnTo>
                <a:lnTo>
                  <a:pt x="21" y="84"/>
                </a:lnTo>
                <a:lnTo>
                  <a:pt x="27" y="84"/>
                </a:lnTo>
                <a:lnTo>
                  <a:pt x="27" y="90"/>
                </a:lnTo>
                <a:lnTo>
                  <a:pt x="27" y="95"/>
                </a:lnTo>
                <a:lnTo>
                  <a:pt x="27" y="90"/>
                </a:lnTo>
                <a:lnTo>
                  <a:pt x="32" y="90"/>
                </a:lnTo>
                <a:lnTo>
                  <a:pt x="37" y="90"/>
                </a:lnTo>
                <a:lnTo>
                  <a:pt x="37" y="95"/>
                </a:lnTo>
                <a:close/>
                <a:moveTo>
                  <a:pt x="27" y="68"/>
                </a:moveTo>
                <a:lnTo>
                  <a:pt x="21" y="74"/>
                </a:lnTo>
                <a:lnTo>
                  <a:pt x="21" y="68"/>
                </a:lnTo>
                <a:lnTo>
                  <a:pt x="16" y="68"/>
                </a:lnTo>
                <a:lnTo>
                  <a:pt x="21" y="63"/>
                </a:lnTo>
                <a:lnTo>
                  <a:pt x="27" y="68"/>
                </a:lnTo>
                <a:close/>
                <a:moveTo>
                  <a:pt x="16" y="21"/>
                </a:moveTo>
                <a:lnTo>
                  <a:pt x="16" y="26"/>
                </a:lnTo>
                <a:lnTo>
                  <a:pt x="11" y="21"/>
                </a:lnTo>
                <a:lnTo>
                  <a:pt x="16" y="21"/>
                </a:lnTo>
                <a:close/>
                <a:moveTo>
                  <a:pt x="21" y="79"/>
                </a:moveTo>
                <a:lnTo>
                  <a:pt x="21" y="74"/>
                </a:lnTo>
                <a:lnTo>
                  <a:pt x="21" y="79"/>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31" name="Freeform 31"/>
          <p:cNvSpPr>
            <a:spLocks noEditPoints="1"/>
          </p:cNvSpPr>
          <p:nvPr/>
        </p:nvSpPr>
        <p:spPr bwMode="auto">
          <a:xfrm>
            <a:off x="6975475" y="3059113"/>
            <a:ext cx="142875" cy="184150"/>
          </a:xfrm>
          <a:custGeom>
            <a:avLst/>
            <a:gdLst>
              <a:gd name="T0" fmla="*/ 79 w 90"/>
              <a:gd name="T1" fmla="*/ 58 h 116"/>
              <a:gd name="T2" fmla="*/ 74 w 90"/>
              <a:gd name="T3" fmla="*/ 69 h 116"/>
              <a:gd name="T4" fmla="*/ 79 w 90"/>
              <a:gd name="T5" fmla="*/ 74 h 116"/>
              <a:gd name="T6" fmla="*/ 74 w 90"/>
              <a:gd name="T7" fmla="*/ 90 h 116"/>
              <a:gd name="T8" fmla="*/ 85 w 90"/>
              <a:gd name="T9" fmla="*/ 79 h 116"/>
              <a:gd name="T10" fmla="*/ 85 w 90"/>
              <a:gd name="T11" fmla="*/ 101 h 116"/>
              <a:gd name="T12" fmla="*/ 69 w 90"/>
              <a:gd name="T13" fmla="*/ 116 h 116"/>
              <a:gd name="T14" fmla="*/ 58 w 90"/>
              <a:gd name="T15" fmla="*/ 101 h 116"/>
              <a:gd name="T16" fmla="*/ 48 w 90"/>
              <a:gd name="T17" fmla="*/ 101 h 116"/>
              <a:gd name="T18" fmla="*/ 42 w 90"/>
              <a:gd name="T19" fmla="*/ 95 h 116"/>
              <a:gd name="T20" fmla="*/ 32 w 90"/>
              <a:gd name="T21" fmla="*/ 90 h 116"/>
              <a:gd name="T22" fmla="*/ 27 w 90"/>
              <a:gd name="T23" fmla="*/ 85 h 116"/>
              <a:gd name="T24" fmla="*/ 27 w 90"/>
              <a:gd name="T25" fmla="*/ 74 h 116"/>
              <a:gd name="T26" fmla="*/ 37 w 90"/>
              <a:gd name="T27" fmla="*/ 69 h 116"/>
              <a:gd name="T28" fmla="*/ 27 w 90"/>
              <a:gd name="T29" fmla="*/ 63 h 116"/>
              <a:gd name="T30" fmla="*/ 21 w 90"/>
              <a:gd name="T31" fmla="*/ 53 h 116"/>
              <a:gd name="T32" fmla="*/ 32 w 90"/>
              <a:gd name="T33" fmla="*/ 48 h 116"/>
              <a:gd name="T34" fmla="*/ 27 w 90"/>
              <a:gd name="T35" fmla="*/ 42 h 116"/>
              <a:gd name="T36" fmla="*/ 32 w 90"/>
              <a:gd name="T37" fmla="*/ 32 h 116"/>
              <a:gd name="T38" fmla="*/ 27 w 90"/>
              <a:gd name="T39" fmla="*/ 26 h 116"/>
              <a:gd name="T40" fmla="*/ 21 w 90"/>
              <a:gd name="T41" fmla="*/ 16 h 116"/>
              <a:gd name="T42" fmla="*/ 27 w 90"/>
              <a:gd name="T43" fmla="*/ 0 h 116"/>
              <a:gd name="T44" fmla="*/ 37 w 90"/>
              <a:gd name="T45" fmla="*/ 16 h 116"/>
              <a:gd name="T46" fmla="*/ 53 w 90"/>
              <a:gd name="T47" fmla="*/ 16 h 116"/>
              <a:gd name="T48" fmla="*/ 64 w 90"/>
              <a:gd name="T49" fmla="*/ 32 h 116"/>
              <a:gd name="T50" fmla="*/ 74 w 90"/>
              <a:gd name="T51" fmla="*/ 37 h 116"/>
              <a:gd name="T52" fmla="*/ 69 w 90"/>
              <a:gd name="T53" fmla="*/ 21 h 116"/>
              <a:gd name="T54" fmla="*/ 79 w 90"/>
              <a:gd name="T55" fmla="*/ 16 h 116"/>
              <a:gd name="T56" fmla="*/ 79 w 90"/>
              <a:gd name="T57" fmla="*/ 26 h 116"/>
              <a:gd name="T58" fmla="*/ 85 w 90"/>
              <a:gd name="T59" fmla="*/ 11 h 116"/>
              <a:gd name="T60" fmla="*/ 90 w 90"/>
              <a:gd name="T61" fmla="*/ 32 h 116"/>
              <a:gd name="T62" fmla="*/ 90 w 90"/>
              <a:gd name="T63" fmla="*/ 74 h 116"/>
              <a:gd name="T64" fmla="*/ 79 w 90"/>
              <a:gd name="T65" fmla="*/ 74 h 116"/>
              <a:gd name="T66" fmla="*/ 79 w 90"/>
              <a:gd name="T67" fmla="*/ 63 h 116"/>
              <a:gd name="T68" fmla="*/ 85 w 90"/>
              <a:gd name="T69" fmla="*/ 58 h 116"/>
              <a:gd name="T70" fmla="*/ 90 w 90"/>
              <a:gd name="T71" fmla="*/ 74 h 116"/>
              <a:gd name="T72" fmla="*/ 16 w 90"/>
              <a:gd name="T73" fmla="*/ 69 h 116"/>
              <a:gd name="T74" fmla="*/ 11 w 90"/>
              <a:gd name="T75" fmla="*/ 58 h 116"/>
              <a:gd name="T76" fmla="*/ 16 w 90"/>
              <a:gd name="T77" fmla="*/ 53 h 116"/>
              <a:gd name="T78" fmla="*/ 16 w 90"/>
              <a:gd name="T79" fmla="*/ 42 h 116"/>
              <a:gd name="T80" fmla="*/ 11 w 90"/>
              <a:gd name="T81" fmla="*/ 79 h 116"/>
              <a:gd name="T82" fmla="*/ 11 w 90"/>
              <a:gd name="T83" fmla="*/ 74 h 116"/>
              <a:gd name="T84" fmla="*/ 16 w 90"/>
              <a:gd name="T85" fmla="*/ 85 h 116"/>
              <a:gd name="T86" fmla="*/ 11 w 90"/>
              <a:gd name="T87" fmla="*/ 95 h 116"/>
              <a:gd name="T88" fmla="*/ 79 w 90"/>
              <a:gd name="T89" fmla="*/ 79 h 116"/>
              <a:gd name="T90" fmla="*/ 69 w 90"/>
              <a:gd name="T91" fmla="*/ 21 h 116"/>
              <a:gd name="T92" fmla="*/ 5 w 90"/>
              <a:gd name="T93" fmla="*/ 95 h 116"/>
              <a:gd name="T94" fmla="*/ 64 w 90"/>
              <a:gd name="T95" fmla="*/ 2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90"/>
              <a:gd name="T145" fmla="*/ 0 h 116"/>
              <a:gd name="T146" fmla="*/ 90 w 9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90" h="116">
                <a:moveTo>
                  <a:pt x="90" y="48"/>
                </a:moveTo>
                <a:lnTo>
                  <a:pt x="85" y="53"/>
                </a:lnTo>
                <a:lnTo>
                  <a:pt x="79" y="53"/>
                </a:lnTo>
                <a:lnTo>
                  <a:pt x="79" y="58"/>
                </a:lnTo>
                <a:lnTo>
                  <a:pt x="74" y="63"/>
                </a:lnTo>
                <a:lnTo>
                  <a:pt x="79" y="63"/>
                </a:lnTo>
                <a:lnTo>
                  <a:pt x="74" y="63"/>
                </a:lnTo>
                <a:lnTo>
                  <a:pt x="74" y="69"/>
                </a:lnTo>
                <a:lnTo>
                  <a:pt x="79" y="69"/>
                </a:lnTo>
                <a:lnTo>
                  <a:pt x="74" y="69"/>
                </a:lnTo>
                <a:lnTo>
                  <a:pt x="79" y="69"/>
                </a:lnTo>
                <a:lnTo>
                  <a:pt x="79" y="74"/>
                </a:lnTo>
                <a:lnTo>
                  <a:pt x="74" y="74"/>
                </a:lnTo>
                <a:lnTo>
                  <a:pt x="74" y="79"/>
                </a:lnTo>
                <a:lnTo>
                  <a:pt x="74" y="85"/>
                </a:lnTo>
                <a:lnTo>
                  <a:pt x="74" y="90"/>
                </a:lnTo>
                <a:lnTo>
                  <a:pt x="79" y="90"/>
                </a:lnTo>
                <a:lnTo>
                  <a:pt x="79" y="85"/>
                </a:lnTo>
                <a:lnTo>
                  <a:pt x="79" y="79"/>
                </a:lnTo>
                <a:lnTo>
                  <a:pt x="85" y="79"/>
                </a:lnTo>
                <a:lnTo>
                  <a:pt x="85" y="85"/>
                </a:lnTo>
                <a:lnTo>
                  <a:pt x="85" y="90"/>
                </a:lnTo>
                <a:lnTo>
                  <a:pt x="85" y="95"/>
                </a:lnTo>
                <a:lnTo>
                  <a:pt x="85" y="101"/>
                </a:lnTo>
                <a:lnTo>
                  <a:pt x="85" y="111"/>
                </a:lnTo>
                <a:lnTo>
                  <a:pt x="85" y="116"/>
                </a:lnTo>
                <a:lnTo>
                  <a:pt x="79" y="116"/>
                </a:lnTo>
                <a:lnTo>
                  <a:pt x="69" y="116"/>
                </a:lnTo>
                <a:lnTo>
                  <a:pt x="64" y="116"/>
                </a:lnTo>
                <a:lnTo>
                  <a:pt x="58" y="111"/>
                </a:lnTo>
                <a:lnTo>
                  <a:pt x="58" y="106"/>
                </a:lnTo>
                <a:lnTo>
                  <a:pt x="58" y="101"/>
                </a:lnTo>
                <a:lnTo>
                  <a:pt x="53" y="101"/>
                </a:lnTo>
                <a:lnTo>
                  <a:pt x="48" y="101"/>
                </a:lnTo>
                <a:lnTo>
                  <a:pt x="42" y="101"/>
                </a:lnTo>
                <a:lnTo>
                  <a:pt x="48" y="101"/>
                </a:lnTo>
                <a:lnTo>
                  <a:pt x="48" y="95"/>
                </a:lnTo>
                <a:lnTo>
                  <a:pt x="48" y="90"/>
                </a:lnTo>
                <a:lnTo>
                  <a:pt x="42" y="90"/>
                </a:lnTo>
                <a:lnTo>
                  <a:pt x="42" y="95"/>
                </a:lnTo>
                <a:lnTo>
                  <a:pt x="37" y="95"/>
                </a:lnTo>
                <a:lnTo>
                  <a:pt x="37" y="101"/>
                </a:lnTo>
                <a:lnTo>
                  <a:pt x="37" y="95"/>
                </a:lnTo>
                <a:lnTo>
                  <a:pt x="32" y="90"/>
                </a:lnTo>
                <a:lnTo>
                  <a:pt x="27" y="90"/>
                </a:lnTo>
                <a:lnTo>
                  <a:pt x="21" y="90"/>
                </a:lnTo>
                <a:lnTo>
                  <a:pt x="27" y="90"/>
                </a:lnTo>
                <a:lnTo>
                  <a:pt x="27" y="85"/>
                </a:lnTo>
                <a:lnTo>
                  <a:pt x="32" y="85"/>
                </a:lnTo>
                <a:lnTo>
                  <a:pt x="32" y="79"/>
                </a:lnTo>
                <a:lnTo>
                  <a:pt x="27" y="79"/>
                </a:lnTo>
                <a:lnTo>
                  <a:pt x="27" y="74"/>
                </a:lnTo>
                <a:lnTo>
                  <a:pt x="32" y="74"/>
                </a:lnTo>
                <a:lnTo>
                  <a:pt x="27" y="69"/>
                </a:lnTo>
                <a:lnTo>
                  <a:pt x="32" y="69"/>
                </a:lnTo>
                <a:lnTo>
                  <a:pt x="37" y="69"/>
                </a:lnTo>
                <a:lnTo>
                  <a:pt x="37" y="63"/>
                </a:lnTo>
                <a:lnTo>
                  <a:pt x="32" y="63"/>
                </a:lnTo>
                <a:lnTo>
                  <a:pt x="27" y="58"/>
                </a:lnTo>
                <a:lnTo>
                  <a:pt x="27" y="63"/>
                </a:lnTo>
                <a:lnTo>
                  <a:pt x="21" y="58"/>
                </a:lnTo>
                <a:lnTo>
                  <a:pt x="21" y="63"/>
                </a:lnTo>
                <a:lnTo>
                  <a:pt x="21" y="58"/>
                </a:lnTo>
                <a:lnTo>
                  <a:pt x="21" y="53"/>
                </a:lnTo>
                <a:lnTo>
                  <a:pt x="21" y="58"/>
                </a:lnTo>
                <a:lnTo>
                  <a:pt x="27" y="58"/>
                </a:lnTo>
                <a:lnTo>
                  <a:pt x="27" y="53"/>
                </a:lnTo>
                <a:lnTo>
                  <a:pt x="32" y="48"/>
                </a:lnTo>
                <a:lnTo>
                  <a:pt x="27" y="48"/>
                </a:lnTo>
                <a:lnTo>
                  <a:pt x="21" y="48"/>
                </a:lnTo>
                <a:lnTo>
                  <a:pt x="21" y="42"/>
                </a:lnTo>
                <a:lnTo>
                  <a:pt x="27" y="42"/>
                </a:lnTo>
                <a:lnTo>
                  <a:pt x="21" y="37"/>
                </a:lnTo>
                <a:lnTo>
                  <a:pt x="27" y="37"/>
                </a:lnTo>
                <a:lnTo>
                  <a:pt x="32" y="37"/>
                </a:lnTo>
                <a:lnTo>
                  <a:pt x="32" y="32"/>
                </a:lnTo>
                <a:lnTo>
                  <a:pt x="27" y="32"/>
                </a:lnTo>
                <a:lnTo>
                  <a:pt x="27" y="26"/>
                </a:lnTo>
                <a:lnTo>
                  <a:pt x="27" y="32"/>
                </a:lnTo>
                <a:lnTo>
                  <a:pt x="27" y="26"/>
                </a:lnTo>
                <a:lnTo>
                  <a:pt x="21" y="32"/>
                </a:lnTo>
                <a:lnTo>
                  <a:pt x="21" y="26"/>
                </a:lnTo>
                <a:lnTo>
                  <a:pt x="21" y="21"/>
                </a:lnTo>
                <a:lnTo>
                  <a:pt x="21" y="16"/>
                </a:lnTo>
                <a:lnTo>
                  <a:pt x="21" y="11"/>
                </a:lnTo>
                <a:lnTo>
                  <a:pt x="21" y="5"/>
                </a:lnTo>
                <a:lnTo>
                  <a:pt x="21" y="0"/>
                </a:lnTo>
                <a:lnTo>
                  <a:pt x="27" y="0"/>
                </a:lnTo>
                <a:lnTo>
                  <a:pt x="27" y="5"/>
                </a:lnTo>
                <a:lnTo>
                  <a:pt x="27" y="11"/>
                </a:lnTo>
                <a:lnTo>
                  <a:pt x="32" y="16"/>
                </a:lnTo>
                <a:lnTo>
                  <a:pt x="37" y="16"/>
                </a:lnTo>
                <a:lnTo>
                  <a:pt x="37" y="11"/>
                </a:lnTo>
                <a:lnTo>
                  <a:pt x="42" y="11"/>
                </a:lnTo>
                <a:lnTo>
                  <a:pt x="48" y="16"/>
                </a:lnTo>
                <a:lnTo>
                  <a:pt x="53" y="16"/>
                </a:lnTo>
                <a:lnTo>
                  <a:pt x="53" y="21"/>
                </a:lnTo>
                <a:lnTo>
                  <a:pt x="58" y="21"/>
                </a:lnTo>
                <a:lnTo>
                  <a:pt x="64" y="26"/>
                </a:lnTo>
                <a:lnTo>
                  <a:pt x="64" y="32"/>
                </a:lnTo>
                <a:lnTo>
                  <a:pt x="69" y="32"/>
                </a:lnTo>
                <a:lnTo>
                  <a:pt x="69" y="37"/>
                </a:lnTo>
                <a:lnTo>
                  <a:pt x="74" y="42"/>
                </a:lnTo>
                <a:lnTo>
                  <a:pt x="74" y="37"/>
                </a:lnTo>
                <a:lnTo>
                  <a:pt x="69" y="32"/>
                </a:lnTo>
                <a:lnTo>
                  <a:pt x="74" y="26"/>
                </a:lnTo>
                <a:lnTo>
                  <a:pt x="69" y="26"/>
                </a:lnTo>
                <a:lnTo>
                  <a:pt x="69" y="21"/>
                </a:lnTo>
                <a:lnTo>
                  <a:pt x="74" y="21"/>
                </a:lnTo>
                <a:lnTo>
                  <a:pt x="79" y="21"/>
                </a:lnTo>
                <a:lnTo>
                  <a:pt x="74" y="21"/>
                </a:lnTo>
                <a:lnTo>
                  <a:pt x="79" y="16"/>
                </a:lnTo>
                <a:lnTo>
                  <a:pt x="79" y="11"/>
                </a:lnTo>
                <a:lnTo>
                  <a:pt x="79" y="16"/>
                </a:lnTo>
                <a:lnTo>
                  <a:pt x="79" y="21"/>
                </a:lnTo>
                <a:lnTo>
                  <a:pt x="79" y="26"/>
                </a:lnTo>
                <a:lnTo>
                  <a:pt x="79" y="21"/>
                </a:lnTo>
                <a:lnTo>
                  <a:pt x="79" y="16"/>
                </a:lnTo>
                <a:lnTo>
                  <a:pt x="85" y="16"/>
                </a:lnTo>
                <a:lnTo>
                  <a:pt x="85" y="11"/>
                </a:lnTo>
                <a:lnTo>
                  <a:pt x="85" y="5"/>
                </a:lnTo>
                <a:lnTo>
                  <a:pt x="90" y="11"/>
                </a:lnTo>
                <a:lnTo>
                  <a:pt x="90" y="21"/>
                </a:lnTo>
                <a:lnTo>
                  <a:pt x="90" y="32"/>
                </a:lnTo>
                <a:lnTo>
                  <a:pt x="90" y="37"/>
                </a:lnTo>
                <a:lnTo>
                  <a:pt x="90" y="42"/>
                </a:lnTo>
                <a:lnTo>
                  <a:pt x="90" y="48"/>
                </a:lnTo>
                <a:close/>
                <a:moveTo>
                  <a:pt x="90" y="74"/>
                </a:moveTo>
                <a:lnTo>
                  <a:pt x="85" y="79"/>
                </a:lnTo>
                <a:lnTo>
                  <a:pt x="79" y="79"/>
                </a:lnTo>
                <a:lnTo>
                  <a:pt x="74" y="79"/>
                </a:lnTo>
                <a:lnTo>
                  <a:pt x="79" y="74"/>
                </a:lnTo>
                <a:lnTo>
                  <a:pt x="85" y="69"/>
                </a:lnTo>
                <a:lnTo>
                  <a:pt x="79" y="63"/>
                </a:lnTo>
                <a:lnTo>
                  <a:pt x="85" y="63"/>
                </a:lnTo>
                <a:lnTo>
                  <a:pt x="79" y="63"/>
                </a:lnTo>
                <a:lnTo>
                  <a:pt x="79" y="58"/>
                </a:lnTo>
                <a:lnTo>
                  <a:pt x="79" y="63"/>
                </a:lnTo>
                <a:lnTo>
                  <a:pt x="79" y="58"/>
                </a:lnTo>
                <a:lnTo>
                  <a:pt x="85" y="58"/>
                </a:lnTo>
                <a:lnTo>
                  <a:pt x="85" y="63"/>
                </a:lnTo>
                <a:lnTo>
                  <a:pt x="90" y="63"/>
                </a:lnTo>
                <a:lnTo>
                  <a:pt x="90" y="69"/>
                </a:lnTo>
                <a:lnTo>
                  <a:pt x="90" y="74"/>
                </a:lnTo>
                <a:close/>
                <a:moveTo>
                  <a:pt x="16" y="53"/>
                </a:moveTo>
                <a:lnTo>
                  <a:pt x="16" y="58"/>
                </a:lnTo>
                <a:lnTo>
                  <a:pt x="16" y="63"/>
                </a:lnTo>
                <a:lnTo>
                  <a:pt x="16" y="69"/>
                </a:lnTo>
                <a:lnTo>
                  <a:pt x="11" y="74"/>
                </a:lnTo>
                <a:lnTo>
                  <a:pt x="11" y="69"/>
                </a:lnTo>
                <a:lnTo>
                  <a:pt x="11" y="63"/>
                </a:lnTo>
                <a:lnTo>
                  <a:pt x="11" y="58"/>
                </a:lnTo>
                <a:lnTo>
                  <a:pt x="11" y="53"/>
                </a:lnTo>
                <a:lnTo>
                  <a:pt x="16" y="48"/>
                </a:lnTo>
                <a:lnTo>
                  <a:pt x="21" y="48"/>
                </a:lnTo>
                <a:lnTo>
                  <a:pt x="16" y="53"/>
                </a:lnTo>
                <a:close/>
                <a:moveTo>
                  <a:pt x="21" y="37"/>
                </a:moveTo>
                <a:lnTo>
                  <a:pt x="21" y="42"/>
                </a:lnTo>
                <a:lnTo>
                  <a:pt x="21" y="48"/>
                </a:lnTo>
                <a:lnTo>
                  <a:pt x="16" y="42"/>
                </a:lnTo>
                <a:lnTo>
                  <a:pt x="16" y="37"/>
                </a:lnTo>
                <a:lnTo>
                  <a:pt x="21" y="32"/>
                </a:lnTo>
                <a:lnTo>
                  <a:pt x="21" y="37"/>
                </a:lnTo>
                <a:close/>
                <a:moveTo>
                  <a:pt x="11" y="79"/>
                </a:moveTo>
                <a:lnTo>
                  <a:pt x="11" y="85"/>
                </a:lnTo>
                <a:lnTo>
                  <a:pt x="11" y="79"/>
                </a:lnTo>
                <a:lnTo>
                  <a:pt x="5" y="79"/>
                </a:lnTo>
                <a:lnTo>
                  <a:pt x="11" y="74"/>
                </a:lnTo>
                <a:lnTo>
                  <a:pt x="11" y="79"/>
                </a:lnTo>
                <a:close/>
                <a:moveTo>
                  <a:pt x="21" y="90"/>
                </a:moveTo>
                <a:lnTo>
                  <a:pt x="16" y="90"/>
                </a:lnTo>
                <a:lnTo>
                  <a:pt x="16" y="85"/>
                </a:lnTo>
                <a:lnTo>
                  <a:pt x="21" y="90"/>
                </a:lnTo>
                <a:close/>
                <a:moveTo>
                  <a:pt x="16" y="90"/>
                </a:moveTo>
                <a:lnTo>
                  <a:pt x="11" y="90"/>
                </a:lnTo>
                <a:lnTo>
                  <a:pt x="11" y="95"/>
                </a:lnTo>
                <a:lnTo>
                  <a:pt x="11" y="90"/>
                </a:lnTo>
                <a:lnTo>
                  <a:pt x="16" y="85"/>
                </a:lnTo>
                <a:lnTo>
                  <a:pt x="16" y="90"/>
                </a:lnTo>
                <a:close/>
                <a:moveTo>
                  <a:pt x="79" y="79"/>
                </a:moveTo>
                <a:lnTo>
                  <a:pt x="74" y="85"/>
                </a:lnTo>
                <a:lnTo>
                  <a:pt x="74" y="79"/>
                </a:lnTo>
                <a:lnTo>
                  <a:pt x="79" y="79"/>
                </a:lnTo>
                <a:close/>
                <a:moveTo>
                  <a:pt x="69" y="21"/>
                </a:moveTo>
                <a:lnTo>
                  <a:pt x="64" y="21"/>
                </a:lnTo>
                <a:lnTo>
                  <a:pt x="69" y="21"/>
                </a:lnTo>
                <a:close/>
                <a:moveTo>
                  <a:pt x="5" y="90"/>
                </a:moveTo>
                <a:lnTo>
                  <a:pt x="5" y="95"/>
                </a:lnTo>
                <a:lnTo>
                  <a:pt x="0" y="95"/>
                </a:lnTo>
                <a:lnTo>
                  <a:pt x="5" y="90"/>
                </a:lnTo>
                <a:close/>
                <a:moveTo>
                  <a:pt x="69" y="26"/>
                </a:moveTo>
                <a:lnTo>
                  <a:pt x="64" y="26"/>
                </a:lnTo>
                <a:lnTo>
                  <a:pt x="64" y="21"/>
                </a:lnTo>
                <a:lnTo>
                  <a:pt x="69" y="21"/>
                </a:lnTo>
                <a:lnTo>
                  <a:pt x="69" y="26"/>
                </a:lnTo>
                <a:close/>
              </a:path>
            </a:pathLst>
          </a:custGeom>
          <a:solidFill>
            <a:schemeClr val="bg2">
              <a:lumMod val="50000"/>
            </a:schemeClr>
          </a:solidFill>
          <a:ln w="12700">
            <a:solidFill>
              <a:schemeClr val="tx2">
                <a:lumMod val="20000"/>
                <a:lumOff val="80000"/>
              </a:schemeClr>
            </a:solidFill>
            <a:prstDash val="solid"/>
            <a:round/>
            <a:headEnd/>
            <a:tailEnd/>
          </a:ln>
        </p:spPr>
        <p:txBody>
          <a:bodyPr/>
          <a:lstStyle/>
          <a:p>
            <a:endParaRPr lang="en-US" b="1"/>
          </a:p>
        </p:txBody>
      </p:sp>
      <p:sp>
        <p:nvSpPr>
          <p:cNvPr id="32" name="TextBox 31"/>
          <p:cNvSpPr txBox="1"/>
          <p:nvPr/>
        </p:nvSpPr>
        <p:spPr>
          <a:xfrm>
            <a:off x="0" y="1905000"/>
            <a:ext cx="1752600" cy="830997"/>
          </a:xfrm>
          <a:prstGeom prst="rect">
            <a:avLst/>
          </a:prstGeom>
          <a:noFill/>
        </p:spPr>
        <p:txBody>
          <a:bodyPr wrap="square" rtlCol="0">
            <a:spAutoFit/>
          </a:bodyPr>
          <a:lstStyle/>
          <a:p>
            <a:pPr algn="ctr"/>
            <a:r>
              <a:rPr lang="en-US" sz="2400" b="1" dirty="0" smtClean="0">
                <a:latin typeface="+mj-lt"/>
              </a:rPr>
              <a:t>Tanzania</a:t>
            </a:r>
          </a:p>
          <a:p>
            <a:pPr algn="ctr"/>
            <a:r>
              <a:rPr lang="en-US" sz="2400" b="1" dirty="0" smtClean="0">
                <a:latin typeface="+mj-lt"/>
              </a:rPr>
              <a:t>40%</a:t>
            </a:r>
            <a:endParaRPr lang="en-US" sz="2400" b="1" dirty="0">
              <a:latin typeface="+mj-lt"/>
            </a:endParaRPr>
          </a:p>
        </p:txBody>
      </p:sp>
      <p:sp>
        <p:nvSpPr>
          <p:cNvPr id="33" name="TextBox 32"/>
          <p:cNvSpPr txBox="1"/>
          <p:nvPr/>
        </p:nvSpPr>
        <p:spPr>
          <a:xfrm>
            <a:off x="2278062" y="990600"/>
            <a:ext cx="1066800" cy="523220"/>
          </a:xfrm>
          <a:prstGeom prst="rect">
            <a:avLst/>
          </a:prstGeom>
          <a:noFill/>
        </p:spPr>
        <p:txBody>
          <a:bodyPr wrap="square" rtlCol="0">
            <a:spAutoFit/>
          </a:bodyPr>
          <a:lstStyle/>
          <a:p>
            <a:pPr algn="ctr"/>
            <a:r>
              <a:rPr lang="en-US" sz="1400" b="1" dirty="0" err="1" smtClean="0">
                <a:latin typeface="+mn-lt"/>
              </a:rPr>
              <a:t>Kagera</a:t>
            </a:r>
            <a:endParaRPr lang="en-US" sz="1400" b="1" dirty="0" smtClean="0">
              <a:latin typeface="+mn-lt"/>
            </a:endParaRPr>
          </a:p>
          <a:p>
            <a:pPr algn="ctr"/>
            <a:r>
              <a:rPr lang="en-US" sz="1400" b="1" dirty="0" smtClean="0">
                <a:latin typeface="+mn-lt"/>
              </a:rPr>
              <a:t>29%</a:t>
            </a:r>
            <a:endParaRPr lang="en-US" sz="1400" b="1" dirty="0">
              <a:latin typeface="+mn-lt"/>
            </a:endParaRPr>
          </a:p>
        </p:txBody>
      </p:sp>
      <p:sp>
        <p:nvSpPr>
          <p:cNvPr id="34" name="TextBox 33"/>
          <p:cNvSpPr txBox="1"/>
          <p:nvPr/>
        </p:nvSpPr>
        <p:spPr>
          <a:xfrm>
            <a:off x="2844592" y="1676400"/>
            <a:ext cx="1066800" cy="523220"/>
          </a:xfrm>
          <a:prstGeom prst="rect">
            <a:avLst/>
          </a:prstGeom>
          <a:noFill/>
        </p:spPr>
        <p:txBody>
          <a:bodyPr wrap="square" rtlCol="0">
            <a:spAutoFit/>
          </a:bodyPr>
          <a:lstStyle/>
          <a:p>
            <a:pPr algn="ctr"/>
            <a:r>
              <a:rPr lang="en-US" sz="1400" b="1" dirty="0" err="1" smtClean="0">
                <a:solidFill>
                  <a:schemeClr val="bg1"/>
                </a:solidFill>
                <a:latin typeface="+mn-lt"/>
              </a:rPr>
              <a:t>Mwanza</a:t>
            </a:r>
            <a:endParaRPr lang="en-US" sz="1400" b="1" dirty="0" smtClean="0">
              <a:solidFill>
                <a:schemeClr val="bg1"/>
              </a:solidFill>
              <a:latin typeface="+mn-lt"/>
            </a:endParaRPr>
          </a:p>
          <a:p>
            <a:pPr algn="ctr"/>
            <a:r>
              <a:rPr lang="en-US" sz="1400" b="1" dirty="0" smtClean="0">
                <a:solidFill>
                  <a:schemeClr val="bg1"/>
                </a:solidFill>
                <a:latin typeface="+mn-lt"/>
              </a:rPr>
              <a:t>52%</a:t>
            </a:r>
            <a:endParaRPr lang="en-US" sz="1400" b="1" dirty="0">
              <a:solidFill>
                <a:schemeClr val="bg1"/>
              </a:solidFill>
              <a:latin typeface="+mn-lt"/>
            </a:endParaRPr>
          </a:p>
        </p:txBody>
      </p:sp>
      <p:sp>
        <p:nvSpPr>
          <p:cNvPr id="35" name="TextBox 34"/>
          <p:cNvSpPr txBox="1"/>
          <p:nvPr/>
        </p:nvSpPr>
        <p:spPr>
          <a:xfrm>
            <a:off x="3641711" y="1097280"/>
            <a:ext cx="1066800" cy="523220"/>
          </a:xfrm>
          <a:prstGeom prst="rect">
            <a:avLst/>
          </a:prstGeom>
          <a:noFill/>
          <a:ln>
            <a:noFill/>
          </a:ln>
        </p:spPr>
        <p:txBody>
          <a:bodyPr wrap="square" rtlCol="0">
            <a:spAutoFit/>
          </a:bodyPr>
          <a:lstStyle/>
          <a:p>
            <a:pPr algn="ctr"/>
            <a:r>
              <a:rPr lang="en-US" sz="1400" b="1" dirty="0" smtClean="0">
                <a:latin typeface="+mn-lt"/>
              </a:rPr>
              <a:t>Mara</a:t>
            </a:r>
          </a:p>
          <a:p>
            <a:pPr algn="ctr"/>
            <a:r>
              <a:rPr lang="en-US" sz="1400" b="1" dirty="0" smtClean="0">
                <a:latin typeface="+mn-lt"/>
              </a:rPr>
              <a:t>36%</a:t>
            </a:r>
            <a:endParaRPr lang="en-US" sz="1400" b="1" dirty="0">
              <a:latin typeface="+mn-lt"/>
            </a:endParaRPr>
          </a:p>
        </p:txBody>
      </p:sp>
      <p:sp>
        <p:nvSpPr>
          <p:cNvPr id="36" name="TextBox 35"/>
          <p:cNvSpPr txBox="1"/>
          <p:nvPr/>
        </p:nvSpPr>
        <p:spPr>
          <a:xfrm>
            <a:off x="4564062" y="1752600"/>
            <a:ext cx="1066800" cy="523220"/>
          </a:xfrm>
          <a:prstGeom prst="rect">
            <a:avLst/>
          </a:prstGeom>
          <a:noFill/>
        </p:spPr>
        <p:txBody>
          <a:bodyPr wrap="square" rtlCol="0">
            <a:spAutoFit/>
          </a:bodyPr>
          <a:lstStyle/>
          <a:p>
            <a:pPr algn="ctr"/>
            <a:r>
              <a:rPr lang="en-US" sz="1400" b="1" dirty="0" err="1" smtClean="0">
                <a:latin typeface="+mn-lt"/>
              </a:rPr>
              <a:t>Arusha</a:t>
            </a:r>
            <a:endParaRPr lang="en-US" sz="1400" b="1" dirty="0" smtClean="0">
              <a:latin typeface="+mn-lt"/>
            </a:endParaRPr>
          </a:p>
          <a:p>
            <a:pPr algn="ctr"/>
            <a:r>
              <a:rPr lang="en-US" sz="1400" b="1" dirty="0" smtClean="0">
                <a:latin typeface="+mn-lt"/>
              </a:rPr>
              <a:t>33%</a:t>
            </a:r>
            <a:endParaRPr lang="en-US" sz="1400" b="1" dirty="0">
              <a:latin typeface="+mn-lt"/>
            </a:endParaRPr>
          </a:p>
        </p:txBody>
      </p:sp>
      <p:sp>
        <p:nvSpPr>
          <p:cNvPr id="37" name="TextBox 36"/>
          <p:cNvSpPr txBox="1"/>
          <p:nvPr/>
        </p:nvSpPr>
        <p:spPr>
          <a:xfrm>
            <a:off x="4945062" y="2438400"/>
            <a:ext cx="1066800" cy="523220"/>
          </a:xfrm>
          <a:prstGeom prst="rect">
            <a:avLst/>
          </a:prstGeom>
          <a:noFill/>
        </p:spPr>
        <p:txBody>
          <a:bodyPr wrap="square" rtlCol="0">
            <a:spAutoFit/>
          </a:bodyPr>
          <a:lstStyle/>
          <a:p>
            <a:pPr algn="ctr"/>
            <a:r>
              <a:rPr lang="en-US" sz="1400" b="1" dirty="0" err="1" smtClean="0">
                <a:latin typeface="+mn-lt"/>
              </a:rPr>
              <a:t>Manyara</a:t>
            </a:r>
            <a:endParaRPr lang="en-US" sz="1400" b="1" dirty="0" smtClean="0">
              <a:latin typeface="+mn-lt"/>
            </a:endParaRPr>
          </a:p>
          <a:p>
            <a:pPr algn="ctr"/>
            <a:r>
              <a:rPr lang="en-US" sz="1400" b="1" dirty="0" smtClean="0">
                <a:latin typeface="+mn-lt"/>
              </a:rPr>
              <a:t>27%</a:t>
            </a:r>
            <a:endParaRPr lang="en-US" sz="1400" b="1" dirty="0">
              <a:latin typeface="+mn-lt"/>
            </a:endParaRPr>
          </a:p>
        </p:txBody>
      </p:sp>
      <p:sp>
        <p:nvSpPr>
          <p:cNvPr id="38" name="TextBox 37"/>
          <p:cNvSpPr txBox="1"/>
          <p:nvPr/>
        </p:nvSpPr>
        <p:spPr>
          <a:xfrm>
            <a:off x="5935662" y="3048000"/>
            <a:ext cx="838200" cy="523220"/>
          </a:xfrm>
          <a:prstGeom prst="rect">
            <a:avLst/>
          </a:prstGeom>
          <a:noFill/>
        </p:spPr>
        <p:txBody>
          <a:bodyPr wrap="square" rtlCol="0">
            <a:spAutoFit/>
          </a:bodyPr>
          <a:lstStyle/>
          <a:p>
            <a:pPr algn="ctr"/>
            <a:r>
              <a:rPr lang="en-US" sz="1400" b="1" dirty="0" err="1" smtClean="0">
                <a:latin typeface="+mn-lt"/>
              </a:rPr>
              <a:t>Tanga</a:t>
            </a:r>
            <a:endParaRPr lang="en-US" sz="1400" b="1" dirty="0" smtClean="0">
              <a:latin typeface="+mn-lt"/>
            </a:endParaRPr>
          </a:p>
          <a:p>
            <a:pPr algn="ctr"/>
            <a:r>
              <a:rPr lang="en-US" sz="1400" b="1" dirty="0" smtClean="0">
                <a:latin typeface="+mn-lt"/>
              </a:rPr>
              <a:t>35%</a:t>
            </a:r>
            <a:endParaRPr lang="en-US" sz="1400" b="1" dirty="0">
              <a:latin typeface="+mn-lt"/>
            </a:endParaRPr>
          </a:p>
        </p:txBody>
      </p:sp>
      <p:cxnSp>
        <p:nvCxnSpPr>
          <p:cNvPr id="39" name="Straight Connector 38"/>
          <p:cNvCxnSpPr/>
          <p:nvPr/>
        </p:nvCxnSpPr>
        <p:spPr>
          <a:xfrm rot="5400000" flipH="1" flipV="1">
            <a:off x="5906293" y="2162969"/>
            <a:ext cx="287338" cy="228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5783262" y="1676400"/>
            <a:ext cx="1066800" cy="523220"/>
          </a:xfrm>
          <a:prstGeom prst="rect">
            <a:avLst/>
          </a:prstGeom>
          <a:noFill/>
        </p:spPr>
        <p:txBody>
          <a:bodyPr wrap="square" rtlCol="0">
            <a:spAutoFit/>
          </a:bodyPr>
          <a:lstStyle/>
          <a:p>
            <a:pPr algn="ctr"/>
            <a:r>
              <a:rPr lang="en-US" sz="1400" b="1" dirty="0" smtClean="0">
                <a:latin typeface="+mn-lt"/>
              </a:rPr>
              <a:t>Kilimanjaro</a:t>
            </a:r>
          </a:p>
          <a:p>
            <a:pPr algn="ctr"/>
            <a:r>
              <a:rPr lang="en-US" sz="1400" b="1" dirty="0" smtClean="0">
                <a:latin typeface="+mn-lt"/>
              </a:rPr>
              <a:t>18%</a:t>
            </a:r>
            <a:endParaRPr lang="en-US" sz="1400" b="1" dirty="0">
              <a:latin typeface="+mn-lt"/>
            </a:endParaRPr>
          </a:p>
        </p:txBody>
      </p:sp>
      <p:sp>
        <p:nvSpPr>
          <p:cNvPr id="41" name="TextBox 40"/>
          <p:cNvSpPr txBox="1"/>
          <p:nvPr/>
        </p:nvSpPr>
        <p:spPr>
          <a:xfrm>
            <a:off x="6123180" y="4245997"/>
            <a:ext cx="838200" cy="523220"/>
          </a:xfrm>
          <a:prstGeom prst="rect">
            <a:avLst/>
          </a:prstGeom>
          <a:noFill/>
        </p:spPr>
        <p:txBody>
          <a:bodyPr wrap="square" rtlCol="0">
            <a:spAutoFit/>
          </a:bodyPr>
          <a:lstStyle/>
          <a:p>
            <a:pPr algn="ctr"/>
            <a:r>
              <a:rPr lang="en-US" sz="1400" b="1" dirty="0" err="1" smtClean="0">
                <a:solidFill>
                  <a:schemeClr val="bg1"/>
                </a:solidFill>
                <a:latin typeface="+mn-lt"/>
              </a:rPr>
              <a:t>Pwani</a:t>
            </a:r>
            <a:endParaRPr lang="en-US" sz="1400" b="1" dirty="0" smtClean="0">
              <a:solidFill>
                <a:schemeClr val="bg1"/>
              </a:solidFill>
              <a:latin typeface="+mn-lt"/>
            </a:endParaRPr>
          </a:p>
          <a:p>
            <a:pPr algn="ctr"/>
            <a:r>
              <a:rPr lang="en-US" sz="1400" b="1" dirty="0" smtClean="0">
                <a:solidFill>
                  <a:schemeClr val="bg1"/>
                </a:solidFill>
                <a:latin typeface="+mn-lt"/>
              </a:rPr>
              <a:t>51%</a:t>
            </a:r>
            <a:endParaRPr lang="en-US" sz="1400" b="1" dirty="0">
              <a:solidFill>
                <a:schemeClr val="bg1"/>
              </a:solidFill>
              <a:latin typeface="+mn-lt"/>
            </a:endParaRPr>
          </a:p>
        </p:txBody>
      </p:sp>
      <p:sp>
        <p:nvSpPr>
          <p:cNvPr id="42" name="TextBox 41"/>
          <p:cNvSpPr txBox="1"/>
          <p:nvPr/>
        </p:nvSpPr>
        <p:spPr>
          <a:xfrm>
            <a:off x="5334000" y="3962400"/>
            <a:ext cx="982662" cy="523220"/>
          </a:xfrm>
          <a:prstGeom prst="rect">
            <a:avLst/>
          </a:prstGeom>
          <a:noFill/>
        </p:spPr>
        <p:txBody>
          <a:bodyPr wrap="square" rtlCol="0">
            <a:spAutoFit/>
          </a:bodyPr>
          <a:lstStyle/>
          <a:p>
            <a:pPr algn="ctr"/>
            <a:r>
              <a:rPr lang="en-US" sz="1400" b="1" dirty="0" err="1" smtClean="0">
                <a:solidFill>
                  <a:schemeClr val="bg1"/>
                </a:solidFill>
                <a:latin typeface="+mn-lt"/>
              </a:rPr>
              <a:t>Morogoro</a:t>
            </a:r>
            <a:endParaRPr lang="en-US" sz="1400" b="1" dirty="0" smtClean="0">
              <a:solidFill>
                <a:schemeClr val="bg1"/>
              </a:solidFill>
              <a:latin typeface="+mn-lt"/>
            </a:endParaRPr>
          </a:p>
          <a:p>
            <a:pPr algn="ctr"/>
            <a:r>
              <a:rPr lang="en-US" sz="1400" b="1" dirty="0" smtClean="0">
                <a:solidFill>
                  <a:schemeClr val="bg1"/>
                </a:solidFill>
                <a:latin typeface="+mn-lt"/>
              </a:rPr>
              <a:t>45%</a:t>
            </a:r>
            <a:endParaRPr lang="en-US" sz="1400" b="1" dirty="0">
              <a:solidFill>
                <a:schemeClr val="bg1"/>
              </a:solidFill>
              <a:latin typeface="+mn-lt"/>
            </a:endParaRPr>
          </a:p>
        </p:txBody>
      </p:sp>
      <p:sp>
        <p:nvSpPr>
          <p:cNvPr id="43" name="TextBox 42"/>
          <p:cNvSpPr txBox="1"/>
          <p:nvPr/>
        </p:nvSpPr>
        <p:spPr>
          <a:xfrm>
            <a:off x="4640262" y="3505200"/>
            <a:ext cx="838200" cy="523220"/>
          </a:xfrm>
          <a:prstGeom prst="rect">
            <a:avLst/>
          </a:prstGeom>
          <a:noFill/>
        </p:spPr>
        <p:txBody>
          <a:bodyPr wrap="square" rtlCol="0">
            <a:spAutoFit/>
          </a:bodyPr>
          <a:lstStyle/>
          <a:p>
            <a:pPr algn="ctr"/>
            <a:r>
              <a:rPr lang="en-US" sz="1400" b="1" dirty="0" smtClean="0">
                <a:latin typeface="+mn-lt"/>
              </a:rPr>
              <a:t>Dodoma</a:t>
            </a:r>
          </a:p>
          <a:p>
            <a:pPr algn="ctr"/>
            <a:r>
              <a:rPr lang="en-US" sz="1400" b="1" dirty="0" smtClean="0">
                <a:latin typeface="+mn-lt"/>
              </a:rPr>
              <a:t>29%</a:t>
            </a:r>
            <a:endParaRPr lang="en-US" sz="1400" b="1" dirty="0">
              <a:latin typeface="+mn-lt"/>
            </a:endParaRPr>
          </a:p>
        </p:txBody>
      </p:sp>
      <p:sp>
        <p:nvSpPr>
          <p:cNvPr id="44" name="TextBox 43"/>
          <p:cNvSpPr txBox="1"/>
          <p:nvPr/>
        </p:nvSpPr>
        <p:spPr>
          <a:xfrm>
            <a:off x="3954462" y="2895600"/>
            <a:ext cx="762000" cy="523220"/>
          </a:xfrm>
          <a:prstGeom prst="rect">
            <a:avLst/>
          </a:prstGeom>
          <a:noFill/>
        </p:spPr>
        <p:txBody>
          <a:bodyPr wrap="square" rtlCol="0">
            <a:spAutoFit/>
          </a:bodyPr>
          <a:lstStyle/>
          <a:p>
            <a:pPr algn="ctr"/>
            <a:r>
              <a:rPr lang="en-US" sz="1400" b="1" dirty="0" err="1" smtClean="0">
                <a:latin typeface="+mn-lt"/>
              </a:rPr>
              <a:t>Singida</a:t>
            </a:r>
            <a:endParaRPr lang="en-US" sz="1400" b="1" dirty="0" smtClean="0">
              <a:latin typeface="+mn-lt"/>
            </a:endParaRPr>
          </a:p>
          <a:p>
            <a:pPr algn="ctr"/>
            <a:r>
              <a:rPr lang="en-US" sz="1400" b="1" dirty="0" smtClean="0">
                <a:latin typeface="+mn-lt"/>
              </a:rPr>
              <a:t>29%</a:t>
            </a:r>
            <a:endParaRPr lang="en-US" sz="1400" b="1" dirty="0">
              <a:latin typeface="+mn-lt"/>
            </a:endParaRPr>
          </a:p>
        </p:txBody>
      </p:sp>
      <p:sp>
        <p:nvSpPr>
          <p:cNvPr id="45" name="TextBox 44"/>
          <p:cNvSpPr txBox="1"/>
          <p:nvPr/>
        </p:nvSpPr>
        <p:spPr>
          <a:xfrm>
            <a:off x="3040062" y="2971800"/>
            <a:ext cx="762000" cy="523220"/>
          </a:xfrm>
          <a:prstGeom prst="rect">
            <a:avLst/>
          </a:prstGeom>
          <a:noFill/>
        </p:spPr>
        <p:txBody>
          <a:bodyPr wrap="square" rtlCol="0">
            <a:spAutoFit/>
          </a:bodyPr>
          <a:lstStyle/>
          <a:p>
            <a:pPr algn="ctr"/>
            <a:r>
              <a:rPr lang="en-US" sz="1400" b="1" dirty="0" err="1" smtClean="0">
                <a:solidFill>
                  <a:schemeClr val="bg1"/>
                </a:solidFill>
                <a:latin typeface="+mn-lt"/>
              </a:rPr>
              <a:t>Tabora</a:t>
            </a:r>
            <a:endParaRPr lang="en-US" sz="1400" b="1" dirty="0" smtClean="0">
              <a:solidFill>
                <a:schemeClr val="bg1"/>
              </a:solidFill>
              <a:latin typeface="+mn-lt"/>
            </a:endParaRPr>
          </a:p>
          <a:p>
            <a:pPr algn="ctr"/>
            <a:r>
              <a:rPr lang="en-US" sz="1400" b="1" dirty="0" smtClean="0">
                <a:solidFill>
                  <a:schemeClr val="bg1"/>
                </a:solidFill>
                <a:latin typeface="+mn-lt"/>
              </a:rPr>
              <a:t>55%</a:t>
            </a:r>
            <a:endParaRPr lang="en-US" sz="1400" b="1" dirty="0">
              <a:solidFill>
                <a:schemeClr val="bg1"/>
              </a:solidFill>
              <a:latin typeface="+mn-lt"/>
            </a:endParaRPr>
          </a:p>
        </p:txBody>
      </p:sp>
      <p:sp>
        <p:nvSpPr>
          <p:cNvPr id="46" name="TextBox 45"/>
          <p:cNvSpPr txBox="1"/>
          <p:nvPr/>
        </p:nvSpPr>
        <p:spPr>
          <a:xfrm>
            <a:off x="3618519" y="1995777"/>
            <a:ext cx="990600" cy="523220"/>
          </a:xfrm>
          <a:prstGeom prst="rect">
            <a:avLst/>
          </a:prstGeom>
          <a:noFill/>
        </p:spPr>
        <p:txBody>
          <a:bodyPr wrap="square" rtlCol="0">
            <a:spAutoFit/>
          </a:bodyPr>
          <a:lstStyle/>
          <a:p>
            <a:pPr algn="ctr"/>
            <a:r>
              <a:rPr lang="en-US" sz="1400" b="1" dirty="0" err="1" smtClean="0">
                <a:solidFill>
                  <a:schemeClr val="bg1"/>
                </a:solidFill>
                <a:latin typeface="+mn-lt"/>
              </a:rPr>
              <a:t>Shinyanga</a:t>
            </a:r>
            <a:endParaRPr lang="en-US" sz="1400" b="1" dirty="0" smtClean="0">
              <a:solidFill>
                <a:schemeClr val="bg1"/>
              </a:solidFill>
              <a:latin typeface="+mn-lt"/>
            </a:endParaRPr>
          </a:p>
          <a:p>
            <a:pPr algn="ctr"/>
            <a:r>
              <a:rPr lang="en-US" sz="1400" b="1" dirty="0" smtClean="0">
                <a:solidFill>
                  <a:schemeClr val="bg1"/>
                </a:solidFill>
                <a:latin typeface="+mn-lt"/>
              </a:rPr>
              <a:t>54%</a:t>
            </a:r>
            <a:endParaRPr lang="en-US" sz="1400" b="1" dirty="0">
              <a:solidFill>
                <a:schemeClr val="bg1"/>
              </a:solidFill>
              <a:latin typeface="+mn-lt"/>
            </a:endParaRPr>
          </a:p>
        </p:txBody>
      </p:sp>
      <p:sp>
        <p:nvSpPr>
          <p:cNvPr id="47" name="TextBox 46"/>
          <p:cNvSpPr txBox="1"/>
          <p:nvPr/>
        </p:nvSpPr>
        <p:spPr>
          <a:xfrm>
            <a:off x="1897062" y="2590800"/>
            <a:ext cx="762000" cy="523220"/>
          </a:xfrm>
          <a:prstGeom prst="rect">
            <a:avLst/>
          </a:prstGeom>
          <a:noFill/>
        </p:spPr>
        <p:txBody>
          <a:bodyPr wrap="square" rtlCol="0">
            <a:spAutoFit/>
          </a:bodyPr>
          <a:lstStyle/>
          <a:p>
            <a:pPr algn="ctr"/>
            <a:r>
              <a:rPr lang="en-US" sz="1400" b="1" dirty="0" err="1" smtClean="0">
                <a:latin typeface="+mn-lt"/>
              </a:rPr>
              <a:t>Kigoma</a:t>
            </a:r>
            <a:endParaRPr lang="en-US" sz="1400" b="1" dirty="0" smtClean="0">
              <a:latin typeface="+mn-lt"/>
            </a:endParaRPr>
          </a:p>
          <a:p>
            <a:pPr algn="ctr"/>
            <a:r>
              <a:rPr lang="en-US" sz="1400" b="1" dirty="0" smtClean="0">
                <a:latin typeface="+mn-lt"/>
              </a:rPr>
              <a:t>35%</a:t>
            </a:r>
            <a:endParaRPr lang="en-US" sz="1400" b="1" dirty="0">
              <a:latin typeface="+mn-lt"/>
            </a:endParaRPr>
          </a:p>
        </p:txBody>
      </p:sp>
      <p:sp>
        <p:nvSpPr>
          <p:cNvPr id="48" name="TextBox 47"/>
          <p:cNvSpPr txBox="1"/>
          <p:nvPr/>
        </p:nvSpPr>
        <p:spPr>
          <a:xfrm>
            <a:off x="2201862" y="3733800"/>
            <a:ext cx="762000" cy="523220"/>
          </a:xfrm>
          <a:prstGeom prst="rect">
            <a:avLst/>
          </a:prstGeom>
          <a:noFill/>
        </p:spPr>
        <p:txBody>
          <a:bodyPr wrap="square" rtlCol="0">
            <a:spAutoFit/>
          </a:bodyPr>
          <a:lstStyle/>
          <a:p>
            <a:pPr algn="ctr"/>
            <a:r>
              <a:rPr lang="en-US" sz="1400" b="1" dirty="0" err="1" smtClean="0">
                <a:latin typeface="+mn-lt"/>
              </a:rPr>
              <a:t>Rukwa</a:t>
            </a:r>
            <a:endParaRPr lang="en-US" sz="1400" b="1" dirty="0" smtClean="0">
              <a:latin typeface="+mn-lt"/>
            </a:endParaRPr>
          </a:p>
          <a:p>
            <a:pPr algn="ctr"/>
            <a:r>
              <a:rPr lang="en-US" sz="1400" b="1" dirty="0" smtClean="0">
                <a:latin typeface="+mn-lt"/>
              </a:rPr>
              <a:t>22%</a:t>
            </a:r>
            <a:endParaRPr lang="en-US" sz="1400" b="1" dirty="0">
              <a:latin typeface="+mn-lt"/>
            </a:endParaRPr>
          </a:p>
        </p:txBody>
      </p:sp>
      <p:sp>
        <p:nvSpPr>
          <p:cNvPr id="49" name="TextBox 48"/>
          <p:cNvSpPr txBox="1"/>
          <p:nvPr/>
        </p:nvSpPr>
        <p:spPr>
          <a:xfrm>
            <a:off x="3344862" y="4495800"/>
            <a:ext cx="762000" cy="523220"/>
          </a:xfrm>
          <a:prstGeom prst="rect">
            <a:avLst/>
          </a:prstGeom>
          <a:noFill/>
        </p:spPr>
        <p:txBody>
          <a:bodyPr wrap="square" rtlCol="0">
            <a:spAutoFit/>
          </a:bodyPr>
          <a:lstStyle/>
          <a:p>
            <a:pPr algn="ctr"/>
            <a:r>
              <a:rPr lang="en-US" sz="1400" b="1" dirty="0" err="1" smtClean="0">
                <a:latin typeface="+mn-lt"/>
              </a:rPr>
              <a:t>Mbeya</a:t>
            </a:r>
            <a:endParaRPr lang="en-US" sz="1400" b="1" dirty="0" smtClean="0">
              <a:latin typeface="+mn-lt"/>
            </a:endParaRPr>
          </a:p>
          <a:p>
            <a:pPr algn="ctr"/>
            <a:r>
              <a:rPr lang="en-US" sz="1400" b="1" dirty="0" smtClean="0">
                <a:latin typeface="+mn-lt"/>
              </a:rPr>
              <a:t>32%</a:t>
            </a:r>
            <a:endParaRPr lang="en-US" sz="1400" b="1" dirty="0">
              <a:latin typeface="+mn-lt"/>
            </a:endParaRPr>
          </a:p>
        </p:txBody>
      </p:sp>
      <p:sp>
        <p:nvSpPr>
          <p:cNvPr id="50" name="TextBox 49"/>
          <p:cNvSpPr txBox="1"/>
          <p:nvPr/>
        </p:nvSpPr>
        <p:spPr>
          <a:xfrm>
            <a:off x="4536895" y="4269850"/>
            <a:ext cx="762000" cy="523220"/>
          </a:xfrm>
          <a:prstGeom prst="rect">
            <a:avLst/>
          </a:prstGeom>
          <a:noFill/>
        </p:spPr>
        <p:txBody>
          <a:bodyPr wrap="square" rtlCol="0">
            <a:spAutoFit/>
          </a:bodyPr>
          <a:lstStyle/>
          <a:p>
            <a:pPr algn="ctr"/>
            <a:r>
              <a:rPr lang="en-US" sz="1400" b="1" dirty="0" err="1" smtClean="0">
                <a:latin typeface="+mn-lt"/>
              </a:rPr>
              <a:t>Iringa</a:t>
            </a:r>
            <a:endParaRPr lang="en-US" sz="1400" b="1" dirty="0" smtClean="0">
              <a:latin typeface="+mn-lt"/>
            </a:endParaRPr>
          </a:p>
          <a:p>
            <a:pPr algn="ctr"/>
            <a:r>
              <a:rPr lang="en-US" sz="1400" b="1" dirty="0" smtClean="0">
                <a:latin typeface="+mn-lt"/>
              </a:rPr>
              <a:t>28%</a:t>
            </a:r>
            <a:endParaRPr lang="en-US" sz="1400" b="1" dirty="0">
              <a:latin typeface="+mn-lt"/>
            </a:endParaRPr>
          </a:p>
        </p:txBody>
      </p:sp>
      <p:sp>
        <p:nvSpPr>
          <p:cNvPr id="51" name="TextBox 50"/>
          <p:cNvSpPr txBox="1"/>
          <p:nvPr/>
        </p:nvSpPr>
        <p:spPr>
          <a:xfrm>
            <a:off x="4640262" y="5867400"/>
            <a:ext cx="838200" cy="523220"/>
          </a:xfrm>
          <a:prstGeom prst="rect">
            <a:avLst/>
          </a:prstGeom>
          <a:noFill/>
        </p:spPr>
        <p:txBody>
          <a:bodyPr wrap="square" rtlCol="0">
            <a:spAutoFit/>
          </a:bodyPr>
          <a:lstStyle/>
          <a:p>
            <a:pPr algn="ctr"/>
            <a:r>
              <a:rPr lang="en-US" sz="1400" b="1" dirty="0" smtClean="0">
                <a:latin typeface="+mn-lt"/>
              </a:rPr>
              <a:t>Ruvuma</a:t>
            </a:r>
          </a:p>
          <a:p>
            <a:pPr algn="ctr"/>
            <a:r>
              <a:rPr lang="en-US" sz="1400" b="1" dirty="0" smtClean="0">
                <a:latin typeface="+mn-lt"/>
              </a:rPr>
              <a:t>33%</a:t>
            </a:r>
            <a:endParaRPr lang="en-US" sz="1400" b="1" dirty="0">
              <a:latin typeface="+mn-lt"/>
            </a:endParaRPr>
          </a:p>
        </p:txBody>
      </p:sp>
      <p:sp>
        <p:nvSpPr>
          <p:cNvPr id="52" name="TextBox 51"/>
          <p:cNvSpPr txBox="1"/>
          <p:nvPr/>
        </p:nvSpPr>
        <p:spPr>
          <a:xfrm>
            <a:off x="6248400" y="6019800"/>
            <a:ext cx="838200" cy="523220"/>
          </a:xfrm>
          <a:prstGeom prst="rect">
            <a:avLst/>
          </a:prstGeom>
          <a:noFill/>
        </p:spPr>
        <p:txBody>
          <a:bodyPr wrap="square" rtlCol="0">
            <a:spAutoFit/>
          </a:bodyPr>
          <a:lstStyle/>
          <a:p>
            <a:pPr algn="ctr"/>
            <a:r>
              <a:rPr lang="en-US" sz="1400" b="1" dirty="0" err="1" smtClean="0">
                <a:latin typeface="+mn-lt"/>
              </a:rPr>
              <a:t>Mtwara</a:t>
            </a:r>
            <a:endParaRPr lang="en-US" sz="1400" b="1" dirty="0" smtClean="0">
              <a:latin typeface="+mn-lt"/>
            </a:endParaRPr>
          </a:p>
          <a:p>
            <a:pPr algn="ctr"/>
            <a:r>
              <a:rPr lang="en-US" sz="1400" b="1" dirty="0" smtClean="0">
                <a:latin typeface="+mn-lt"/>
              </a:rPr>
              <a:t>39%</a:t>
            </a:r>
            <a:endParaRPr lang="en-US" sz="1400" b="1" dirty="0">
              <a:latin typeface="+mn-lt"/>
            </a:endParaRPr>
          </a:p>
        </p:txBody>
      </p:sp>
      <p:sp>
        <p:nvSpPr>
          <p:cNvPr id="53" name="TextBox 52"/>
          <p:cNvSpPr txBox="1"/>
          <p:nvPr/>
        </p:nvSpPr>
        <p:spPr>
          <a:xfrm>
            <a:off x="6011862" y="5181600"/>
            <a:ext cx="838200" cy="523220"/>
          </a:xfrm>
          <a:prstGeom prst="rect">
            <a:avLst/>
          </a:prstGeom>
          <a:noFill/>
        </p:spPr>
        <p:txBody>
          <a:bodyPr wrap="square" rtlCol="0">
            <a:spAutoFit/>
          </a:bodyPr>
          <a:lstStyle/>
          <a:p>
            <a:pPr algn="ctr"/>
            <a:r>
              <a:rPr lang="en-US" sz="1400" b="1" dirty="0" err="1" smtClean="0">
                <a:solidFill>
                  <a:schemeClr val="bg1"/>
                </a:solidFill>
                <a:latin typeface="+mn-lt"/>
              </a:rPr>
              <a:t>Lindi</a:t>
            </a:r>
            <a:endParaRPr lang="en-US" sz="1400" b="1" dirty="0" smtClean="0">
              <a:solidFill>
                <a:schemeClr val="bg1"/>
              </a:solidFill>
              <a:latin typeface="+mn-lt"/>
            </a:endParaRPr>
          </a:p>
          <a:p>
            <a:pPr algn="ctr"/>
            <a:r>
              <a:rPr lang="en-US" sz="1400" b="1" dirty="0" smtClean="0">
                <a:solidFill>
                  <a:schemeClr val="bg1"/>
                </a:solidFill>
                <a:latin typeface="+mn-lt"/>
              </a:rPr>
              <a:t>56%</a:t>
            </a:r>
            <a:endParaRPr lang="en-US" sz="1400" b="1" dirty="0">
              <a:solidFill>
                <a:schemeClr val="bg1"/>
              </a:solidFill>
              <a:latin typeface="+mn-lt"/>
            </a:endParaRPr>
          </a:p>
        </p:txBody>
      </p:sp>
      <p:cxnSp>
        <p:nvCxnSpPr>
          <p:cNvPr id="54" name="Straight Connector 53"/>
          <p:cNvCxnSpPr/>
          <p:nvPr/>
        </p:nvCxnSpPr>
        <p:spPr>
          <a:xfrm>
            <a:off x="6820492" y="4114800"/>
            <a:ext cx="867770" cy="8382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7612062" y="4800600"/>
            <a:ext cx="1219200" cy="738664"/>
          </a:xfrm>
          <a:prstGeom prst="rect">
            <a:avLst/>
          </a:prstGeom>
          <a:noFill/>
        </p:spPr>
        <p:txBody>
          <a:bodyPr wrap="square" rtlCol="0">
            <a:spAutoFit/>
          </a:bodyPr>
          <a:lstStyle/>
          <a:p>
            <a:pPr algn="ctr"/>
            <a:r>
              <a:rPr lang="en-US" sz="1400" b="1" dirty="0" smtClean="0">
                <a:latin typeface="+mn-lt"/>
              </a:rPr>
              <a:t>Dar </a:t>
            </a:r>
            <a:r>
              <a:rPr lang="en-US" sz="1400" b="1" dirty="0" err="1" smtClean="0">
                <a:latin typeface="+mn-lt"/>
              </a:rPr>
              <a:t>es</a:t>
            </a:r>
            <a:r>
              <a:rPr lang="en-US" sz="1400" b="1" dirty="0" smtClean="0">
                <a:latin typeface="+mn-lt"/>
              </a:rPr>
              <a:t> Salaam</a:t>
            </a:r>
          </a:p>
          <a:p>
            <a:pPr algn="ctr"/>
            <a:r>
              <a:rPr lang="en-US" sz="1400" b="1" dirty="0" smtClean="0">
                <a:latin typeface="+mn-lt"/>
              </a:rPr>
              <a:t>56%</a:t>
            </a:r>
            <a:endParaRPr lang="en-US" sz="1400" b="1" dirty="0">
              <a:latin typeface="+mn-lt"/>
            </a:endParaRPr>
          </a:p>
        </p:txBody>
      </p:sp>
      <p:cxnSp>
        <p:nvCxnSpPr>
          <p:cNvPr id="56" name="Straight Connector 55"/>
          <p:cNvCxnSpPr/>
          <p:nvPr/>
        </p:nvCxnSpPr>
        <p:spPr>
          <a:xfrm flipV="1">
            <a:off x="7078212" y="2939955"/>
            <a:ext cx="1587" cy="21431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392862" y="2438400"/>
            <a:ext cx="1371600" cy="523220"/>
          </a:xfrm>
          <a:prstGeom prst="rect">
            <a:avLst/>
          </a:prstGeom>
          <a:noFill/>
        </p:spPr>
        <p:txBody>
          <a:bodyPr wrap="square" rtlCol="0">
            <a:spAutoFit/>
          </a:bodyPr>
          <a:lstStyle/>
          <a:p>
            <a:pPr algn="ctr"/>
            <a:r>
              <a:rPr lang="en-US" sz="1400" b="1" dirty="0" smtClean="0">
                <a:latin typeface="+mn-lt"/>
              </a:rPr>
              <a:t>Pemba North</a:t>
            </a:r>
          </a:p>
          <a:p>
            <a:pPr algn="ctr"/>
            <a:r>
              <a:rPr lang="en-US" sz="1400" b="1" dirty="0" smtClean="0">
                <a:latin typeface="+mn-lt"/>
              </a:rPr>
              <a:t>64%</a:t>
            </a:r>
            <a:endParaRPr lang="en-US" sz="1400" b="1" dirty="0">
              <a:latin typeface="+mn-lt"/>
            </a:endParaRPr>
          </a:p>
        </p:txBody>
      </p:sp>
      <p:cxnSp>
        <p:nvCxnSpPr>
          <p:cNvPr id="58" name="Straight Connector 57"/>
          <p:cNvCxnSpPr/>
          <p:nvPr/>
        </p:nvCxnSpPr>
        <p:spPr>
          <a:xfrm flipV="1">
            <a:off x="7060849" y="3048000"/>
            <a:ext cx="627413" cy="22365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7383462" y="2743200"/>
            <a:ext cx="1295400" cy="523220"/>
          </a:xfrm>
          <a:prstGeom prst="rect">
            <a:avLst/>
          </a:prstGeom>
          <a:noFill/>
        </p:spPr>
        <p:txBody>
          <a:bodyPr wrap="square" rtlCol="0">
            <a:spAutoFit/>
          </a:bodyPr>
          <a:lstStyle/>
          <a:p>
            <a:pPr algn="ctr"/>
            <a:r>
              <a:rPr lang="en-US" sz="1400" b="1" dirty="0" smtClean="0">
                <a:latin typeface="+mn-lt"/>
              </a:rPr>
              <a:t>Pemba South</a:t>
            </a:r>
          </a:p>
          <a:p>
            <a:pPr algn="ctr"/>
            <a:r>
              <a:rPr lang="en-US" sz="1400" b="1" dirty="0" smtClean="0">
                <a:latin typeface="+mn-lt"/>
              </a:rPr>
              <a:t>59%</a:t>
            </a:r>
            <a:endParaRPr lang="en-US" sz="1400" b="1" dirty="0">
              <a:latin typeface="+mn-lt"/>
            </a:endParaRPr>
          </a:p>
        </p:txBody>
      </p:sp>
      <p:cxnSp>
        <p:nvCxnSpPr>
          <p:cNvPr id="60" name="Straight Connector 59"/>
          <p:cNvCxnSpPr>
            <a:stCxn id="28" idx="0"/>
          </p:cNvCxnSpPr>
          <p:nvPr/>
        </p:nvCxnSpPr>
        <p:spPr>
          <a:xfrm>
            <a:off x="6815137" y="3781426"/>
            <a:ext cx="168275" cy="23812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6850062" y="3962400"/>
            <a:ext cx="1066800" cy="523220"/>
          </a:xfrm>
          <a:prstGeom prst="rect">
            <a:avLst/>
          </a:prstGeom>
          <a:noFill/>
        </p:spPr>
        <p:txBody>
          <a:bodyPr wrap="square" rtlCol="0">
            <a:spAutoFit/>
          </a:bodyPr>
          <a:lstStyle/>
          <a:p>
            <a:pPr algn="ctr"/>
            <a:r>
              <a:rPr lang="en-US" sz="1400" b="1" dirty="0" smtClean="0">
                <a:latin typeface="+mn-lt"/>
              </a:rPr>
              <a:t>Town West</a:t>
            </a:r>
          </a:p>
          <a:p>
            <a:pPr algn="ctr"/>
            <a:r>
              <a:rPr lang="en-US" sz="1400" b="1" dirty="0" smtClean="0">
                <a:latin typeface="+mn-lt"/>
              </a:rPr>
              <a:t>58%</a:t>
            </a:r>
            <a:endParaRPr lang="en-US" sz="1400" b="1" dirty="0">
              <a:latin typeface="+mn-lt"/>
            </a:endParaRPr>
          </a:p>
        </p:txBody>
      </p:sp>
      <p:cxnSp>
        <p:nvCxnSpPr>
          <p:cNvPr id="62" name="Straight Connector 61"/>
          <p:cNvCxnSpPr/>
          <p:nvPr/>
        </p:nvCxnSpPr>
        <p:spPr>
          <a:xfrm flipV="1">
            <a:off x="6798623" y="3581400"/>
            <a:ext cx="280039" cy="1682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6918782" y="3326621"/>
            <a:ext cx="1295400" cy="523220"/>
          </a:xfrm>
          <a:prstGeom prst="rect">
            <a:avLst/>
          </a:prstGeom>
          <a:noFill/>
        </p:spPr>
        <p:txBody>
          <a:bodyPr wrap="square" rtlCol="0">
            <a:spAutoFit/>
          </a:bodyPr>
          <a:lstStyle/>
          <a:p>
            <a:pPr algn="ctr"/>
            <a:r>
              <a:rPr lang="en-US" sz="1400" b="1" dirty="0" smtClean="0">
                <a:latin typeface="+mn-lt"/>
              </a:rPr>
              <a:t>Zanzibar North</a:t>
            </a:r>
          </a:p>
          <a:p>
            <a:pPr algn="ctr"/>
            <a:r>
              <a:rPr lang="en-US" sz="1400" b="1" dirty="0" smtClean="0">
                <a:latin typeface="+mn-lt"/>
              </a:rPr>
              <a:t>62%</a:t>
            </a:r>
            <a:endParaRPr lang="en-US" sz="1400" b="1" dirty="0">
              <a:latin typeface="+mn-lt"/>
            </a:endParaRPr>
          </a:p>
        </p:txBody>
      </p:sp>
      <p:cxnSp>
        <p:nvCxnSpPr>
          <p:cNvPr id="64" name="Straight Connector 63"/>
          <p:cNvCxnSpPr/>
          <p:nvPr/>
        </p:nvCxnSpPr>
        <p:spPr>
          <a:xfrm>
            <a:off x="6934200" y="3810000"/>
            <a:ext cx="1022268" cy="3166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7848600" y="3581400"/>
            <a:ext cx="1295400" cy="523220"/>
          </a:xfrm>
          <a:prstGeom prst="rect">
            <a:avLst/>
          </a:prstGeom>
          <a:noFill/>
        </p:spPr>
        <p:txBody>
          <a:bodyPr wrap="square" rtlCol="0">
            <a:spAutoFit/>
          </a:bodyPr>
          <a:lstStyle/>
          <a:p>
            <a:pPr algn="ctr"/>
            <a:r>
              <a:rPr lang="en-US" sz="1400" b="1" dirty="0" smtClean="0">
                <a:latin typeface="+mn-lt"/>
              </a:rPr>
              <a:t>Zanzibar South</a:t>
            </a:r>
          </a:p>
          <a:p>
            <a:pPr algn="ctr"/>
            <a:r>
              <a:rPr lang="en-US" sz="1400" b="1" dirty="0" smtClean="0">
                <a:latin typeface="+mn-lt"/>
              </a:rPr>
              <a:t>47%</a:t>
            </a:r>
            <a:endParaRPr lang="en-US" sz="1400" b="1" dirty="0">
              <a:latin typeface="+mn-lt"/>
            </a:endParaRPr>
          </a:p>
        </p:txBody>
      </p:sp>
      <p:sp>
        <p:nvSpPr>
          <p:cNvPr id="66" name="TextBox 65"/>
          <p:cNvSpPr txBox="1"/>
          <p:nvPr/>
        </p:nvSpPr>
        <p:spPr>
          <a:xfrm>
            <a:off x="228600" y="5638800"/>
            <a:ext cx="2895600" cy="923330"/>
          </a:xfrm>
          <a:prstGeom prst="rect">
            <a:avLst/>
          </a:prstGeom>
          <a:noFill/>
        </p:spPr>
        <p:txBody>
          <a:bodyPr wrap="square" rtlCol="0">
            <a:spAutoFit/>
          </a:bodyPr>
          <a:lstStyle/>
          <a:p>
            <a:pPr algn="ctr"/>
            <a:r>
              <a:rPr lang="en-US" i="1" dirty="0" smtClean="0"/>
              <a:t>Percentage of women age 15-49 classified as having any </a:t>
            </a:r>
            <a:r>
              <a:rPr lang="en-US" i="1" dirty="0" err="1" smtClean="0"/>
              <a:t>anaemia</a:t>
            </a:r>
            <a:endParaRPr lang="en-US" i="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dirty="0" smtClean="0"/>
              <a:t>Trends in </a:t>
            </a:r>
            <a:r>
              <a:rPr lang="en-US" dirty="0" err="1" smtClean="0"/>
              <a:t>Anaemia</a:t>
            </a:r>
            <a:r>
              <a:rPr lang="en-US" dirty="0" smtClean="0"/>
              <a:t> in Women</a:t>
            </a:r>
            <a:endParaRPr lang="en-US" dirty="0"/>
          </a:p>
        </p:txBody>
      </p:sp>
      <p:sp>
        <p:nvSpPr>
          <p:cNvPr id="5" name="TextBox 4"/>
          <p:cNvSpPr txBox="1"/>
          <p:nvPr/>
        </p:nvSpPr>
        <p:spPr>
          <a:xfrm>
            <a:off x="0" y="1219200"/>
            <a:ext cx="7315200" cy="369332"/>
          </a:xfrm>
          <a:prstGeom prst="rect">
            <a:avLst/>
          </a:prstGeom>
          <a:noFill/>
        </p:spPr>
        <p:txBody>
          <a:bodyPr wrap="square" rtlCol="0">
            <a:spAutoFit/>
          </a:bodyPr>
          <a:lstStyle/>
          <a:p>
            <a:r>
              <a:rPr lang="en-US" i="1" dirty="0" smtClean="0"/>
              <a:t>Percentage of children age 6-59 classified as having </a:t>
            </a:r>
            <a:r>
              <a:rPr lang="en-US" i="1" dirty="0" err="1" smtClean="0"/>
              <a:t>anaemia</a:t>
            </a:r>
            <a:endParaRPr lang="en-US" i="1" dirty="0"/>
          </a:p>
        </p:txBody>
      </p:sp>
      <p:graphicFrame>
        <p:nvGraphicFramePr>
          <p:cNvPr id="8" name="Chart 7"/>
          <p:cNvGraphicFramePr/>
          <p:nvPr/>
        </p:nvGraphicFramePr>
        <p:xfrm>
          <a:off x="381000" y="1828800"/>
          <a:ext cx="8534400" cy="48006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dirty="0" smtClean="0"/>
              <a:t>Key Findings</a:t>
            </a:r>
            <a:endParaRPr lang="en-US" sz="3600" dirty="0"/>
          </a:p>
        </p:txBody>
      </p:sp>
      <p:sp>
        <p:nvSpPr>
          <p:cNvPr id="3" name="Content Placeholder 2"/>
          <p:cNvSpPr>
            <a:spLocks noGrp="1"/>
          </p:cNvSpPr>
          <p:nvPr>
            <p:ph idx="1"/>
          </p:nvPr>
        </p:nvSpPr>
        <p:spPr>
          <a:xfrm>
            <a:off x="457200" y="1066800"/>
            <a:ext cx="8229600" cy="5257800"/>
          </a:xfrm>
        </p:spPr>
        <p:txBody>
          <a:bodyPr>
            <a:normAutofit/>
          </a:bodyPr>
          <a:lstStyle/>
          <a:p>
            <a:r>
              <a:rPr lang="en-US" sz="2800" dirty="0" smtClean="0"/>
              <a:t>Children are </a:t>
            </a:r>
            <a:r>
              <a:rPr lang="en-US" sz="2800" b="1" dirty="0" smtClean="0"/>
              <a:t>breastfed</a:t>
            </a:r>
            <a:r>
              <a:rPr lang="en-US" sz="2800" dirty="0" smtClean="0"/>
              <a:t> for a median of </a:t>
            </a:r>
            <a:r>
              <a:rPr lang="en-US" sz="2800" b="1" dirty="0" smtClean="0"/>
              <a:t>20.5</a:t>
            </a:r>
            <a:r>
              <a:rPr lang="en-US" sz="2800" b="1" dirty="0" smtClean="0">
                <a:solidFill>
                  <a:srgbClr val="FF0000"/>
                </a:solidFill>
              </a:rPr>
              <a:t> </a:t>
            </a:r>
            <a:r>
              <a:rPr lang="en-US" sz="2800" b="1" dirty="0" smtClean="0"/>
              <a:t>months</a:t>
            </a:r>
          </a:p>
          <a:p>
            <a:pPr lvl="1"/>
            <a:r>
              <a:rPr lang="en-US" dirty="0" smtClean="0"/>
              <a:t>However, children are </a:t>
            </a:r>
            <a:r>
              <a:rPr lang="en-US" b="1" dirty="0" smtClean="0"/>
              <a:t>exclusively breastfed </a:t>
            </a:r>
            <a:r>
              <a:rPr lang="en-US" dirty="0" smtClean="0"/>
              <a:t>for </a:t>
            </a:r>
            <a:r>
              <a:rPr lang="en-US" b="1" dirty="0" smtClean="0"/>
              <a:t>less than 1 month</a:t>
            </a:r>
            <a:endParaRPr lang="en-US" dirty="0" smtClean="0"/>
          </a:p>
          <a:p>
            <a:r>
              <a:rPr lang="en-US" sz="2800" b="1" dirty="0" smtClean="0"/>
              <a:t>32% </a:t>
            </a:r>
            <a:r>
              <a:rPr lang="en-US" sz="2800" dirty="0" smtClean="0"/>
              <a:t>of children under 6 months are </a:t>
            </a:r>
            <a:r>
              <a:rPr lang="en-US" sz="2800" b="1" dirty="0" smtClean="0"/>
              <a:t>exclusively breastfed</a:t>
            </a:r>
            <a:r>
              <a:rPr lang="en-US" sz="2800" dirty="0" smtClean="0"/>
              <a:t>, and </a:t>
            </a:r>
            <a:r>
              <a:rPr lang="en-US" sz="2800" b="1" dirty="0" smtClean="0"/>
              <a:t>36% </a:t>
            </a:r>
            <a:r>
              <a:rPr lang="en-US" sz="2800" dirty="0" smtClean="0"/>
              <a:t>are already </a:t>
            </a:r>
            <a:r>
              <a:rPr lang="en-US" sz="2800" b="1" dirty="0" smtClean="0"/>
              <a:t>receiving complementary foods</a:t>
            </a:r>
          </a:p>
          <a:p>
            <a:r>
              <a:rPr lang="en-US" sz="2800" b="1" dirty="0" smtClean="0"/>
              <a:t>35% </a:t>
            </a:r>
            <a:r>
              <a:rPr lang="en-US" sz="2800" dirty="0" smtClean="0"/>
              <a:t>of children are </a:t>
            </a:r>
            <a:r>
              <a:rPr lang="en-US" sz="2800" b="1" dirty="0" smtClean="0"/>
              <a:t>stunted </a:t>
            </a:r>
            <a:r>
              <a:rPr lang="en-US" sz="2800" dirty="0" smtClean="0"/>
              <a:t>(short for their age)</a:t>
            </a:r>
          </a:p>
          <a:p>
            <a:r>
              <a:rPr lang="en-US" sz="2800" b="1" dirty="0" smtClean="0"/>
              <a:t>12% </a:t>
            </a:r>
            <a:r>
              <a:rPr lang="en-US" sz="2800" dirty="0" smtClean="0"/>
              <a:t>of women are </a:t>
            </a:r>
            <a:r>
              <a:rPr lang="en-US" sz="2800" b="1" dirty="0" smtClean="0"/>
              <a:t>thin</a:t>
            </a:r>
            <a:r>
              <a:rPr lang="en-US" sz="2800" dirty="0" smtClean="0"/>
              <a:t>, while </a:t>
            </a:r>
            <a:r>
              <a:rPr lang="en-US" sz="2800" b="1" dirty="0" smtClean="0"/>
              <a:t>25% </a:t>
            </a:r>
            <a:r>
              <a:rPr lang="en-US" sz="2800" dirty="0" smtClean="0"/>
              <a:t>are </a:t>
            </a:r>
            <a:r>
              <a:rPr lang="en-US" sz="2800" b="1" dirty="0" smtClean="0"/>
              <a:t>overweight or obese</a:t>
            </a:r>
          </a:p>
          <a:p>
            <a:r>
              <a:rPr lang="en-US" sz="2800" b="1" dirty="0" smtClean="0"/>
              <a:t>59% </a:t>
            </a:r>
            <a:r>
              <a:rPr lang="en-US" sz="2800" dirty="0" smtClean="0"/>
              <a:t>of children age 6-59 months and</a:t>
            </a:r>
            <a:r>
              <a:rPr lang="en-US" sz="2800" b="1" dirty="0" smtClean="0"/>
              <a:t> 40% </a:t>
            </a:r>
            <a:r>
              <a:rPr lang="en-US" sz="2800" dirty="0" smtClean="0"/>
              <a:t>of women age 15-49 are classified as having</a:t>
            </a:r>
            <a:r>
              <a:rPr lang="en-US" sz="2800" b="1" dirty="0" smtClean="0"/>
              <a:t> </a:t>
            </a:r>
            <a:r>
              <a:rPr lang="en-US" sz="2800" b="1" dirty="0" err="1" smtClean="0"/>
              <a:t>anaemia</a:t>
            </a:r>
            <a:r>
              <a:rPr lang="en-US" sz="2800" b="1" dirty="0" smtClean="0"/>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dirty="0" smtClean="0"/>
              <a:t>Early Breastfeeding</a:t>
            </a:r>
            <a:endParaRPr lang="en-US" sz="4000" dirty="0"/>
          </a:p>
        </p:txBody>
      </p:sp>
      <p:sp>
        <p:nvSpPr>
          <p:cNvPr id="6" name="Content Placeholder 5"/>
          <p:cNvSpPr>
            <a:spLocks noGrp="1"/>
          </p:cNvSpPr>
          <p:nvPr>
            <p:ph idx="1"/>
          </p:nvPr>
        </p:nvSpPr>
        <p:spPr/>
        <p:txBody>
          <a:bodyPr>
            <a:normAutofit fontScale="92500" lnSpcReduction="20000"/>
          </a:bodyPr>
          <a:lstStyle/>
          <a:p>
            <a:pPr marL="461963" indent="-461963">
              <a:spcBef>
                <a:spcPct val="100000"/>
              </a:spcBef>
              <a:tabLst>
                <a:tab pos="457200" algn="l"/>
              </a:tabLst>
            </a:pPr>
            <a:r>
              <a:rPr lang="en-US" dirty="0" smtClean="0"/>
              <a:t>Provides a newborn with </a:t>
            </a:r>
            <a:r>
              <a:rPr lang="en-US" b="1" dirty="0" smtClean="0"/>
              <a:t>colostrum</a:t>
            </a:r>
            <a:r>
              <a:rPr lang="en-US" dirty="0" smtClean="0"/>
              <a:t>, a key supplement for the infant’s immune system. </a:t>
            </a:r>
          </a:p>
          <a:p>
            <a:pPr marL="461963" indent="-461963">
              <a:spcBef>
                <a:spcPct val="100000"/>
              </a:spcBef>
              <a:tabLst>
                <a:tab pos="457200" algn="l"/>
              </a:tabLst>
            </a:pPr>
            <a:r>
              <a:rPr lang="en-US" b="1" dirty="0" smtClean="0"/>
              <a:t>49% </a:t>
            </a:r>
            <a:r>
              <a:rPr lang="en-US" dirty="0" smtClean="0"/>
              <a:t>of newborns are breastfed within the </a:t>
            </a:r>
            <a:r>
              <a:rPr lang="en-US" b="1" dirty="0" smtClean="0"/>
              <a:t>first hour </a:t>
            </a:r>
            <a:r>
              <a:rPr lang="en-US" dirty="0" smtClean="0"/>
              <a:t>of life, and </a:t>
            </a:r>
            <a:r>
              <a:rPr lang="en-US" b="1" dirty="0" smtClean="0"/>
              <a:t>94% </a:t>
            </a:r>
            <a:r>
              <a:rPr lang="en-US" dirty="0" smtClean="0"/>
              <a:t>within the </a:t>
            </a:r>
            <a:r>
              <a:rPr lang="en-US" b="1" dirty="0" smtClean="0"/>
              <a:t>first day</a:t>
            </a:r>
            <a:r>
              <a:rPr lang="en-US" dirty="0" smtClean="0"/>
              <a:t>.</a:t>
            </a:r>
          </a:p>
          <a:p>
            <a:pPr marL="461963" indent="-461963">
              <a:spcBef>
                <a:spcPct val="100000"/>
              </a:spcBef>
              <a:tabLst>
                <a:tab pos="457200" algn="l"/>
              </a:tabLst>
            </a:pPr>
            <a:r>
              <a:rPr lang="en-US" b="1" dirty="0" smtClean="0"/>
              <a:t>31%</a:t>
            </a:r>
            <a:r>
              <a:rPr lang="en-US" dirty="0" smtClean="0"/>
              <a:t> of newborns given food or liquid other than </a:t>
            </a:r>
            <a:r>
              <a:rPr lang="en-US" dirty="0" err="1" smtClean="0"/>
              <a:t>breastmilk</a:t>
            </a:r>
            <a:r>
              <a:rPr lang="en-US" dirty="0" smtClean="0"/>
              <a:t> (</a:t>
            </a:r>
            <a:r>
              <a:rPr lang="en-US" b="1" dirty="0" err="1" smtClean="0"/>
              <a:t>prelacteal</a:t>
            </a:r>
            <a:r>
              <a:rPr lang="en-US" b="1" dirty="0" smtClean="0"/>
              <a:t> feed</a:t>
            </a:r>
            <a:r>
              <a:rPr lang="en-US" dirty="0" smtClean="0"/>
              <a:t>),</a:t>
            </a:r>
            <a:r>
              <a:rPr lang="en-US" b="1" dirty="0" smtClean="0"/>
              <a:t> </a:t>
            </a:r>
            <a:r>
              <a:rPr lang="en-US" dirty="0" smtClean="0"/>
              <a:t>although this is not recommended.</a:t>
            </a:r>
          </a:p>
          <a:p>
            <a:pPr marL="461963" indent="-461963">
              <a:spcBef>
                <a:spcPct val="100000"/>
              </a:spcBef>
              <a:tabLst>
                <a:tab pos="457200" algn="l"/>
              </a:tabLst>
            </a:pPr>
            <a:r>
              <a:rPr lang="en-US" b="1" dirty="0" smtClean="0"/>
              <a:t>97% </a:t>
            </a:r>
            <a:r>
              <a:rPr lang="en-US" dirty="0" smtClean="0"/>
              <a:t>of infants are </a:t>
            </a:r>
            <a:r>
              <a:rPr lang="en-US" b="1" dirty="0" smtClean="0"/>
              <a:t>ever breastfed</a:t>
            </a:r>
            <a:r>
              <a:rPr lang="en-US" dirty="0" smtClean="0"/>
              <a:t>.</a:t>
            </a:r>
          </a:p>
          <a:p>
            <a:pPr marL="461963" indent="-461963">
              <a:spcBef>
                <a:spcPct val="100000"/>
              </a:spcBef>
              <a:buNone/>
              <a:tabLst>
                <a:tab pos="457200" algn="l"/>
              </a:tabLst>
            </a:pPr>
            <a:endParaRPr lang="en-US"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a:noFill/>
        </p:spPr>
        <p:txBody>
          <a:bodyPr>
            <a:normAutofit/>
          </a:bodyPr>
          <a:lstStyle/>
          <a:p>
            <a:r>
              <a:rPr lang="en-US" sz="3600" dirty="0" smtClean="0"/>
              <a:t>Duration of Breastfeeding</a:t>
            </a:r>
            <a:endParaRPr lang="en-US" sz="3600" dirty="0"/>
          </a:p>
        </p:txBody>
      </p:sp>
      <p:graphicFrame>
        <p:nvGraphicFramePr>
          <p:cNvPr id="4" name="Content Placeholder 3"/>
          <p:cNvGraphicFramePr>
            <a:graphicFrameLocks noGrp="1"/>
          </p:cNvGraphicFramePr>
          <p:nvPr>
            <p:ph idx="1"/>
          </p:nvPr>
        </p:nvGraphicFramePr>
        <p:xfrm>
          <a:off x="304800" y="1828800"/>
          <a:ext cx="8534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3886200" cy="923330"/>
          </a:xfrm>
          <a:prstGeom prst="rect">
            <a:avLst/>
          </a:prstGeom>
          <a:noFill/>
        </p:spPr>
        <p:txBody>
          <a:bodyPr wrap="square" rtlCol="0">
            <a:spAutoFit/>
          </a:bodyPr>
          <a:lstStyle/>
          <a:p>
            <a:r>
              <a:rPr lang="en-US" i="1" dirty="0" smtClean="0"/>
              <a:t>Median duration of breastfeeding in months among children born in the last 3 years</a:t>
            </a:r>
            <a:endParaRPr lang="en-US" i="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a:noFill/>
        </p:spPr>
        <p:txBody>
          <a:bodyPr>
            <a:normAutofit/>
          </a:bodyPr>
          <a:lstStyle/>
          <a:p>
            <a:r>
              <a:rPr lang="en-US" sz="3600" dirty="0" smtClean="0"/>
              <a:t>How does Tanzania Compare?</a:t>
            </a:r>
            <a:endParaRPr lang="en-US" sz="3600" dirty="0"/>
          </a:p>
        </p:txBody>
      </p:sp>
      <p:graphicFrame>
        <p:nvGraphicFramePr>
          <p:cNvPr id="4" name="Content Placeholder 4"/>
          <p:cNvGraphicFramePr>
            <a:graphicFrameLocks noGrp="1"/>
          </p:cNvGraphicFramePr>
          <p:nvPr>
            <p:ph idx="1"/>
          </p:nvPr>
        </p:nvGraphicFramePr>
        <p:xfrm>
          <a:off x="457200" y="1143000"/>
          <a:ext cx="8686800" cy="48307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514600" y="6096000"/>
            <a:ext cx="4800600" cy="369332"/>
          </a:xfrm>
          <a:prstGeom prst="rect">
            <a:avLst/>
          </a:prstGeom>
          <a:noFill/>
        </p:spPr>
        <p:txBody>
          <a:bodyPr wrap="square" rtlCol="0">
            <a:spAutoFit/>
          </a:bodyPr>
          <a:lstStyle/>
          <a:p>
            <a:r>
              <a:rPr lang="en-US" b="1" i="1" dirty="0" smtClean="0"/>
              <a:t>Median duration of any breastfeeding in months</a:t>
            </a:r>
            <a:endParaRPr lang="en-US" b="1" i="1" dirty="0"/>
          </a:p>
        </p:txBody>
      </p:sp>
      <p:sp>
        <p:nvSpPr>
          <p:cNvPr id="6" name="Left Arrow 5"/>
          <p:cNvSpPr/>
          <p:nvPr/>
        </p:nvSpPr>
        <p:spPr>
          <a:xfrm>
            <a:off x="8001000" y="2895600"/>
            <a:ext cx="762000" cy="381001"/>
          </a:xfrm>
          <a:prstGeom prst="leftArrow">
            <a:avLst/>
          </a:prstGeom>
          <a:solidFill>
            <a:schemeClr val="accent5">
              <a:lumMod val="75000"/>
            </a:schemeClr>
          </a:solidFill>
        </p:spPr>
        <p:style>
          <a:lnRef idx="0">
            <a:schemeClr val="accent1"/>
          </a:lnRef>
          <a:fillRef idx="3">
            <a:schemeClr val="accent1"/>
          </a:fillRef>
          <a:effectRef idx="3">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Exclusive Breastfeeding</a:t>
            </a:r>
            <a:endParaRPr lang="en-US" sz="3600" dirty="0"/>
          </a:p>
        </p:txBody>
      </p:sp>
      <p:sp>
        <p:nvSpPr>
          <p:cNvPr id="3" name="Content Placeholder 2"/>
          <p:cNvSpPr>
            <a:spLocks noGrp="1"/>
          </p:cNvSpPr>
          <p:nvPr>
            <p:ph idx="1"/>
          </p:nvPr>
        </p:nvSpPr>
        <p:spPr/>
        <p:txBody>
          <a:bodyPr>
            <a:normAutofit/>
          </a:bodyPr>
          <a:lstStyle/>
          <a:p>
            <a:pPr marL="461963" indent="-461963">
              <a:lnSpc>
                <a:spcPct val="90000"/>
              </a:lnSpc>
              <a:spcBef>
                <a:spcPct val="100000"/>
              </a:spcBef>
              <a:defRPr/>
            </a:pPr>
            <a:r>
              <a:rPr lang="en-US" sz="2800" dirty="0"/>
              <a:t>Children who receive </a:t>
            </a:r>
            <a:r>
              <a:rPr lang="en-US" sz="2800" b="1" dirty="0"/>
              <a:t>only</a:t>
            </a:r>
            <a:r>
              <a:rPr lang="en-US" sz="2800" dirty="0"/>
              <a:t> breast milk </a:t>
            </a:r>
            <a:r>
              <a:rPr lang="en-US" sz="2800" dirty="0" smtClean="0"/>
              <a:t>and no other foods or liquids, even water, are </a:t>
            </a:r>
            <a:r>
              <a:rPr lang="en-US" sz="2800" dirty="0"/>
              <a:t>considered </a:t>
            </a:r>
            <a:r>
              <a:rPr lang="en-US" sz="2800" b="1" dirty="0"/>
              <a:t>exclusively breastfed</a:t>
            </a:r>
            <a:r>
              <a:rPr lang="en-US" sz="2800" dirty="0"/>
              <a:t>.</a:t>
            </a:r>
          </a:p>
          <a:p>
            <a:pPr marL="461963" indent="-461963">
              <a:lnSpc>
                <a:spcPct val="90000"/>
              </a:lnSpc>
              <a:spcBef>
                <a:spcPct val="100000"/>
              </a:spcBef>
              <a:defRPr/>
            </a:pPr>
            <a:r>
              <a:rPr lang="en-US" sz="2800" dirty="0"/>
              <a:t>Exclusive breastfeeding is recommended for the first </a:t>
            </a:r>
            <a:r>
              <a:rPr lang="en-US" sz="2800" b="1" dirty="0"/>
              <a:t>6 months of life</a:t>
            </a:r>
            <a:r>
              <a:rPr lang="en-US" sz="2800" dirty="0"/>
              <a:t>, since breast milk contains all the nutrients that a baby needs.</a:t>
            </a:r>
          </a:p>
          <a:p>
            <a:pPr marL="461963" indent="-461963">
              <a:lnSpc>
                <a:spcPct val="90000"/>
              </a:lnSpc>
              <a:spcBef>
                <a:spcPct val="100000"/>
              </a:spcBef>
              <a:defRPr/>
            </a:pPr>
            <a:r>
              <a:rPr lang="en-US" sz="2800" b="1" dirty="0"/>
              <a:t>Antibodies </a:t>
            </a:r>
            <a:r>
              <a:rPr lang="en-US" sz="2800" dirty="0"/>
              <a:t>in breast milk provide </a:t>
            </a:r>
            <a:r>
              <a:rPr lang="en-US" sz="2800" b="1" dirty="0"/>
              <a:t>immunity</a:t>
            </a:r>
            <a:r>
              <a:rPr lang="en-US" sz="2800" dirty="0"/>
              <a:t> to disease.</a:t>
            </a:r>
          </a:p>
          <a:p>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dirty="0" smtClean="0"/>
              <a:t>Exclusive Breastfeeding by Age</a:t>
            </a:r>
            <a:endParaRPr lang="en-US" sz="3600" dirty="0"/>
          </a:p>
        </p:txBody>
      </p:sp>
      <p:graphicFrame>
        <p:nvGraphicFramePr>
          <p:cNvPr id="4" name="Content Placeholder 3"/>
          <p:cNvGraphicFramePr>
            <a:graphicFrameLocks noGrp="1"/>
          </p:cNvGraphicFramePr>
          <p:nvPr>
            <p:ph idx="1"/>
          </p:nvPr>
        </p:nvGraphicFramePr>
        <p:xfrm>
          <a:off x="381000" y="1600200"/>
          <a:ext cx="8458200" cy="44957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3886200" y="6153090"/>
            <a:ext cx="1828800" cy="400110"/>
          </a:xfrm>
          <a:prstGeom prst="rect">
            <a:avLst/>
          </a:prstGeom>
          <a:noFill/>
        </p:spPr>
        <p:txBody>
          <a:bodyPr wrap="square" rtlCol="0">
            <a:spAutoFit/>
          </a:bodyPr>
          <a:lstStyle/>
          <a:p>
            <a:pPr algn="ctr"/>
            <a:r>
              <a:rPr lang="en-US" sz="2000" b="1" dirty="0" smtClean="0"/>
              <a:t>Age in months</a:t>
            </a:r>
            <a:endParaRPr lang="en-US" sz="2000" b="1" dirty="0"/>
          </a:p>
        </p:txBody>
      </p:sp>
      <p:sp>
        <p:nvSpPr>
          <p:cNvPr id="6" name="TextBox 5"/>
          <p:cNvSpPr txBox="1"/>
          <p:nvPr/>
        </p:nvSpPr>
        <p:spPr>
          <a:xfrm>
            <a:off x="5715000" y="1676400"/>
            <a:ext cx="2743200" cy="646331"/>
          </a:xfrm>
          <a:prstGeom prst="rect">
            <a:avLst/>
          </a:prstGeom>
          <a:noFill/>
        </p:spPr>
        <p:txBody>
          <a:bodyPr wrap="square" rtlCol="0">
            <a:spAutoFit/>
          </a:bodyPr>
          <a:lstStyle/>
          <a:p>
            <a:r>
              <a:rPr lang="en-US" i="1" dirty="0" smtClean="0"/>
              <a:t>Percent of children exclusively breastfed</a:t>
            </a:r>
            <a:endParaRPr lang="en-US"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914400"/>
          </a:xfrm>
        </p:spPr>
        <p:txBody>
          <a:bodyPr>
            <a:normAutofit/>
          </a:bodyPr>
          <a:lstStyle/>
          <a:p>
            <a:r>
              <a:rPr lang="en-US" sz="3600" dirty="0" smtClean="0"/>
              <a:t>Breastfeeding Status Under 6 Months</a:t>
            </a:r>
            <a:endParaRPr lang="en-US" sz="3600" dirty="0"/>
          </a:p>
        </p:txBody>
      </p:sp>
      <p:graphicFrame>
        <p:nvGraphicFramePr>
          <p:cNvPr id="6" name="Content Placeholder 5"/>
          <p:cNvGraphicFramePr>
            <a:graphicFrameLocks noGrp="1"/>
          </p:cNvGraphicFramePr>
          <p:nvPr>
            <p:ph idx="1"/>
          </p:nvPr>
        </p:nvGraphicFramePr>
        <p:xfrm>
          <a:off x="457200" y="1066800"/>
          <a:ext cx="8915400" cy="5791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Complementary Foods</a:t>
            </a:r>
            <a:endParaRPr lang="en-US" sz="3600" dirty="0"/>
          </a:p>
        </p:txBody>
      </p:sp>
      <p:sp>
        <p:nvSpPr>
          <p:cNvPr id="3" name="Content Placeholder 2"/>
          <p:cNvSpPr>
            <a:spLocks noGrp="1"/>
          </p:cNvSpPr>
          <p:nvPr>
            <p:ph idx="1"/>
          </p:nvPr>
        </p:nvSpPr>
        <p:spPr/>
        <p:txBody>
          <a:bodyPr>
            <a:normAutofit/>
          </a:bodyPr>
          <a:lstStyle/>
          <a:p>
            <a:pPr marL="461963" indent="-461963">
              <a:lnSpc>
                <a:spcPct val="80000"/>
              </a:lnSpc>
              <a:spcBef>
                <a:spcPct val="100000"/>
              </a:spcBef>
            </a:pPr>
            <a:r>
              <a:rPr lang="en-US" sz="2800" dirty="0" smtClean="0"/>
              <a:t>Introduction of complementary foods before age </a:t>
            </a:r>
            <a:r>
              <a:rPr lang="en-US" sz="2800" b="1" dirty="0" smtClean="0"/>
              <a:t>6 months</a:t>
            </a:r>
            <a:r>
              <a:rPr lang="en-US" sz="2800" dirty="0" smtClean="0"/>
              <a:t> is discouraged.</a:t>
            </a:r>
          </a:p>
          <a:p>
            <a:pPr marL="461963" indent="-461963">
              <a:lnSpc>
                <a:spcPct val="80000"/>
              </a:lnSpc>
              <a:spcBef>
                <a:spcPct val="100000"/>
              </a:spcBef>
            </a:pPr>
            <a:r>
              <a:rPr lang="en-US" sz="2800" dirty="0" smtClean="0"/>
              <a:t>After </a:t>
            </a:r>
            <a:r>
              <a:rPr lang="en-US" sz="2800" b="1" dirty="0" smtClean="0"/>
              <a:t>6 months</a:t>
            </a:r>
            <a:r>
              <a:rPr lang="en-US" sz="2800" dirty="0" smtClean="0"/>
              <a:t>, complementary foods should be introduced.</a:t>
            </a:r>
          </a:p>
          <a:p>
            <a:pPr marL="461963" indent="-461963">
              <a:lnSpc>
                <a:spcPct val="80000"/>
              </a:lnSpc>
              <a:spcBef>
                <a:spcPct val="100000"/>
              </a:spcBef>
            </a:pPr>
            <a:r>
              <a:rPr lang="en-US" sz="2800" b="1" dirty="0" smtClean="0"/>
              <a:t>37%</a:t>
            </a:r>
            <a:r>
              <a:rPr lang="en-US" sz="2800" dirty="0" smtClean="0"/>
              <a:t> of children under 6 months are already consuming solid or mushy food.</a:t>
            </a:r>
          </a:p>
          <a:p>
            <a:pPr marL="461963" indent="-461963">
              <a:lnSpc>
                <a:spcPct val="80000"/>
              </a:lnSpc>
              <a:spcBef>
                <a:spcPct val="100000"/>
              </a:spcBef>
            </a:pPr>
            <a:r>
              <a:rPr lang="en-US" sz="2800" b="1" dirty="0" smtClean="0"/>
              <a:t>93%</a:t>
            </a:r>
            <a:r>
              <a:rPr lang="en-US" sz="2800" dirty="0" smtClean="0"/>
              <a:t> of children age 6-9 months consume solid or mushy food.</a:t>
            </a:r>
          </a:p>
          <a:p>
            <a:endParaRPr lang="en-US"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Tanz 2010">
      <a:dk1>
        <a:srgbClr val="000000"/>
      </a:dk1>
      <a:lt1>
        <a:sysClr val="window" lastClr="FFFFFF"/>
      </a:lt1>
      <a:dk2>
        <a:srgbClr val="EFC378"/>
      </a:dk2>
      <a:lt2>
        <a:srgbClr val="538490"/>
      </a:lt2>
      <a:accent1>
        <a:srgbClr val="C09C64"/>
      </a:accent1>
      <a:accent2>
        <a:srgbClr val="6E8781"/>
      </a:accent2>
      <a:accent3>
        <a:srgbClr val="434244"/>
      </a:accent3>
      <a:accent4>
        <a:srgbClr val="165E67"/>
      </a:accent4>
      <a:accent5>
        <a:srgbClr val="FFDFB4"/>
      </a:accent5>
      <a:accent6>
        <a:srgbClr val="0033CC"/>
      </a:accent6>
      <a:hlink>
        <a:srgbClr val="00808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Tanz 2010">
      <a:dk1>
        <a:srgbClr val="000000"/>
      </a:dk1>
      <a:lt1>
        <a:sysClr val="window" lastClr="FFFFFF"/>
      </a:lt1>
      <a:dk2>
        <a:srgbClr val="EFC378"/>
      </a:dk2>
      <a:lt2>
        <a:srgbClr val="538490"/>
      </a:lt2>
      <a:accent1>
        <a:srgbClr val="C09C64"/>
      </a:accent1>
      <a:accent2>
        <a:srgbClr val="6E8781"/>
      </a:accent2>
      <a:accent3>
        <a:srgbClr val="434244"/>
      </a:accent3>
      <a:accent4>
        <a:srgbClr val="165E67"/>
      </a:accent4>
      <a:accent5>
        <a:srgbClr val="FFDFB4"/>
      </a:accent5>
      <a:accent6>
        <a:srgbClr val="0033CC"/>
      </a:accent6>
      <a:hlink>
        <a:srgbClr val="00808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3745</TotalTime>
  <Words>1548</Words>
  <Application>Microsoft Office PowerPoint</Application>
  <PresentationFormat>On-screen Show (4:3)</PresentationFormat>
  <Paragraphs>357</Paragraphs>
  <Slides>29</Slides>
  <Notes>19</Notes>
  <HiddenSlides>0</HiddenSlides>
  <MMClips>0</MMClips>
  <ScaleCrop>false</ScaleCrop>
  <HeadingPairs>
    <vt:vector size="4" baseType="variant">
      <vt:variant>
        <vt:lpstr>Theme</vt:lpstr>
      </vt:variant>
      <vt:variant>
        <vt:i4>2</vt:i4>
      </vt:variant>
      <vt:variant>
        <vt:lpstr>Slide Titles</vt:lpstr>
      </vt:variant>
      <vt:variant>
        <vt:i4>29</vt:i4>
      </vt:variant>
    </vt:vector>
  </HeadingPairs>
  <TitlesOfParts>
    <vt:vector size="31" baseType="lpstr">
      <vt:lpstr>Office Theme</vt:lpstr>
      <vt:lpstr>Custom Design</vt:lpstr>
      <vt:lpstr>Nutrition</vt:lpstr>
      <vt:lpstr>Slide 2</vt:lpstr>
      <vt:lpstr>Early Breastfeeding</vt:lpstr>
      <vt:lpstr>Duration of Breastfeeding</vt:lpstr>
      <vt:lpstr>How does Tanzania Compare?</vt:lpstr>
      <vt:lpstr>Exclusive Breastfeeding</vt:lpstr>
      <vt:lpstr>Exclusive Breastfeeding by Age</vt:lpstr>
      <vt:lpstr>Breastfeeding Status Under 6 Months</vt:lpstr>
      <vt:lpstr>Complementary Foods</vt:lpstr>
      <vt:lpstr>IYCF Practices</vt:lpstr>
      <vt:lpstr>IYCF Practices</vt:lpstr>
      <vt:lpstr>Slide 12</vt:lpstr>
      <vt:lpstr>Vitamin A and Iron Intake among Children</vt:lpstr>
      <vt:lpstr>Vitamin A and Iron Intake among Mothers</vt:lpstr>
      <vt:lpstr>Slide 15</vt:lpstr>
      <vt:lpstr>Nutritional Status of Children</vt:lpstr>
      <vt:lpstr>Slide 17</vt:lpstr>
      <vt:lpstr>Slide 18</vt:lpstr>
      <vt:lpstr>Nutritional Status of Women</vt:lpstr>
      <vt:lpstr>Slide 20</vt:lpstr>
      <vt:lpstr>Slide 21</vt:lpstr>
      <vt:lpstr>Anaemia Testing</vt:lpstr>
      <vt:lpstr>Anaemia in Children</vt:lpstr>
      <vt:lpstr>Slide 24</vt:lpstr>
      <vt:lpstr>Trends in Anaemia in Children</vt:lpstr>
      <vt:lpstr>Anaemia in Women</vt:lpstr>
      <vt:lpstr>Slide 27</vt:lpstr>
      <vt:lpstr>Trends in Anaemia in Women</vt:lpstr>
      <vt:lpstr>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 Health</dc:title>
  <dc:creator>Erica.Nybro</dc:creator>
  <cp:lastModifiedBy>Administrator</cp:lastModifiedBy>
  <cp:revision>219</cp:revision>
  <dcterms:created xsi:type="dcterms:W3CDTF">2008-03-12T14:50:32Z</dcterms:created>
  <dcterms:modified xsi:type="dcterms:W3CDTF">2012-05-09T21:12:55Z</dcterms:modified>
</cp:coreProperties>
</file>