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307" r:id="rId11"/>
    <p:sldId id="268" r:id="rId12"/>
    <p:sldId id="270" r:id="rId13"/>
    <p:sldId id="271" r:id="rId14"/>
    <p:sldId id="265" r:id="rId15"/>
    <p:sldId id="273" r:id="rId16"/>
    <p:sldId id="274" r:id="rId17"/>
    <p:sldId id="266" r:id="rId18"/>
    <p:sldId id="275" r:id="rId19"/>
    <p:sldId id="306" r:id="rId20"/>
    <p:sldId id="277" r:id="rId21"/>
    <p:sldId id="285" r:id="rId22"/>
    <p:sldId id="286" r:id="rId23"/>
    <p:sldId id="288" r:id="rId24"/>
    <p:sldId id="290" r:id="rId25"/>
    <p:sldId id="294" r:id="rId26"/>
    <p:sldId id="295" r:id="rId27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277" autoAdjust="0"/>
  </p:normalViewPr>
  <p:slideViewPr>
    <p:cSldViewPr>
      <p:cViewPr varScale="1">
        <p:scale>
          <a:sx n="77" d="100"/>
          <a:sy n="77" d="100"/>
        </p:scale>
        <p:origin x="-3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98E-2"/>
          <c:y val="0.13762865071842925"/>
          <c:w val="0.96604938271604934"/>
          <c:h val="0.6797634353923405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43.2</c:v>
                </c:pt>
                <c:pt idx="1">
                  <c:v>48.1</c:v>
                </c:pt>
                <c:pt idx="2">
                  <c:v>37.9</c:v>
                </c:pt>
                <c:pt idx="3">
                  <c:v>40.300000000000004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62.2</c:v>
                </c:pt>
                <c:pt idx="1">
                  <c:v>66.5</c:v>
                </c:pt>
                <c:pt idx="2">
                  <c:v>56.2</c:v>
                </c:pt>
                <c:pt idx="3">
                  <c:v>57.6</c:v>
                </c:pt>
              </c:numCache>
            </c:numRef>
          </c:val>
        </c:ser>
        <c:dLbls>
          <c:showVal val="1"/>
        </c:dLbls>
        <c:gapWidth val="75"/>
        <c:overlap val="-5"/>
        <c:axId val="106992768"/>
        <c:axId val="106994304"/>
      </c:barChart>
      <c:catAx>
        <c:axId val="106992768"/>
        <c:scaling>
          <c:orientation val="minMax"/>
        </c:scaling>
        <c:axPos val="b"/>
        <c:majorTickMark val="none"/>
        <c:tickLblPos val="nextTo"/>
        <c:crossAx val="106994304"/>
        <c:crosses val="autoZero"/>
        <c:auto val="1"/>
        <c:lblAlgn val="ctr"/>
        <c:lblOffset val="100"/>
      </c:catAx>
      <c:valAx>
        <c:axId val="106994304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0699276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929824561403513E-2"/>
          <c:y val="1.698927594972861E-2"/>
          <c:w val="0.6259170842281091"/>
          <c:h val="0.84592666280919382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Not previously tested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87.3</c:v>
                </c:pt>
                <c:pt idx="1">
                  <c:v>91.7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Previously tested, did not receive last result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3.3</c:v>
                </c:pt>
                <c:pt idx="1">
                  <c:v>1.3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Previously tested, received last result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9.4</c:v>
                </c:pt>
                <c:pt idx="1">
                  <c:v>7</c:v>
                </c:pt>
              </c:numCache>
            </c:numRef>
          </c:val>
        </c:ser>
        <c:dLbls>
          <c:showVal val="1"/>
        </c:dLbls>
        <c:gapWidth val="95"/>
        <c:overlap val="100"/>
        <c:axId val="117729536"/>
        <c:axId val="117782400"/>
      </c:barChart>
      <c:catAx>
        <c:axId val="117729536"/>
        <c:scaling>
          <c:orientation val="minMax"/>
        </c:scaling>
        <c:axPos val="b"/>
        <c:majorTickMark val="none"/>
        <c:tickLblPos val="nextTo"/>
        <c:crossAx val="117782400"/>
        <c:crosses val="autoZero"/>
        <c:auto val="1"/>
        <c:lblAlgn val="ctr"/>
        <c:lblOffset val="100"/>
      </c:catAx>
      <c:valAx>
        <c:axId val="117782400"/>
        <c:scaling>
          <c:orientation val="minMax"/>
        </c:scaling>
        <c:delete val="1"/>
        <c:axPos val="l"/>
        <c:numFmt formatCode="0" sourceLinked="1"/>
        <c:tickLblPos val="none"/>
        <c:crossAx val="1177295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4180259704379228"/>
          <c:y val="0.24836147698375738"/>
          <c:w val="0.3581974029562095"/>
          <c:h val="0.4795186524249582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157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17.2</c:v>
                </c:pt>
                <c:pt idx="1">
                  <c:v>27.6</c:v>
                </c:pt>
                <c:pt idx="2">
                  <c:v>8.8000000000000007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27.6</c:v>
                </c:pt>
                <c:pt idx="1">
                  <c:v>39.5</c:v>
                </c:pt>
                <c:pt idx="2">
                  <c:v>15.3</c:v>
                </c:pt>
              </c:numCache>
            </c:numRef>
          </c:val>
        </c:ser>
        <c:dLbls>
          <c:showVal val="1"/>
        </c:dLbls>
        <c:gapWidth val="75"/>
        <c:overlap val="-5"/>
        <c:axId val="89006080"/>
        <c:axId val="89007616"/>
      </c:barChart>
      <c:catAx>
        <c:axId val="89006080"/>
        <c:scaling>
          <c:orientation val="minMax"/>
        </c:scaling>
        <c:axPos val="b"/>
        <c:majorTickMark val="none"/>
        <c:tickLblPos val="nextTo"/>
        <c:crossAx val="89007616"/>
        <c:crosses val="autoZero"/>
        <c:auto val="1"/>
        <c:lblAlgn val="ctr"/>
        <c:lblOffset val="100"/>
      </c:catAx>
      <c:valAx>
        <c:axId val="89007616"/>
        <c:scaling>
          <c:orientation val="minMax"/>
          <c:min val="0"/>
        </c:scaling>
        <c:delete val="1"/>
        <c:axPos val="l"/>
        <c:numFmt formatCode="0" sourceLinked="1"/>
        <c:tickLblPos val="none"/>
        <c:crossAx val="89006080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8.4660214853722854E-2"/>
          <c:w val="0.94598765432098764"/>
          <c:h val="0.7394693681764515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51.2</c:v>
                </c:pt>
                <c:pt idx="1">
                  <c:v>9.2000000000000011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49.7</c:v>
                </c:pt>
                <c:pt idx="1">
                  <c:v>19.600000000000001</c:v>
                </c:pt>
              </c:numCache>
            </c:numRef>
          </c:val>
        </c:ser>
        <c:dLbls>
          <c:showVal val="1"/>
        </c:dLbls>
        <c:gapWidth val="75"/>
        <c:overlap val="-5"/>
        <c:axId val="89062400"/>
        <c:axId val="89400064"/>
      </c:barChart>
      <c:catAx>
        <c:axId val="89062400"/>
        <c:scaling>
          <c:orientation val="minMax"/>
        </c:scaling>
        <c:axPos val="b"/>
        <c:majorTickMark val="none"/>
        <c:tickLblPos val="nextTo"/>
        <c:crossAx val="89400064"/>
        <c:crosses val="autoZero"/>
        <c:auto val="1"/>
        <c:lblAlgn val="ctr"/>
        <c:lblOffset val="100"/>
      </c:catAx>
      <c:valAx>
        <c:axId val="89400064"/>
        <c:scaling>
          <c:orientation val="minMax"/>
          <c:min val="0"/>
        </c:scaling>
        <c:delete val="1"/>
        <c:axPos val="l"/>
        <c:numFmt formatCode="0" sourceLinked="1"/>
        <c:tickLblPos val="none"/>
        <c:crossAx val="8906240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2301363371245301"/>
          <c:y val="1.6836195965366927E-2"/>
          <c:w val="0.36631841158744094"/>
          <c:h val="0.10846972253468323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18E-2"/>
          <c:y val="0.25185601384721901"/>
          <c:w val="0.96604938271604934"/>
          <c:h val="0.6087519937745853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4.4000000000000004</c:v>
                </c:pt>
                <c:pt idx="1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0.70000000000000029</c:v>
                </c:pt>
                <c:pt idx="1">
                  <c:v>2.9</c:v>
                </c:pt>
              </c:numCache>
            </c:numRef>
          </c:val>
        </c:ser>
        <c:dLbls>
          <c:showVal val="1"/>
        </c:dLbls>
        <c:gapWidth val="75"/>
        <c:overlap val="-5"/>
        <c:axId val="89425792"/>
        <c:axId val="89427328"/>
      </c:barChart>
      <c:catAx>
        <c:axId val="89425792"/>
        <c:scaling>
          <c:orientation val="minMax"/>
        </c:scaling>
        <c:axPos val="b"/>
        <c:majorTickMark val="none"/>
        <c:tickLblPos val="nextTo"/>
        <c:crossAx val="89427328"/>
        <c:crosses val="autoZero"/>
        <c:auto val="1"/>
        <c:lblAlgn val="ctr"/>
        <c:lblOffset val="100"/>
      </c:catAx>
      <c:valAx>
        <c:axId val="89427328"/>
        <c:scaling>
          <c:orientation val="minMax"/>
        </c:scaling>
        <c:delete val="1"/>
        <c:axPos val="l"/>
        <c:numFmt formatCode="0" sourceLinked="1"/>
        <c:tickLblPos val="none"/>
        <c:crossAx val="89425792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293"/>
          <c:w val="0.94598765432098764"/>
          <c:h val="0.6499474362130482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27.6</c:v>
                </c:pt>
                <c:pt idx="1">
                  <c:v>44.5</c:v>
                </c:pt>
                <c:pt idx="2">
                  <c:v>66.3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44.4</c:v>
                </c:pt>
                <c:pt idx="1">
                  <c:v>48.4</c:v>
                </c:pt>
                <c:pt idx="2">
                  <c:v>74.3</c:v>
                </c:pt>
              </c:numCache>
            </c:numRef>
          </c:val>
        </c:ser>
        <c:dLbls>
          <c:showVal val="1"/>
        </c:dLbls>
        <c:gapWidth val="75"/>
        <c:overlap val="-5"/>
        <c:axId val="112586752"/>
        <c:axId val="112588288"/>
      </c:barChart>
      <c:catAx>
        <c:axId val="112586752"/>
        <c:scaling>
          <c:orientation val="minMax"/>
        </c:scaling>
        <c:axPos val="b"/>
        <c:majorTickMark val="none"/>
        <c:tickLblPos val="nextTo"/>
        <c:crossAx val="112588288"/>
        <c:crosses val="autoZero"/>
        <c:auto val="1"/>
        <c:lblAlgn val="ctr"/>
        <c:lblOffset val="100"/>
      </c:catAx>
      <c:valAx>
        <c:axId val="112588288"/>
        <c:scaling>
          <c:orientation val="minMax"/>
        </c:scaling>
        <c:delete val="1"/>
        <c:axPos val="l"/>
        <c:numFmt formatCode="0" sourceLinked="1"/>
        <c:tickLblPos val="none"/>
        <c:crossAx val="11258675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drugs during pregnancy</c:v>
                </c:pt>
                <c:pt idx="2">
                  <c:v>HIV can be transmitted by breastfeeding AND risk can be reduced with drugs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44.6</c:v>
                </c:pt>
                <c:pt idx="1">
                  <c:v>14.2</c:v>
                </c:pt>
                <c:pt idx="2">
                  <c:v>12.6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drugs during pregnancy</c:v>
                </c:pt>
                <c:pt idx="2">
                  <c:v>HIV can be transmitted by breastfeeding AND risk can be reduced with drugs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50.2</c:v>
                </c:pt>
                <c:pt idx="1">
                  <c:v>24</c:v>
                </c:pt>
                <c:pt idx="2">
                  <c:v>19.8</c:v>
                </c:pt>
              </c:numCache>
            </c:numRef>
          </c:val>
        </c:ser>
        <c:dLbls>
          <c:showVal val="1"/>
        </c:dLbls>
        <c:gapWidth val="75"/>
        <c:overlap val="-5"/>
        <c:axId val="114588672"/>
        <c:axId val="114594560"/>
      </c:barChart>
      <c:catAx>
        <c:axId val="114588672"/>
        <c:scaling>
          <c:orientation val="minMax"/>
        </c:scaling>
        <c:axPos val="b"/>
        <c:majorTickMark val="none"/>
        <c:tickLblPos val="nextTo"/>
        <c:crossAx val="114594560"/>
        <c:crosses val="autoZero"/>
        <c:auto val="1"/>
        <c:lblAlgn val="ctr"/>
        <c:lblOffset val="100"/>
      </c:catAx>
      <c:valAx>
        <c:axId val="114594560"/>
        <c:scaling>
          <c:orientation val="minMax"/>
        </c:scaling>
        <c:delete val="1"/>
        <c:axPos val="l"/>
        <c:numFmt formatCode="0" sourceLinked="1"/>
        <c:tickLblPos val="none"/>
        <c:crossAx val="11458867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 person cannot contract HIV by sharing food with a person who has HIV</c:v>
                </c:pt>
                <c:pt idx="1">
                  <c:v>HIV cannot be transmitted by supernatural means</c:v>
                </c:pt>
                <c:pt idx="2">
                  <c:v>HIV cannot be transmitted by mosquito bites</c:v>
                </c:pt>
                <c:pt idx="3">
                  <c:v>A healthy-looking person can have HIV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48.5</c:v>
                </c:pt>
                <c:pt idx="1">
                  <c:v>58.5</c:v>
                </c:pt>
                <c:pt idx="2">
                  <c:v>46.3</c:v>
                </c:pt>
                <c:pt idx="3">
                  <c:v>56.8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 person cannot contract HIV by sharing food with a person who has HIV</c:v>
                </c:pt>
                <c:pt idx="1">
                  <c:v>HIV cannot be transmitted by supernatural means</c:v>
                </c:pt>
                <c:pt idx="2">
                  <c:v>HIV cannot be transmitted by mosquito bites</c:v>
                </c:pt>
                <c:pt idx="3">
                  <c:v>A healthy-looking person can have HIV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36.300000000000004</c:v>
                </c:pt>
                <c:pt idx="1">
                  <c:v>40.800000000000004</c:v>
                </c:pt>
                <c:pt idx="2">
                  <c:v>33</c:v>
                </c:pt>
                <c:pt idx="3">
                  <c:v>37.4</c:v>
                </c:pt>
              </c:numCache>
            </c:numRef>
          </c:val>
        </c:ser>
        <c:dLbls>
          <c:showVal val="1"/>
        </c:dLbls>
        <c:gapWidth val="75"/>
        <c:overlap val="-5"/>
        <c:axId val="113101056"/>
        <c:axId val="114622464"/>
      </c:barChart>
      <c:catAx>
        <c:axId val="113101056"/>
        <c:scaling>
          <c:orientation val="minMax"/>
        </c:scaling>
        <c:axPos val="l"/>
        <c:majorTickMark val="none"/>
        <c:tickLblPos val="nextTo"/>
        <c:crossAx val="114622464"/>
        <c:crosses val="autoZero"/>
        <c:auto val="1"/>
        <c:lblAlgn val="ctr"/>
        <c:lblOffset val="100"/>
      </c:catAx>
      <c:valAx>
        <c:axId val="114622464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1131010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6631682863966326"/>
          <c:y val="3.3672391930733854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178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14</c:v>
                </c:pt>
                <c:pt idx="1">
                  <c:v>25.5</c:v>
                </c:pt>
                <c:pt idx="2">
                  <c:v>7.5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24.9</c:v>
                </c:pt>
                <c:pt idx="1">
                  <c:v>38.800000000000004</c:v>
                </c:pt>
                <c:pt idx="2">
                  <c:v>16.3</c:v>
                </c:pt>
              </c:numCache>
            </c:numRef>
          </c:val>
        </c:ser>
        <c:dLbls>
          <c:showVal val="1"/>
        </c:dLbls>
        <c:gapWidth val="75"/>
        <c:overlap val="-5"/>
        <c:axId val="114656384"/>
        <c:axId val="114657920"/>
      </c:barChart>
      <c:catAx>
        <c:axId val="114656384"/>
        <c:scaling>
          <c:orientation val="minMax"/>
        </c:scaling>
        <c:axPos val="b"/>
        <c:majorTickMark val="none"/>
        <c:tickLblPos val="nextTo"/>
        <c:crossAx val="114657920"/>
        <c:crosses val="autoZero"/>
        <c:auto val="1"/>
        <c:lblAlgn val="ctr"/>
        <c:lblOffset val="100"/>
      </c:catAx>
      <c:valAx>
        <c:axId val="114657920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465638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14.7</c:v>
                </c:pt>
                <c:pt idx="1">
                  <c:v>59.2</c:v>
                </c:pt>
                <c:pt idx="2">
                  <c:v>53</c:v>
                </c:pt>
                <c:pt idx="3">
                  <c:v>40.300000000000004</c:v>
                </c:pt>
                <c:pt idx="4">
                  <c:v>72.8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5.0999999999999996</c:v>
                </c:pt>
                <c:pt idx="1">
                  <c:v>61.3</c:v>
                </c:pt>
                <c:pt idx="2">
                  <c:v>30.7</c:v>
                </c:pt>
                <c:pt idx="3">
                  <c:v>20.100000000000001</c:v>
                </c:pt>
                <c:pt idx="4">
                  <c:v>49.1</c:v>
                </c:pt>
              </c:numCache>
            </c:numRef>
          </c:val>
        </c:ser>
        <c:dLbls>
          <c:showVal val="1"/>
        </c:dLbls>
        <c:gapWidth val="75"/>
        <c:overlap val="-5"/>
        <c:axId val="113205248"/>
        <c:axId val="113206784"/>
      </c:barChart>
      <c:catAx>
        <c:axId val="113205248"/>
        <c:scaling>
          <c:orientation val="minMax"/>
        </c:scaling>
        <c:axPos val="l"/>
        <c:numFmt formatCode="General" sourceLinked="1"/>
        <c:majorTickMark val="none"/>
        <c:tickLblPos val="nextTo"/>
        <c:crossAx val="113206784"/>
        <c:crosses val="autoZero"/>
        <c:auto val="1"/>
        <c:lblAlgn val="ctr"/>
        <c:lblOffset val="100"/>
      </c:catAx>
      <c:valAx>
        <c:axId val="113206784"/>
        <c:scaling>
          <c:orientation val="minMax"/>
        </c:scaling>
        <c:delete val="1"/>
        <c:axPos val="b"/>
        <c:numFmt formatCode="0" sourceLinked="1"/>
        <c:tickLblPos val="none"/>
        <c:crossAx val="1132052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6631682863966326"/>
          <c:y val="3.3672391930733854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Refusing to have sexual intercourse</c:v>
                </c:pt>
                <c:pt idx="1">
                  <c:v>Asking that they use a condom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62</c:v>
                </c:pt>
                <c:pt idx="1">
                  <c:v>55.5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Refusing to have sexual intercourse</c:v>
                </c:pt>
                <c:pt idx="1">
                  <c:v>Asking that they use a condom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75.599999999999994</c:v>
                </c:pt>
                <c:pt idx="1">
                  <c:v>74.8</c:v>
                </c:pt>
              </c:numCache>
            </c:numRef>
          </c:val>
        </c:ser>
        <c:dLbls>
          <c:showVal val="1"/>
        </c:dLbls>
        <c:gapWidth val="75"/>
        <c:overlap val="-5"/>
        <c:axId val="113310336"/>
        <c:axId val="114430336"/>
      </c:barChart>
      <c:catAx>
        <c:axId val="113310336"/>
        <c:scaling>
          <c:orientation val="minMax"/>
        </c:scaling>
        <c:axPos val="b"/>
        <c:majorTickMark val="none"/>
        <c:tickLblPos val="nextTo"/>
        <c:crossAx val="114430336"/>
        <c:crosses val="autoZero"/>
        <c:auto val="1"/>
        <c:lblAlgn val="ctr"/>
        <c:lblOffset val="100"/>
      </c:catAx>
      <c:valAx>
        <c:axId val="114430336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1331033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Children age 12-14 should be taught about using a condom to avoid AIDS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spPr>
              <a:solidFill>
                <a:schemeClr val="bg2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30.2</c:v>
                </c:pt>
                <c:pt idx="1">
                  <c:v>54.2</c:v>
                </c:pt>
              </c:numCache>
            </c:numRef>
          </c:val>
        </c:ser>
        <c:dLbls>
          <c:showVal val="1"/>
        </c:dLbls>
        <c:gapWidth val="125"/>
        <c:overlap val="-25"/>
        <c:axId val="114747264"/>
        <c:axId val="114748800"/>
      </c:barChart>
      <c:catAx>
        <c:axId val="114747264"/>
        <c:scaling>
          <c:orientation val="minMax"/>
        </c:scaling>
        <c:axPos val="b"/>
        <c:numFmt formatCode="General" sourceLinked="1"/>
        <c:majorTickMark val="none"/>
        <c:tickLblPos val="nextTo"/>
        <c:crossAx val="114748800"/>
        <c:crosses val="autoZero"/>
        <c:auto val="1"/>
        <c:lblAlgn val="ctr"/>
        <c:lblOffset val="100"/>
      </c:catAx>
      <c:valAx>
        <c:axId val="114748800"/>
        <c:scaling>
          <c:orientation val="minMax"/>
        </c:scaling>
        <c:delete val="1"/>
        <c:axPos val="l"/>
        <c:numFmt formatCode="0" sourceLinked="1"/>
        <c:tickLblPos val="none"/>
        <c:crossAx val="1147472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0740682414698161E-2"/>
          <c:y val="0.23224637681159468"/>
          <c:w val="0.97228398950131156"/>
          <c:h val="0.5823099014797062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past 12 months with a person who was neither a spouse nor who lived with them</c:v>
                </c:pt>
                <c:pt idx="1">
                  <c:v>Used a condom at last sex with that person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20.9</c:v>
                </c:pt>
                <c:pt idx="1">
                  <c:v>7.4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past 12 months with a person who was neither a spouse nor who lived with them</c:v>
                </c:pt>
                <c:pt idx="1">
                  <c:v>Used a condom at last sex with that person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44.8</c:v>
                </c:pt>
                <c:pt idx="1">
                  <c:v>22.1</c:v>
                </c:pt>
              </c:numCache>
            </c:numRef>
          </c:val>
        </c:ser>
        <c:dLbls>
          <c:showVal val="1"/>
        </c:dLbls>
        <c:gapWidth val="125"/>
        <c:overlap val="-10"/>
        <c:axId val="117133696"/>
        <c:axId val="117135232"/>
      </c:barChart>
      <c:catAx>
        <c:axId val="117133696"/>
        <c:scaling>
          <c:orientation val="minMax"/>
        </c:scaling>
        <c:axPos val="b"/>
        <c:majorTickMark val="none"/>
        <c:tickLblPos val="nextTo"/>
        <c:crossAx val="117135232"/>
        <c:crosses val="autoZero"/>
        <c:auto val="1"/>
        <c:lblAlgn val="ctr"/>
        <c:lblOffset val="100"/>
      </c:catAx>
      <c:valAx>
        <c:axId val="117135232"/>
        <c:scaling>
          <c:orientation val="minMax"/>
        </c:scaling>
        <c:delete val="1"/>
        <c:axPos val="l"/>
        <c:numFmt formatCode="0" sourceLinked="1"/>
        <c:tickLblPos val="none"/>
        <c:crossAx val="117133696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E9579-973C-4607-8B58-3D48D456866E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C01640-AAB0-4F5E-A526-96596747E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1FD55-DF0A-40F4-9C2F-77914D5686FC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B314A-779B-495F-B5E0-DD2567DD9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2583-4ECD-4E5F-8D2C-CC34CD01EF94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418A-EF82-4061-8168-C1E7D50E7553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6CA7-BDFA-4EA5-9BC8-84CFDD9144BB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5325C-BD9F-4113-B492-B45235B66EF6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505AF-2572-44B3-9DE6-F179A8E2285A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7786-BA70-4B5F-8DAD-B85B1F7284C8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0AE3-C7CB-4CC5-952C-A00AEA755DD7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4ACC9-2778-4DF3-8B29-1EC1D1BD9BB5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3CDE-98ED-44B2-A76C-6EA3EB3A3A3C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FF17-7204-4F40-AD58-7D30924E3BCD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8346-0738-406D-874E-ADADBB4E8283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9EE9E-C8D1-4BD8-88B4-843122A73E4E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/>
              <a:t>HIV/AIDS: Knowledge, Attitudes, and </a:t>
            </a:r>
            <a:r>
              <a:rPr lang="en-US" b="1" dirty="0" err="1" smtClean="0"/>
              <a:t>Behaviour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2008 Sierra Leone Demographic and Health Survey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" name="Picture 19" descr="Sierra-Leone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81200"/>
            <a:ext cx="9144000" cy="225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Comprehensive Knowledge of HIV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6764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5240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with comprehensive knowledge of HIV/AIDS*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6211669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 Comprehensive knowledge means knowing that consistent use of condoms during sexual intercourse and having just one uninfected partner can reduce the chances of contracting HIV, knowing that a healthy person can have HIV, and rejecting the two most common local misconceptions about HIV transmission and prevention.</a:t>
            </a:r>
            <a:endParaRPr lang="en-US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Accepting Attitudes Towards Those Living With HIV</a:t>
            </a:r>
            <a:endParaRPr lang="en-US" sz="32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457200" y="1143000"/>
          <a:ext cx="83058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343400" y="60198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women and men age 15-49 who have heard of HIV/AIDS, percentage expressing specific attitudes towards people living with HIV/AIDS</a:t>
            </a:r>
            <a:endParaRPr lang="en-US" sz="1600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Attitudes Towards Negotiating Safer Sex with Husband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6096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371600"/>
            <a:ext cx="2362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Percentage of women and men 15-49 who believe that, if a husband has a sexually transmitted infection, his wife is justified in:</a:t>
            </a:r>
            <a:endParaRPr lang="en-US" sz="1600" i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Attitudes about Condom Education</a:t>
            </a:r>
            <a:endParaRPr lang="en-US" sz="36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371600" y="1905000"/>
          <a:ext cx="68580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2895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Percentage of women and men 18-49 who agree that youth age 12-14 should be taught about using a condom to avoid HIV</a:t>
            </a:r>
            <a:endParaRPr lang="en-US" sz="1600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b="1" dirty="0" smtClean="0"/>
              <a:t>HIV-related </a:t>
            </a:r>
            <a:r>
              <a:rPr lang="en-US" b="1" dirty="0" err="1" smtClean="0"/>
              <a:t>Behaviour</a:t>
            </a:r>
            <a:endParaRPr lang="en-US" b="1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Multiple Sexual Partners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Among those who had sex in the year before the survey:</a:t>
            </a:r>
          </a:p>
          <a:p>
            <a:pPr lvl="1">
              <a:buClr>
                <a:schemeClr val="tx1"/>
              </a:buClr>
            </a:pPr>
            <a:r>
              <a:rPr lang="en-US" b="1" dirty="0" smtClean="0"/>
              <a:t>5%</a:t>
            </a:r>
            <a:r>
              <a:rPr lang="en-US" dirty="0" smtClean="0"/>
              <a:t> of women and </a:t>
            </a:r>
            <a:r>
              <a:rPr lang="en-US" b="1" dirty="0" smtClean="0"/>
              <a:t>21%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</a:t>
            </a:r>
          </a:p>
          <a:p>
            <a:r>
              <a:rPr lang="en-US" sz="2800" dirty="0" smtClean="0"/>
              <a:t>Over the course of their lifetimes:</a:t>
            </a:r>
          </a:p>
          <a:p>
            <a:pPr lvl="1">
              <a:buClr>
                <a:schemeClr val="tx1"/>
              </a:buClr>
            </a:pPr>
            <a:r>
              <a:rPr lang="en-US" b="1" dirty="0" smtClean="0"/>
              <a:t>Women</a:t>
            </a:r>
            <a:r>
              <a:rPr lang="en-US" dirty="0" smtClean="0"/>
              <a:t> had an average of </a:t>
            </a:r>
            <a:r>
              <a:rPr lang="en-US" b="1" dirty="0" smtClean="0"/>
              <a:t>2.2 </a:t>
            </a:r>
            <a:r>
              <a:rPr lang="en-US" dirty="0" smtClean="0"/>
              <a:t>sexual partners</a:t>
            </a:r>
          </a:p>
          <a:p>
            <a:pPr lvl="1">
              <a:buClr>
                <a:schemeClr val="tx1"/>
              </a:buClr>
            </a:pPr>
            <a:r>
              <a:rPr lang="en-US" b="1" dirty="0" smtClean="0"/>
              <a:t>Men</a:t>
            </a:r>
            <a:r>
              <a:rPr lang="en-US" dirty="0" smtClean="0"/>
              <a:t> had an average of </a:t>
            </a:r>
            <a:r>
              <a:rPr lang="en-US" b="1" dirty="0" smtClean="0"/>
              <a:t>7.1</a:t>
            </a:r>
            <a:r>
              <a:rPr lang="en-US" dirty="0" smtClean="0"/>
              <a:t> sexual partners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Higher-Risk Sex and Condom Use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1000" y="14478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and men 15-49</a:t>
            </a:r>
            <a:endParaRPr lang="en-US" i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b="1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66800" y="2133600"/>
            <a:ext cx="7162800" cy="1752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27% </a:t>
            </a:r>
            <a:r>
              <a:rPr lang="en-US" dirty="0" smtClean="0"/>
              <a:t>of women and </a:t>
            </a:r>
            <a:r>
              <a:rPr lang="en-US" b="1" dirty="0" smtClean="0"/>
              <a:t>33% </a:t>
            </a:r>
            <a:r>
              <a:rPr lang="en-US" dirty="0" smtClean="0"/>
              <a:t>of men </a:t>
            </a:r>
            <a:r>
              <a:rPr lang="en-US" b="1" dirty="0" smtClean="0"/>
              <a:t>know where to get an HIV test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Prior HIV Testing</a:t>
            </a:r>
            <a:endParaRPr lang="en-US" sz="3600" dirty="0"/>
          </a:p>
        </p:txBody>
      </p:sp>
      <p:graphicFrame>
        <p:nvGraphicFramePr>
          <p:cNvPr id="26" name="Content Placeholder 25"/>
          <p:cNvGraphicFramePr>
            <a:graphicFrameLocks noGrp="1"/>
          </p:cNvGraphicFramePr>
          <p:nvPr>
            <p:ph sz="half" idx="2"/>
          </p:nvPr>
        </p:nvGraphicFramePr>
        <p:xfrm>
          <a:off x="457200" y="1447800"/>
          <a:ext cx="83820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52400" y="11430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and men 15-49</a:t>
            </a:r>
            <a:endParaRPr lang="en-US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b="1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HIV Testing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09600" y="1524001"/>
            <a:ext cx="8001000" cy="4267200"/>
          </a:xfrm>
        </p:spPr>
        <p:txBody>
          <a:bodyPr>
            <a:normAutofit/>
          </a:bodyPr>
          <a:lstStyle/>
          <a:p>
            <a:r>
              <a:rPr lang="en-US" dirty="0" smtClean="0"/>
              <a:t>Testing is most common among those with more </a:t>
            </a:r>
            <a:r>
              <a:rPr lang="en-US" b="1" dirty="0" smtClean="0"/>
              <a:t>education</a:t>
            </a:r>
            <a:r>
              <a:rPr lang="en-US" dirty="0" smtClean="0"/>
              <a:t>, those living in the </a:t>
            </a:r>
            <a:r>
              <a:rPr lang="en-US" b="1" dirty="0" smtClean="0"/>
              <a:t>wealthiest households</a:t>
            </a:r>
            <a:r>
              <a:rPr lang="en-US" dirty="0" smtClean="0"/>
              <a:t>, and those in </a:t>
            </a:r>
            <a:r>
              <a:rPr lang="en-US" b="1" dirty="0" smtClean="0"/>
              <a:t>the Western Region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b="1" dirty="0" smtClean="0"/>
              <a:t>HIV and Youth</a:t>
            </a:r>
            <a:endParaRPr lang="en-US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Comprehensive Knowledge of HIV among People 15-24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6764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7526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15-24 with comprehensive knowledge of HIV/AIDS*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6211669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 Comprehensive knowledge means knowing that consistent use of condoms during sexual intercourse and having just one uninfected partner can reduce the chances of contracting HIV, knowing that a healthy person can have HIV, and rejecting the two most common local misconceptions about HIV transmission and prevention.</a:t>
            </a:r>
            <a:endParaRPr lang="en-US" sz="1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Age at First Sex and Condom Use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81200"/>
            <a:ext cx="8229600" cy="32004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b="1" dirty="0" smtClean="0"/>
              <a:t>69% </a:t>
            </a:r>
            <a:r>
              <a:rPr lang="en-US" dirty="0" smtClean="0"/>
              <a:t>of women 18-24 had sex </a:t>
            </a:r>
            <a:r>
              <a:rPr lang="en-US" b="1" dirty="0" smtClean="0"/>
              <a:t>before age 18</a:t>
            </a:r>
          </a:p>
          <a:p>
            <a:pPr>
              <a:buClr>
                <a:schemeClr val="tx1"/>
              </a:buClr>
            </a:pPr>
            <a:r>
              <a:rPr lang="en-US" b="1" dirty="0" smtClean="0"/>
              <a:t>48% </a:t>
            </a:r>
            <a:r>
              <a:rPr lang="en-US" dirty="0" smtClean="0"/>
              <a:t>of men 18-24 had sex </a:t>
            </a:r>
            <a:r>
              <a:rPr lang="en-US" b="1" dirty="0" smtClean="0"/>
              <a:t>before age 18</a:t>
            </a:r>
          </a:p>
          <a:p>
            <a:pPr marL="342900" lvl="1" indent="-342900">
              <a:buClr>
                <a:schemeClr val="tx1"/>
              </a:buClr>
              <a:buFont typeface="Arial" pitchFamily="34" charset="0"/>
              <a:buChar char="•"/>
            </a:pPr>
            <a:r>
              <a:rPr lang="en-US" sz="3200" b="1" dirty="0" smtClean="0"/>
              <a:t>3% </a:t>
            </a:r>
            <a:r>
              <a:rPr lang="en-US" sz="3200" dirty="0" smtClean="0"/>
              <a:t>of women 15-24 and </a:t>
            </a:r>
            <a:r>
              <a:rPr lang="en-US" sz="3200" b="1" dirty="0" smtClean="0"/>
              <a:t>7%</a:t>
            </a:r>
            <a:r>
              <a:rPr lang="en-US" sz="3200" dirty="0" smtClean="0"/>
              <a:t> of men 15-24 </a:t>
            </a:r>
            <a:r>
              <a:rPr lang="en-US" sz="3200" b="1" dirty="0" smtClean="0"/>
              <a:t>used a condom</a:t>
            </a:r>
            <a:r>
              <a:rPr lang="en-US" sz="3200" i="1" dirty="0" smtClean="0"/>
              <a:t> </a:t>
            </a:r>
            <a:r>
              <a:rPr lang="en-US" sz="3200" dirty="0" smtClean="0"/>
              <a:t>at first sex</a:t>
            </a:r>
          </a:p>
          <a:p>
            <a:pPr>
              <a:buClr>
                <a:schemeClr val="tx1"/>
              </a:buClr>
            </a:pPr>
            <a:endParaRPr lang="en-US" b="1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Premarital Sex and Condom Use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981201"/>
          <a:ext cx="822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never-married people 15-24, percentage</a:t>
            </a:r>
            <a:endParaRPr lang="en-US" i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Recent HIV Tests among People 15-24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096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266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and men 15-24 who have had sex in the past year and who received an HIV test in the past year</a:t>
            </a:r>
            <a:endParaRPr lang="en-US" i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30763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About 4 in 10 </a:t>
            </a:r>
            <a:r>
              <a:rPr lang="en-US" sz="2800" dirty="0" smtClean="0"/>
              <a:t>women and slightly </a:t>
            </a:r>
            <a:r>
              <a:rPr lang="en-US" sz="2800" b="1" dirty="0" smtClean="0"/>
              <a:t>more than half </a:t>
            </a:r>
            <a:r>
              <a:rPr lang="en-US" sz="2800" dirty="0" smtClean="0"/>
              <a:t>of men know that HIV can be prevented by </a:t>
            </a:r>
            <a:r>
              <a:rPr lang="en-US" sz="2800" b="1" dirty="0" smtClean="0"/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21%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45% </a:t>
            </a:r>
            <a:r>
              <a:rPr lang="en-US" sz="2800" dirty="0" smtClean="0"/>
              <a:t>of men have had </a:t>
            </a:r>
            <a:r>
              <a:rPr lang="en-US" sz="2800" b="1" dirty="0" smtClean="0"/>
              <a:t>higher-risk sex</a:t>
            </a:r>
            <a:r>
              <a:rPr lang="en-US" sz="2800" dirty="0" smtClean="0"/>
              <a:t>.  </a:t>
            </a:r>
          </a:p>
          <a:p>
            <a:r>
              <a:rPr lang="en-US" sz="2800" b="1" dirty="0" smtClean="0"/>
              <a:t>17%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28%</a:t>
            </a:r>
            <a:r>
              <a:rPr lang="en-US" sz="2800" dirty="0" smtClean="0"/>
              <a:t> of men age 15-24 have </a:t>
            </a:r>
            <a:r>
              <a:rPr lang="en-US" sz="2800" b="1" dirty="0" smtClean="0"/>
              <a:t>comprehensive HIV knowledge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Awareness of AIDS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981200"/>
            <a:ext cx="67056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69% </a:t>
            </a:r>
            <a:r>
              <a:rPr lang="en-US" sz="3600" dirty="0" smtClean="0"/>
              <a:t>of women and </a:t>
            </a:r>
            <a:r>
              <a:rPr lang="en-US" sz="3600" b="1" dirty="0" smtClean="0"/>
              <a:t>83%</a:t>
            </a:r>
            <a:r>
              <a:rPr lang="en-US" sz="3600" dirty="0" smtClean="0"/>
              <a:t> of men</a:t>
            </a:r>
          </a:p>
          <a:p>
            <a:pPr algn="ctr">
              <a:buNone/>
            </a:pPr>
            <a:r>
              <a:rPr lang="en-US" sz="3600" b="1" dirty="0" smtClean="0"/>
              <a:t>have heard of AIDS</a:t>
            </a:r>
            <a:endParaRPr 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Methods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Percentage who know that HIV can be prevented by using condoms AND limiting sex to one HIV-negative partner</a:t>
            </a:r>
            <a:endParaRPr lang="en-US" sz="16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Knowledge of HIV Prevention by Province: Women</a:t>
            </a:r>
            <a:endParaRPr lang="en-US" sz="3600" dirty="0"/>
          </a:p>
        </p:txBody>
      </p:sp>
      <p:sp>
        <p:nvSpPr>
          <p:cNvPr id="43" name="Rectangle 42"/>
          <p:cNvSpPr/>
          <p:nvPr/>
        </p:nvSpPr>
        <p:spPr>
          <a:xfrm>
            <a:off x="6629400" y="4953000"/>
            <a:ext cx="220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 smtClean="0"/>
              <a:t>Percentage of women who know that HIV can be prevented by using condoms AND limiting sex to one HIV-negative partner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6934200" y="12954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National average:</a:t>
            </a:r>
          </a:p>
          <a:p>
            <a:pPr algn="ctr"/>
            <a:r>
              <a:rPr lang="en-US" b="1" dirty="0" smtClean="0"/>
              <a:t>38%</a:t>
            </a:r>
            <a:endParaRPr lang="en-US" b="1" dirty="0"/>
          </a:p>
        </p:txBody>
      </p:sp>
      <p:grpSp>
        <p:nvGrpSpPr>
          <p:cNvPr id="41" name="Group 40"/>
          <p:cNvGrpSpPr/>
          <p:nvPr/>
        </p:nvGrpSpPr>
        <p:grpSpPr>
          <a:xfrm>
            <a:off x="381000" y="1371600"/>
            <a:ext cx="5867400" cy="4878388"/>
            <a:chOff x="381000" y="1371600"/>
            <a:chExt cx="5867400" cy="4878388"/>
          </a:xfrm>
        </p:grpSpPr>
        <p:grpSp>
          <p:nvGrpSpPr>
            <p:cNvPr id="42" name="Group 4"/>
            <p:cNvGrpSpPr>
              <a:grpSpLocks noChangeAspect="1"/>
            </p:cNvGrpSpPr>
            <p:nvPr/>
          </p:nvGrpSpPr>
          <p:grpSpPr bwMode="auto">
            <a:xfrm>
              <a:off x="1447800" y="1371600"/>
              <a:ext cx="4800600" cy="4878388"/>
              <a:chOff x="912" y="864"/>
              <a:chExt cx="3024" cy="3073"/>
            </a:xfrm>
          </p:grpSpPr>
          <p:sp>
            <p:nvSpPr>
              <p:cNvPr id="48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12" y="864"/>
                <a:ext cx="3024" cy="3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5"/>
              <p:cNvSpPr>
                <a:spLocks noEditPoints="1"/>
              </p:cNvSpPr>
              <p:nvPr/>
            </p:nvSpPr>
            <p:spPr bwMode="auto">
              <a:xfrm>
                <a:off x="1155" y="2339"/>
                <a:ext cx="1949" cy="1595"/>
              </a:xfrm>
              <a:custGeom>
                <a:avLst/>
                <a:gdLst/>
                <a:ahLst/>
                <a:cxnLst>
                  <a:cxn ang="0">
                    <a:pos x="1494" y="1535"/>
                  </a:cxn>
                  <a:cxn ang="0">
                    <a:pos x="674" y="1109"/>
                  </a:cxn>
                  <a:cxn ang="0">
                    <a:pos x="589" y="1085"/>
                  </a:cxn>
                  <a:cxn ang="0">
                    <a:pos x="583" y="991"/>
                  </a:cxn>
                  <a:cxn ang="0">
                    <a:pos x="588" y="973"/>
                  </a:cxn>
                  <a:cxn ang="0">
                    <a:pos x="69" y="934"/>
                  </a:cxn>
                  <a:cxn ang="0">
                    <a:pos x="64" y="930"/>
                  </a:cxn>
                  <a:cxn ang="0">
                    <a:pos x="577" y="903"/>
                  </a:cxn>
                  <a:cxn ang="0">
                    <a:pos x="455" y="917"/>
                  </a:cxn>
                  <a:cxn ang="0">
                    <a:pos x="477" y="936"/>
                  </a:cxn>
                  <a:cxn ang="0">
                    <a:pos x="562" y="937"/>
                  </a:cxn>
                  <a:cxn ang="0">
                    <a:pos x="520" y="976"/>
                  </a:cxn>
                  <a:cxn ang="0">
                    <a:pos x="553" y="973"/>
                  </a:cxn>
                  <a:cxn ang="0">
                    <a:pos x="537" y="1112"/>
                  </a:cxn>
                  <a:cxn ang="0">
                    <a:pos x="506" y="1096"/>
                  </a:cxn>
                  <a:cxn ang="0">
                    <a:pos x="237" y="978"/>
                  </a:cxn>
                  <a:cxn ang="0">
                    <a:pos x="152" y="933"/>
                  </a:cxn>
                  <a:cxn ang="0">
                    <a:pos x="340" y="897"/>
                  </a:cxn>
                  <a:cxn ang="0">
                    <a:pos x="72" y="894"/>
                  </a:cxn>
                  <a:cxn ang="0">
                    <a:pos x="531" y="879"/>
                  </a:cxn>
                  <a:cxn ang="0">
                    <a:pos x="19" y="884"/>
                  </a:cxn>
                  <a:cxn ang="0">
                    <a:pos x="6" y="851"/>
                  </a:cxn>
                  <a:cxn ang="0">
                    <a:pos x="538" y="832"/>
                  </a:cxn>
                  <a:cxn ang="0">
                    <a:pos x="1575" y="596"/>
                  </a:cxn>
                  <a:cxn ang="0">
                    <a:pos x="1536" y="861"/>
                  </a:cxn>
                  <a:cxn ang="0">
                    <a:pos x="1700" y="1070"/>
                  </a:cxn>
                  <a:cxn ang="0">
                    <a:pos x="1897" y="1221"/>
                  </a:cxn>
                  <a:cxn ang="0">
                    <a:pos x="1843" y="1277"/>
                  </a:cxn>
                  <a:cxn ang="0">
                    <a:pos x="1772" y="1327"/>
                  </a:cxn>
                  <a:cxn ang="0">
                    <a:pos x="1749" y="1356"/>
                  </a:cxn>
                  <a:cxn ang="0">
                    <a:pos x="1737" y="1432"/>
                  </a:cxn>
                  <a:cxn ang="0">
                    <a:pos x="1682" y="1513"/>
                  </a:cxn>
                  <a:cxn ang="0">
                    <a:pos x="1613" y="1592"/>
                  </a:cxn>
                  <a:cxn ang="0">
                    <a:pos x="1506" y="1528"/>
                  </a:cxn>
                  <a:cxn ang="0">
                    <a:pos x="1203" y="1368"/>
                  </a:cxn>
                  <a:cxn ang="0">
                    <a:pos x="726" y="1182"/>
                  </a:cxn>
                  <a:cxn ang="0">
                    <a:pos x="623" y="1107"/>
                  </a:cxn>
                  <a:cxn ang="0">
                    <a:pos x="756" y="1139"/>
                  </a:cxn>
                  <a:cxn ang="0">
                    <a:pos x="674" y="1104"/>
                  </a:cxn>
                  <a:cxn ang="0">
                    <a:pos x="608" y="1030"/>
                  </a:cxn>
                  <a:cxn ang="0">
                    <a:pos x="734" y="984"/>
                  </a:cxn>
                  <a:cxn ang="0">
                    <a:pos x="710" y="963"/>
                  </a:cxn>
                  <a:cxn ang="0">
                    <a:pos x="670" y="960"/>
                  </a:cxn>
                  <a:cxn ang="0">
                    <a:pos x="611" y="969"/>
                  </a:cxn>
                  <a:cxn ang="0">
                    <a:pos x="577" y="879"/>
                  </a:cxn>
                  <a:cxn ang="0">
                    <a:pos x="565" y="882"/>
                  </a:cxn>
                  <a:cxn ang="0">
                    <a:pos x="565" y="799"/>
                  </a:cxn>
                  <a:cxn ang="0">
                    <a:pos x="586" y="745"/>
                  </a:cxn>
                  <a:cxn ang="0">
                    <a:pos x="452" y="830"/>
                  </a:cxn>
                  <a:cxn ang="0">
                    <a:pos x="368" y="823"/>
                  </a:cxn>
                  <a:cxn ang="0">
                    <a:pos x="291" y="766"/>
                  </a:cxn>
                  <a:cxn ang="0">
                    <a:pos x="350" y="709"/>
                  </a:cxn>
                  <a:cxn ang="0">
                    <a:pos x="207" y="702"/>
                  </a:cxn>
                  <a:cxn ang="0">
                    <a:pos x="183" y="578"/>
                  </a:cxn>
                  <a:cxn ang="0">
                    <a:pos x="160" y="460"/>
                  </a:cxn>
                  <a:cxn ang="0">
                    <a:pos x="112" y="365"/>
                  </a:cxn>
                  <a:cxn ang="0">
                    <a:pos x="25" y="289"/>
                  </a:cxn>
                  <a:cxn ang="0">
                    <a:pos x="368" y="138"/>
                  </a:cxn>
                  <a:cxn ang="0">
                    <a:pos x="963" y="193"/>
                  </a:cxn>
                </a:cxnLst>
                <a:rect l="0" t="0" r="r" b="b"/>
                <a:pathLst>
                  <a:path w="1949" h="1595">
                    <a:moveTo>
                      <a:pt x="1569" y="1594"/>
                    </a:moveTo>
                    <a:lnTo>
                      <a:pt x="1564" y="1595"/>
                    </a:lnTo>
                    <a:lnTo>
                      <a:pt x="1531" y="1579"/>
                    </a:lnTo>
                    <a:lnTo>
                      <a:pt x="1530" y="1577"/>
                    </a:lnTo>
                    <a:lnTo>
                      <a:pt x="1540" y="1579"/>
                    </a:lnTo>
                    <a:lnTo>
                      <a:pt x="1563" y="1588"/>
                    </a:lnTo>
                    <a:lnTo>
                      <a:pt x="1569" y="1594"/>
                    </a:lnTo>
                    <a:close/>
                    <a:moveTo>
                      <a:pt x="1491" y="1541"/>
                    </a:moveTo>
                    <a:lnTo>
                      <a:pt x="1488" y="1543"/>
                    </a:lnTo>
                    <a:lnTo>
                      <a:pt x="1482" y="1541"/>
                    </a:lnTo>
                    <a:lnTo>
                      <a:pt x="1484" y="1538"/>
                    </a:lnTo>
                    <a:lnTo>
                      <a:pt x="1490" y="1535"/>
                    </a:lnTo>
                    <a:lnTo>
                      <a:pt x="1494" y="1535"/>
                    </a:lnTo>
                    <a:lnTo>
                      <a:pt x="1491" y="1541"/>
                    </a:lnTo>
                    <a:close/>
                    <a:moveTo>
                      <a:pt x="699" y="1127"/>
                    </a:moveTo>
                    <a:lnTo>
                      <a:pt x="698" y="1128"/>
                    </a:lnTo>
                    <a:lnTo>
                      <a:pt x="680" y="1119"/>
                    </a:lnTo>
                    <a:lnTo>
                      <a:pt x="662" y="1110"/>
                    </a:lnTo>
                    <a:lnTo>
                      <a:pt x="656" y="1109"/>
                    </a:lnTo>
                    <a:lnTo>
                      <a:pt x="652" y="1107"/>
                    </a:lnTo>
                    <a:lnTo>
                      <a:pt x="650" y="1101"/>
                    </a:lnTo>
                    <a:lnTo>
                      <a:pt x="644" y="1101"/>
                    </a:lnTo>
                    <a:lnTo>
                      <a:pt x="640" y="1099"/>
                    </a:lnTo>
                    <a:lnTo>
                      <a:pt x="643" y="1096"/>
                    </a:lnTo>
                    <a:lnTo>
                      <a:pt x="655" y="1096"/>
                    </a:lnTo>
                    <a:lnTo>
                      <a:pt x="674" y="1109"/>
                    </a:lnTo>
                    <a:lnTo>
                      <a:pt x="681" y="1116"/>
                    </a:lnTo>
                    <a:lnTo>
                      <a:pt x="698" y="1122"/>
                    </a:lnTo>
                    <a:lnTo>
                      <a:pt x="702" y="1127"/>
                    </a:lnTo>
                    <a:lnTo>
                      <a:pt x="699" y="1127"/>
                    </a:lnTo>
                    <a:close/>
                    <a:moveTo>
                      <a:pt x="591" y="1088"/>
                    </a:moveTo>
                    <a:lnTo>
                      <a:pt x="589" y="1091"/>
                    </a:lnTo>
                    <a:lnTo>
                      <a:pt x="583" y="1090"/>
                    </a:lnTo>
                    <a:lnTo>
                      <a:pt x="579" y="1085"/>
                    </a:lnTo>
                    <a:lnTo>
                      <a:pt x="577" y="1081"/>
                    </a:lnTo>
                    <a:lnTo>
                      <a:pt x="580" y="1076"/>
                    </a:lnTo>
                    <a:lnTo>
                      <a:pt x="585" y="1081"/>
                    </a:lnTo>
                    <a:lnTo>
                      <a:pt x="586" y="1085"/>
                    </a:lnTo>
                    <a:lnTo>
                      <a:pt x="589" y="1085"/>
                    </a:lnTo>
                    <a:lnTo>
                      <a:pt x="591" y="1088"/>
                    </a:lnTo>
                    <a:close/>
                    <a:moveTo>
                      <a:pt x="579" y="1021"/>
                    </a:moveTo>
                    <a:lnTo>
                      <a:pt x="576" y="1024"/>
                    </a:lnTo>
                    <a:lnTo>
                      <a:pt x="576" y="1005"/>
                    </a:lnTo>
                    <a:lnTo>
                      <a:pt x="580" y="1012"/>
                    </a:lnTo>
                    <a:lnTo>
                      <a:pt x="579" y="1021"/>
                    </a:lnTo>
                    <a:close/>
                    <a:moveTo>
                      <a:pt x="589" y="1002"/>
                    </a:moveTo>
                    <a:lnTo>
                      <a:pt x="589" y="1005"/>
                    </a:lnTo>
                    <a:lnTo>
                      <a:pt x="586" y="1003"/>
                    </a:lnTo>
                    <a:lnTo>
                      <a:pt x="582" y="999"/>
                    </a:lnTo>
                    <a:lnTo>
                      <a:pt x="579" y="993"/>
                    </a:lnTo>
                    <a:lnTo>
                      <a:pt x="580" y="991"/>
                    </a:lnTo>
                    <a:lnTo>
                      <a:pt x="583" y="991"/>
                    </a:lnTo>
                    <a:lnTo>
                      <a:pt x="589" y="1002"/>
                    </a:lnTo>
                    <a:close/>
                    <a:moveTo>
                      <a:pt x="577" y="991"/>
                    </a:moveTo>
                    <a:lnTo>
                      <a:pt x="574" y="991"/>
                    </a:lnTo>
                    <a:lnTo>
                      <a:pt x="573" y="988"/>
                    </a:lnTo>
                    <a:lnTo>
                      <a:pt x="573" y="981"/>
                    </a:lnTo>
                    <a:lnTo>
                      <a:pt x="577" y="976"/>
                    </a:lnTo>
                    <a:lnTo>
                      <a:pt x="579" y="979"/>
                    </a:lnTo>
                    <a:lnTo>
                      <a:pt x="577" y="991"/>
                    </a:lnTo>
                    <a:close/>
                    <a:moveTo>
                      <a:pt x="604" y="1000"/>
                    </a:moveTo>
                    <a:lnTo>
                      <a:pt x="602" y="1002"/>
                    </a:lnTo>
                    <a:lnTo>
                      <a:pt x="597" y="997"/>
                    </a:lnTo>
                    <a:lnTo>
                      <a:pt x="588" y="978"/>
                    </a:lnTo>
                    <a:lnTo>
                      <a:pt x="588" y="973"/>
                    </a:lnTo>
                    <a:lnTo>
                      <a:pt x="610" y="982"/>
                    </a:lnTo>
                    <a:lnTo>
                      <a:pt x="611" y="991"/>
                    </a:lnTo>
                    <a:lnTo>
                      <a:pt x="604" y="1000"/>
                    </a:lnTo>
                    <a:close/>
                    <a:moveTo>
                      <a:pt x="101" y="934"/>
                    </a:moveTo>
                    <a:lnTo>
                      <a:pt x="106" y="945"/>
                    </a:lnTo>
                    <a:lnTo>
                      <a:pt x="100" y="957"/>
                    </a:lnTo>
                    <a:lnTo>
                      <a:pt x="69" y="940"/>
                    </a:lnTo>
                    <a:lnTo>
                      <a:pt x="75" y="934"/>
                    </a:lnTo>
                    <a:lnTo>
                      <a:pt x="78" y="940"/>
                    </a:lnTo>
                    <a:lnTo>
                      <a:pt x="84" y="937"/>
                    </a:lnTo>
                    <a:lnTo>
                      <a:pt x="85" y="933"/>
                    </a:lnTo>
                    <a:lnTo>
                      <a:pt x="101" y="934"/>
                    </a:lnTo>
                    <a:close/>
                    <a:moveTo>
                      <a:pt x="69" y="934"/>
                    </a:moveTo>
                    <a:lnTo>
                      <a:pt x="63" y="936"/>
                    </a:lnTo>
                    <a:lnTo>
                      <a:pt x="60" y="934"/>
                    </a:lnTo>
                    <a:lnTo>
                      <a:pt x="70" y="930"/>
                    </a:lnTo>
                    <a:lnTo>
                      <a:pt x="70" y="933"/>
                    </a:lnTo>
                    <a:lnTo>
                      <a:pt x="69" y="934"/>
                    </a:lnTo>
                    <a:close/>
                    <a:moveTo>
                      <a:pt x="595" y="936"/>
                    </a:moveTo>
                    <a:lnTo>
                      <a:pt x="592" y="939"/>
                    </a:lnTo>
                    <a:lnTo>
                      <a:pt x="591" y="939"/>
                    </a:lnTo>
                    <a:lnTo>
                      <a:pt x="585" y="932"/>
                    </a:lnTo>
                    <a:lnTo>
                      <a:pt x="589" y="926"/>
                    </a:lnTo>
                    <a:lnTo>
                      <a:pt x="592" y="930"/>
                    </a:lnTo>
                    <a:lnTo>
                      <a:pt x="595" y="936"/>
                    </a:lnTo>
                    <a:close/>
                    <a:moveTo>
                      <a:pt x="64" y="930"/>
                    </a:moveTo>
                    <a:lnTo>
                      <a:pt x="60" y="930"/>
                    </a:lnTo>
                    <a:lnTo>
                      <a:pt x="60" y="921"/>
                    </a:lnTo>
                    <a:lnTo>
                      <a:pt x="63" y="920"/>
                    </a:lnTo>
                    <a:lnTo>
                      <a:pt x="66" y="921"/>
                    </a:lnTo>
                    <a:lnTo>
                      <a:pt x="67" y="923"/>
                    </a:lnTo>
                    <a:lnTo>
                      <a:pt x="66" y="927"/>
                    </a:lnTo>
                    <a:lnTo>
                      <a:pt x="64" y="930"/>
                    </a:lnTo>
                    <a:close/>
                    <a:moveTo>
                      <a:pt x="589" y="914"/>
                    </a:moveTo>
                    <a:lnTo>
                      <a:pt x="588" y="921"/>
                    </a:lnTo>
                    <a:lnTo>
                      <a:pt x="565" y="909"/>
                    </a:lnTo>
                    <a:lnTo>
                      <a:pt x="565" y="906"/>
                    </a:lnTo>
                    <a:lnTo>
                      <a:pt x="567" y="905"/>
                    </a:lnTo>
                    <a:lnTo>
                      <a:pt x="577" y="903"/>
                    </a:lnTo>
                    <a:lnTo>
                      <a:pt x="585" y="908"/>
                    </a:lnTo>
                    <a:lnTo>
                      <a:pt x="589" y="914"/>
                    </a:lnTo>
                    <a:close/>
                    <a:moveTo>
                      <a:pt x="482" y="888"/>
                    </a:moveTo>
                    <a:lnTo>
                      <a:pt x="494" y="900"/>
                    </a:lnTo>
                    <a:lnTo>
                      <a:pt x="494" y="903"/>
                    </a:lnTo>
                    <a:lnTo>
                      <a:pt x="486" y="906"/>
                    </a:lnTo>
                    <a:lnTo>
                      <a:pt x="477" y="912"/>
                    </a:lnTo>
                    <a:lnTo>
                      <a:pt x="470" y="920"/>
                    </a:lnTo>
                    <a:lnTo>
                      <a:pt x="470" y="926"/>
                    </a:lnTo>
                    <a:lnTo>
                      <a:pt x="468" y="927"/>
                    </a:lnTo>
                    <a:lnTo>
                      <a:pt x="464" y="924"/>
                    </a:lnTo>
                    <a:lnTo>
                      <a:pt x="458" y="915"/>
                    </a:lnTo>
                    <a:lnTo>
                      <a:pt x="455" y="917"/>
                    </a:lnTo>
                    <a:lnTo>
                      <a:pt x="453" y="920"/>
                    </a:lnTo>
                    <a:lnTo>
                      <a:pt x="455" y="926"/>
                    </a:lnTo>
                    <a:lnTo>
                      <a:pt x="458" y="926"/>
                    </a:lnTo>
                    <a:lnTo>
                      <a:pt x="459" y="923"/>
                    </a:lnTo>
                    <a:lnTo>
                      <a:pt x="465" y="932"/>
                    </a:lnTo>
                    <a:lnTo>
                      <a:pt x="468" y="930"/>
                    </a:lnTo>
                    <a:lnTo>
                      <a:pt x="473" y="926"/>
                    </a:lnTo>
                    <a:lnTo>
                      <a:pt x="476" y="920"/>
                    </a:lnTo>
                    <a:lnTo>
                      <a:pt x="476" y="918"/>
                    </a:lnTo>
                    <a:lnTo>
                      <a:pt x="479" y="918"/>
                    </a:lnTo>
                    <a:lnTo>
                      <a:pt x="480" y="921"/>
                    </a:lnTo>
                    <a:lnTo>
                      <a:pt x="476" y="933"/>
                    </a:lnTo>
                    <a:lnTo>
                      <a:pt x="477" y="936"/>
                    </a:lnTo>
                    <a:lnTo>
                      <a:pt x="480" y="939"/>
                    </a:lnTo>
                    <a:lnTo>
                      <a:pt x="486" y="939"/>
                    </a:lnTo>
                    <a:lnTo>
                      <a:pt x="485" y="936"/>
                    </a:lnTo>
                    <a:lnTo>
                      <a:pt x="482" y="936"/>
                    </a:lnTo>
                    <a:lnTo>
                      <a:pt x="479" y="933"/>
                    </a:lnTo>
                    <a:lnTo>
                      <a:pt x="485" y="920"/>
                    </a:lnTo>
                    <a:lnTo>
                      <a:pt x="498" y="912"/>
                    </a:lnTo>
                    <a:lnTo>
                      <a:pt x="510" y="912"/>
                    </a:lnTo>
                    <a:lnTo>
                      <a:pt x="523" y="914"/>
                    </a:lnTo>
                    <a:lnTo>
                      <a:pt x="535" y="921"/>
                    </a:lnTo>
                    <a:lnTo>
                      <a:pt x="540" y="921"/>
                    </a:lnTo>
                    <a:lnTo>
                      <a:pt x="550" y="930"/>
                    </a:lnTo>
                    <a:lnTo>
                      <a:pt x="562" y="937"/>
                    </a:lnTo>
                    <a:lnTo>
                      <a:pt x="568" y="943"/>
                    </a:lnTo>
                    <a:lnTo>
                      <a:pt x="567" y="946"/>
                    </a:lnTo>
                    <a:lnTo>
                      <a:pt x="574" y="952"/>
                    </a:lnTo>
                    <a:lnTo>
                      <a:pt x="576" y="958"/>
                    </a:lnTo>
                    <a:lnTo>
                      <a:pt x="568" y="970"/>
                    </a:lnTo>
                    <a:lnTo>
                      <a:pt x="564" y="975"/>
                    </a:lnTo>
                    <a:lnTo>
                      <a:pt x="561" y="973"/>
                    </a:lnTo>
                    <a:lnTo>
                      <a:pt x="552" y="963"/>
                    </a:lnTo>
                    <a:lnTo>
                      <a:pt x="546" y="960"/>
                    </a:lnTo>
                    <a:lnTo>
                      <a:pt x="535" y="964"/>
                    </a:lnTo>
                    <a:lnTo>
                      <a:pt x="529" y="969"/>
                    </a:lnTo>
                    <a:lnTo>
                      <a:pt x="526" y="976"/>
                    </a:lnTo>
                    <a:lnTo>
                      <a:pt x="520" y="976"/>
                    </a:lnTo>
                    <a:lnTo>
                      <a:pt x="517" y="973"/>
                    </a:lnTo>
                    <a:lnTo>
                      <a:pt x="514" y="973"/>
                    </a:lnTo>
                    <a:lnTo>
                      <a:pt x="513" y="984"/>
                    </a:lnTo>
                    <a:lnTo>
                      <a:pt x="514" y="990"/>
                    </a:lnTo>
                    <a:lnTo>
                      <a:pt x="516" y="991"/>
                    </a:lnTo>
                    <a:lnTo>
                      <a:pt x="519" y="987"/>
                    </a:lnTo>
                    <a:lnTo>
                      <a:pt x="526" y="984"/>
                    </a:lnTo>
                    <a:lnTo>
                      <a:pt x="529" y="981"/>
                    </a:lnTo>
                    <a:lnTo>
                      <a:pt x="534" y="969"/>
                    </a:lnTo>
                    <a:lnTo>
                      <a:pt x="538" y="969"/>
                    </a:lnTo>
                    <a:lnTo>
                      <a:pt x="544" y="966"/>
                    </a:lnTo>
                    <a:lnTo>
                      <a:pt x="552" y="967"/>
                    </a:lnTo>
                    <a:lnTo>
                      <a:pt x="553" y="973"/>
                    </a:lnTo>
                    <a:lnTo>
                      <a:pt x="555" y="973"/>
                    </a:lnTo>
                    <a:lnTo>
                      <a:pt x="568" y="993"/>
                    </a:lnTo>
                    <a:lnTo>
                      <a:pt x="570" y="1000"/>
                    </a:lnTo>
                    <a:lnTo>
                      <a:pt x="570" y="1006"/>
                    </a:lnTo>
                    <a:lnTo>
                      <a:pt x="573" y="1014"/>
                    </a:lnTo>
                    <a:lnTo>
                      <a:pt x="571" y="1022"/>
                    </a:lnTo>
                    <a:lnTo>
                      <a:pt x="565" y="1031"/>
                    </a:lnTo>
                    <a:lnTo>
                      <a:pt x="556" y="1040"/>
                    </a:lnTo>
                    <a:lnTo>
                      <a:pt x="540" y="1057"/>
                    </a:lnTo>
                    <a:lnTo>
                      <a:pt x="537" y="1067"/>
                    </a:lnTo>
                    <a:lnTo>
                      <a:pt x="537" y="1081"/>
                    </a:lnTo>
                    <a:lnTo>
                      <a:pt x="535" y="1101"/>
                    </a:lnTo>
                    <a:lnTo>
                      <a:pt x="537" y="1112"/>
                    </a:lnTo>
                    <a:lnTo>
                      <a:pt x="538" y="1118"/>
                    </a:lnTo>
                    <a:lnTo>
                      <a:pt x="540" y="1121"/>
                    </a:lnTo>
                    <a:lnTo>
                      <a:pt x="538" y="1131"/>
                    </a:lnTo>
                    <a:lnTo>
                      <a:pt x="529" y="1134"/>
                    </a:lnTo>
                    <a:lnTo>
                      <a:pt x="514" y="1134"/>
                    </a:lnTo>
                    <a:lnTo>
                      <a:pt x="500" y="1131"/>
                    </a:lnTo>
                    <a:lnTo>
                      <a:pt x="498" y="1127"/>
                    </a:lnTo>
                    <a:lnTo>
                      <a:pt x="495" y="1113"/>
                    </a:lnTo>
                    <a:lnTo>
                      <a:pt x="501" y="1121"/>
                    </a:lnTo>
                    <a:lnTo>
                      <a:pt x="504" y="1116"/>
                    </a:lnTo>
                    <a:lnTo>
                      <a:pt x="504" y="1113"/>
                    </a:lnTo>
                    <a:lnTo>
                      <a:pt x="506" y="1104"/>
                    </a:lnTo>
                    <a:lnTo>
                      <a:pt x="506" y="1096"/>
                    </a:lnTo>
                    <a:lnTo>
                      <a:pt x="500" y="1082"/>
                    </a:lnTo>
                    <a:lnTo>
                      <a:pt x="492" y="1073"/>
                    </a:lnTo>
                    <a:lnTo>
                      <a:pt x="482" y="1064"/>
                    </a:lnTo>
                    <a:lnTo>
                      <a:pt x="461" y="1052"/>
                    </a:lnTo>
                    <a:lnTo>
                      <a:pt x="421" y="1037"/>
                    </a:lnTo>
                    <a:lnTo>
                      <a:pt x="383" y="1021"/>
                    </a:lnTo>
                    <a:lnTo>
                      <a:pt x="342" y="1008"/>
                    </a:lnTo>
                    <a:lnTo>
                      <a:pt x="319" y="1003"/>
                    </a:lnTo>
                    <a:lnTo>
                      <a:pt x="306" y="1002"/>
                    </a:lnTo>
                    <a:lnTo>
                      <a:pt x="300" y="999"/>
                    </a:lnTo>
                    <a:lnTo>
                      <a:pt x="285" y="993"/>
                    </a:lnTo>
                    <a:lnTo>
                      <a:pt x="254" y="985"/>
                    </a:lnTo>
                    <a:lnTo>
                      <a:pt x="237" y="978"/>
                    </a:lnTo>
                    <a:lnTo>
                      <a:pt x="177" y="964"/>
                    </a:lnTo>
                    <a:lnTo>
                      <a:pt x="175" y="964"/>
                    </a:lnTo>
                    <a:lnTo>
                      <a:pt x="134" y="955"/>
                    </a:lnTo>
                    <a:lnTo>
                      <a:pt x="119" y="955"/>
                    </a:lnTo>
                    <a:lnTo>
                      <a:pt x="115" y="952"/>
                    </a:lnTo>
                    <a:lnTo>
                      <a:pt x="125" y="945"/>
                    </a:lnTo>
                    <a:lnTo>
                      <a:pt x="146" y="948"/>
                    </a:lnTo>
                    <a:lnTo>
                      <a:pt x="164" y="946"/>
                    </a:lnTo>
                    <a:lnTo>
                      <a:pt x="175" y="949"/>
                    </a:lnTo>
                    <a:lnTo>
                      <a:pt x="170" y="942"/>
                    </a:lnTo>
                    <a:lnTo>
                      <a:pt x="160" y="939"/>
                    </a:lnTo>
                    <a:lnTo>
                      <a:pt x="154" y="934"/>
                    </a:lnTo>
                    <a:lnTo>
                      <a:pt x="152" y="933"/>
                    </a:lnTo>
                    <a:lnTo>
                      <a:pt x="161" y="924"/>
                    </a:lnTo>
                    <a:lnTo>
                      <a:pt x="201" y="906"/>
                    </a:lnTo>
                    <a:lnTo>
                      <a:pt x="216" y="906"/>
                    </a:lnTo>
                    <a:lnTo>
                      <a:pt x="230" y="909"/>
                    </a:lnTo>
                    <a:lnTo>
                      <a:pt x="233" y="909"/>
                    </a:lnTo>
                    <a:lnTo>
                      <a:pt x="245" y="902"/>
                    </a:lnTo>
                    <a:lnTo>
                      <a:pt x="252" y="900"/>
                    </a:lnTo>
                    <a:lnTo>
                      <a:pt x="257" y="903"/>
                    </a:lnTo>
                    <a:lnTo>
                      <a:pt x="262" y="903"/>
                    </a:lnTo>
                    <a:lnTo>
                      <a:pt x="267" y="899"/>
                    </a:lnTo>
                    <a:lnTo>
                      <a:pt x="279" y="896"/>
                    </a:lnTo>
                    <a:lnTo>
                      <a:pt x="318" y="899"/>
                    </a:lnTo>
                    <a:lnTo>
                      <a:pt x="340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61" y="894"/>
                    </a:lnTo>
                    <a:lnTo>
                      <a:pt x="365" y="896"/>
                    </a:lnTo>
                    <a:lnTo>
                      <a:pt x="374" y="888"/>
                    </a:lnTo>
                    <a:lnTo>
                      <a:pt x="386" y="887"/>
                    </a:lnTo>
                    <a:lnTo>
                      <a:pt x="409" y="890"/>
                    </a:lnTo>
                    <a:lnTo>
                      <a:pt x="440" y="884"/>
                    </a:lnTo>
                    <a:lnTo>
                      <a:pt x="470" y="887"/>
                    </a:lnTo>
                    <a:lnTo>
                      <a:pt x="482" y="888"/>
                    </a:lnTo>
                    <a:close/>
                    <a:moveTo>
                      <a:pt x="82" y="888"/>
                    </a:moveTo>
                    <a:lnTo>
                      <a:pt x="76" y="896"/>
                    </a:lnTo>
                    <a:lnTo>
                      <a:pt x="72" y="894"/>
                    </a:lnTo>
                    <a:lnTo>
                      <a:pt x="70" y="893"/>
                    </a:lnTo>
                    <a:lnTo>
                      <a:pt x="70" y="888"/>
                    </a:lnTo>
                    <a:lnTo>
                      <a:pt x="78" y="882"/>
                    </a:lnTo>
                    <a:lnTo>
                      <a:pt x="81" y="884"/>
                    </a:lnTo>
                    <a:lnTo>
                      <a:pt x="82" y="888"/>
                    </a:lnTo>
                    <a:close/>
                    <a:moveTo>
                      <a:pt x="547" y="897"/>
                    </a:moveTo>
                    <a:lnTo>
                      <a:pt x="543" y="900"/>
                    </a:lnTo>
                    <a:lnTo>
                      <a:pt x="529" y="896"/>
                    </a:lnTo>
                    <a:lnTo>
                      <a:pt x="522" y="888"/>
                    </a:lnTo>
                    <a:lnTo>
                      <a:pt x="516" y="875"/>
                    </a:lnTo>
                    <a:lnTo>
                      <a:pt x="514" y="866"/>
                    </a:lnTo>
                    <a:lnTo>
                      <a:pt x="517" y="866"/>
                    </a:lnTo>
                    <a:lnTo>
                      <a:pt x="531" y="879"/>
                    </a:lnTo>
                    <a:lnTo>
                      <a:pt x="534" y="879"/>
                    </a:lnTo>
                    <a:lnTo>
                      <a:pt x="546" y="888"/>
                    </a:lnTo>
                    <a:lnTo>
                      <a:pt x="547" y="897"/>
                    </a:lnTo>
                    <a:close/>
                    <a:moveTo>
                      <a:pt x="28" y="884"/>
                    </a:moveTo>
                    <a:lnTo>
                      <a:pt x="28" y="891"/>
                    </a:lnTo>
                    <a:lnTo>
                      <a:pt x="31" y="903"/>
                    </a:lnTo>
                    <a:lnTo>
                      <a:pt x="24" y="899"/>
                    </a:lnTo>
                    <a:lnTo>
                      <a:pt x="13" y="894"/>
                    </a:lnTo>
                    <a:lnTo>
                      <a:pt x="10" y="891"/>
                    </a:lnTo>
                    <a:lnTo>
                      <a:pt x="10" y="884"/>
                    </a:lnTo>
                    <a:lnTo>
                      <a:pt x="10" y="882"/>
                    </a:lnTo>
                    <a:lnTo>
                      <a:pt x="16" y="885"/>
                    </a:lnTo>
                    <a:lnTo>
                      <a:pt x="19" y="884"/>
                    </a:lnTo>
                    <a:lnTo>
                      <a:pt x="25" y="879"/>
                    </a:lnTo>
                    <a:lnTo>
                      <a:pt x="28" y="879"/>
                    </a:lnTo>
                    <a:lnTo>
                      <a:pt x="31" y="872"/>
                    </a:lnTo>
                    <a:lnTo>
                      <a:pt x="36" y="870"/>
                    </a:lnTo>
                    <a:lnTo>
                      <a:pt x="46" y="863"/>
                    </a:lnTo>
                    <a:lnTo>
                      <a:pt x="51" y="864"/>
                    </a:lnTo>
                    <a:lnTo>
                      <a:pt x="52" y="867"/>
                    </a:lnTo>
                    <a:lnTo>
                      <a:pt x="39" y="873"/>
                    </a:lnTo>
                    <a:lnTo>
                      <a:pt x="28" y="884"/>
                    </a:lnTo>
                    <a:close/>
                    <a:moveTo>
                      <a:pt x="15" y="854"/>
                    </a:moveTo>
                    <a:lnTo>
                      <a:pt x="0" y="858"/>
                    </a:lnTo>
                    <a:lnTo>
                      <a:pt x="0" y="854"/>
                    </a:lnTo>
                    <a:lnTo>
                      <a:pt x="6" y="851"/>
                    </a:lnTo>
                    <a:lnTo>
                      <a:pt x="12" y="850"/>
                    </a:lnTo>
                    <a:lnTo>
                      <a:pt x="15" y="851"/>
                    </a:lnTo>
                    <a:lnTo>
                      <a:pt x="15" y="854"/>
                    </a:lnTo>
                    <a:close/>
                    <a:moveTo>
                      <a:pt x="538" y="832"/>
                    </a:moveTo>
                    <a:lnTo>
                      <a:pt x="531" y="833"/>
                    </a:lnTo>
                    <a:lnTo>
                      <a:pt x="529" y="829"/>
                    </a:lnTo>
                    <a:lnTo>
                      <a:pt x="531" y="826"/>
                    </a:lnTo>
                    <a:lnTo>
                      <a:pt x="543" y="815"/>
                    </a:lnTo>
                    <a:lnTo>
                      <a:pt x="555" y="809"/>
                    </a:lnTo>
                    <a:lnTo>
                      <a:pt x="555" y="811"/>
                    </a:lnTo>
                    <a:lnTo>
                      <a:pt x="553" y="823"/>
                    </a:lnTo>
                    <a:lnTo>
                      <a:pt x="550" y="826"/>
                    </a:lnTo>
                    <a:lnTo>
                      <a:pt x="538" y="832"/>
                    </a:lnTo>
                    <a:close/>
                    <a:moveTo>
                      <a:pt x="1355" y="0"/>
                    </a:moveTo>
                    <a:lnTo>
                      <a:pt x="1427" y="20"/>
                    </a:lnTo>
                    <a:lnTo>
                      <a:pt x="1449" y="12"/>
                    </a:lnTo>
                    <a:lnTo>
                      <a:pt x="1473" y="53"/>
                    </a:lnTo>
                    <a:lnTo>
                      <a:pt x="1497" y="149"/>
                    </a:lnTo>
                    <a:lnTo>
                      <a:pt x="1534" y="190"/>
                    </a:lnTo>
                    <a:lnTo>
                      <a:pt x="1602" y="231"/>
                    </a:lnTo>
                    <a:lnTo>
                      <a:pt x="1637" y="292"/>
                    </a:lnTo>
                    <a:lnTo>
                      <a:pt x="1688" y="354"/>
                    </a:lnTo>
                    <a:lnTo>
                      <a:pt x="1701" y="504"/>
                    </a:lnTo>
                    <a:lnTo>
                      <a:pt x="1682" y="556"/>
                    </a:lnTo>
                    <a:lnTo>
                      <a:pt x="1622" y="575"/>
                    </a:lnTo>
                    <a:lnTo>
                      <a:pt x="1575" y="596"/>
                    </a:lnTo>
                    <a:lnTo>
                      <a:pt x="1551" y="620"/>
                    </a:lnTo>
                    <a:lnTo>
                      <a:pt x="1543" y="644"/>
                    </a:lnTo>
                    <a:lnTo>
                      <a:pt x="1569" y="677"/>
                    </a:lnTo>
                    <a:lnTo>
                      <a:pt x="1606" y="691"/>
                    </a:lnTo>
                    <a:lnTo>
                      <a:pt x="1642" y="741"/>
                    </a:lnTo>
                    <a:lnTo>
                      <a:pt x="1636" y="791"/>
                    </a:lnTo>
                    <a:lnTo>
                      <a:pt x="1607" y="797"/>
                    </a:lnTo>
                    <a:lnTo>
                      <a:pt x="1569" y="785"/>
                    </a:lnTo>
                    <a:lnTo>
                      <a:pt x="1534" y="790"/>
                    </a:lnTo>
                    <a:lnTo>
                      <a:pt x="1515" y="814"/>
                    </a:lnTo>
                    <a:lnTo>
                      <a:pt x="1512" y="827"/>
                    </a:lnTo>
                    <a:lnTo>
                      <a:pt x="1533" y="844"/>
                    </a:lnTo>
                    <a:lnTo>
                      <a:pt x="1536" y="861"/>
                    </a:lnTo>
                    <a:lnTo>
                      <a:pt x="1536" y="927"/>
                    </a:lnTo>
                    <a:lnTo>
                      <a:pt x="1540" y="933"/>
                    </a:lnTo>
                    <a:lnTo>
                      <a:pt x="1560" y="936"/>
                    </a:lnTo>
                    <a:lnTo>
                      <a:pt x="1584" y="921"/>
                    </a:lnTo>
                    <a:lnTo>
                      <a:pt x="1602" y="897"/>
                    </a:lnTo>
                    <a:lnTo>
                      <a:pt x="1621" y="885"/>
                    </a:lnTo>
                    <a:lnTo>
                      <a:pt x="1676" y="885"/>
                    </a:lnTo>
                    <a:lnTo>
                      <a:pt x="1688" y="896"/>
                    </a:lnTo>
                    <a:lnTo>
                      <a:pt x="1695" y="917"/>
                    </a:lnTo>
                    <a:lnTo>
                      <a:pt x="1695" y="934"/>
                    </a:lnTo>
                    <a:lnTo>
                      <a:pt x="1695" y="957"/>
                    </a:lnTo>
                    <a:lnTo>
                      <a:pt x="1685" y="1042"/>
                    </a:lnTo>
                    <a:lnTo>
                      <a:pt x="1700" y="1070"/>
                    </a:lnTo>
                    <a:lnTo>
                      <a:pt x="1707" y="1076"/>
                    </a:lnTo>
                    <a:lnTo>
                      <a:pt x="1737" y="1101"/>
                    </a:lnTo>
                    <a:lnTo>
                      <a:pt x="1822" y="1134"/>
                    </a:lnTo>
                    <a:lnTo>
                      <a:pt x="1913" y="1142"/>
                    </a:lnTo>
                    <a:lnTo>
                      <a:pt x="1949" y="1158"/>
                    </a:lnTo>
                    <a:lnTo>
                      <a:pt x="1946" y="1161"/>
                    </a:lnTo>
                    <a:lnTo>
                      <a:pt x="1940" y="1170"/>
                    </a:lnTo>
                    <a:lnTo>
                      <a:pt x="1928" y="1183"/>
                    </a:lnTo>
                    <a:lnTo>
                      <a:pt x="1927" y="1188"/>
                    </a:lnTo>
                    <a:lnTo>
                      <a:pt x="1927" y="1203"/>
                    </a:lnTo>
                    <a:lnTo>
                      <a:pt x="1919" y="1206"/>
                    </a:lnTo>
                    <a:lnTo>
                      <a:pt x="1910" y="1218"/>
                    </a:lnTo>
                    <a:lnTo>
                      <a:pt x="1897" y="1221"/>
                    </a:lnTo>
                    <a:lnTo>
                      <a:pt x="1895" y="1225"/>
                    </a:lnTo>
                    <a:lnTo>
                      <a:pt x="1895" y="1228"/>
                    </a:lnTo>
                    <a:lnTo>
                      <a:pt x="1891" y="1236"/>
                    </a:lnTo>
                    <a:lnTo>
                      <a:pt x="1891" y="1243"/>
                    </a:lnTo>
                    <a:lnTo>
                      <a:pt x="1886" y="1251"/>
                    </a:lnTo>
                    <a:lnTo>
                      <a:pt x="1891" y="1258"/>
                    </a:lnTo>
                    <a:lnTo>
                      <a:pt x="1889" y="1261"/>
                    </a:lnTo>
                    <a:lnTo>
                      <a:pt x="1886" y="1264"/>
                    </a:lnTo>
                    <a:lnTo>
                      <a:pt x="1877" y="1264"/>
                    </a:lnTo>
                    <a:lnTo>
                      <a:pt x="1867" y="1271"/>
                    </a:lnTo>
                    <a:lnTo>
                      <a:pt x="1855" y="1276"/>
                    </a:lnTo>
                    <a:lnTo>
                      <a:pt x="1846" y="1273"/>
                    </a:lnTo>
                    <a:lnTo>
                      <a:pt x="1843" y="1277"/>
                    </a:lnTo>
                    <a:lnTo>
                      <a:pt x="1834" y="1277"/>
                    </a:lnTo>
                    <a:lnTo>
                      <a:pt x="1830" y="1282"/>
                    </a:lnTo>
                    <a:lnTo>
                      <a:pt x="1821" y="1282"/>
                    </a:lnTo>
                    <a:lnTo>
                      <a:pt x="1818" y="1286"/>
                    </a:lnTo>
                    <a:lnTo>
                      <a:pt x="1812" y="1291"/>
                    </a:lnTo>
                    <a:lnTo>
                      <a:pt x="1804" y="1291"/>
                    </a:lnTo>
                    <a:lnTo>
                      <a:pt x="1797" y="1288"/>
                    </a:lnTo>
                    <a:lnTo>
                      <a:pt x="1792" y="1289"/>
                    </a:lnTo>
                    <a:lnTo>
                      <a:pt x="1786" y="1294"/>
                    </a:lnTo>
                    <a:lnTo>
                      <a:pt x="1782" y="1307"/>
                    </a:lnTo>
                    <a:lnTo>
                      <a:pt x="1780" y="1321"/>
                    </a:lnTo>
                    <a:lnTo>
                      <a:pt x="1774" y="1325"/>
                    </a:lnTo>
                    <a:lnTo>
                      <a:pt x="1772" y="1327"/>
                    </a:lnTo>
                    <a:lnTo>
                      <a:pt x="1769" y="1325"/>
                    </a:lnTo>
                    <a:lnTo>
                      <a:pt x="1774" y="1316"/>
                    </a:lnTo>
                    <a:lnTo>
                      <a:pt x="1772" y="1313"/>
                    </a:lnTo>
                    <a:lnTo>
                      <a:pt x="1766" y="1313"/>
                    </a:lnTo>
                    <a:lnTo>
                      <a:pt x="1761" y="1309"/>
                    </a:lnTo>
                    <a:lnTo>
                      <a:pt x="1757" y="1307"/>
                    </a:lnTo>
                    <a:lnTo>
                      <a:pt x="1752" y="1315"/>
                    </a:lnTo>
                    <a:lnTo>
                      <a:pt x="1755" y="1318"/>
                    </a:lnTo>
                    <a:lnTo>
                      <a:pt x="1758" y="1325"/>
                    </a:lnTo>
                    <a:lnTo>
                      <a:pt x="1755" y="1331"/>
                    </a:lnTo>
                    <a:lnTo>
                      <a:pt x="1755" y="1337"/>
                    </a:lnTo>
                    <a:lnTo>
                      <a:pt x="1751" y="1345"/>
                    </a:lnTo>
                    <a:lnTo>
                      <a:pt x="1749" y="1356"/>
                    </a:lnTo>
                    <a:lnTo>
                      <a:pt x="1739" y="1361"/>
                    </a:lnTo>
                    <a:lnTo>
                      <a:pt x="1736" y="1365"/>
                    </a:lnTo>
                    <a:lnTo>
                      <a:pt x="1740" y="1373"/>
                    </a:lnTo>
                    <a:lnTo>
                      <a:pt x="1737" y="1379"/>
                    </a:lnTo>
                    <a:lnTo>
                      <a:pt x="1734" y="1379"/>
                    </a:lnTo>
                    <a:lnTo>
                      <a:pt x="1727" y="1376"/>
                    </a:lnTo>
                    <a:lnTo>
                      <a:pt x="1721" y="1376"/>
                    </a:lnTo>
                    <a:lnTo>
                      <a:pt x="1716" y="1380"/>
                    </a:lnTo>
                    <a:lnTo>
                      <a:pt x="1722" y="1391"/>
                    </a:lnTo>
                    <a:lnTo>
                      <a:pt x="1733" y="1400"/>
                    </a:lnTo>
                    <a:lnTo>
                      <a:pt x="1733" y="1401"/>
                    </a:lnTo>
                    <a:lnTo>
                      <a:pt x="1739" y="1427"/>
                    </a:lnTo>
                    <a:lnTo>
                      <a:pt x="1737" y="1432"/>
                    </a:lnTo>
                    <a:lnTo>
                      <a:pt x="1736" y="1446"/>
                    </a:lnTo>
                    <a:lnTo>
                      <a:pt x="1709" y="1443"/>
                    </a:lnTo>
                    <a:lnTo>
                      <a:pt x="1704" y="1444"/>
                    </a:lnTo>
                    <a:lnTo>
                      <a:pt x="1703" y="1444"/>
                    </a:lnTo>
                    <a:lnTo>
                      <a:pt x="1697" y="1447"/>
                    </a:lnTo>
                    <a:lnTo>
                      <a:pt x="1694" y="1453"/>
                    </a:lnTo>
                    <a:lnTo>
                      <a:pt x="1695" y="1458"/>
                    </a:lnTo>
                    <a:lnTo>
                      <a:pt x="1703" y="1468"/>
                    </a:lnTo>
                    <a:lnTo>
                      <a:pt x="1706" y="1471"/>
                    </a:lnTo>
                    <a:lnTo>
                      <a:pt x="1700" y="1494"/>
                    </a:lnTo>
                    <a:lnTo>
                      <a:pt x="1700" y="1503"/>
                    </a:lnTo>
                    <a:lnTo>
                      <a:pt x="1691" y="1512"/>
                    </a:lnTo>
                    <a:lnTo>
                      <a:pt x="1682" y="1513"/>
                    </a:lnTo>
                    <a:lnTo>
                      <a:pt x="1678" y="1516"/>
                    </a:lnTo>
                    <a:lnTo>
                      <a:pt x="1675" y="1531"/>
                    </a:lnTo>
                    <a:lnTo>
                      <a:pt x="1672" y="1534"/>
                    </a:lnTo>
                    <a:lnTo>
                      <a:pt x="1658" y="1532"/>
                    </a:lnTo>
                    <a:lnTo>
                      <a:pt x="1657" y="1541"/>
                    </a:lnTo>
                    <a:lnTo>
                      <a:pt x="1652" y="1546"/>
                    </a:lnTo>
                    <a:lnTo>
                      <a:pt x="1642" y="1553"/>
                    </a:lnTo>
                    <a:lnTo>
                      <a:pt x="1645" y="1562"/>
                    </a:lnTo>
                    <a:lnTo>
                      <a:pt x="1652" y="1576"/>
                    </a:lnTo>
                    <a:lnTo>
                      <a:pt x="1646" y="1579"/>
                    </a:lnTo>
                    <a:lnTo>
                      <a:pt x="1640" y="1579"/>
                    </a:lnTo>
                    <a:lnTo>
                      <a:pt x="1627" y="1579"/>
                    </a:lnTo>
                    <a:lnTo>
                      <a:pt x="1613" y="1592"/>
                    </a:lnTo>
                    <a:lnTo>
                      <a:pt x="1606" y="1594"/>
                    </a:lnTo>
                    <a:lnTo>
                      <a:pt x="1596" y="1591"/>
                    </a:lnTo>
                    <a:lnTo>
                      <a:pt x="1582" y="1592"/>
                    </a:lnTo>
                    <a:lnTo>
                      <a:pt x="1564" y="1585"/>
                    </a:lnTo>
                    <a:lnTo>
                      <a:pt x="1545" y="1577"/>
                    </a:lnTo>
                    <a:lnTo>
                      <a:pt x="1528" y="1568"/>
                    </a:lnTo>
                    <a:lnTo>
                      <a:pt x="1508" y="1564"/>
                    </a:lnTo>
                    <a:lnTo>
                      <a:pt x="1515" y="1565"/>
                    </a:lnTo>
                    <a:lnTo>
                      <a:pt x="1478" y="1552"/>
                    </a:lnTo>
                    <a:lnTo>
                      <a:pt x="1478" y="1549"/>
                    </a:lnTo>
                    <a:lnTo>
                      <a:pt x="1482" y="1550"/>
                    </a:lnTo>
                    <a:lnTo>
                      <a:pt x="1488" y="1546"/>
                    </a:lnTo>
                    <a:lnTo>
                      <a:pt x="1506" y="1528"/>
                    </a:lnTo>
                    <a:lnTo>
                      <a:pt x="1500" y="1522"/>
                    </a:lnTo>
                    <a:lnTo>
                      <a:pt x="1493" y="1526"/>
                    </a:lnTo>
                    <a:lnTo>
                      <a:pt x="1475" y="1531"/>
                    </a:lnTo>
                    <a:lnTo>
                      <a:pt x="1466" y="1535"/>
                    </a:lnTo>
                    <a:lnTo>
                      <a:pt x="1461" y="1534"/>
                    </a:lnTo>
                    <a:lnTo>
                      <a:pt x="1451" y="1519"/>
                    </a:lnTo>
                    <a:lnTo>
                      <a:pt x="1435" y="1501"/>
                    </a:lnTo>
                    <a:lnTo>
                      <a:pt x="1426" y="1489"/>
                    </a:lnTo>
                    <a:lnTo>
                      <a:pt x="1409" y="1479"/>
                    </a:lnTo>
                    <a:lnTo>
                      <a:pt x="1329" y="1431"/>
                    </a:lnTo>
                    <a:lnTo>
                      <a:pt x="1300" y="1416"/>
                    </a:lnTo>
                    <a:lnTo>
                      <a:pt x="1268" y="1400"/>
                    </a:lnTo>
                    <a:lnTo>
                      <a:pt x="1203" y="1368"/>
                    </a:lnTo>
                    <a:lnTo>
                      <a:pt x="1185" y="1362"/>
                    </a:lnTo>
                    <a:lnTo>
                      <a:pt x="1114" y="1331"/>
                    </a:lnTo>
                    <a:lnTo>
                      <a:pt x="1105" y="1328"/>
                    </a:lnTo>
                    <a:lnTo>
                      <a:pt x="1068" y="1315"/>
                    </a:lnTo>
                    <a:lnTo>
                      <a:pt x="978" y="1279"/>
                    </a:lnTo>
                    <a:lnTo>
                      <a:pt x="953" y="1267"/>
                    </a:lnTo>
                    <a:lnTo>
                      <a:pt x="936" y="1260"/>
                    </a:lnTo>
                    <a:lnTo>
                      <a:pt x="886" y="1242"/>
                    </a:lnTo>
                    <a:lnTo>
                      <a:pt x="866" y="1233"/>
                    </a:lnTo>
                    <a:lnTo>
                      <a:pt x="850" y="1228"/>
                    </a:lnTo>
                    <a:lnTo>
                      <a:pt x="834" y="1222"/>
                    </a:lnTo>
                    <a:lnTo>
                      <a:pt x="765" y="1194"/>
                    </a:lnTo>
                    <a:lnTo>
                      <a:pt x="726" y="1182"/>
                    </a:lnTo>
                    <a:lnTo>
                      <a:pt x="716" y="1178"/>
                    </a:lnTo>
                    <a:lnTo>
                      <a:pt x="653" y="1157"/>
                    </a:lnTo>
                    <a:lnTo>
                      <a:pt x="637" y="1151"/>
                    </a:lnTo>
                    <a:lnTo>
                      <a:pt x="595" y="1145"/>
                    </a:lnTo>
                    <a:lnTo>
                      <a:pt x="580" y="1142"/>
                    </a:lnTo>
                    <a:lnTo>
                      <a:pt x="552" y="1139"/>
                    </a:lnTo>
                    <a:lnTo>
                      <a:pt x="549" y="1137"/>
                    </a:lnTo>
                    <a:lnTo>
                      <a:pt x="556" y="1134"/>
                    </a:lnTo>
                    <a:lnTo>
                      <a:pt x="565" y="1133"/>
                    </a:lnTo>
                    <a:lnTo>
                      <a:pt x="585" y="1119"/>
                    </a:lnTo>
                    <a:lnTo>
                      <a:pt x="589" y="1116"/>
                    </a:lnTo>
                    <a:lnTo>
                      <a:pt x="623" y="1113"/>
                    </a:lnTo>
                    <a:lnTo>
                      <a:pt x="623" y="1107"/>
                    </a:lnTo>
                    <a:lnTo>
                      <a:pt x="629" y="1106"/>
                    </a:lnTo>
                    <a:lnTo>
                      <a:pt x="635" y="1106"/>
                    </a:lnTo>
                    <a:lnTo>
                      <a:pt x="638" y="1107"/>
                    </a:lnTo>
                    <a:lnTo>
                      <a:pt x="635" y="1112"/>
                    </a:lnTo>
                    <a:lnTo>
                      <a:pt x="643" y="1112"/>
                    </a:lnTo>
                    <a:lnTo>
                      <a:pt x="649" y="1112"/>
                    </a:lnTo>
                    <a:lnTo>
                      <a:pt x="653" y="1112"/>
                    </a:lnTo>
                    <a:lnTo>
                      <a:pt x="656" y="1112"/>
                    </a:lnTo>
                    <a:lnTo>
                      <a:pt x="683" y="1128"/>
                    </a:lnTo>
                    <a:lnTo>
                      <a:pt x="705" y="1136"/>
                    </a:lnTo>
                    <a:lnTo>
                      <a:pt x="726" y="1148"/>
                    </a:lnTo>
                    <a:lnTo>
                      <a:pt x="731" y="1148"/>
                    </a:lnTo>
                    <a:lnTo>
                      <a:pt x="756" y="1139"/>
                    </a:lnTo>
                    <a:lnTo>
                      <a:pt x="765" y="1142"/>
                    </a:lnTo>
                    <a:lnTo>
                      <a:pt x="765" y="1140"/>
                    </a:lnTo>
                    <a:lnTo>
                      <a:pt x="762" y="1136"/>
                    </a:lnTo>
                    <a:lnTo>
                      <a:pt x="756" y="1134"/>
                    </a:lnTo>
                    <a:lnTo>
                      <a:pt x="747" y="1134"/>
                    </a:lnTo>
                    <a:lnTo>
                      <a:pt x="744" y="1137"/>
                    </a:lnTo>
                    <a:lnTo>
                      <a:pt x="732" y="1145"/>
                    </a:lnTo>
                    <a:lnTo>
                      <a:pt x="726" y="1145"/>
                    </a:lnTo>
                    <a:lnTo>
                      <a:pt x="714" y="1134"/>
                    </a:lnTo>
                    <a:lnTo>
                      <a:pt x="701" y="1122"/>
                    </a:lnTo>
                    <a:lnTo>
                      <a:pt x="701" y="1121"/>
                    </a:lnTo>
                    <a:lnTo>
                      <a:pt x="684" y="1113"/>
                    </a:lnTo>
                    <a:lnTo>
                      <a:pt x="674" y="1104"/>
                    </a:lnTo>
                    <a:lnTo>
                      <a:pt x="659" y="1094"/>
                    </a:lnTo>
                    <a:lnTo>
                      <a:pt x="653" y="1091"/>
                    </a:lnTo>
                    <a:lnTo>
                      <a:pt x="640" y="1093"/>
                    </a:lnTo>
                    <a:lnTo>
                      <a:pt x="626" y="1094"/>
                    </a:lnTo>
                    <a:lnTo>
                      <a:pt x="614" y="1099"/>
                    </a:lnTo>
                    <a:lnTo>
                      <a:pt x="608" y="1099"/>
                    </a:lnTo>
                    <a:lnTo>
                      <a:pt x="602" y="1096"/>
                    </a:lnTo>
                    <a:lnTo>
                      <a:pt x="592" y="1082"/>
                    </a:lnTo>
                    <a:lnTo>
                      <a:pt x="586" y="1079"/>
                    </a:lnTo>
                    <a:lnTo>
                      <a:pt x="582" y="1076"/>
                    </a:lnTo>
                    <a:lnTo>
                      <a:pt x="585" y="1069"/>
                    </a:lnTo>
                    <a:lnTo>
                      <a:pt x="599" y="1046"/>
                    </a:lnTo>
                    <a:lnTo>
                      <a:pt x="608" y="1030"/>
                    </a:lnTo>
                    <a:lnTo>
                      <a:pt x="611" y="1021"/>
                    </a:lnTo>
                    <a:lnTo>
                      <a:pt x="614" y="1015"/>
                    </a:lnTo>
                    <a:lnTo>
                      <a:pt x="641" y="994"/>
                    </a:lnTo>
                    <a:lnTo>
                      <a:pt x="653" y="996"/>
                    </a:lnTo>
                    <a:lnTo>
                      <a:pt x="659" y="996"/>
                    </a:lnTo>
                    <a:lnTo>
                      <a:pt x="679" y="988"/>
                    </a:lnTo>
                    <a:lnTo>
                      <a:pt x="686" y="991"/>
                    </a:lnTo>
                    <a:lnTo>
                      <a:pt x="701" y="991"/>
                    </a:lnTo>
                    <a:lnTo>
                      <a:pt x="707" y="988"/>
                    </a:lnTo>
                    <a:lnTo>
                      <a:pt x="713" y="973"/>
                    </a:lnTo>
                    <a:lnTo>
                      <a:pt x="716" y="972"/>
                    </a:lnTo>
                    <a:lnTo>
                      <a:pt x="726" y="978"/>
                    </a:lnTo>
                    <a:lnTo>
                      <a:pt x="734" y="984"/>
                    </a:lnTo>
                    <a:lnTo>
                      <a:pt x="740" y="993"/>
                    </a:lnTo>
                    <a:lnTo>
                      <a:pt x="746" y="999"/>
                    </a:lnTo>
                    <a:lnTo>
                      <a:pt x="750" y="1002"/>
                    </a:lnTo>
                    <a:lnTo>
                      <a:pt x="758" y="1000"/>
                    </a:lnTo>
                    <a:lnTo>
                      <a:pt x="764" y="997"/>
                    </a:lnTo>
                    <a:lnTo>
                      <a:pt x="761" y="994"/>
                    </a:lnTo>
                    <a:lnTo>
                      <a:pt x="746" y="994"/>
                    </a:lnTo>
                    <a:lnTo>
                      <a:pt x="744" y="991"/>
                    </a:lnTo>
                    <a:lnTo>
                      <a:pt x="735" y="978"/>
                    </a:lnTo>
                    <a:lnTo>
                      <a:pt x="729" y="973"/>
                    </a:lnTo>
                    <a:lnTo>
                      <a:pt x="720" y="969"/>
                    </a:lnTo>
                    <a:lnTo>
                      <a:pt x="714" y="967"/>
                    </a:lnTo>
                    <a:lnTo>
                      <a:pt x="710" y="963"/>
                    </a:lnTo>
                    <a:lnTo>
                      <a:pt x="707" y="963"/>
                    </a:lnTo>
                    <a:lnTo>
                      <a:pt x="704" y="964"/>
                    </a:lnTo>
                    <a:lnTo>
                      <a:pt x="702" y="969"/>
                    </a:lnTo>
                    <a:lnTo>
                      <a:pt x="702" y="976"/>
                    </a:lnTo>
                    <a:lnTo>
                      <a:pt x="699" y="982"/>
                    </a:lnTo>
                    <a:lnTo>
                      <a:pt x="696" y="985"/>
                    </a:lnTo>
                    <a:lnTo>
                      <a:pt x="693" y="985"/>
                    </a:lnTo>
                    <a:lnTo>
                      <a:pt x="690" y="982"/>
                    </a:lnTo>
                    <a:lnTo>
                      <a:pt x="683" y="982"/>
                    </a:lnTo>
                    <a:lnTo>
                      <a:pt x="679" y="979"/>
                    </a:lnTo>
                    <a:lnTo>
                      <a:pt x="676" y="964"/>
                    </a:lnTo>
                    <a:lnTo>
                      <a:pt x="674" y="961"/>
                    </a:lnTo>
                    <a:lnTo>
                      <a:pt x="670" y="960"/>
                    </a:lnTo>
                    <a:lnTo>
                      <a:pt x="668" y="963"/>
                    </a:lnTo>
                    <a:lnTo>
                      <a:pt x="661" y="966"/>
                    </a:lnTo>
                    <a:lnTo>
                      <a:pt x="652" y="964"/>
                    </a:lnTo>
                    <a:lnTo>
                      <a:pt x="652" y="967"/>
                    </a:lnTo>
                    <a:lnTo>
                      <a:pt x="653" y="967"/>
                    </a:lnTo>
                    <a:lnTo>
                      <a:pt x="659" y="969"/>
                    </a:lnTo>
                    <a:lnTo>
                      <a:pt x="673" y="967"/>
                    </a:lnTo>
                    <a:lnTo>
                      <a:pt x="674" y="972"/>
                    </a:lnTo>
                    <a:lnTo>
                      <a:pt x="670" y="976"/>
                    </a:lnTo>
                    <a:lnTo>
                      <a:pt x="641" y="969"/>
                    </a:lnTo>
                    <a:lnTo>
                      <a:pt x="625" y="969"/>
                    </a:lnTo>
                    <a:lnTo>
                      <a:pt x="616" y="969"/>
                    </a:lnTo>
                    <a:lnTo>
                      <a:pt x="611" y="969"/>
                    </a:lnTo>
                    <a:lnTo>
                      <a:pt x="607" y="969"/>
                    </a:lnTo>
                    <a:lnTo>
                      <a:pt x="604" y="966"/>
                    </a:lnTo>
                    <a:lnTo>
                      <a:pt x="602" y="957"/>
                    </a:lnTo>
                    <a:lnTo>
                      <a:pt x="604" y="948"/>
                    </a:lnTo>
                    <a:lnTo>
                      <a:pt x="602" y="939"/>
                    </a:lnTo>
                    <a:lnTo>
                      <a:pt x="601" y="934"/>
                    </a:lnTo>
                    <a:lnTo>
                      <a:pt x="597" y="918"/>
                    </a:lnTo>
                    <a:lnTo>
                      <a:pt x="594" y="911"/>
                    </a:lnTo>
                    <a:lnTo>
                      <a:pt x="579" y="897"/>
                    </a:lnTo>
                    <a:lnTo>
                      <a:pt x="574" y="894"/>
                    </a:lnTo>
                    <a:lnTo>
                      <a:pt x="571" y="888"/>
                    </a:lnTo>
                    <a:lnTo>
                      <a:pt x="573" y="882"/>
                    </a:lnTo>
                    <a:lnTo>
                      <a:pt x="577" y="879"/>
                    </a:lnTo>
                    <a:lnTo>
                      <a:pt x="611" y="858"/>
                    </a:lnTo>
                    <a:lnTo>
                      <a:pt x="614" y="854"/>
                    </a:lnTo>
                    <a:lnTo>
                      <a:pt x="613" y="847"/>
                    </a:lnTo>
                    <a:lnTo>
                      <a:pt x="611" y="847"/>
                    </a:lnTo>
                    <a:lnTo>
                      <a:pt x="610" y="851"/>
                    </a:lnTo>
                    <a:lnTo>
                      <a:pt x="605" y="857"/>
                    </a:lnTo>
                    <a:lnTo>
                      <a:pt x="602" y="857"/>
                    </a:lnTo>
                    <a:lnTo>
                      <a:pt x="602" y="858"/>
                    </a:lnTo>
                    <a:lnTo>
                      <a:pt x="601" y="861"/>
                    </a:lnTo>
                    <a:lnTo>
                      <a:pt x="582" y="867"/>
                    </a:lnTo>
                    <a:lnTo>
                      <a:pt x="582" y="870"/>
                    </a:lnTo>
                    <a:lnTo>
                      <a:pt x="565" y="878"/>
                    </a:lnTo>
                    <a:lnTo>
                      <a:pt x="565" y="882"/>
                    </a:lnTo>
                    <a:lnTo>
                      <a:pt x="561" y="888"/>
                    </a:lnTo>
                    <a:lnTo>
                      <a:pt x="555" y="885"/>
                    </a:lnTo>
                    <a:lnTo>
                      <a:pt x="547" y="878"/>
                    </a:lnTo>
                    <a:lnTo>
                      <a:pt x="531" y="870"/>
                    </a:lnTo>
                    <a:lnTo>
                      <a:pt x="525" y="860"/>
                    </a:lnTo>
                    <a:lnTo>
                      <a:pt x="522" y="854"/>
                    </a:lnTo>
                    <a:lnTo>
                      <a:pt x="523" y="845"/>
                    </a:lnTo>
                    <a:lnTo>
                      <a:pt x="529" y="838"/>
                    </a:lnTo>
                    <a:lnTo>
                      <a:pt x="544" y="836"/>
                    </a:lnTo>
                    <a:lnTo>
                      <a:pt x="552" y="832"/>
                    </a:lnTo>
                    <a:lnTo>
                      <a:pt x="556" y="826"/>
                    </a:lnTo>
                    <a:lnTo>
                      <a:pt x="558" y="820"/>
                    </a:lnTo>
                    <a:lnTo>
                      <a:pt x="565" y="799"/>
                    </a:lnTo>
                    <a:lnTo>
                      <a:pt x="579" y="784"/>
                    </a:lnTo>
                    <a:lnTo>
                      <a:pt x="583" y="781"/>
                    </a:lnTo>
                    <a:lnTo>
                      <a:pt x="586" y="782"/>
                    </a:lnTo>
                    <a:lnTo>
                      <a:pt x="594" y="793"/>
                    </a:lnTo>
                    <a:lnTo>
                      <a:pt x="597" y="787"/>
                    </a:lnTo>
                    <a:lnTo>
                      <a:pt x="597" y="781"/>
                    </a:lnTo>
                    <a:lnTo>
                      <a:pt x="594" y="773"/>
                    </a:lnTo>
                    <a:lnTo>
                      <a:pt x="591" y="770"/>
                    </a:lnTo>
                    <a:lnTo>
                      <a:pt x="598" y="753"/>
                    </a:lnTo>
                    <a:lnTo>
                      <a:pt x="597" y="753"/>
                    </a:lnTo>
                    <a:lnTo>
                      <a:pt x="594" y="750"/>
                    </a:lnTo>
                    <a:lnTo>
                      <a:pt x="591" y="744"/>
                    </a:lnTo>
                    <a:lnTo>
                      <a:pt x="586" y="745"/>
                    </a:lnTo>
                    <a:lnTo>
                      <a:pt x="579" y="765"/>
                    </a:lnTo>
                    <a:lnTo>
                      <a:pt x="570" y="776"/>
                    </a:lnTo>
                    <a:lnTo>
                      <a:pt x="556" y="788"/>
                    </a:lnTo>
                    <a:lnTo>
                      <a:pt x="538" y="797"/>
                    </a:lnTo>
                    <a:lnTo>
                      <a:pt x="537" y="799"/>
                    </a:lnTo>
                    <a:lnTo>
                      <a:pt x="534" y="802"/>
                    </a:lnTo>
                    <a:lnTo>
                      <a:pt x="507" y="821"/>
                    </a:lnTo>
                    <a:lnTo>
                      <a:pt x="494" y="833"/>
                    </a:lnTo>
                    <a:lnTo>
                      <a:pt x="491" y="835"/>
                    </a:lnTo>
                    <a:lnTo>
                      <a:pt x="486" y="838"/>
                    </a:lnTo>
                    <a:lnTo>
                      <a:pt x="480" y="839"/>
                    </a:lnTo>
                    <a:lnTo>
                      <a:pt x="456" y="836"/>
                    </a:lnTo>
                    <a:lnTo>
                      <a:pt x="452" y="830"/>
                    </a:lnTo>
                    <a:lnTo>
                      <a:pt x="455" y="826"/>
                    </a:lnTo>
                    <a:lnTo>
                      <a:pt x="459" y="821"/>
                    </a:lnTo>
                    <a:lnTo>
                      <a:pt x="459" y="811"/>
                    </a:lnTo>
                    <a:lnTo>
                      <a:pt x="456" y="815"/>
                    </a:lnTo>
                    <a:lnTo>
                      <a:pt x="453" y="821"/>
                    </a:lnTo>
                    <a:lnTo>
                      <a:pt x="441" y="830"/>
                    </a:lnTo>
                    <a:lnTo>
                      <a:pt x="435" y="830"/>
                    </a:lnTo>
                    <a:lnTo>
                      <a:pt x="427" y="827"/>
                    </a:lnTo>
                    <a:lnTo>
                      <a:pt x="421" y="826"/>
                    </a:lnTo>
                    <a:lnTo>
                      <a:pt x="394" y="817"/>
                    </a:lnTo>
                    <a:lnTo>
                      <a:pt x="382" y="817"/>
                    </a:lnTo>
                    <a:lnTo>
                      <a:pt x="380" y="818"/>
                    </a:lnTo>
                    <a:lnTo>
                      <a:pt x="368" y="823"/>
                    </a:lnTo>
                    <a:lnTo>
                      <a:pt x="364" y="823"/>
                    </a:lnTo>
                    <a:lnTo>
                      <a:pt x="359" y="821"/>
                    </a:lnTo>
                    <a:lnTo>
                      <a:pt x="347" y="806"/>
                    </a:lnTo>
                    <a:lnTo>
                      <a:pt x="336" y="802"/>
                    </a:lnTo>
                    <a:lnTo>
                      <a:pt x="330" y="793"/>
                    </a:lnTo>
                    <a:lnTo>
                      <a:pt x="324" y="788"/>
                    </a:lnTo>
                    <a:lnTo>
                      <a:pt x="316" y="778"/>
                    </a:lnTo>
                    <a:lnTo>
                      <a:pt x="315" y="778"/>
                    </a:lnTo>
                    <a:lnTo>
                      <a:pt x="313" y="781"/>
                    </a:lnTo>
                    <a:lnTo>
                      <a:pt x="312" y="782"/>
                    </a:lnTo>
                    <a:lnTo>
                      <a:pt x="301" y="778"/>
                    </a:lnTo>
                    <a:lnTo>
                      <a:pt x="297" y="769"/>
                    </a:lnTo>
                    <a:lnTo>
                      <a:pt x="291" y="766"/>
                    </a:lnTo>
                    <a:lnTo>
                      <a:pt x="288" y="762"/>
                    </a:lnTo>
                    <a:lnTo>
                      <a:pt x="282" y="754"/>
                    </a:lnTo>
                    <a:lnTo>
                      <a:pt x="283" y="753"/>
                    </a:lnTo>
                    <a:lnTo>
                      <a:pt x="279" y="723"/>
                    </a:lnTo>
                    <a:lnTo>
                      <a:pt x="283" y="718"/>
                    </a:lnTo>
                    <a:lnTo>
                      <a:pt x="288" y="718"/>
                    </a:lnTo>
                    <a:lnTo>
                      <a:pt x="289" y="718"/>
                    </a:lnTo>
                    <a:lnTo>
                      <a:pt x="303" y="708"/>
                    </a:lnTo>
                    <a:lnTo>
                      <a:pt x="313" y="712"/>
                    </a:lnTo>
                    <a:lnTo>
                      <a:pt x="316" y="712"/>
                    </a:lnTo>
                    <a:lnTo>
                      <a:pt x="324" y="709"/>
                    </a:lnTo>
                    <a:lnTo>
                      <a:pt x="336" y="706"/>
                    </a:lnTo>
                    <a:lnTo>
                      <a:pt x="350" y="709"/>
                    </a:lnTo>
                    <a:lnTo>
                      <a:pt x="356" y="708"/>
                    </a:lnTo>
                    <a:lnTo>
                      <a:pt x="346" y="703"/>
                    </a:lnTo>
                    <a:lnTo>
                      <a:pt x="331" y="703"/>
                    </a:lnTo>
                    <a:lnTo>
                      <a:pt x="319" y="705"/>
                    </a:lnTo>
                    <a:lnTo>
                      <a:pt x="309" y="702"/>
                    </a:lnTo>
                    <a:lnTo>
                      <a:pt x="289" y="708"/>
                    </a:lnTo>
                    <a:lnTo>
                      <a:pt x="277" y="715"/>
                    </a:lnTo>
                    <a:lnTo>
                      <a:pt x="268" y="726"/>
                    </a:lnTo>
                    <a:lnTo>
                      <a:pt x="262" y="733"/>
                    </a:lnTo>
                    <a:lnTo>
                      <a:pt x="261" y="730"/>
                    </a:lnTo>
                    <a:lnTo>
                      <a:pt x="249" y="729"/>
                    </a:lnTo>
                    <a:lnTo>
                      <a:pt x="239" y="724"/>
                    </a:lnTo>
                    <a:lnTo>
                      <a:pt x="207" y="702"/>
                    </a:lnTo>
                    <a:lnTo>
                      <a:pt x="195" y="685"/>
                    </a:lnTo>
                    <a:lnTo>
                      <a:pt x="179" y="668"/>
                    </a:lnTo>
                    <a:lnTo>
                      <a:pt x="173" y="662"/>
                    </a:lnTo>
                    <a:lnTo>
                      <a:pt x="170" y="657"/>
                    </a:lnTo>
                    <a:lnTo>
                      <a:pt x="160" y="651"/>
                    </a:lnTo>
                    <a:lnTo>
                      <a:pt x="146" y="653"/>
                    </a:lnTo>
                    <a:lnTo>
                      <a:pt x="140" y="647"/>
                    </a:lnTo>
                    <a:lnTo>
                      <a:pt x="134" y="630"/>
                    </a:lnTo>
                    <a:lnTo>
                      <a:pt x="112" y="611"/>
                    </a:lnTo>
                    <a:lnTo>
                      <a:pt x="143" y="601"/>
                    </a:lnTo>
                    <a:lnTo>
                      <a:pt x="148" y="596"/>
                    </a:lnTo>
                    <a:lnTo>
                      <a:pt x="167" y="581"/>
                    </a:lnTo>
                    <a:lnTo>
                      <a:pt x="183" y="578"/>
                    </a:lnTo>
                    <a:lnTo>
                      <a:pt x="204" y="580"/>
                    </a:lnTo>
                    <a:lnTo>
                      <a:pt x="233" y="590"/>
                    </a:lnTo>
                    <a:lnTo>
                      <a:pt x="251" y="602"/>
                    </a:lnTo>
                    <a:lnTo>
                      <a:pt x="258" y="603"/>
                    </a:lnTo>
                    <a:lnTo>
                      <a:pt x="264" y="602"/>
                    </a:lnTo>
                    <a:lnTo>
                      <a:pt x="218" y="575"/>
                    </a:lnTo>
                    <a:lnTo>
                      <a:pt x="192" y="565"/>
                    </a:lnTo>
                    <a:lnTo>
                      <a:pt x="183" y="548"/>
                    </a:lnTo>
                    <a:lnTo>
                      <a:pt x="182" y="529"/>
                    </a:lnTo>
                    <a:lnTo>
                      <a:pt x="180" y="526"/>
                    </a:lnTo>
                    <a:lnTo>
                      <a:pt x="161" y="508"/>
                    </a:lnTo>
                    <a:lnTo>
                      <a:pt x="158" y="495"/>
                    </a:lnTo>
                    <a:lnTo>
                      <a:pt x="160" y="460"/>
                    </a:lnTo>
                    <a:lnTo>
                      <a:pt x="161" y="451"/>
                    </a:lnTo>
                    <a:lnTo>
                      <a:pt x="164" y="447"/>
                    </a:lnTo>
                    <a:lnTo>
                      <a:pt x="163" y="444"/>
                    </a:lnTo>
                    <a:lnTo>
                      <a:pt x="157" y="432"/>
                    </a:lnTo>
                    <a:lnTo>
                      <a:pt x="151" y="434"/>
                    </a:lnTo>
                    <a:lnTo>
                      <a:pt x="149" y="426"/>
                    </a:lnTo>
                    <a:lnTo>
                      <a:pt x="142" y="422"/>
                    </a:lnTo>
                    <a:lnTo>
                      <a:pt x="137" y="411"/>
                    </a:lnTo>
                    <a:lnTo>
                      <a:pt x="137" y="407"/>
                    </a:lnTo>
                    <a:lnTo>
                      <a:pt x="137" y="405"/>
                    </a:lnTo>
                    <a:lnTo>
                      <a:pt x="136" y="399"/>
                    </a:lnTo>
                    <a:lnTo>
                      <a:pt x="115" y="366"/>
                    </a:lnTo>
                    <a:lnTo>
                      <a:pt x="112" y="365"/>
                    </a:lnTo>
                    <a:lnTo>
                      <a:pt x="104" y="356"/>
                    </a:lnTo>
                    <a:lnTo>
                      <a:pt x="95" y="347"/>
                    </a:lnTo>
                    <a:lnTo>
                      <a:pt x="91" y="341"/>
                    </a:lnTo>
                    <a:lnTo>
                      <a:pt x="85" y="338"/>
                    </a:lnTo>
                    <a:lnTo>
                      <a:pt x="70" y="319"/>
                    </a:lnTo>
                    <a:lnTo>
                      <a:pt x="70" y="314"/>
                    </a:lnTo>
                    <a:lnTo>
                      <a:pt x="73" y="304"/>
                    </a:lnTo>
                    <a:lnTo>
                      <a:pt x="64" y="289"/>
                    </a:lnTo>
                    <a:lnTo>
                      <a:pt x="52" y="289"/>
                    </a:lnTo>
                    <a:lnTo>
                      <a:pt x="45" y="286"/>
                    </a:lnTo>
                    <a:lnTo>
                      <a:pt x="39" y="286"/>
                    </a:lnTo>
                    <a:lnTo>
                      <a:pt x="30" y="289"/>
                    </a:lnTo>
                    <a:lnTo>
                      <a:pt x="25" y="289"/>
                    </a:lnTo>
                    <a:lnTo>
                      <a:pt x="18" y="287"/>
                    </a:lnTo>
                    <a:lnTo>
                      <a:pt x="13" y="287"/>
                    </a:lnTo>
                    <a:lnTo>
                      <a:pt x="25" y="277"/>
                    </a:lnTo>
                    <a:lnTo>
                      <a:pt x="43" y="274"/>
                    </a:lnTo>
                    <a:lnTo>
                      <a:pt x="58" y="261"/>
                    </a:lnTo>
                    <a:lnTo>
                      <a:pt x="87" y="249"/>
                    </a:lnTo>
                    <a:lnTo>
                      <a:pt x="136" y="234"/>
                    </a:lnTo>
                    <a:lnTo>
                      <a:pt x="140" y="232"/>
                    </a:lnTo>
                    <a:lnTo>
                      <a:pt x="170" y="213"/>
                    </a:lnTo>
                    <a:lnTo>
                      <a:pt x="218" y="123"/>
                    </a:lnTo>
                    <a:lnTo>
                      <a:pt x="245" y="128"/>
                    </a:lnTo>
                    <a:lnTo>
                      <a:pt x="262" y="144"/>
                    </a:lnTo>
                    <a:lnTo>
                      <a:pt x="368" y="138"/>
                    </a:lnTo>
                    <a:lnTo>
                      <a:pt x="386" y="113"/>
                    </a:lnTo>
                    <a:lnTo>
                      <a:pt x="400" y="105"/>
                    </a:lnTo>
                    <a:lnTo>
                      <a:pt x="438" y="122"/>
                    </a:lnTo>
                    <a:lnTo>
                      <a:pt x="464" y="144"/>
                    </a:lnTo>
                    <a:lnTo>
                      <a:pt x="480" y="182"/>
                    </a:lnTo>
                    <a:lnTo>
                      <a:pt x="594" y="192"/>
                    </a:lnTo>
                    <a:lnTo>
                      <a:pt x="622" y="185"/>
                    </a:lnTo>
                    <a:lnTo>
                      <a:pt x="613" y="176"/>
                    </a:lnTo>
                    <a:lnTo>
                      <a:pt x="676" y="135"/>
                    </a:lnTo>
                    <a:lnTo>
                      <a:pt x="768" y="128"/>
                    </a:lnTo>
                    <a:lnTo>
                      <a:pt x="819" y="126"/>
                    </a:lnTo>
                    <a:lnTo>
                      <a:pt x="936" y="210"/>
                    </a:lnTo>
                    <a:lnTo>
                      <a:pt x="963" y="193"/>
                    </a:lnTo>
                    <a:lnTo>
                      <a:pt x="996" y="146"/>
                    </a:lnTo>
                    <a:lnTo>
                      <a:pt x="1032" y="114"/>
                    </a:lnTo>
                    <a:lnTo>
                      <a:pt x="1099" y="147"/>
                    </a:lnTo>
                    <a:lnTo>
                      <a:pt x="1194" y="147"/>
                    </a:lnTo>
                    <a:lnTo>
                      <a:pt x="1232" y="100"/>
                    </a:lnTo>
                    <a:lnTo>
                      <a:pt x="1254" y="94"/>
                    </a:lnTo>
                    <a:lnTo>
                      <a:pt x="1288" y="62"/>
                    </a:lnTo>
                    <a:lnTo>
                      <a:pt x="1306" y="20"/>
                    </a:lnTo>
                    <a:lnTo>
                      <a:pt x="1323" y="3"/>
                    </a:lnTo>
                    <a:lnTo>
                      <a:pt x="1355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6"/>
              <p:cNvSpPr>
                <a:spLocks noEditPoints="1"/>
              </p:cNvSpPr>
              <p:nvPr/>
            </p:nvSpPr>
            <p:spPr bwMode="auto">
              <a:xfrm>
                <a:off x="915" y="867"/>
                <a:ext cx="2720" cy="1706"/>
              </a:xfrm>
              <a:custGeom>
                <a:avLst/>
                <a:gdLst/>
                <a:ahLst/>
                <a:cxnLst>
                  <a:cxn ang="0">
                    <a:pos x="179" y="1457"/>
                  </a:cxn>
                  <a:cxn ang="0">
                    <a:pos x="186" y="1440"/>
                  </a:cxn>
                  <a:cxn ang="0">
                    <a:pos x="219" y="1448"/>
                  </a:cxn>
                  <a:cxn ang="0">
                    <a:pos x="191" y="1439"/>
                  </a:cxn>
                  <a:cxn ang="0">
                    <a:pos x="316" y="1428"/>
                  </a:cxn>
                  <a:cxn ang="0">
                    <a:pos x="340" y="1422"/>
                  </a:cxn>
                  <a:cxn ang="0">
                    <a:pos x="291" y="1427"/>
                  </a:cxn>
                  <a:cxn ang="0">
                    <a:pos x="139" y="1123"/>
                  </a:cxn>
                  <a:cxn ang="0">
                    <a:pos x="70" y="1091"/>
                  </a:cxn>
                  <a:cxn ang="0">
                    <a:pos x="2129" y="24"/>
                  </a:cxn>
                  <a:cxn ang="0">
                    <a:pos x="2255" y="192"/>
                  </a:cxn>
                  <a:cxn ang="0">
                    <a:pos x="2359" y="343"/>
                  </a:cxn>
                  <a:cxn ang="0">
                    <a:pos x="2444" y="441"/>
                  </a:cxn>
                  <a:cxn ang="0">
                    <a:pos x="2454" y="504"/>
                  </a:cxn>
                  <a:cxn ang="0">
                    <a:pos x="2496" y="578"/>
                  </a:cxn>
                  <a:cxn ang="0">
                    <a:pos x="2524" y="616"/>
                  </a:cxn>
                  <a:cxn ang="0">
                    <a:pos x="2592" y="665"/>
                  </a:cxn>
                  <a:cxn ang="0">
                    <a:pos x="2638" y="772"/>
                  </a:cxn>
                  <a:cxn ang="0">
                    <a:pos x="2590" y="835"/>
                  </a:cxn>
                  <a:cxn ang="0">
                    <a:pos x="2671" y="930"/>
                  </a:cxn>
                  <a:cxn ang="0">
                    <a:pos x="2711" y="990"/>
                  </a:cxn>
                  <a:cxn ang="0">
                    <a:pos x="2340" y="956"/>
                  </a:cxn>
                  <a:cxn ang="0">
                    <a:pos x="1932" y="1299"/>
                  </a:cxn>
                  <a:cxn ang="0">
                    <a:pos x="1546" y="1492"/>
                  </a:cxn>
                  <a:cxn ang="0">
                    <a:pos x="1008" y="1600"/>
                  </a:cxn>
                  <a:cxn ang="0">
                    <a:pos x="502" y="1616"/>
                  </a:cxn>
                  <a:cxn ang="0">
                    <a:pos x="322" y="1646"/>
                  </a:cxn>
                  <a:cxn ang="0">
                    <a:pos x="215" y="1579"/>
                  </a:cxn>
                  <a:cxn ang="0">
                    <a:pos x="200" y="1515"/>
                  </a:cxn>
                  <a:cxn ang="0">
                    <a:pos x="264" y="1466"/>
                  </a:cxn>
                  <a:cxn ang="0">
                    <a:pos x="340" y="1440"/>
                  </a:cxn>
                  <a:cxn ang="0">
                    <a:pos x="362" y="1412"/>
                  </a:cxn>
                  <a:cxn ang="0">
                    <a:pos x="286" y="1396"/>
                  </a:cxn>
                  <a:cxn ang="0">
                    <a:pos x="210" y="1403"/>
                  </a:cxn>
                  <a:cxn ang="0">
                    <a:pos x="174" y="1439"/>
                  </a:cxn>
                  <a:cxn ang="0">
                    <a:pos x="142" y="1475"/>
                  </a:cxn>
                  <a:cxn ang="0">
                    <a:pos x="64" y="1349"/>
                  </a:cxn>
                  <a:cxn ang="0">
                    <a:pos x="58" y="1226"/>
                  </a:cxn>
                  <a:cxn ang="0">
                    <a:pos x="131" y="1161"/>
                  </a:cxn>
                  <a:cxn ang="0">
                    <a:pos x="174" y="1150"/>
                  </a:cxn>
                  <a:cxn ang="0">
                    <a:pos x="113" y="1090"/>
                  </a:cxn>
                  <a:cxn ang="0">
                    <a:pos x="52" y="1044"/>
                  </a:cxn>
                  <a:cxn ang="0">
                    <a:pos x="0" y="962"/>
                  </a:cxn>
                  <a:cxn ang="0">
                    <a:pos x="127" y="908"/>
                  </a:cxn>
                  <a:cxn ang="0">
                    <a:pos x="264" y="912"/>
                  </a:cxn>
                  <a:cxn ang="0">
                    <a:pos x="350" y="817"/>
                  </a:cxn>
                  <a:cxn ang="0">
                    <a:pos x="425" y="722"/>
                  </a:cxn>
                  <a:cxn ang="0">
                    <a:pos x="494" y="713"/>
                  </a:cxn>
                  <a:cxn ang="0">
                    <a:pos x="529" y="656"/>
                  </a:cxn>
                  <a:cxn ang="0">
                    <a:pos x="593" y="610"/>
                  </a:cxn>
                  <a:cxn ang="0">
                    <a:pos x="620" y="568"/>
                  </a:cxn>
                  <a:cxn ang="0">
                    <a:pos x="658" y="483"/>
                  </a:cxn>
                  <a:cxn ang="0">
                    <a:pos x="669" y="435"/>
                  </a:cxn>
                  <a:cxn ang="0">
                    <a:pos x="714" y="346"/>
                  </a:cxn>
                  <a:cxn ang="0">
                    <a:pos x="749" y="295"/>
                  </a:cxn>
                  <a:cxn ang="0">
                    <a:pos x="777" y="262"/>
                  </a:cxn>
                  <a:cxn ang="0">
                    <a:pos x="805" y="191"/>
                  </a:cxn>
                  <a:cxn ang="0">
                    <a:pos x="848" y="146"/>
                  </a:cxn>
                  <a:cxn ang="0">
                    <a:pos x="1018" y="89"/>
                  </a:cxn>
                  <a:cxn ang="0">
                    <a:pos x="1178" y="128"/>
                  </a:cxn>
                  <a:cxn ang="0">
                    <a:pos x="1387" y="67"/>
                  </a:cxn>
                  <a:cxn ang="0">
                    <a:pos x="1651" y="1"/>
                  </a:cxn>
                  <a:cxn ang="0">
                    <a:pos x="2053" y="1"/>
                  </a:cxn>
                </a:cxnLst>
                <a:rect l="0" t="0" r="r" b="b"/>
                <a:pathLst>
                  <a:path w="2720" h="1706">
                    <a:moveTo>
                      <a:pt x="176" y="1466"/>
                    </a:moveTo>
                    <a:lnTo>
                      <a:pt x="174" y="1469"/>
                    </a:lnTo>
                    <a:lnTo>
                      <a:pt x="171" y="1467"/>
                    </a:lnTo>
                    <a:lnTo>
                      <a:pt x="170" y="1466"/>
                    </a:lnTo>
                    <a:lnTo>
                      <a:pt x="170" y="1460"/>
                    </a:lnTo>
                    <a:lnTo>
                      <a:pt x="174" y="1457"/>
                    </a:lnTo>
                    <a:lnTo>
                      <a:pt x="176" y="1466"/>
                    </a:lnTo>
                    <a:close/>
                    <a:moveTo>
                      <a:pt x="185" y="1460"/>
                    </a:moveTo>
                    <a:lnTo>
                      <a:pt x="182" y="1463"/>
                    </a:lnTo>
                    <a:lnTo>
                      <a:pt x="179" y="1461"/>
                    </a:lnTo>
                    <a:lnTo>
                      <a:pt x="179" y="1457"/>
                    </a:lnTo>
                    <a:lnTo>
                      <a:pt x="182" y="1452"/>
                    </a:lnTo>
                    <a:lnTo>
                      <a:pt x="188" y="1449"/>
                    </a:lnTo>
                    <a:lnTo>
                      <a:pt x="189" y="1451"/>
                    </a:lnTo>
                    <a:lnTo>
                      <a:pt x="189" y="1454"/>
                    </a:lnTo>
                    <a:lnTo>
                      <a:pt x="185" y="1460"/>
                    </a:lnTo>
                    <a:close/>
                    <a:moveTo>
                      <a:pt x="183" y="1446"/>
                    </a:moveTo>
                    <a:lnTo>
                      <a:pt x="180" y="1446"/>
                    </a:lnTo>
                    <a:lnTo>
                      <a:pt x="177" y="1445"/>
                    </a:lnTo>
                    <a:lnTo>
                      <a:pt x="180" y="1439"/>
                    </a:lnTo>
                    <a:lnTo>
                      <a:pt x="185" y="1439"/>
                    </a:lnTo>
                    <a:lnTo>
                      <a:pt x="186" y="1440"/>
                    </a:lnTo>
                    <a:lnTo>
                      <a:pt x="186" y="1443"/>
                    </a:lnTo>
                    <a:lnTo>
                      <a:pt x="183" y="1446"/>
                    </a:lnTo>
                    <a:close/>
                    <a:moveTo>
                      <a:pt x="249" y="1451"/>
                    </a:moveTo>
                    <a:lnTo>
                      <a:pt x="246" y="1455"/>
                    </a:lnTo>
                    <a:lnTo>
                      <a:pt x="242" y="1458"/>
                    </a:lnTo>
                    <a:lnTo>
                      <a:pt x="239" y="1455"/>
                    </a:lnTo>
                    <a:lnTo>
                      <a:pt x="234" y="1455"/>
                    </a:lnTo>
                    <a:lnTo>
                      <a:pt x="222" y="1464"/>
                    </a:lnTo>
                    <a:lnTo>
                      <a:pt x="219" y="1463"/>
                    </a:lnTo>
                    <a:lnTo>
                      <a:pt x="216" y="1458"/>
                    </a:lnTo>
                    <a:lnTo>
                      <a:pt x="219" y="1448"/>
                    </a:lnTo>
                    <a:lnTo>
                      <a:pt x="216" y="1439"/>
                    </a:lnTo>
                    <a:lnTo>
                      <a:pt x="218" y="1437"/>
                    </a:lnTo>
                    <a:lnTo>
                      <a:pt x="228" y="1433"/>
                    </a:lnTo>
                    <a:lnTo>
                      <a:pt x="242" y="1434"/>
                    </a:lnTo>
                    <a:lnTo>
                      <a:pt x="245" y="1437"/>
                    </a:lnTo>
                    <a:lnTo>
                      <a:pt x="243" y="1446"/>
                    </a:lnTo>
                    <a:lnTo>
                      <a:pt x="249" y="1451"/>
                    </a:lnTo>
                    <a:close/>
                    <a:moveTo>
                      <a:pt x="197" y="1440"/>
                    </a:moveTo>
                    <a:lnTo>
                      <a:pt x="194" y="1442"/>
                    </a:lnTo>
                    <a:lnTo>
                      <a:pt x="191" y="1440"/>
                    </a:lnTo>
                    <a:lnTo>
                      <a:pt x="191" y="1439"/>
                    </a:lnTo>
                    <a:lnTo>
                      <a:pt x="195" y="1433"/>
                    </a:lnTo>
                    <a:lnTo>
                      <a:pt x="197" y="1431"/>
                    </a:lnTo>
                    <a:lnTo>
                      <a:pt x="197" y="1434"/>
                    </a:lnTo>
                    <a:lnTo>
                      <a:pt x="198" y="1439"/>
                    </a:lnTo>
                    <a:lnTo>
                      <a:pt x="197" y="1440"/>
                    </a:lnTo>
                    <a:close/>
                    <a:moveTo>
                      <a:pt x="344" y="1427"/>
                    </a:moveTo>
                    <a:lnTo>
                      <a:pt x="344" y="1430"/>
                    </a:lnTo>
                    <a:lnTo>
                      <a:pt x="333" y="1430"/>
                    </a:lnTo>
                    <a:lnTo>
                      <a:pt x="325" y="1431"/>
                    </a:lnTo>
                    <a:lnTo>
                      <a:pt x="321" y="1431"/>
                    </a:lnTo>
                    <a:lnTo>
                      <a:pt x="316" y="1428"/>
                    </a:lnTo>
                    <a:lnTo>
                      <a:pt x="309" y="1428"/>
                    </a:lnTo>
                    <a:lnTo>
                      <a:pt x="306" y="1431"/>
                    </a:lnTo>
                    <a:lnTo>
                      <a:pt x="298" y="1434"/>
                    </a:lnTo>
                    <a:lnTo>
                      <a:pt x="295" y="1433"/>
                    </a:lnTo>
                    <a:lnTo>
                      <a:pt x="294" y="1430"/>
                    </a:lnTo>
                    <a:lnTo>
                      <a:pt x="303" y="1424"/>
                    </a:lnTo>
                    <a:lnTo>
                      <a:pt x="316" y="1421"/>
                    </a:lnTo>
                    <a:lnTo>
                      <a:pt x="324" y="1418"/>
                    </a:lnTo>
                    <a:lnTo>
                      <a:pt x="331" y="1418"/>
                    </a:lnTo>
                    <a:lnTo>
                      <a:pt x="335" y="1421"/>
                    </a:lnTo>
                    <a:lnTo>
                      <a:pt x="340" y="1422"/>
                    </a:lnTo>
                    <a:lnTo>
                      <a:pt x="344" y="1427"/>
                    </a:lnTo>
                    <a:close/>
                    <a:moveTo>
                      <a:pt x="291" y="1427"/>
                    </a:moveTo>
                    <a:lnTo>
                      <a:pt x="286" y="1427"/>
                    </a:lnTo>
                    <a:lnTo>
                      <a:pt x="283" y="1425"/>
                    </a:lnTo>
                    <a:lnTo>
                      <a:pt x="282" y="1421"/>
                    </a:lnTo>
                    <a:lnTo>
                      <a:pt x="285" y="1418"/>
                    </a:lnTo>
                    <a:lnTo>
                      <a:pt x="291" y="1415"/>
                    </a:lnTo>
                    <a:lnTo>
                      <a:pt x="295" y="1416"/>
                    </a:lnTo>
                    <a:lnTo>
                      <a:pt x="298" y="1419"/>
                    </a:lnTo>
                    <a:lnTo>
                      <a:pt x="297" y="1422"/>
                    </a:lnTo>
                    <a:lnTo>
                      <a:pt x="291" y="1427"/>
                    </a:lnTo>
                    <a:close/>
                    <a:moveTo>
                      <a:pt x="188" y="1434"/>
                    </a:moveTo>
                    <a:lnTo>
                      <a:pt x="182" y="1436"/>
                    </a:lnTo>
                    <a:lnTo>
                      <a:pt x="182" y="1433"/>
                    </a:lnTo>
                    <a:lnTo>
                      <a:pt x="183" y="1427"/>
                    </a:lnTo>
                    <a:lnTo>
                      <a:pt x="195" y="1408"/>
                    </a:lnTo>
                    <a:lnTo>
                      <a:pt x="201" y="1415"/>
                    </a:lnTo>
                    <a:lnTo>
                      <a:pt x="198" y="1421"/>
                    </a:lnTo>
                    <a:lnTo>
                      <a:pt x="188" y="1434"/>
                    </a:lnTo>
                    <a:close/>
                    <a:moveTo>
                      <a:pt x="149" y="1126"/>
                    </a:moveTo>
                    <a:lnTo>
                      <a:pt x="148" y="1129"/>
                    </a:lnTo>
                    <a:lnTo>
                      <a:pt x="139" y="1123"/>
                    </a:lnTo>
                    <a:lnTo>
                      <a:pt x="136" y="1118"/>
                    </a:lnTo>
                    <a:lnTo>
                      <a:pt x="137" y="1117"/>
                    </a:lnTo>
                    <a:lnTo>
                      <a:pt x="139" y="1115"/>
                    </a:lnTo>
                    <a:lnTo>
                      <a:pt x="148" y="1123"/>
                    </a:lnTo>
                    <a:lnTo>
                      <a:pt x="149" y="1126"/>
                    </a:lnTo>
                    <a:close/>
                    <a:moveTo>
                      <a:pt x="86" y="1115"/>
                    </a:moveTo>
                    <a:lnTo>
                      <a:pt x="79" y="1117"/>
                    </a:lnTo>
                    <a:lnTo>
                      <a:pt x="76" y="1114"/>
                    </a:lnTo>
                    <a:lnTo>
                      <a:pt x="67" y="1100"/>
                    </a:lnTo>
                    <a:lnTo>
                      <a:pt x="66" y="1096"/>
                    </a:lnTo>
                    <a:lnTo>
                      <a:pt x="70" y="1091"/>
                    </a:lnTo>
                    <a:lnTo>
                      <a:pt x="82" y="1085"/>
                    </a:lnTo>
                    <a:lnTo>
                      <a:pt x="89" y="1085"/>
                    </a:lnTo>
                    <a:lnTo>
                      <a:pt x="92" y="1087"/>
                    </a:lnTo>
                    <a:lnTo>
                      <a:pt x="98" y="1096"/>
                    </a:lnTo>
                    <a:lnTo>
                      <a:pt x="106" y="1099"/>
                    </a:lnTo>
                    <a:lnTo>
                      <a:pt x="109" y="1102"/>
                    </a:lnTo>
                    <a:lnTo>
                      <a:pt x="104" y="1106"/>
                    </a:lnTo>
                    <a:lnTo>
                      <a:pt x="86" y="1115"/>
                    </a:lnTo>
                    <a:close/>
                    <a:moveTo>
                      <a:pt x="2098" y="0"/>
                    </a:moveTo>
                    <a:lnTo>
                      <a:pt x="2108" y="9"/>
                    </a:lnTo>
                    <a:lnTo>
                      <a:pt x="2129" y="24"/>
                    </a:lnTo>
                    <a:lnTo>
                      <a:pt x="2132" y="34"/>
                    </a:lnTo>
                    <a:lnTo>
                      <a:pt x="2137" y="55"/>
                    </a:lnTo>
                    <a:lnTo>
                      <a:pt x="2138" y="86"/>
                    </a:lnTo>
                    <a:lnTo>
                      <a:pt x="2143" y="110"/>
                    </a:lnTo>
                    <a:lnTo>
                      <a:pt x="2150" y="121"/>
                    </a:lnTo>
                    <a:lnTo>
                      <a:pt x="2152" y="122"/>
                    </a:lnTo>
                    <a:lnTo>
                      <a:pt x="2162" y="131"/>
                    </a:lnTo>
                    <a:lnTo>
                      <a:pt x="2205" y="152"/>
                    </a:lnTo>
                    <a:lnTo>
                      <a:pt x="2207" y="154"/>
                    </a:lnTo>
                    <a:lnTo>
                      <a:pt x="2235" y="171"/>
                    </a:lnTo>
                    <a:lnTo>
                      <a:pt x="2255" y="192"/>
                    </a:lnTo>
                    <a:lnTo>
                      <a:pt x="2265" y="203"/>
                    </a:lnTo>
                    <a:lnTo>
                      <a:pt x="2290" y="240"/>
                    </a:lnTo>
                    <a:lnTo>
                      <a:pt x="2299" y="249"/>
                    </a:lnTo>
                    <a:lnTo>
                      <a:pt x="2319" y="274"/>
                    </a:lnTo>
                    <a:lnTo>
                      <a:pt x="2326" y="286"/>
                    </a:lnTo>
                    <a:lnTo>
                      <a:pt x="2329" y="294"/>
                    </a:lnTo>
                    <a:lnTo>
                      <a:pt x="2334" y="301"/>
                    </a:lnTo>
                    <a:lnTo>
                      <a:pt x="2337" y="327"/>
                    </a:lnTo>
                    <a:lnTo>
                      <a:pt x="2341" y="335"/>
                    </a:lnTo>
                    <a:lnTo>
                      <a:pt x="2349" y="341"/>
                    </a:lnTo>
                    <a:lnTo>
                      <a:pt x="2359" y="343"/>
                    </a:lnTo>
                    <a:lnTo>
                      <a:pt x="2371" y="343"/>
                    </a:lnTo>
                    <a:lnTo>
                      <a:pt x="2378" y="344"/>
                    </a:lnTo>
                    <a:lnTo>
                      <a:pt x="2383" y="350"/>
                    </a:lnTo>
                    <a:lnTo>
                      <a:pt x="2383" y="358"/>
                    </a:lnTo>
                    <a:lnTo>
                      <a:pt x="2389" y="365"/>
                    </a:lnTo>
                    <a:lnTo>
                      <a:pt x="2390" y="385"/>
                    </a:lnTo>
                    <a:lnTo>
                      <a:pt x="2392" y="398"/>
                    </a:lnTo>
                    <a:lnTo>
                      <a:pt x="2399" y="404"/>
                    </a:lnTo>
                    <a:lnTo>
                      <a:pt x="2408" y="406"/>
                    </a:lnTo>
                    <a:lnTo>
                      <a:pt x="2425" y="426"/>
                    </a:lnTo>
                    <a:lnTo>
                      <a:pt x="2444" y="441"/>
                    </a:lnTo>
                    <a:lnTo>
                      <a:pt x="2445" y="446"/>
                    </a:lnTo>
                    <a:lnTo>
                      <a:pt x="2433" y="456"/>
                    </a:lnTo>
                    <a:lnTo>
                      <a:pt x="2429" y="462"/>
                    </a:lnTo>
                    <a:lnTo>
                      <a:pt x="2444" y="471"/>
                    </a:lnTo>
                    <a:lnTo>
                      <a:pt x="2447" y="474"/>
                    </a:lnTo>
                    <a:lnTo>
                      <a:pt x="2472" y="479"/>
                    </a:lnTo>
                    <a:lnTo>
                      <a:pt x="2477" y="482"/>
                    </a:lnTo>
                    <a:lnTo>
                      <a:pt x="2477" y="485"/>
                    </a:lnTo>
                    <a:lnTo>
                      <a:pt x="2472" y="492"/>
                    </a:lnTo>
                    <a:lnTo>
                      <a:pt x="2459" y="499"/>
                    </a:lnTo>
                    <a:lnTo>
                      <a:pt x="2454" y="504"/>
                    </a:lnTo>
                    <a:lnTo>
                      <a:pt x="2454" y="507"/>
                    </a:lnTo>
                    <a:lnTo>
                      <a:pt x="2462" y="523"/>
                    </a:lnTo>
                    <a:lnTo>
                      <a:pt x="2462" y="528"/>
                    </a:lnTo>
                    <a:lnTo>
                      <a:pt x="2454" y="538"/>
                    </a:lnTo>
                    <a:lnTo>
                      <a:pt x="2454" y="544"/>
                    </a:lnTo>
                    <a:lnTo>
                      <a:pt x="2459" y="555"/>
                    </a:lnTo>
                    <a:lnTo>
                      <a:pt x="2459" y="556"/>
                    </a:lnTo>
                    <a:lnTo>
                      <a:pt x="2468" y="561"/>
                    </a:lnTo>
                    <a:lnTo>
                      <a:pt x="2477" y="564"/>
                    </a:lnTo>
                    <a:lnTo>
                      <a:pt x="2489" y="574"/>
                    </a:lnTo>
                    <a:lnTo>
                      <a:pt x="2496" y="578"/>
                    </a:lnTo>
                    <a:lnTo>
                      <a:pt x="2501" y="584"/>
                    </a:lnTo>
                    <a:lnTo>
                      <a:pt x="2499" y="592"/>
                    </a:lnTo>
                    <a:lnTo>
                      <a:pt x="2490" y="598"/>
                    </a:lnTo>
                    <a:lnTo>
                      <a:pt x="2487" y="608"/>
                    </a:lnTo>
                    <a:lnTo>
                      <a:pt x="2489" y="613"/>
                    </a:lnTo>
                    <a:lnTo>
                      <a:pt x="2493" y="617"/>
                    </a:lnTo>
                    <a:lnTo>
                      <a:pt x="2499" y="617"/>
                    </a:lnTo>
                    <a:lnTo>
                      <a:pt x="2504" y="608"/>
                    </a:lnTo>
                    <a:lnTo>
                      <a:pt x="2514" y="610"/>
                    </a:lnTo>
                    <a:lnTo>
                      <a:pt x="2520" y="614"/>
                    </a:lnTo>
                    <a:lnTo>
                      <a:pt x="2524" y="616"/>
                    </a:lnTo>
                    <a:lnTo>
                      <a:pt x="2533" y="617"/>
                    </a:lnTo>
                    <a:lnTo>
                      <a:pt x="2544" y="614"/>
                    </a:lnTo>
                    <a:lnTo>
                      <a:pt x="2556" y="614"/>
                    </a:lnTo>
                    <a:lnTo>
                      <a:pt x="2562" y="623"/>
                    </a:lnTo>
                    <a:lnTo>
                      <a:pt x="2565" y="625"/>
                    </a:lnTo>
                    <a:lnTo>
                      <a:pt x="2566" y="623"/>
                    </a:lnTo>
                    <a:lnTo>
                      <a:pt x="2572" y="619"/>
                    </a:lnTo>
                    <a:lnTo>
                      <a:pt x="2578" y="628"/>
                    </a:lnTo>
                    <a:lnTo>
                      <a:pt x="2593" y="650"/>
                    </a:lnTo>
                    <a:lnTo>
                      <a:pt x="2593" y="661"/>
                    </a:lnTo>
                    <a:lnTo>
                      <a:pt x="2592" y="665"/>
                    </a:lnTo>
                    <a:lnTo>
                      <a:pt x="2596" y="669"/>
                    </a:lnTo>
                    <a:lnTo>
                      <a:pt x="2614" y="675"/>
                    </a:lnTo>
                    <a:lnTo>
                      <a:pt x="2633" y="689"/>
                    </a:lnTo>
                    <a:lnTo>
                      <a:pt x="2639" y="698"/>
                    </a:lnTo>
                    <a:lnTo>
                      <a:pt x="2641" y="710"/>
                    </a:lnTo>
                    <a:lnTo>
                      <a:pt x="2635" y="723"/>
                    </a:lnTo>
                    <a:lnTo>
                      <a:pt x="2633" y="734"/>
                    </a:lnTo>
                    <a:lnTo>
                      <a:pt x="2629" y="748"/>
                    </a:lnTo>
                    <a:lnTo>
                      <a:pt x="2629" y="759"/>
                    </a:lnTo>
                    <a:lnTo>
                      <a:pt x="2639" y="772"/>
                    </a:lnTo>
                    <a:lnTo>
                      <a:pt x="2638" y="772"/>
                    </a:lnTo>
                    <a:lnTo>
                      <a:pt x="2639" y="790"/>
                    </a:lnTo>
                    <a:lnTo>
                      <a:pt x="2635" y="795"/>
                    </a:lnTo>
                    <a:lnTo>
                      <a:pt x="2624" y="801"/>
                    </a:lnTo>
                    <a:lnTo>
                      <a:pt x="2621" y="799"/>
                    </a:lnTo>
                    <a:lnTo>
                      <a:pt x="2608" y="805"/>
                    </a:lnTo>
                    <a:lnTo>
                      <a:pt x="2596" y="807"/>
                    </a:lnTo>
                    <a:lnTo>
                      <a:pt x="2592" y="802"/>
                    </a:lnTo>
                    <a:lnTo>
                      <a:pt x="2590" y="801"/>
                    </a:lnTo>
                    <a:lnTo>
                      <a:pt x="2586" y="801"/>
                    </a:lnTo>
                    <a:lnTo>
                      <a:pt x="2580" y="816"/>
                    </a:lnTo>
                    <a:lnTo>
                      <a:pt x="2590" y="835"/>
                    </a:lnTo>
                    <a:lnTo>
                      <a:pt x="2589" y="856"/>
                    </a:lnTo>
                    <a:lnTo>
                      <a:pt x="2577" y="868"/>
                    </a:lnTo>
                    <a:lnTo>
                      <a:pt x="2577" y="883"/>
                    </a:lnTo>
                    <a:lnTo>
                      <a:pt x="2572" y="907"/>
                    </a:lnTo>
                    <a:lnTo>
                      <a:pt x="2571" y="911"/>
                    </a:lnTo>
                    <a:lnTo>
                      <a:pt x="2569" y="914"/>
                    </a:lnTo>
                    <a:lnTo>
                      <a:pt x="2574" y="920"/>
                    </a:lnTo>
                    <a:lnTo>
                      <a:pt x="2596" y="923"/>
                    </a:lnTo>
                    <a:lnTo>
                      <a:pt x="2629" y="917"/>
                    </a:lnTo>
                    <a:lnTo>
                      <a:pt x="2642" y="917"/>
                    </a:lnTo>
                    <a:lnTo>
                      <a:pt x="2671" y="930"/>
                    </a:lnTo>
                    <a:lnTo>
                      <a:pt x="2680" y="932"/>
                    </a:lnTo>
                    <a:lnTo>
                      <a:pt x="2681" y="930"/>
                    </a:lnTo>
                    <a:lnTo>
                      <a:pt x="2685" y="932"/>
                    </a:lnTo>
                    <a:lnTo>
                      <a:pt x="2690" y="932"/>
                    </a:lnTo>
                    <a:lnTo>
                      <a:pt x="2708" y="944"/>
                    </a:lnTo>
                    <a:lnTo>
                      <a:pt x="2718" y="956"/>
                    </a:lnTo>
                    <a:lnTo>
                      <a:pt x="2720" y="963"/>
                    </a:lnTo>
                    <a:lnTo>
                      <a:pt x="2717" y="968"/>
                    </a:lnTo>
                    <a:lnTo>
                      <a:pt x="2717" y="983"/>
                    </a:lnTo>
                    <a:lnTo>
                      <a:pt x="2715" y="986"/>
                    </a:lnTo>
                    <a:lnTo>
                      <a:pt x="2711" y="990"/>
                    </a:lnTo>
                    <a:lnTo>
                      <a:pt x="2708" y="996"/>
                    </a:lnTo>
                    <a:lnTo>
                      <a:pt x="2708" y="999"/>
                    </a:lnTo>
                    <a:lnTo>
                      <a:pt x="2665" y="974"/>
                    </a:lnTo>
                    <a:lnTo>
                      <a:pt x="2623" y="983"/>
                    </a:lnTo>
                    <a:lnTo>
                      <a:pt x="2599" y="997"/>
                    </a:lnTo>
                    <a:lnTo>
                      <a:pt x="2587" y="1056"/>
                    </a:lnTo>
                    <a:lnTo>
                      <a:pt x="2562" y="1072"/>
                    </a:lnTo>
                    <a:lnTo>
                      <a:pt x="2501" y="1071"/>
                    </a:lnTo>
                    <a:lnTo>
                      <a:pt x="2422" y="1045"/>
                    </a:lnTo>
                    <a:lnTo>
                      <a:pt x="2374" y="997"/>
                    </a:lnTo>
                    <a:lnTo>
                      <a:pt x="2340" y="956"/>
                    </a:lnTo>
                    <a:lnTo>
                      <a:pt x="2293" y="935"/>
                    </a:lnTo>
                    <a:lnTo>
                      <a:pt x="2253" y="936"/>
                    </a:lnTo>
                    <a:lnTo>
                      <a:pt x="2190" y="950"/>
                    </a:lnTo>
                    <a:lnTo>
                      <a:pt x="2165" y="966"/>
                    </a:lnTo>
                    <a:lnTo>
                      <a:pt x="2141" y="1026"/>
                    </a:lnTo>
                    <a:lnTo>
                      <a:pt x="2114" y="1069"/>
                    </a:lnTo>
                    <a:lnTo>
                      <a:pt x="2073" y="1078"/>
                    </a:lnTo>
                    <a:lnTo>
                      <a:pt x="2019" y="1099"/>
                    </a:lnTo>
                    <a:lnTo>
                      <a:pt x="1973" y="1161"/>
                    </a:lnTo>
                    <a:lnTo>
                      <a:pt x="1943" y="1252"/>
                    </a:lnTo>
                    <a:lnTo>
                      <a:pt x="1932" y="1299"/>
                    </a:lnTo>
                    <a:lnTo>
                      <a:pt x="1918" y="1315"/>
                    </a:lnTo>
                    <a:lnTo>
                      <a:pt x="1907" y="1443"/>
                    </a:lnTo>
                    <a:lnTo>
                      <a:pt x="1861" y="1436"/>
                    </a:lnTo>
                    <a:lnTo>
                      <a:pt x="1779" y="1440"/>
                    </a:lnTo>
                    <a:lnTo>
                      <a:pt x="1736" y="1439"/>
                    </a:lnTo>
                    <a:lnTo>
                      <a:pt x="1704" y="1458"/>
                    </a:lnTo>
                    <a:lnTo>
                      <a:pt x="1689" y="1484"/>
                    </a:lnTo>
                    <a:lnTo>
                      <a:pt x="1667" y="1492"/>
                    </a:lnTo>
                    <a:lnTo>
                      <a:pt x="1595" y="1472"/>
                    </a:lnTo>
                    <a:lnTo>
                      <a:pt x="1563" y="1475"/>
                    </a:lnTo>
                    <a:lnTo>
                      <a:pt x="1546" y="1492"/>
                    </a:lnTo>
                    <a:lnTo>
                      <a:pt x="1528" y="1534"/>
                    </a:lnTo>
                    <a:lnTo>
                      <a:pt x="1494" y="1566"/>
                    </a:lnTo>
                    <a:lnTo>
                      <a:pt x="1472" y="1572"/>
                    </a:lnTo>
                    <a:lnTo>
                      <a:pt x="1434" y="1619"/>
                    </a:lnTo>
                    <a:lnTo>
                      <a:pt x="1339" y="1619"/>
                    </a:lnTo>
                    <a:lnTo>
                      <a:pt x="1272" y="1586"/>
                    </a:lnTo>
                    <a:lnTo>
                      <a:pt x="1236" y="1618"/>
                    </a:lnTo>
                    <a:lnTo>
                      <a:pt x="1203" y="1665"/>
                    </a:lnTo>
                    <a:lnTo>
                      <a:pt x="1176" y="1682"/>
                    </a:lnTo>
                    <a:lnTo>
                      <a:pt x="1059" y="1598"/>
                    </a:lnTo>
                    <a:lnTo>
                      <a:pt x="1008" y="1600"/>
                    </a:lnTo>
                    <a:lnTo>
                      <a:pt x="916" y="1607"/>
                    </a:lnTo>
                    <a:lnTo>
                      <a:pt x="853" y="1648"/>
                    </a:lnTo>
                    <a:lnTo>
                      <a:pt x="862" y="1657"/>
                    </a:lnTo>
                    <a:lnTo>
                      <a:pt x="834" y="1664"/>
                    </a:lnTo>
                    <a:lnTo>
                      <a:pt x="720" y="1654"/>
                    </a:lnTo>
                    <a:lnTo>
                      <a:pt x="704" y="1616"/>
                    </a:lnTo>
                    <a:lnTo>
                      <a:pt x="678" y="1594"/>
                    </a:lnTo>
                    <a:lnTo>
                      <a:pt x="640" y="1577"/>
                    </a:lnTo>
                    <a:lnTo>
                      <a:pt x="626" y="1585"/>
                    </a:lnTo>
                    <a:lnTo>
                      <a:pt x="608" y="1610"/>
                    </a:lnTo>
                    <a:lnTo>
                      <a:pt x="502" y="1616"/>
                    </a:lnTo>
                    <a:lnTo>
                      <a:pt x="485" y="1600"/>
                    </a:lnTo>
                    <a:lnTo>
                      <a:pt x="458" y="1595"/>
                    </a:lnTo>
                    <a:lnTo>
                      <a:pt x="410" y="1685"/>
                    </a:lnTo>
                    <a:lnTo>
                      <a:pt x="380" y="1704"/>
                    </a:lnTo>
                    <a:lnTo>
                      <a:pt x="376" y="1706"/>
                    </a:lnTo>
                    <a:lnTo>
                      <a:pt x="376" y="1697"/>
                    </a:lnTo>
                    <a:lnTo>
                      <a:pt x="376" y="1680"/>
                    </a:lnTo>
                    <a:lnTo>
                      <a:pt x="374" y="1665"/>
                    </a:lnTo>
                    <a:lnTo>
                      <a:pt x="362" y="1652"/>
                    </a:lnTo>
                    <a:lnTo>
                      <a:pt x="337" y="1651"/>
                    </a:lnTo>
                    <a:lnTo>
                      <a:pt x="322" y="1646"/>
                    </a:lnTo>
                    <a:lnTo>
                      <a:pt x="307" y="1640"/>
                    </a:lnTo>
                    <a:lnTo>
                      <a:pt x="295" y="1637"/>
                    </a:lnTo>
                    <a:lnTo>
                      <a:pt x="295" y="1628"/>
                    </a:lnTo>
                    <a:lnTo>
                      <a:pt x="282" y="1621"/>
                    </a:lnTo>
                    <a:lnTo>
                      <a:pt x="270" y="1618"/>
                    </a:lnTo>
                    <a:lnTo>
                      <a:pt x="253" y="1613"/>
                    </a:lnTo>
                    <a:lnTo>
                      <a:pt x="242" y="1603"/>
                    </a:lnTo>
                    <a:lnTo>
                      <a:pt x="230" y="1595"/>
                    </a:lnTo>
                    <a:lnTo>
                      <a:pt x="218" y="1585"/>
                    </a:lnTo>
                    <a:lnTo>
                      <a:pt x="222" y="1580"/>
                    </a:lnTo>
                    <a:lnTo>
                      <a:pt x="215" y="1579"/>
                    </a:lnTo>
                    <a:lnTo>
                      <a:pt x="180" y="1566"/>
                    </a:lnTo>
                    <a:lnTo>
                      <a:pt x="173" y="1558"/>
                    </a:lnTo>
                    <a:lnTo>
                      <a:pt x="173" y="1548"/>
                    </a:lnTo>
                    <a:lnTo>
                      <a:pt x="176" y="1545"/>
                    </a:lnTo>
                    <a:lnTo>
                      <a:pt x="185" y="1542"/>
                    </a:lnTo>
                    <a:lnTo>
                      <a:pt x="189" y="1537"/>
                    </a:lnTo>
                    <a:lnTo>
                      <a:pt x="192" y="1536"/>
                    </a:lnTo>
                    <a:lnTo>
                      <a:pt x="195" y="1540"/>
                    </a:lnTo>
                    <a:lnTo>
                      <a:pt x="197" y="1534"/>
                    </a:lnTo>
                    <a:lnTo>
                      <a:pt x="197" y="1528"/>
                    </a:lnTo>
                    <a:lnTo>
                      <a:pt x="200" y="1515"/>
                    </a:lnTo>
                    <a:lnTo>
                      <a:pt x="203" y="1513"/>
                    </a:lnTo>
                    <a:lnTo>
                      <a:pt x="207" y="1513"/>
                    </a:lnTo>
                    <a:lnTo>
                      <a:pt x="215" y="1513"/>
                    </a:lnTo>
                    <a:lnTo>
                      <a:pt x="222" y="1510"/>
                    </a:lnTo>
                    <a:lnTo>
                      <a:pt x="227" y="1504"/>
                    </a:lnTo>
                    <a:lnTo>
                      <a:pt x="230" y="1503"/>
                    </a:lnTo>
                    <a:lnTo>
                      <a:pt x="239" y="1503"/>
                    </a:lnTo>
                    <a:lnTo>
                      <a:pt x="243" y="1498"/>
                    </a:lnTo>
                    <a:lnTo>
                      <a:pt x="252" y="1476"/>
                    </a:lnTo>
                    <a:lnTo>
                      <a:pt x="259" y="1467"/>
                    </a:lnTo>
                    <a:lnTo>
                      <a:pt x="264" y="1466"/>
                    </a:lnTo>
                    <a:lnTo>
                      <a:pt x="264" y="1464"/>
                    </a:lnTo>
                    <a:lnTo>
                      <a:pt x="277" y="1451"/>
                    </a:lnTo>
                    <a:lnTo>
                      <a:pt x="279" y="1442"/>
                    </a:lnTo>
                    <a:lnTo>
                      <a:pt x="283" y="1437"/>
                    </a:lnTo>
                    <a:lnTo>
                      <a:pt x="294" y="1445"/>
                    </a:lnTo>
                    <a:lnTo>
                      <a:pt x="300" y="1445"/>
                    </a:lnTo>
                    <a:lnTo>
                      <a:pt x="310" y="1439"/>
                    </a:lnTo>
                    <a:lnTo>
                      <a:pt x="325" y="1439"/>
                    </a:lnTo>
                    <a:lnTo>
                      <a:pt x="330" y="1436"/>
                    </a:lnTo>
                    <a:lnTo>
                      <a:pt x="335" y="1442"/>
                    </a:lnTo>
                    <a:lnTo>
                      <a:pt x="340" y="1440"/>
                    </a:lnTo>
                    <a:lnTo>
                      <a:pt x="346" y="1442"/>
                    </a:lnTo>
                    <a:lnTo>
                      <a:pt x="358" y="1440"/>
                    </a:lnTo>
                    <a:lnTo>
                      <a:pt x="371" y="1442"/>
                    </a:lnTo>
                    <a:lnTo>
                      <a:pt x="377" y="1434"/>
                    </a:lnTo>
                    <a:lnTo>
                      <a:pt x="373" y="1428"/>
                    </a:lnTo>
                    <a:lnTo>
                      <a:pt x="367" y="1430"/>
                    </a:lnTo>
                    <a:lnTo>
                      <a:pt x="361" y="1424"/>
                    </a:lnTo>
                    <a:lnTo>
                      <a:pt x="355" y="1422"/>
                    </a:lnTo>
                    <a:lnTo>
                      <a:pt x="350" y="1418"/>
                    </a:lnTo>
                    <a:lnTo>
                      <a:pt x="353" y="1415"/>
                    </a:lnTo>
                    <a:lnTo>
                      <a:pt x="362" y="1412"/>
                    </a:lnTo>
                    <a:lnTo>
                      <a:pt x="358" y="1409"/>
                    </a:lnTo>
                    <a:lnTo>
                      <a:pt x="347" y="1410"/>
                    </a:lnTo>
                    <a:lnTo>
                      <a:pt x="341" y="1406"/>
                    </a:lnTo>
                    <a:lnTo>
                      <a:pt x="337" y="1406"/>
                    </a:lnTo>
                    <a:lnTo>
                      <a:pt x="325" y="1400"/>
                    </a:lnTo>
                    <a:lnTo>
                      <a:pt x="315" y="1397"/>
                    </a:lnTo>
                    <a:lnTo>
                      <a:pt x="307" y="1397"/>
                    </a:lnTo>
                    <a:lnTo>
                      <a:pt x="295" y="1405"/>
                    </a:lnTo>
                    <a:lnTo>
                      <a:pt x="286" y="1405"/>
                    </a:lnTo>
                    <a:lnTo>
                      <a:pt x="283" y="1403"/>
                    </a:lnTo>
                    <a:lnTo>
                      <a:pt x="286" y="1396"/>
                    </a:lnTo>
                    <a:lnTo>
                      <a:pt x="283" y="1396"/>
                    </a:lnTo>
                    <a:lnTo>
                      <a:pt x="273" y="1405"/>
                    </a:lnTo>
                    <a:lnTo>
                      <a:pt x="262" y="1408"/>
                    </a:lnTo>
                    <a:lnTo>
                      <a:pt x="250" y="1422"/>
                    </a:lnTo>
                    <a:lnTo>
                      <a:pt x="246" y="1424"/>
                    </a:lnTo>
                    <a:lnTo>
                      <a:pt x="242" y="1425"/>
                    </a:lnTo>
                    <a:lnTo>
                      <a:pt x="239" y="1419"/>
                    </a:lnTo>
                    <a:lnTo>
                      <a:pt x="234" y="1416"/>
                    </a:lnTo>
                    <a:lnTo>
                      <a:pt x="222" y="1416"/>
                    </a:lnTo>
                    <a:lnTo>
                      <a:pt x="218" y="1415"/>
                    </a:lnTo>
                    <a:lnTo>
                      <a:pt x="210" y="1403"/>
                    </a:lnTo>
                    <a:lnTo>
                      <a:pt x="209" y="1400"/>
                    </a:lnTo>
                    <a:lnTo>
                      <a:pt x="212" y="1397"/>
                    </a:lnTo>
                    <a:lnTo>
                      <a:pt x="206" y="1394"/>
                    </a:lnTo>
                    <a:lnTo>
                      <a:pt x="200" y="1393"/>
                    </a:lnTo>
                    <a:lnTo>
                      <a:pt x="197" y="1390"/>
                    </a:lnTo>
                    <a:lnTo>
                      <a:pt x="186" y="1387"/>
                    </a:lnTo>
                    <a:lnTo>
                      <a:pt x="194" y="1394"/>
                    </a:lnTo>
                    <a:lnTo>
                      <a:pt x="194" y="1399"/>
                    </a:lnTo>
                    <a:lnTo>
                      <a:pt x="186" y="1415"/>
                    </a:lnTo>
                    <a:lnTo>
                      <a:pt x="176" y="1430"/>
                    </a:lnTo>
                    <a:lnTo>
                      <a:pt x="174" y="1439"/>
                    </a:lnTo>
                    <a:lnTo>
                      <a:pt x="176" y="1442"/>
                    </a:lnTo>
                    <a:lnTo>
                      <a:pt x="173" y="1449"/>
                    </a:lnTo>
                    <a:lnTo>
                      <a:pt x="170" y="1452"/>
                    </a:lnTo>
                    <a:lnTo>
                      <a:pt x="168" y="1461"/>
                    </a:lnTo>
                    <a:lnTo>
                      <a:pt x="168" y="1469"/>
                    </a:lnTo>
                    <a:lnTo>
                      <a:pt x="163" y="1476"/>
                    </a:lnTo>
                    <a:lnTo>
                      <a:pt x="157" y="1482"/>
                    </a:lnTo>
                    <a:lnTo>
                      <a:pt x="152" y="1482"/>
                    </a:lnTo>
                    <a:lnTo>
                      <a:pt x="149" y="1481"/>
                    </a:lnTo>
                    <a:lnTo>
                      <a:pt x="143" y="1476"/>
                    </a:lnTo>
                    <a:lnTo>
                      <a:pt x="142" y="1475"/>
                    </a:lnTo>
                    <a:lnTo>
                      <a:pt x="137" y="1475"/>
                    </a:lnTo>
                    <a:lnTo>
                      <a:pt x="131" y="1467"/>
                    </a:lnTo>
                    <a:lnTo>
                      <a:pt x="116" y="1443"/>
                    </a:lnTo>
                    <a:lnTo>
                      <a:pt x="107" y="1430"/>
                    </a:lnTo>
                    <a:lnTo>
                      <a:pt x="103" y="1421"/>
                    </a:lnTo>
                    <a:lnTo>
                      <a:pt x="95" y="1390"/>
                    </a:lnTo>
                    <a:lnTo>
                      <a:pt x="91" y="1379"/>
                    </a:lnTo>
                    <a:lnTo>
                      <a:pt x="83" y="1369"/>
                    </a:lnTo>
                    <a:lnTo>
                      <a:pt x="79" y="1364"/>
                    </a:lnTo>
                    <a:lnTo>
                      <a:pt x="75" y="1361"/>
                    </a:lnTo>
                    <a:lnTo>
                      <a:pt x="64" y="1349"/>
                    </a:lnTo>
                    <a:lnTo>
                      <a:pt x="60" y="1331"/>
                    </a:lnTo>
                    <a:lnTo>
                      <a:pt x="58" y="1318"/>
                    </a:lnTo>
                    <a:lnTo>
                      <a:pt x="61" y="1300"/>
                    </a:lnTo>
                    <a:lnTo>
                      <a:pt x="58" y="1285"/>
                    </a:lnTo>
                    <a:lnTo>
                      <a:pt x="60" y="1279"/>
                    </a:lnTo>
                    <a:lnTo>
                      <a:pt x="63" y="1284"/>
                    </a:lnTo>
                    <a:lnTo>
                      <a:pt x="64" y="1294"/>
                    </a:lnTo>
                    <a:lnTo>
                      <a:pt x="67" y="1297"/>
                    </a:lnTo>
                    <a:lnTo>
                      <a:pt x="69" y="1296"/>
                    </a:lnTo>
                    <a:lnTo>
                      <a:pt x="69" y="1293"/>
                    </a:lnTo>
                    <a:lnTo>
                      <a:pt x="58" y="1226"/>
                    </a:lnTo>
                    <a:lnTo>
                      <a:pt x="60" y="1215"/>
                    </a:lnTo>
                    <a:lnTo>
                      <a:pt x="57" y="1202"/>
                    </a:lnTo>
                    <a:lnTo>
                      <a:pt x="61" y="1176"/>
                    </a:lnTo>
                    <a:lnTo>
                      <a:pt x="69" y="1170"/>
                    </a:lnTo>
                    <a:lnTo>
                      <a:pt x="76" y="1161"/>
                    </a:lnTo>
                    <a:lnTo>
                      <a:pt x="79" y="1160"/>
                    </a:lnTo>
                    <a:lnTo>
                      <a:pt x="86" y="1157"/>
                    </a:lnTo>
                    <a:lnTo>
                      <a:pt x="97" y="1144"/>
                    </a:lnTo>
                    <a:lnTo>
                      <a:pt x="104" y="1144"/>
                    </a:lnTo>
                    <a:lnTo>
                      <a:pt x="121" y="1151"/>
                    </a:lnTo>
                    <a:lnTo>
                      <a:pt x="131" y="1161"/>
                    </a:lnTo>
                    <a:lnTo>
                      <a:pt x="136" y="1163"/>
                    </a:lnTo>
                    <a:lnTo>
                      <a:pt x="137" y="1160"/>
                    </a:lnTo>
                    <a:lnTo>
                      <a:pt x="131" y="1154"/>
                    </a:lnTo>
                    <a:lnTo>
                      <a:pt x="133" y="1153"/>
                    </a:lnTo>
                    <a:lnTo>
                      <a:pt x="136" y="1153"/>
                    </a:lnTo>
                    <a:lnTo>
                      <a:pt x="146" y="1157"/>
                    </a:lnTo>
                    <a:lnTo>
                      <a:pt x="161" y="1159"/>
                    </a:lnTo>
                    <a:lnTo>
                      <a:pt x="167" y="1161"/>
                    </a:lnTo>
                    <a:lnTo>
                      <a:pt x="180" y="1159"/>
                    </a:lnTo>
                    <a:lnTo>
                      <a:pt x="176" y="1151"/>
                    </a:lnTo>
                    <a:lnTo>
                      <a:pt x="174" y="1150"/>
                    </a:lnTo>
                    <a:lnTo>
                      <a:pt x="174" y="1148"/>
                    </a:lnTo>
                    <a:lnTo>
                      <a:pt x="165" y="1133"/>
                    </a:lnTo>
                    <a:lnTo>
                      <a:pt x="158" y="1133"/>
                    </a:lnTo>
                    <a:lnTo>
                      <a:pt x="148" y="1117"/>
                    </a:lnTo>
                    <a:lnTo>
                      <a:pt x="148" y="1115"/>
                    </a:lnTo>
                    <a:lnTo>
                      <a:pt x="149" y="1114"/>
                    </a:lnTo>
                    <a:lnTo>
                      <a:pt x="140" y="1099"/>
                    </a:lnTo>
                    <a:lnTo>
                      <a:pt x="137" y="1094"/>
                    </a:lnTo>
                    <a:lnTo>
                      <a:pt x="130" y="1093"/>
                    </a:lnTo>
                    <a:lnTo>
                      <a:pt x="125" y="1094"/>
                    </a:lnTo>
                    <a:lnTo>
                      <a:pt x="113" y="1090"/>
                    </a:lnTo>
                    <a:lnTo>
                      <a:pt x="106" y="1082"/>
                    </a:lnTo>
                    <a:lnTo>
                      <a:pt x="106" y="1079"/>
                    </a:lnTo>
                    <a:lnTo>
                      <a:pt x="103" y="1078"/>
                    </a:lnTo>
                    <a:lnTo>
                      <a:pt x="83" y="1063"/>
                    </a:lnTo>
                    <a:lnTo>
                      <a:pt x="78" y="1059"/>
                    </a:lnTo>
                    <a:lnTo>
                      <a:pt x="70" y="1056"/>
                    </a:lnTo>
                    <a:lnTo>
                      <a:pt x="66" y="1051"/>
                    </a:lnTo>
                    <a:lnTo>
                      <a:pt x="63" y="1056"/>
                    </a:lnTo>
                    <a:lnTo>
                      <a:pt x="61" y="1056"/>
                    </a:lnTo>
                    <a:lnTo>
                      <a:pt x="58" y="1051"/>
                    </a:lnTo>
                    <a:lnTo>
                      <a:pt x="52" y="1044"/>
                    </a:lnTo>
                    <a:lnTo>
                      <a:pt x="45" y="1044"/>
                    </a:lnTo>
                    <a:lnTo>
                      <a:pt x="39" y="1050"/>
                    </a:lnTo>
                    <a:lnTo>
                      <a:pt x="34" y="1051"/>
                    </a:lnTo>
                    <a:lnTo>
                      <a:pt x="21" y="1050"/>
                    </a:lnTo>
                    <a:lnTo>
                      <a:pt x="13" y="1048"/>
                    </a:lnTo>
                    <a:lnTo>
                      <a:pt x="10" y="1044"/>
                    </a:lnTo>
                    <a:lnTo>
                      <a:pt x="10" y="1030"/>
                    </a:lnTo>
                    <a:lnTo>
                      <a:pt x="16" y="1003"/>
                    </a:lnTo>
                    <a:lnTo>
                      <a:pt x="18" y="1000"/>
                    </a:lnTo>
                    <a:lnTo>
                      <a:pt x="15" y="990"/>
                    </a:lnTo>
                    <a:lnTo>
                      <a:pt x="0" y="962"/>
                    </a:lnTo>
                    <a:lnTo>
                      <a:pt x="6" y="957"/>
                    </a:lnTo>
                    <a:lnTo>
                      <a:pt x="18" y="945"/>
                    </a:lnTo>
                    <a:lnTo>
                      <a:pt x="25" y="942"/>
                    </a:lnTo>
                    <a:lnTo>
                      <a:pt x="30" y="936"/>
                    </a:lnTo>
                    <a:lnTo>
                      <a:pt x="39" y="932"/>
                    </a:lnTo>
                    <a:lnTo>
                      <a:pt x="58" y="924"/>
                    </a:lnTo>
                    <a:lnTo>
                      <a:pt x="70" y="923"/>
                    </a:lnTo>
                    <a:lnTo>
                      <a:pt x="91" y="927"/>
                    </a:lnTo>
                    <a:lnTo>
                      <a:pt x="100" y="926"/>
                    </a:lnTo>
                    <a:lnTo>
                      <a:pt x="119" y="914"/>
                    </a:lnTo>
                    <a:lnTo>
                      <a:pt x="127" y="908"/>
                    </a:lnTo>
                    <a:lnTo>
                      <a:pt x="133" y="907"/>
                    </a:lnTo>
                    <a:lnTo>
                      <a:pt x="143" y="907"/>
                    </a:lnTo>
                    <a:lnTo>
                      <a:pt x="155" y="912"/>
                    </a:lnTo>
                    <a:lnTo>
                      <a:pt x="183" y="941"/>
                    </a:lnTo>
                    <a:lnTo>
                      <a:pt x="198" y="948"/>
                    </a:lnTo>
                    <a:lnTo>
                      <a:pt x="219" y="950"/>
                    </a:lnTo>
                    <a:lnTo>
                      <a:pt x="228" y="948"/>
                    </a:lnTo>
                    <a:lnTo>
                      <a:pt x="237" y="947"/>
                    </a:lnTo>
                    <a:lnTo>
                      <a:pt x="248" y="939"/>
                    </a:lnTo>
                    <a:lnTo>
                      <a:pt x="256" y="915"/>
                    </a:lnTo>
                    <a:lnTo>
                      <a:pt x="264" y="912"/>
                    </a:lnTo>
                    <a:lnTo>
                      <a:pt x="270" y="910"/>
                    </a:lnTo>
                    <a:lnTo>
                      <a:pt x="288" y="911"/>
                    </a:lnTo>
                    <a:lnTo>
                      <a:pt x="295" y="908"/>
                    </a:lnTo>
                    <a:lnTo>
                      <a:pt x="304" y="901"/>
                    </a:lnTo>
                    <a:lnTo>
                      <a:pt x="315" y="886"/>
                    </a:lnTo>
                    <a:lnTo>
                      <a:pt x="319" y="878"/>
                    </a:lnTo>
                    <a:lnTo>
                      <a:pt x="325" y="866"/>
                    </a:lnTo>
                    <a:lnTo>
                      <a:pt x="334" y="839"/>
                    </a:lnTo>
                    <a:lnTo>
                      <a:pt x="334" y="833"/>
                    </a:lnTo>
                    <a:lnTo>
                      <a:pt x="337" y="828"/>
                    </a:lnTo>
                    <a:lnTo>
                      <a:pt x="350" y="817"/>
                    </a:lnTo>
                    <a:lnTo>
                      <a:pt x="352" y="810"/>
                    </a:lnTo>
                    <a:lnTo>
                      <a:pt x="347" y="763"/>
                    </a:lnTo>
                    <a:lnTo>
                      <a:pt x="353" y="750"/>
                    </a:lnTo>
                    <a:lnTo>
                      <a:pt x="362" y="723"/>
                    </a:lnTo>
                    <a:lnTo>
                      <a:pt x="365" y="722"/>
                    </a:lnTo>
                    <a:lnTo>
                      <a:pt x="371" y="713"/>
                    </a:lnTo>
                    <a:lnTo>
                      <a:pt x="379" y="713"/>
                    </a:lnTo>
                    <a:lnTo>
                      <a:pt x="389" y="717"/>
                    </a:lnTo>
                    <a:lnTo>
                      <a:pt x="406" y="728"/>
                    </a:lnTo>
                    <a:lnTo>
                      <a:pt x="413" y="728"/>
                    </a:lnTo>
                    <a:lnTo>
                      <a:pt x="425" y="722"/>
                    </a:lnTo>
                    <a:lnTo>
                      <a:pt x="429" y="702"/>
                    </a:lnTo>
                    <a:lnTo>
                      <a:pt x="434" y="701"/>
                    </a:lnTo>
                    <a:lnTo>
                      <a:pt x="438" y="704"/>
                    </a:lnTo>
                    <a:lnTo>
                      <a:pt x="449" y="704"/>
                    </a:lnTo>
                    <a:lnTo>
                      <a:pt x="461" y="713"/>
                    </a:lnTo>
                    <a:lnTo>
                      <a:pt x="465" y="714"/>
                    </a:lnTo>
                    <a:lnTo>
                      <a:pt x="476" y="708"/>
                    </a:lnTo>
                    <a:lnTo>
                      <a:pt x="482" y="708"/>
                    </a:lnTo>
                    <a:lnTo>
                      <a:pt x="489" y="713"/>
                    </a:lnTo>
                    <a:lnTo>
                      <a:pt x="489" y="714"/>
                    </a:lnTo>
                    <a:lnTo>
                      <a:pt x="494" y="713"/>
                    </a:lnTo>
                    <a:lnTo>
                      <a:pt x="500" y="705"/>
                    </a:lnTo>
                    <a:lnTo>
                      <a:pt x="513" y="701"/>
                    </a:lnTo>
                    <a:lnTo>
                      <a:pt x="517" y="698"/>
                    </a:lnTo>
                    <a:lnTo>
                      <a:pt x="519" y="695"/>
                    </a:lnTo>
                    <a:lnTo>
                      <a:pt x="517" y="686"/>
                    </a:lnTo>
                    <a:lnTo>
                      <a:pt x="519" y="684"/>
                    </a:lnTo>
                    <a:lnTo>
                      <a:pt x="520" y="683"/>
                    </a:lnTo>
                    <a:lnTo>
                      <a:pt x="523" y="675"/>
                    </a:lnTo>
                    <a:lnTo>
                      <a:pt x="528" y="665"/>
                    </a:lnTo>
                    <a:lnTo>
                      <a:pt x="526" y="659"/>
                    </a:lnTo>
                    <a:lnTo>
                      <a:pt x="529" y="656"/>
                    </a:lnTo>
                    <a:lnTo>
                      <a:pt x="550" y="656"/>
                    </a:lnTo>
                    <a:lnTo>
                      <a:pt x="553" y="653"/>
                    </a:lnTo>
                    <a:lnTo>
                      <a:pt x="555" y="650"/>
                    </a:lnTo>
                    <a:lnTo>
                      <a:pt x="555" y="644"/>
                    </a:lnTo>
                    <a:lnTo>
                      <a:pt x="550" y="634"/>
                    </a:lnTo>
                    <a:lnTo>
                      <a:pt x="549" y="622"/>
                    </a:lnTo>
                    <a:lnTo>
                      <a:pt x="549" y="611"/>
                    </a:lnTo>
                    <a:lnTo>
                      <a:pt x="555" y="602"/>
                    </a:lnTo>
                    <a:lnTo>
                      <a:pt x="583" y="604"/>
                    </a:lnTo>
                    <a:lnTo>
                      <a:pt x="590" y="610"/>
                    </a:lnTo>
                    <a:lnTo>
                      <a:pt x="593" y="610"/>
                    </a:lnTo>
                    <a:lnTo>
                      <a:pt x="593" y="598"/>
                    </a:lnTo>
                    <a:lnTo>
                      <a:pt x="596" y="587"/>
                    </a:lnTo>
                    <a:lnTo>
                      <a:pt x="602" y="583"/>
                    </a:lnTo>
                    <a:lnTo>
                      <a:pt x="607" y="583"/>
                    </a:lnTo>
                    <a:lnTo>
                      <a:pt x="616" y="590"/>
                    </a:lnTo>
                    <a:lnTo>
                      <a:pt x="617" y="592"/>
                    </a:lnTo>
                    <a:lnTo>
                      <a:pt x="620" y="590"/>
                    </a:lnTo>
                    <a:lnTo>
                      <a:pt x="620" y="586"/>
                    </a:lnTo>
                    <a:lnTo>
                      <a:pt x="620" y="581"/>
                    </a:lnTo>
                    <a:lnTo>
                      <a:pt x="623" y="578"/>
                    </a:lnTo>
                    <a:lnTo>
                      <a:pt x="620" y="568"/>
                    </a:lnTo>
                    <a:lnTo>
                      <a:pt x="626" y="564"/>
                    </a:lnTo>
                    <a:lnTo>
                      <a:pt x="626" y="561"/>
                    </a:lnTo>
                    <a:lnTo>
                      <a:pt x="623" y="556"/>
                    </a:lnTo>
                    <a:lnTo>
                      <a:pt x="626" y="549"/>
                    </a:lnTo>
                    <a:lnTo>
                      <a:pt x="626" y="540"/>
                    </a:lnTo>
                    <a:lnTo>
                      <a:pt x="626" y="537"/>
                    </a:lnTo>
                    <a:lnTo>
                      <a:pt x="632" y="532"/>
                    </a:lnTo>
                    <a:lnTo>
                      <a:pt x="634" y="531"/>
                    </a:lnTo>
                    <a:lnTo>
                      <a:pt x="634" y="523"/>
                    </a:lnTo>
                    <a:lnTo>
                      <a:pt x="656" y="491"/>
                    </a:lnTo>
                    <a:lnTo>
                      <a:pt x="658" y="483"/>
                    </a:lnTo>
                    <a:lnTo>
                      <a:pt x="655" y="474"/>
                    </a:lnTo>
                    <a:lnTo>
                      <a:pt x="647" y="468"/>
                    </a:lnTo>
                    <a:lnTo>
                      <a:pt x="646" y="468"/>
                    </a:lnTo>
                    <a:lnTo>
                      <a:pt x="649" y="461"/>
                    </a:lnTo>
                    <a:lnTo>
                      <a:pt x="659" y="452"/>
                    </a:lnTo>
                    <a:lnTo>
                      <a:pt x="662" y="450"/>
                    </a:lnTo>
                    <a:lnTo>
                      <a:pt x="662" y="450"/>
                    </a:lnTo>
                    <a:lnTo>
                      <a:pt x="671" y="452"/>
                    </a:lnTo>
                    <a:lnTo>
                      <a:pt x="672" y="447"/>
                    </a:lnTo>
                    <a:lnTo>
                      <a:pt x="669" y="438"/>
                    </a:lnTo>
                    <a:lnTo>
                      <a:pt x="669" y="435"/>
                    </a:lnTo>
                    <a:lnTo>
                      <a:pt x="675" y="428"/>
                    </a:lnTo>
                    <a:lnTo>
                      <a:pt x="683" y="406"/>
                    </a:lnTo>
                    <a:lnTo>
                      <a:pt x="684" y="400"/>
                    </a:lnTo>
                    <a:lnTo>
                      <a:pt x="692" y="394"/>
                    </a:lnTo>
                    <a:lnTo>
                      <a:pt x="705" y="400"/>
                    </a:lnTo>
                    <a:lnTo>
                      <a:pt x="714" y="400"/>
                    </a:lnTo>
                    <a:lnTo>
                      <a:pt x="716" y="388"/>
                    </a:lnTo>
                    <a:lnTo>
                      <a:pt x="720" y="370"/>
                    </a:lnTo>
                    <a:lnTo>
                      <a:pt x="720" y="364"/>
                    </a:lnTo>
                    <a:lnTo>
                      <a:pt x="719" y="358"/>
                    </a:lnTo>
                    <a:lnTo>
                      <a:pt x="714" y="346"/>
                    </a:lnTo>
                    <a:lnTo>
                      <a:pt x="716" y="338"/>
                    </a:lnTo>
                    <a:lnTo>
                      <a:pt x="719" y="335"/>
                    </a:lnTo>
                    <a:lnTo>
                      <a:pt x="723" y="335"/>
                    </a:lnTo>
                    <a:lnTo>
                      <a:pt x="728" y="341"/>
                    </a:lnTo>
                    <a:lnTo>
                      <a:pt x="731" y="340"/>
                    </a:lnTo>
                    <a:lnTo>
                      <a:pt x="732" y="329"/>
                    </a:lnTo>
                    <a:lnTo>
                      <a:pt x="735" y="322"/>
                    </a:lnTo>
                    <a:lnTo>
                      <a:pt x="737" y="316"/>
                    </a:lnTo>
                    <a:lnTo>
                      <a:pt x="737" y="307"/>
                    </a:lnTo>
                    <a:lnTo>
                      <a:pt x="738" y="297"/>
                    </a:lnTo>
                    <a:lnTo>
                      <a:pt x="749" y="295"/>
                    </a:lnTo>
                    <a:lnTo>
                      <a:pt x="759" y="291"/>
                    </a:lnTo>
                    <a:lnTo>
                      <a:pt x="766" y="283"/>
                    </a:lnTo>
                    <a:lnTo>
                      <a:pt x="769" y="279"/>
                    </a:lnTo>
                    <a:lnTo>
                      <a:pt x="771" y="280"/>
                    </a:lnTo>
                    <a:lnTo>
                      <a:pt x="777" y="291"/>
                    </a:lnTo>
                    <a:lnTo>
                      <a:pt x="780" y="294"/>
                    </a:lnTo>
                    <a:lnTo>
                      <a:pt x="783" y="294"/>
                    </a:lnTo>
                    <a:lnTo>
                      <a:pt x="786" y="292"/>
                    </a:lnTo>
                    <a:lnTo>
                      <a:pt x="786" y="289"/>
                    </a:lnTo>
                    <a:lnTo>
                      <a:pt x="786" y="286"/>
                    </a:lnTo>
                    <a:lnTo>
                      <a:pt x="777" y="262"/>
                    </a:lnTo>
                    <a:lnTo>
                      <a:pt x="780" y="258"/>
                    </a:lnTo>
                    <a:lnTo>
                      <a:pt x="783" y="256"/>
                    </a:lnTo>
                    <a:lnTo>
                      <a:pt x="798" y="256"/>
                    </a:lnTo>
                    <a:lnTo>
                      <a:pt x="799" y="255"/>
                    </a:lnTo>
                    <a:lnTo>
                      <a:pt x="798" y="250"/>
                    </a:lnTo>
                    <a:lnTo>
                      <a:pt x="787" y="246"/>
                    </a:lnTo>
                    <a:lnTo>
                      <a:pt x="787" y="243"/>
                    </a:lnTo>
                    <a:lnTo>
                      <a:pt x="793" y="236"/>
                    </a:lnTo>
                    <a:lnTo>
                      <a:pt x="795" y="224"/>
                    </a:lnTo>
                    <a:lnTo>
                      <a:pt x="805" y="212"/>
                    </a:lnTo>
                    <a:lnTo>
                      <a:pt x="805" y="191"/>
                    </a:lnTo>
                    <a:lnTo>
                      <a:pt x="808" y="189"/>
                    </a:lnTo>
                    <a:lnTo>
                      <a:pt x="814" y="188"/>
                    </a:lnTo>
                    <a:lnTo>
                      <a:pt x="816" y="174"/>
                    </a:lnTo>
                    <a:lnTo>
                      <a:pt x="813" y="171"/>
                    </a:lnTo>
                    <a:lnTo>
                      <a:pt x="808" y="170"/>
                    </a:lnTo>
                    <a:lnTo>
                      <a:pt x="805" y="168"/>
                    </a:lnTo>
                    <a:lnTo>
                      <a:pt x="805" y="165"/>
                    </a:lnTo>
                    <a:lnTo>
                      <a:pt x="807" y="161"/>
                    </a:lnTo>
                    <a:lnTo>
                      <a:pt x="807" y="157"/>
                    </a:lnTo>
                    <a:lnTo>
                      <a:pt x="826" y="145"/>
                    </a:lnTo>
                    <a:lnTo>
                      <a:pt x="848" y="146"/>
                    </a:lnTo>
                    <a:lnTo>
                      <a:pt x="853" y="143"/>
                    </a:lnTo>
                    <a:lnTo>
                      <a:pt x="862" y="134"/>
                    </a:lnTo>
                    <a:lnTo>
                      <a:pt x="868" y="122"/>
                    </a:lnTo>
                    <a:lnTo>
                      <a:pt x="874" y="118"/>
                    </a:lnTo>
                    <a:lnTo>
                      <a:pt x="913" y="113"/>
                    </a:lnTo>
                    <a:lnTo>
                      <a:pt x="917" y="112"/>
                    </a:lnTo>
                    <a:lnTo>
                      <a:pt x="935" y="107"/>
                    </a:lnTo>
                    <a:lnTo>
                      <a:pt x="939" y="104"/>
                    </a:lnTo>
                    <a:lnTo>
                      <a:pt x="951" y="104"/>
                    </a:lnTo>
                    <a:lnTo>
                      <a:pt x="1017" y="91"/>
                    </a:lnTo>
                    <a:lnTo>
                      <a:pt x="1018" y="89"/>
                    </a:lnTo>
                    <a:lnTo>
                      <a:pt x="1041" y="83"/>
                    </a:lnTo>
                    <a:lnTo>
                      <a:pt x="1078" y="76"/>
                    </a:lnTo>
                    <a:lnTo>
                      <a:pt x="1083" y="76"/>
                    </a:lnTo>
                    <a:lnTo>
                      <a:pt x="1090" y="80"/>
                    </a:lnTo>
                    <a:lnTo>
                      <a:pt x="1093" y="85"/>
                    </a:lnTo>
                    <a:lnTo>
                      <a:pt x="1100" y="92"/>
                    </a:lnTo>
                    <a:lnTo>
                      <a:pt x="1129" y="103"/>
                    </a:lnTo>
                    <a:lnTo>
                      <a:pt x="1148" y="118"/>
                    </a:lnTo>
                    <a:lnTo>
                      <a:pt x="1153" y="119"/>
                    </a:lnTo>
                    <a:lnTo>
                      <a:pt x="1165" y="125"/>
                    </a:lnTo>
                    <a:lnTo>
                      <a:pt x="1178" y="128"/>
                    </a:lnTo>
                    <a:lnTo>
                      <a:pt x="1185" y="128"/>
                    </a:lnTo>
                    <a:lnTo>
                      <a:pt x="1223" y="116"/>
                    </a:lnTo>
                    <a:lnTo>
                      <a:pt x="1226" y="113"/>
                    </a:lnTo>
                    <a:lnTo>
                      <a:pt x="1244" y="112"/>
                    </a:lnTo>
                    <a:lnTo>
                      <a:pt x="1258" y="106"/>
                    </a:lnTo>
                    <a:lnTo>
                      <a:pt x="1273" y="101"/>
                    </a:lnTo>
                    <a:lnTo>
                      <a:pt x="1275" y="101"/>
                    </a:lnTo>
                    <a:lnTo>
                      <a:pt x="1367" y="75"/>
                    </a:lnTo>
                    <a:lnTo>
                      <a:pt x="1379" y="72"/>
                    </a:lnTo>
                    <a:lnTo>
                      <a:pt x="1385" y="67"/>
                    </a:lnTo>
                    <a:lnTo>
                      <a:pt x="1387" y="67"/>
                    </a:lnTo>
                    <a:lnTo>
                      <a:pt x="1396" y="66"/>
                    </a:lnTo>
                    <a:lnTo>
                      <a:pt x="1399" y="64"/>
                    </a:lnTo>
                    <a:lnTo>
                      <a:pt x="1408" y="54"/>
                    </a:lnTo>
                    <a:lnTo>
                      <a:pt x="1414" y="13"/>
                    </a:lnTo>
                    <a:lnTo>
                      <a:pt x="1418" y="3"/>
                    </a:lnTo>
                    <a:lnTo>
                      <a:pt x="1476" y="3"/>
                    </a:lnTo>
                    <a:lnTo>
                      <a:pt x="1536" y="3"/>
                    </a:lnTo>
                    <a:lnTo>
                      <a:pt x="1570" y="0"/>
                    </a:lnTo>
                    <a:lnTo>
                      <a:pt x="1579" y="3"/>
                    </a:lnTo>
                    <a:lnTo>
                      <a:pt x="1603" y="3"/>
                    </a:lnTo>
                    <a:lnTo>
                      <a:pt x="1651" y="1"/>
                    </a:lnTo>
                    <a:lnTo>
                      <a:pt x="1691" y="3"/>
                    </a:lnTo>
                    <a:lnTo>
                      <a:pt x="1719" y="1"/>
                    </a:lnTo>
                    <a:lnTo>
                      <a:pt x="1730" y="1"/>
                    </a:lnTo>
                    <a:lnTo>
                      <a:pt x="1731" y="1"/>
                    </a:lnTo>
                    <a:lnTo>
                      <a:pt x="1740" y="1"/>
                    </a:lnTo>
                    <a:lnTo>
                      <a:pt x="1803" y="0"/>
                    </a:lnTo>
                    <a:lnTo>
                      <a:pt x="1807" y="0"/>
                    </a:lnTo>
                    <a:lnTo>
                      <a:pt x="1858" y="1"/>
                    </a:lnTo>
                    <a:lnTo>
                      <a:pt x="1986" y="3"/>
                    </a:lnTo>
                    <a:lnTo>
                      <a:pt x="1989" y="3"/>
                    </a:lnTo>
                    <a:lnTo>
                      <a:pt x="2053" y="1"/>
                    </a:lnTo>
                    <a:lnTo>
                      <a:pt x="2097" y="0"/>
                    </a:lnTo>
                    <a:lnTo>
                      <a:pt x="2098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7"/>
              <p:cNvSpPr>
                <a:spLocks/>
              </p:cNvSpPr>
              <p:nvPr/>
            </p:nvSpPr>
            <p:spPr bwMode="auto">
              <a:xfrm>
                <a:off x="2604" y="1802"/>
                <a:ext cx="1329" cy="1695"/>
              </a:xfrm>
              <a:custGeom>
                <a:avLst/>
                <a:gdLst/>
                <a:ahLst/>
                <a:cxnLst>
                  <a:cxn ang="0">
                    <a:pos x="934" y="48"/>
                  </a:cxn>
                  <a:cxn ang="0">
                    <a:pos x="1017" y="106"/>
                  </a:cxn>
                  <a:cxn ang="0">
                    <a:pos x="1020" y="155"/>
                  </a:cxn>
                  <a:cxn ang="0">
                    <a:pos x="1031" y="241"/>
                  </a:cxn>
                  <a:cxn ang="0">
                    <a:pos x="1037" y="264"/>
                  </a:cxn>
                  <a:cxn ang="0">
                    <a:pos x="1079" y="291"/>
                  </a:cxn>
                  <a:cxn ang="0">
                    <a:pos x="1104" y="328"/>
                  </a:cxn>
                  <a:cxn ang="0">
                    <a:pos x="1120" y="361"/>
                  </a:cxn>
                  <a:cxn ang="0">
                    <a:pos x="1135" y="402"/>
                  </a:cxn>
                  <a:cxn ang="0">
                    <a:pos x="1116" y="432"/>
                  </a:cxn>
                  <a:cxn ang="0">
                    <a:pos x="1083" y="450"/>
                  </a:cxn>
                  <a:cxn ang="0">
                    <a:pos x="1049" y="468"/>
                  </a:cxn>
                  <a:cxn ang="0">
                    <a:pos x="1031" y="492"/>
                  </a:cxn>
                  <a:cxn ang="0">
                    <a:pos x="996" y="520"/>
                  </a:cxn>
                  <a:cxn ang="0">
                    <a:pos x="985" y="569"/>
                  </a:cxn>
                  <a:cxn ang="0">
                    <a:pos x="976" y="580"/>
                  </a:cxn>
                  <a:cxn ang="0">
                    <a:pos x="962" y="607"/>
                  </a:cxn>
                  <a:cxn ang="0">
                    <a:pos x="961" y="647"/>
                  </a:cxn>
                  <a:cxn ang="0">
                    <a:pos x="949" y="681"/>
                  </a:cxn>
                  <a:cxn ang="0">
                    <a:pos x="914" y="716"/>
                  </a:cxn>
                  <a:cxn ang="0">
                    <a:pos x="898" y="786"/>
                  </a:cxn>
                  <a:cxn ang="0">
                    <a:pos x="916" y="759"/>
                  </a:cxn>
                  <a:cxn ang="0">
                    <a:pos x="958" y="722"/>
                  </a:cxn>
                  <a:cxn ang="0">
                    <a:pos x="1034" y="754"/>
                  </a:cxn>
                  <a:cxn ang="0">
                    <a:pos x="1102" y="726"/>
                  </a:cxn>
                  <a:cxn ang="0">
                    <a:pos x="1150" y="674"/>
                  </a:cxn>
                  <a:cxn ang="0">
                    <a:pos x="1196" y="622"/>
                  </a:cxn>
                  <a:cxn ang="0">
                    <a:pos x="1229" y="571"/>
                  </a:cxn>
                  <a:cxn ang="0">
                    <a:pos x="1278" y="562"/>
                  </a:cxn>
                  <a:cxn ang="0">
                    <a:pos x="1329" y="598"/>
                  </a:cxn>
                  <a:cxn ang="0">
                    <a:pos x="1311" y="717"/>
                  </a:cxn>
                  <a:cxn ang="0">
                    <a:pos x="1301" y="809"/>
                  </a:cxn>
                  <a:cxn ang="0">
                    <a:pos x="1277" y="902"/>
                  </a:cxn>
                  <a:cxn ang="0">
                    <a:pos x="1235" y="917"/>
                  </a:cxn>
                  <a:cxn ang="0">
                    <a:pos x="1162" y="917"/>
                  </a:cxn>
                  <a:cxn ang="0">
                    <a:pos x="1089" y="938"/>
                  </a:cxn>
                  <a:cxn ang="0">
                    <a:pos x="1008" y="1030"/>
                  </a:cxn>
                  <a:cxn ang="0">
                    <a:pos x="973" y="1299"/>
                  </a:cxn>
                  <a:cxn ang="0">
                    <a:pos x="928" y="1322"/>
                  </a:cxn>
                  <a:cxn ang="0">
                    <a:pos x="891" y="1370"/>
                  </a:cxn>
                  <a:cxn ang="0">
                    <a:pos x="844" y="1418"/>
                  </a:cxn>
                  <a:cxn ang="0">
                    <a:pos x="821" y="1470"/>
                  </a:cxn>
                  <a:cxn ang="0">
                    <a:pos x="794" y="1498"/>
                  </a:cxn>
                  <a:cxn ang="0">
                    <a:pos x="765" y="1521"/>
                  </a:cxn>
                  <a:cxn ang="0">
                    <a:pos x="713" y="1554"/>
                  </a:cxn>
                  <a:cxn ang="0">
                    <a:pos x="686" y="1552"/>
                  </a:cxn>
                  <a:cxn ang="0">
                    <a:pos x="645" y="1582"/>
                  </a:cxn>
                  <a:cxn ang="0">
                    <a:pos x="610" y="1619"/>
                  </a:cxn>
                  <a:cxn ang="0">
                    <a:pos x="580" y="1640"/>
                  </a:cxn>
                  <a:cxn ang="0">
                    <a:pos x="528" y="1673"/>
                  </a:cxn>
                  <a:cxn ang="0">
                    <a:pos x="464" y="1679"/>
                  </a:cxn>
                  <a:cxn ang="0">
                    <a:pos x="236" y="1579"/>
                  </a:cxn>
                  <a:cxn ang="0">
                    <a:pos x="227" y="1422"/>
                  </a:cxn>
                  <a:cxn ang="0">
                    <a:pos x="91" y="1470"/>
                  </a:cxn>
                  <a:cxn ang="0">
                    <a:pos x="66" y="1351"/>
                  </a:cxn>
                  <a:cxn ang="0">
                    <a:pos x="193" y="1278"/>
                  </a:cxn>
                  <a:cxn ang="0">
                    <a:pos x="126" y="1133"/>
                  </a:cxn>
                  <a:cxn ang="0">
                    <a:pos x="188" y="829"/>
                  </a:cxn>
                  <a:cxn ang="0">
                    <a:pos x="0" y="549"/>
                  </a:cxn>
                  <a:cxn ang="0">
                    <a:pos x="218" y="508"/>
                  </a:cxn>
                  <a:cxn ang="0">
                    <a:pos x="330" y="164"/>
                  </a:cxn>
                  <a:cxn ang="0">
                    <a:pos x="501" y="15"/>
                  </a:cxn>
                  <a:cxn ang="0">
                    <a:pos x="733" y="110"/>
                  </a:cxn>
                </a:cxnLst>
                <a:rect l="0" t="0" r="r" b="b"/>
                <a:pathLst>
                  <a:path w="1329" h="1695">
                    <a:moveTo>
                      <a:pt x="812" y="136"/>
                    </a:moveTo>
                    <a:lnTo>
                      <a:pt x="873" y="137"/>
                    </a:lnTo>
                    <a:lnTo>
                      <a:pt x="898" y="121"/>
                    </a:lnTo>
                    <a:lnTo>
                      <a:pt x="910" y="62"/>
                    </a:lnTo>
                    <a:lnTo>
                      <a:pt x="934" y="48"/>
                    </a:lnTo>
                    <a:lnTo>
                      <a:pt x="976" y="39"/>
                    </a:lnTo>
                    <a:lnTo>
                      <a:pt x="1019" y="64"/>
                    </a:lnTo>
                    <a:lnTo>
                      <a:pt x="1016" y="89"/>
                    </a:lnTo>
                    <a:lnTo>
                      <a:pt x="1017" y="101"/>
                    </a:lnTo>
                    <a:lnTo>
                      <a:pt x="1017" y="106"/>
                    </a:lnTo>
                    <a:lnTo>
                      <a:pt x="1019" y="125"/>
                    </a:lnTo>
                    <a:lnTo>
                      <a:pt x="1022" y="131"/>
                    </a:lnTo>
                    <a:lnTo>
                      <a:pt x="1020" y="137"/>
                    </a:lnTo>
                    <a:lnTo>
                      <a:pt x="1020" y="147"/>
                    </a:lnTo>
                    <a:lnTo>
                      <a:pt x="1020" y="155"/>
                    </a:lnTo>
                    <a:lnTo>
                      <a:pt x="1017" y="174"/>
                    </a:lnTo>
                    <a:lnTo>
                      <a:pt x="1020" y="188"/>
                    </a:lnTo>
                    <a:lnTo>
                      <a:pt x="1026" y="224"/>
                    </a:lnTo>
                    <a:lnTo>
                      <a:pt x="1026" y="228"/>
                    </a:lnTo>
                    <a:lnTo>
                      <a:pt x="1031" y="241"/>
                    </a:lnTo>
                    <a:lnTo>
                      <a:pt x="1029" y="246"/>
                    </a:lnTo>
                    <a:lnTo>
                      <a:pt x="1026" y="258"/>
                    </a:lnTo>
                    <a:lnTo>
                      <a:pt x="1031" y="261"/>
                    </a:lnTo>
                    <a:lnTo>
                      <a:pt x="1034" y="261"/>
                    </a:lnTo>
                    <a:lnTo>
                      <a:pt x="1037" y="264"/>
                    </a:lnTo>
                    <a:lnTo>
                      <a:pt x="1038" y="265"/>
                    </a:lnTo>
                    <a:lnTo>
                      <a:pt x="1044" y="261"/>
                    </a:lnTo>
                    <a:lnTo>
                      <a:pt x="1047" y="262"/>
                    </a:lnTo>
                    <a:lnTo>
                      <a:pt x="1052" y="270"/>
                    </a:lnTo>
                    <a:lnTo>
                      <a:pt x="1079" y="291"/>
                    </a:lnTo>
                    <a:lnTo>
                      <a:pt x="1087" y="306"/>
                    </a:lnTo>
                    <a:lnTo>
                      <a:pt x="1089" y="323"/>
                    </a:lnTo>
                    <a:lnTo>
                      <a:pt x="1090" y="325"/>
                    </a:lnTo>
                    <a:lnTo>
                      <a:pt x="1102" y="325"/>
                    </a:lnTo>
                    <a:lnTo>
                      <a:pt x="1104" y="328"/>
                    </a:lnTo>
                    <a:lnTo>
                      <a:pt x="1096" y="332"/>
                    </a:lnTo>
                    <a:lnTo>
                      <a:pt x="1101" y="341"/>
                    </a:lnTo>
                    <a:lnTo>
                      <a:pt x="1107" y="349"/>
                    </a:lnTo>
                    <a:lnTo>
                      <a:pt x="1104" y="355"/>
                    </a:lnTo>
                    <a:lnTo>
                      <a:pt x="1120" y="361"/>
                    </a:lnTo>
                    <a:lnTo>
                      <a:pt x="1129" y="374"/>
                    </a:lnTo>
                    <a:lnTo>
                      <a:pt x="1131" y="383"/>
                    </a:lnTo>
                    <a:lnTo>
                      <a:pt x="1138" y="383"/>
                    </a:lnTo>
                    <a:lnTo>
                      <a:pt x="1144" y="389"/>
                    </a:lnTo>
                    <a:lnTo>
                      <a:pt x="1135" y="402"/>
                    </a:lnTo>
                    <a:lnTo>
                      <a:pt x="1132" y="411"/>
                    </a:lnTo>
                    <a:lnTo>
                      <a:pt x="1135" y="417"/>
                    </a:lnTo>
                    <a:lnTo>
                      <a:pt x="1134" y="423"/>
                    </a:lnTo>
                    <a:lnTo>
                      <a:pt x="1132" y="426"/>
                    </a:lnTo>
                    <a:lnTo>
                      <a:pt x="1116" y="432"/>
                    </a:lnTo>
                    <a:lnTo>
                      <a:pt x="1113" y="438"/>
                    </a:lnTo>
                    <a:lnTo>
                      <a:pt x="1098" y="444"/>
                    </a:lnTo>
                    <a:lnTo>
                      <a:pt x="1090" y="453"/>
                    </a:lnTo>
                    <a:lnTo>
                      <a:pt x="1089" y="453"/>
                    </a:lnTo>
                    <a:lnTo>
                      <a:pt x="1083" y="450"/>
                    </a:lnTo>
                    <a:lnTo>
                      <a:pt x="1070" y="452"/>
                    </a:lnTo>
                    <a:lnTo>
                      <a:pt x="1062" y="458"/>
                    </a:lnTo>
                    <a:lnTo>
                      <a:pt x="1061" y="459"/>
                    </a:lnTo>
                    <a:lnTo>
                      <a:pt x="1055" y="462"/>
                    </a:lnTo>
                    <a:lnTo>
                      <a:pt x="1049" y="468"/>
                    </a:lnTo>
                    <a:lnTo>
                      <a:pt x="1038" y="467"/>
                    </a:lnTo>
                    <a:lnTo>
                      <a:pt x="1035" y="468"/>
                    </a:lnTo>
                    <a:lnTo>
                      <a:pt x="1032" y="471"/>
                    </a:lnTo>
                    <a:lnTo>
                      <a:pt x="1032" y="487"/>
                    </a:lnTo>
                    <a:lnTo>
                      <a:pt x="1031" y="492"/>
                    </a:lnTo>
                    <a:lnTo>
                      <a:pt x="1023" y="493"/>
                    </a:lnTo>
                    <a:lnTo>
                      <a:pt x="1019" y="499"/>
                    </a:lnTo>
                    <a:lnTo>
                      <a:pt x="1013" y="513"/>
                    </a:lnTo>
                    <a:lnTo>
                      <a:pt x="1007" y="517"/>
                    </a:lnTo>
                    <a:lnTo>
                      <a:pt x="996" y="520"/>
                    </a:lnTo>
                    <a:lnTo>
                      <a:pt x="992" y="522"/>
                    </a:lnTo>
                    <a:lnTo>
                      <a:pt x="989" y="531"/>
                    </a:lnTo>
                    <a:lnTo>
                      <a:pt x="983" y="550"/>
                    </a:lnTo>
                    <a:lnTo>
                      <a:pt x="982" y="559"/>
                    </a:lnTo>
                    <a:lnTo>
                      <a:pt x="985" y="569"/>
                    </a:lnTo>
                    <a:lnTo>
                      <a:pt x="983" y="572"/>
                    </a:lnTo>
                    <a:lnTo>
                      <a:pt x="977" y="569"/>
                    </a:lnTo>
                    <a:lnTo>
                      <a:pt x="976" y="571"/>
                    </a:lnTo>
                    <a:lnTo>
                      <a:pt x="974" y="575"/>
                    </a:lnTo>
                    <a:lnTo>
                      <a:pt x="976" y="580"/>
                    </a:lnTo>
                    <a:lnTo>
                      <a:pt x="973" y="583"/>
                    </a:lnTo>
                    <a:lnTo>
                      <a:pt x="967" y="584"/>
                    </a:lnTo>
                    <a:lnTo>
                      <a:pt x="965" y="586"/>
                    </a:lnTo>
                    <a:lnTo>
                      <a:pt x="964" y="602"/>
                    </a:lnTo>
                    <a:lnTo>
                      <a:pt x="962" y="607"/>
                    </a:lnTo>
                    <a:lnTo>
                      <a:pt x="962" y="608"/>
                    </a:lnTo>
                    <a:lnTo>
                      <a:pt x="962" y="617"/>
                    </a:lnTo>
                    <a:lnTo>
                      <a:pt x="961" y="622"/>
                    </a:lnTo>
                    <a:lnTo>
                      <a:pt x="956" y="640"/>
                    </a:lnTo>
                    <a:lnTo>
                      <a:pt x="961" y="647"/>
                    </a:lnTo>
                    <a:lnTo>
                      <a:pt x="962" y="662"/>
                    </a:lnTo>
                    <a:lnTo>
                      <a:pt x="961" y="674"/>
                    </a:lnTo>
                    <a:lnTo>
                      <a:pt x="961" y="675"/>
                    </a:lnTo>
                    <a:lnTo>
                      <a:pt x="958" y="678"/>
                    </a:lnTo>
                    <a:lnTo>
                      <a:pt x="949" y="681"/>
                    </a:lnTo>
                    <a:lnTo>
                      <a:pt x="944" y="687"/>
                    </a:lnTo>
                    <a:lnTo>
                      <a:pt x="940" y="692"/>
                    </a:lnTo>
                    <a:lnTo>
                      <a:pt x="922" y="699"/>
                    </a:lnTo>
                    <a:lnTo>
                      <a:pt x="917" y="704"/>
                    </a:lnTo>
                    <a:lnTo>
                      <a:pt x="914" y="716"/>
                    </a:lnTo>
                    <a:lnTo>
                      <a:pt x="912" y="729"/>
                    </a:lnTo>
                    <a:lnTo>
                      <a:pt x="909" y="738"/>
                    </a:lnTo>
                    <a:lnTo>
                      <a:pt x="898" y="757"/>
                    </a:lnTo>
                    <a:lnTo>
                      <a:pt x="903" y="781"/>
                    </a:lnTo>
                    <a:lnTo>
                      <a:pt x="898" y="786"/>
                    </a:lnTo>
                    <a:lnTo>
                      <a:pt x="895" y="792"/>
                    </a:lnTo>
                    <a:lnTo>
                      <a:pt x="901" y="792"/>
                    </a:lnTo>
                    <a:lnTo>
                      <a:pt x="913" y="790"/>
                    </a:lnTo>
                    <a:lnTo>
                      <a:pt x="913" y="769"/>
                    </a:lnTo>
                    <a:lnTo>
                      <a:pt x="916" y="759"/>
                    </a:lnTo>
                    <a:lnTo>
                      <a:pt x="922" y="754"/>
                    </a:lnTo>
                    <a:lnTo>
                      <a:pt x="926" y="741"/>
                    </a:lnTo>
                    <a:lnTo>
                      <a:pt x="941" y="722"/>
                    </a:lnTo>
                    <a:lnTo>
                      <a:pt x="950" y="722"/>
                    </a:lnTo>
                    <a:lnTo>
                      <a:pt x="958" y="722"/>
                    </a:lnTo>
                    <a:lnTo>
                      <a:pt x="982" y="727"/>
                    </a:lnTo>
                    <a:lnTo>
                      <a:pt x="1017" y="730"/>
                    </a:lnTo>
                    <a:lnTo>
                      <a:pt x="1028" y="736"/>
                    </a:lnTo>
                    <a:lnTo>
                      <a:pt x="1032" y="751"/>
                    </a:lnTo>
                    <a:lnTo>
                      <a:pt x="1034" y="754"/>
                    </a:lnTo>
                    <a:lnTo>
                      <a:pt x="1047" y="754"/>
                    </a:lnTo>
                    <a:lnTo>
                      <a:pt x="1053" y="757"/>
                    </a:lnTo>
                    <a:lnTo>
                      <a:pt x="1061" y="754"/>
                    </a:lnTo>
                    <a:lnTo>
                      <a:pt x="1092" y="732"/>
                    </a:lnTo>
                    <a:lnTo>
                      <a:pt x="1102" y="726"/>
                    </a:lnTo>
                    <a:lnTo>
                      <a:pt x="1125" y="708"/>
                    </a:lnTo>
                    <a:lnTo>
                      <a:pt x="1129" y="695"/>
                    </a:lnTo>
                    <a:lnTo>
                      <a:pt x="1143" y="686"/>
                    </a:lnTo>
                    <a:lnTo>
                      <a:pt x="1150" y="675"/>
                    </a:lnTo>
                    <a:lnTo>
                      <a:pt x="1150" y="674"/>
                    </a:lnTo>
                    <a:lnTo>
                      <a:pt x="1161" y="668"/>
                    </a:lnTo>
                    <a:lnTo>
                      <a:pt x="1168" y="659"/>
                    </a:lnTo>
                    <a:lnTo>
                      <a:pt x="1183" y="634"/>
                    </a:lnTo>
                    <a:lnTo>
                      <a:pt x="1189" y="626"/>
                    </a:lnTo>
                    <a:lnTo>
                      <a:pt x="1196" y="622"/>
                    </a:lnTo>
                    <a:lnTo>
                      <a:pt x="1205" y="613"/>
                    </a:lnTo>
                    <a:lnTo>
                      <a:pt x="1213" y="598"/>
                    </a:lnTo>
                    <a:lnTo>
                      <a:pt x="1220" y="586"/>
                    </a:lnTo>
                    <a:lnTo>
                      <a:pt x="1225" y="575"/>
                    </a:lnTo>
                    <a:lnTo>
                      <a:pt x="1229" y="571"/>
                    </a:lnTo>
                    <a:lnTo>
                      <a:pt x="1241" y="575"/>
                    </a:lnTo>
                    <a:lnTo>
                      <a:pt x="1250" y="575"/>
                    </a:lnTo>
                    <a:lnTo>
                      <a:pt x="1260" y="572"/>
                    </a:lnTo>
                    <a:lnTo>
                      <a:pt x="1268" y="568"/>
                    </a:lnTo>
                    <a:lnTo>
                      <a:pt x="1278" y="562"/>
                    </a:lnTo>
                    <a:lnTo>
                      <a:pt x="1283" y="560"/>
                    </a:lnTo>
                    <a:lnTo>
                      <a:pt x="1292" y="565"/>
                    </a:lnTo>
                    <a:lnTo>
                      <a:pt x="1311" y="575"/>
                    </a:lnTo>
                    <a:lnTo>
                      <a:pt x="1328" y="577"/>
                    </a:lnTo>
                    <a:lnTo>
                      <a:pt x="1329" y="598"/>
                    </a:lnTo>
                    <a:lnTo>
                      <a:pt x="1323" y="656"/>
                    </a:lnTo>
                    <a:lnTo>
                      <a:pt x="1329" y="686"/>
                    </a:lnTo>
                    <a:lnTo>
                      <a:pt x="1325" y="701"/>
                    </a:lnTo>
                    <a:lnTo>
                      <a:pt x="1325" y="702"/>
                    </a:lnTo>
                    <a:lnTo>
                      <a:pt x="1311" y="717"/>
                    </a:lnTo>
                    <a:lnTo>
                      <a:pt x="1308" y="722"/>
                    </a:lnTo>
                    <a:lnTo>
                      <a:pt x="1305" y="735"/>
                    </a:lnTo>
                    <a:lnTo>
                      <a:pt x="1301" y="798"/>
                    </a:lnTo>
                    <a:lnTo>
                      <a:pt x="1301" y="806"/>
                    </a:lnTo>
                    <a:lnTo>
                      <a:pt x="1301" y="809"/>
                    </a:lnTo>
                    <a:lnTo>
                      <a:pt x="1311" y="827"/>
                    </a:lnTo>
                    <a:lnTo>
                      <a:pt x="1311" y="841"/>
                    </a:lnTo>
                    <a:lnTo>
                      <a:pt x="1308" y="862"/>
                    </a:lnTo>
                    <a:lnTo>
                      <a:pt x="1283" y="884"/>
                    </a:lnTo>
                    <a:lnTo>
                      <a:pt x="1277" y="902"/>
                    </a:lnTo>
                    <a:lnTo>
                      <a:pt x="1263" y="906"/>
                    </a:lnTo>
                    <a:lnTo>
                      <a:pt x="1253" y="918"/>
                    </a:lnTo>
                    <a:lnTo>
                      <a:pt x="1246" y="920"/>
                    </a:lnTo>
                    <a:lnTo>
                      <a:pt x="1243" y="917"/>
                    </a:lnTo>
                    <a:lnTo>
                      <a:pt x="1235" y="917"/>
                    </a:lnTo>
                    <a:lnTo>
                      <a:pt x="1231" y="918"/>
                    </a:lnTo>
                    <a:lnTo>
                      <a:pt x="1217" y="926"/>
                    </a:lnTo>
                    <a:lnTo>
                      <a:pt x="1181" y="927"/>
                    </a:lnTo>
                    <a:lnTo>
                      <a:pt x="1177" y="927"/>
                    </a:lnTo>
                    <a:lnTo>
                      <a:pt x="1162" y="917"/>
                    </a:lnTo>
                    <a:lnTo>
                      <a:pt x="1156" y="915"/>
                    </a:lnTo>
                    <a:lnTo>
                      <a:pt x="1126" y="920"/>
                    </a:lnTo>
                    <a:lnTo>
                      <a:pt x="1113" y="923"/>
                    </a:lnTo>
                    <a:lnTo>
                      <a:pt x="1099" y="929"/>
                    </a:lnTo>
                    <a:lnTo>
                      <a:pt x="1089" y="938"/>
                    </a:lnTo>
                    <a:lnTo>
                      <a:pt x="1047" y="1009"/>
                    </a:lnTo>
                    <a:lnTo>
                      <a:pt x="1038" y="1018"/>
                    </a:lnTo>
                    <a:lnTo>
                      <a:pt x="1029" y="1023"/>
                    </a:lnTo>
                    <a:lnTo>
                      <a:pt x="1020" y="1026"/>
                    </a:lnTo>
                    <a:lnTo>
                      <a:pt x="1008" y="1030"/>
                    </a:lnTo>
                    <a:lnTo>
                      <a:pt x="1011" y="1063"/>
                    </a:lnTo>
                    <a:lnTo>
                      <a:pt x="1011" y="1166"/>
                    </a:lnTo>
                    <a:lnTo>
                      <a:pt x="1010" y="1291"/>
                    </a:lnTo>
                    <a:lnTo>
                      <a:pt x="985" y="1294"/>
                    </a:lnTo>
                    <a:lnTo>
                      <a:pt x="973" y="1299"/>
                    </a:lnTo>
                    <a:lnTo>
                      <a:pt x="962" y="1300"/>
                    </a:lnTo>
                    <a:lnTo>
                      <a:pt x="958" y="1302"/>
                    </a:lnTo>
                    <a:lnTo>
                      <a:pt x="955" y="1307"/>
                    </a:lnTo>
                    <a:lnTo>
                      <a:pt x="950" y="1313"/>
                    </a:lnTo>
                    <a:lnTo>
                      <a:pt x="928" y="1322"/>
                    </a:lnTo>
                    <a:lnTo>
                      <a:pt x="919" y="1331"/>
                    </a:lnTo>
                    <a:lnTo>
                      <a:pt x="909" y="1349"/>
                    </a:lnTo>
                    <a:lnTo>
                      <a:pt x="898" y="1360"/>
                    </a:lnTo>
                    <a:lnTo>
                      <a:pt x="897" y="1363"/>
                    </a:lnTo>
                    <a:lnTo>
                      <a:pt x="891" y="1370"/>
                    </a:lnTo>
                    <a:lnTo>
                      <a:pt x="885" y="1379"/>
                    </a:lnTo>
                    <a:lnTo>
                      <a:pt x="874" y="1387"/>
                    </a:lnTo>
                    <a:lnTo>
                      <a:pt x="868" y="1398"/>
                    </a:lnTo>
                    <a:lnTo>
                      <a:pt x="850" y="1416"/>
                    </a:lnTo>
                    <a:lnTo>
                      <a:pt x="844" y="1418"/>
                    </a:lnTo>
                    <a:lnTo>
                      <a:pt x="834" y="1433"/>
                    </a:lnTo>
                    <a:lnTo>
                      <a:pt x="828" y="1440"/>
                    </a:lnTo>
                    <a:lnTo>
                      <a:pt x="825" y="1461"/>
                    </a:lnTo>
                    <a:lnTo>
                      <a:pt x="825" y="1466"/>
                    </a:lnTo>
                    <a:lnTo>
                      <a:pt x="821" y="1470"/>
                    </a:lnTo>
                    <a:lnTo>
                      <a:pt x="803" y="1470"/>
                    </a:lnTo>
                    <a:lnTo>
                      <a:pt x="801" y="1476"/>
                    </a:lnTo>
                    <a:lnTo>
                      <a:pt x="795" y="1482"/>
                    </a:lnTo>
                    <a:lnTo>
                      <a:pt x="800" y="1488"/>
                    </a:lnTo>
                    <a:lnTo>
                      <a:pt x="794" y="1498"/>
                    </a:lnTo>
                    <a:lnTo>
                      <a:pt x="782" y="1498"/>
                    </a:lnTo>
                    <a:lnTo>
                      <a:pt x="780" y="1504"/>
                    </a:lnTo>
                    <a:lnTo>
                      <a:pt x="776" y="1507"/>
                    </a:lnTo>
                    <a:lnTo>
                      <a:pt x="773" y="1515"/>
                    </a:lnTo>
                    <a:lnTo>
                      <a:pt x="765" y="1521"/>
                    </a:lnTo>
                    <a:lnTo>
                      <a:pt x="747" y="1533"/>
                    </a:lnTo>
                    <a:lnTo>
                      <a:pt x="744" y="1534"/>
                    </a:lnTo>
                    <a:lnTo>
                      <a:pt x="730" y="1542"/>
                    </a:lnTo>
                    <a:lnTo>
                      <a:pt x="719" y="1551"/>
                    </a:lnTo>
                    <a:lnTo>
                      <a:pt x="713" y="1554"/>
                    </a:lnTo>
                    <a:lnTo>
                      <a:pt x="707" y="1555"/>
                    </a:lnTo>
                    <a:lnTo>
                      <a:pt x="698" y="1562"/>
                    </a:lnTo>
                    <a:lnTo>
                      <a:pt x="694" y="1562"/>
                    </a:lnTo>
                    <a:lnTo>
                      <a:pt x="689" y="1554"/>
                    </a:lnTo>
                    <a:lnTo>
                      <a:pt x="686" y="1552"/>
                    </a:lnTo>
                    <a:lnTo>
                      <a:pt x="683" y="1554"/>
                    </a:lnTo>
                    <a:lnTo>
                      <a:pt x="679" y="1559"/>
                    </a:lnTo>
                    <a:lnTo>
                      <a:pt x="665" y="1565"/>
                    </a:lnTo>
                    <a:lnTo>
                      <a:pt x="655" y="1577"/>
                    </a:lnTo>
                    <a:lnTo>
                      <a:pt x="645" y="1582"/>
                    </a:lnTo>
                    <a:lnTo>
                      <a:pt x="643" y="1582"/>
                    </a:lnTo>
                    <a:lnTo>
                      <a:pt x="645" y="1588"/>
                    </a:lnTo>
                    <a:lnTo>
                      <a:pt x="640" y="1592"/>
                    </a:lnTo>
                    <a:lnTo>
                      <a:pt x="615" y="1613"/>
                    </a:lnTo>
                    <a:lnTo>
                      <a:pt x="610" y="1619"/>
                    </a:lnTo>
                    <a:lnTo>
                      <a:pt x="597" y="1625"/>
                    </a:lnTo>
                    <a:lnTo>
                      <a:pt x="595" y="1628"/>
                    </a:lnTo>
                    <a:lnTo>
                      <a:pt x="586" y="1630"/>
                    </a:lnTo>
                    <a:lnTo>
                      <a:pt x="586" y="1637"/>
                    </a:lnTo>
                    <a:lnTo>
                      <a:pt x="580" y="1640"/>
                    </a:lnTo>
                    <a:lnTo>
                      <a:pt x="573" y="1649"/>
                    </a:lnTo>
                    <a:lnTo>
                      <a:pt x="560" y="1659"/>
                    </a:lnTo>
                    <a:lnTo>
                      <a:pt x="551" y="1662"/>
                    </a:lnTo>
                    <a:lnTo>
                      <a:pt x="540" y="1668"/>
                    </a:lnTo>
                    <a:lnTo>
                      <a:pt x="528" y="1673"/>
                    </a:lnTo>
                    <a:lnTo>
                      <a:pt x="522" y="1671"/>
                    </a:lnTo>
                    <a:lnTo>
                      <a:pt x="516" y="1682"/>
                    </a:lnTo>
                    <a:lnTo>
                      <a:pt x="507" y="1691"/>
                    </a:lnTo>
                    <a:lnTo>
                      <a:pt x="500" y="1695"/>
                    </a:lnTo>
                    <a:lnTo>
                      <a:pt x="464" y="1679"/>
                    </a:lnTo>
                    <a:lnTo>
                      <a:pt x="373" y="1671"/>
                    </a:lnTo>
                    <a:lnTo>
                      <a:pt x="288" y="1638"/>
                    </a:lnTo>
                    <a:lnTo>
                      <a:pt x="258" y="1613"/>
                    </a:lnTo>
                    <a:lnTo>
                      <a:pt x="251" y="1607"/>
                    </a:lnTo>
                    <a:lnTo>
                      <a:pt x="236" y="1579"/>
                    </a:lnTo>
                    <a:lnTo>
                      <a:pt x="246" y="1494"/>
                    </a:lnTo>
                    <a:lnTo>
                      <a:pt x="246" y="1471"/>
                    </a:lnTo>
                    <a:lnTo>
                      <a:pt x="246" y="1454"/>
                    </a:lnTo>
                    <a:lnTo>
                      <a:pt x="239" y="1433"/>
                    </a:lnTo>
                    <a:lnTo>
                      <a:pt x="227" y="1422"/>
                    </a:lnTo>
                    <a:lnTo>
                      <a:pt x="172" y="1422"/>
                    </a:lnTo>
                    <a:lnTo>
                      <a:pt x="153" y="1434"/>
                    </a:lnTo>
                    <a:lnTo>
                      <a:pt x="135" y="1458"/>
                    </a:lnTo>
                    <a:lnTo>
                      <a:pt x="111" y="1473"/>
                    </a:lnTo>
                    <a:lnTo>
                      <a:pt x="91" y="1470"/>
                    </a:lnTo>
                    <a:lnTo>
                      <a:pt x="87" y="1464"/>
                    </a:lnTo>
                    <a:lnTo>
                      <a:pt x="87" y="1398"/>
                    </a:lnTo>
                    <a:lnTo>
                      <a:pt x="84" y="1381"/>
                    </a:lnTo>
                    <a:lnTo>
                      <a:pt x="63" y="1364"/>
                    </a:lnTo>
                    <a:lnTo>
                      <a:pt x="66" y="1351"/>
                    </a:lnTo>
                    <a:lnTo>
                      <a:pt x="85" y="1327"/>
                    </a:lnTo>
                    <a:lnTo>
                      <a:pt x="120" y="1322"/>
                    </a:lnTo>
                    <a:lnTo>
                      <a:pt x="158" y="1334"/>
                    </a:lnTo>
                    <a:lnTo>
                      <a:pt x="187" y="1328"/>
                    </a:lnTo>
                    <a:lnTo>
                      <a:pt x="193" y="1278"/>
                    </a:lnTo>
                    <a:lnTo>
                      <a:pt x="157" y="1228"/>
                    </a:lnTo>
                    <a:lnTo>
                      <a:pt x="120" y="1214"/>
                    </a:lnTo>
                    <a:lnTo>
                      <a:pt x="94" y="1181"/>
                    </a:lnTo>
                    <a:lnTo>
                      <a:pt x="102" y="1157"/>
                    </a:lnTo>
                    <a:lnTo>
                      <a:pt x="126" y="1133"/>
                    </a:lnTo>
                    <a:lnTo>
                      <a:pt x="173" y="1112"/>
                    </a:lnTo>
                    <a:lnTo>
                      <a:pt x="233" y="1093"/>
                    </a:lnTo>
                    <a:lnTo>
                      <a:pt x="252" y="1041"/>
                    </a:lnTo>
                    <a:lnTo>
                      <a:pt x="239" y="891"/>
                    </a:lnTo>
                    <a:lnTo>
                      <a:pt x="188" y="829"/>
                    </a:lnTo>
                    <a:lnTo>
                      <a:pt x="153" y="768"/>
                    </a:lnTo>
                    <a:lnTo>
                      <a:pt x="85" y="727"/>
                    </a:lnTo>
                    <a:lnTo>
                      <a:pt x="48" y="686"/>
                    </a:lnTo>
                    <a:lnTo>
                      <a:pt x="24" y="590"/>
                    </a:lnTo>
                    <a:lnTo>
                      <a:pt x="0" y="549"/>
                    </a:lnTo>
                    <a:lnTo>
                      <a:pt x="15" y="523"/>
                    </a:lnTo>
                    <a:lnTo>
                      <a:pt x="47" y="504"/>
                    </a:lnTo>
                    <a:lnTo>
                      <a:pt x="90" y="505"/>
                    </a:lnTo>
                    <a:lnTo>
                      <a:pt x="172" y="501"/>
                    </a:lnTo>
                    <a:lnTo>
                      <a:pt x="218" y="508"/>
                    </a:lnTo>
                    <a:lnTo>
                      <a:pt x="229" y="380"/>
                    </a:lnTo>
                    <a:lnTo>
                      <a:pt x="243" y="364"/>
                    </a:lnTo>
                    <a:lnTo>
                      <a:pt x="254" y="317"/>
                    </a:lnTo>
                    <a:lnTo>
                      <a:pt x="284" y="226"/>
                    </a:lnTo>
                    <a:lnTo>
                      <a:pt x="330" y="164"/>
                    </a:lnTo>
                    <a:lnTo>
                      <a:pt x="384" y="143"/>
                    </a:lnTo>
                    <a:lnTo>
                      <a:pt x="425" y="134"/>
                    </a:lnTo>
                    <a:lnTo>
                      <a:pt x="452" y="91"/>
                    </a:lnTo>
                    <a:lnTo>
                      <a:pt x="476" y="31"/>
                    </a:lnTo>
                    <a:lnTo>
                      <a:pt x="501" y="15"/>
                    </a:lnTo>
                    <a:lnTo>
                      <a:pt x="564" y="1"/>
                    </a:lnTo>
                    <a:lnTo>
                      <a:pt x="604" y="0"/>
                    </a:lnTo>
                    <a:lnTo>
                      <a:pt x="651" y="21"/>
                    </a:lnTo>
                    <a:lnTo>
                      <a:pt x="685" y="62"/>
                    </a:lnTo>
                    <a:lnTo>
                      <a:pt x="733" y="110"/>
                    </a:lnTo>
                    <a:lnTo>
                      <a:pt x="812" y="136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8"/>
              <p:cNvSpPr>
                <a:spLocks noEditPoints="1"/>
              </p:cNvSpPr>
              <p:nvPr/>
            </p:nvSpPr>
            <p:spPr bwMode="auto">
              <a:xfrm>
                <a:off x="925" y="2368"/>
                <a:ext cx="366" cy="402"/>
              </a:xfrm>
              <a:custGeom>
                <a:avLst/>
                <a:gdLst/>
                <a:ahLst/>
                <a:cxnLst>
                  <a:cxn ang="0">
                    <a:pos x="57" y="394"/>
                  </a:cxn>
                  <a:cxn ang="0">
                    <a:pos x="73" y="385"/>
                  </a:cxn>
                  <a:cxn ang="0">
                    <a:pos x="96" y="361"/>
                  </a:cxn>
                  <a:cxn ang="0">
                    <a:pos x="99" y="369"/>
                  </a:cxn>
                  <a:cxn ang="0">
                    <a:pos x="88" y="375"/>
                  </a:cxn>
                  <a:cxn ang="0">
                    <a:pos x="75" y="387"/>
                  </a:cxn>
                  <a:cxn ang="0">
                    <a:pos x="23" y="88"/>
                  </a:cxn>
                  <a:cxn ang="0">
                    <a:pos x="8" y="78"/>
                  </a:cxn>
                  <a:cxn ang="0">
                    <a:pos x="9" y="62"/>
                  </a:cxn>
                  <a:cxn ang="0">
                    <a:pos x="17" y="57"/>
                  </a:cxn>
                  <a:cxn ang="0">
                    <a:pos x="0" y="3"/>
                  </a:cxn>
                  <a:cxn ang="0">
                    <a:pos x="14" y="3"/>
                  </a:cxn>
                  <a:cxn ang="0">
                    <a:pos x="18" y="9"/>
                  </a:cxn>
                  <a:cxn ang="0">
                    <a:pos x="26" y="8"/>
                  </a:cxn>
                  <a:cxn ang="0">
                    <a:pos x="41" y="14"/>
                  </a:cxn>
                  <a:cxn ang="0">
                    <a:pos x="45" y="6"/>
                  </a:cxn>
                  <a:cxn ang="0">
                    <a:pos x="54" y="9"/>
                  </a:cxn>
                  <a:cxn ang="0">
                    <a:pos x="72" y="6"/>
                  </a:cxn>
                  <a:cxn ang="0">
                    <a:pos x="85" y="6"/>
                  </a:cxn>
                  <a:cxn ang="0">
                    <a:pos x="94" y="9"/>
                  </a:cxn>
                  <a:cxn ang="0">
                    <a:pos x="111" y="17"/>
                  </a:cxn>
                  <a:cxn ang="0">
                    <a:pos x="126" y="30"/>
                  </a:cxn>
                  <a:cxn ang="0">
                    <a:pos x="139" y="47"/>
                  </a:cxn>
                  <a:cxn ang="0">
                    <a:pos x="160" y="72"/>
                  </a:cxn>
                  <a:cxn ang="0">
                    <a:pos x="176" y="81"/>
                  </a:cxn>
                  <a:cxn ang="0">
                    <a:pos x="188" y="88"/>
                  </a:cxn>
                  <a:cxn ang="0">
                    <a:pos x="205" y="90"/>
                  </a:cxn>
                  <a:cxn ang="0">
                    <a:pos x="232" y="102"/>
                  </a:cxn>
                  <a:cxn ang="0">
                    <a:pos x="272" y="120"/>
                  </a:cxn>
                  <a:cxn ang="0">
                    <a:pos x="297" y="139"/>
                  </a:cxn>
                  <a:cxn ang="0">
                    <a:pos x="352" y="151"/>
                  </a:cxn>
                  <a:cxn ang="0">
                    <a:pos x="366" y="196"/>
                  </a:cxn>
                  <a:cxn ang="0">
                    <a:pos x="288" y="232"/>
                  </a:cxn>
                  <a:cxn ang="0">
                    <a:pos x="243" y="258"/>
                  </a:cxn>
                  <a:cxn ang="0">
                    <a:pos x="223" y="263"/>
                  </a:cxn>
                  <a:cxn ang="0">
                    <a:pos x="194" y="287"/>
                  </a:cxn>
                  <a:cxn ang="0">
                    <a:pos x="153" y="314"/>
                  </a:cxn>
                  <a:cxn ang="0">
                    <a:pos x="132" y="327"/>
                  </a:cxn>
                  <a:cxn ang="0">
                    <a:pos x="130" y="317"/>
                  </a:cxn>
                  <a:cxn ang="0">
                    <a:pos x="136" y="294"/>
                  </a:cxn>
                  <a:cxn ang="0">
                    <a:pos x="130" y="257"/>
                  </a:cxn>
                  <a:cxn ang="0">
                    <a:pos x="130" y="240"/>
                  </a:cxn>
                  <a:cxn ang="0">
                    <a:pos x="129" y="224"/>
                  </a:cxn>
                  <a:cxn ang="0">
                    <a:pos x="129" y="214"/>
                  </a:cxn>
                  <a:cxn ang="0">
                    <a:pos x="129" y="209"/>
                  </a:cxn>
                  <a:cxn ang="0">
                    <a:pos x="111" y="205"/>
                  </a:cxn>
                  <a:cxn ang="0">
                    <a:pos x="105" y="190"/>
                  </a:cxn>
                  <a:cxn ang="0">
                    <a:pos x="94" y="161"/>
                  </a:cxn>
                  <a:cxn ang="0">
                    <a:pos x="78" y="153"/>
                  </a:cxn>
                  <a:cxn ang="0">
                    <a:pos x="66" y="150"/>
                  </a:cxn>
                  <a:cxn ang="0">
                    <a:pos x="51" y="132"/>
                  </a:cxn>
                  <a:cxn ang="0">
                    <a:pos x="23" y="88"/>
                  </a:cxn>
                </a:cxnLst>
                <a:rect l="0" t="0" r="r" b="b"/>
                <a:pathLst>
                  <a:path w="366" h="402">
                    <a:moveTo>
                      <a:pt x="57" y="402"/>
                    </a:moveTo>
                    <a:lnTo>
                      <a:pt x="54" y="400"/>
                    </a:lnTo>
                    <a:lnTo>
                      <a:pt x="57" y="394"/>
                    </a:lnTo>
                    <a:lnTo>
                      <a:pt x="62" y="390"/>
                    </a:lnTo>
                    <a:lnTo>
                      <a:pt x="63" y="390"/>
                    </a:lnTo>
                    <a:lnTo>
                      <a:pt x="73" y="385"/>
                    </a:lnTo>
                    <a:lnTo>
                      <a:pt x="76" y="378"/>
                    </a:lnTo>
                    <a:lnTo>
                      <a:pt x="90" y="367"/>
                    </a:lnTo>
                    <a:lnTo>
                      <a:pt x="96" y="361"/>
                    </a:lnTo>
                    <a:lnTo>
                      <a:pt x="102" y="357"/>
                    </a:lnTo>
                    <a:lnTo>
                      <a:pt x="100" y="367"/>
                    </a:lnTo>
                    <a:lnTo>
                      <a:pt x="99" y="369"/>
                    </a:lnTo>
                    <a:lnTo>
                      <a:pt x="94" y="370"/>
                    </a:lnTo>
                    <a:lnTo>
                      <a:pt x="93" y="375"/>
                    </a:lnTo>
                    <a:lnTo>
                      <a:pt x="88" y="375"/>
                    </a:lnTo>
                    <a:lnTo>
                      <a:pt x="87" y="385"/>
                    </a:lnTo>
                    <a:lnTo>
                      <a:pt x="84" y="387"/>
                    </a:lnTo>
                    <a:lnTo>
                      <a:pt x="75" y="387"/>
                    </a:lnTo>
                    <a:lnTo>
                      <a:pt x="73" y="396"/>
                    </a:lnTo>
                    <a:lnTo>
                      <a:pt x="57" y="402"/>
                    </a:lnTo>
                    <a:close/>
                    <a:moveTo>
                      <a:pt x="23" y="88"/>
                    </a:moveTo>
                    <a:lnTo>
                      <a:pt x="12" y="76"/>
                    </a:lnTo>
                    <a:lnTo>
                      <a:pt x="8" y="79"/>
                    </a:lnTo>
                    <a:lnTo>
                      <a:pt x="8" y="78"/>
                    </a:lnTo>
                    <a:lnTo>
                      <a:pt x="5" y="62"/>
                    </a:lnTo>
                    <a:lnTo>
                      <a:pt x="6" y="59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44"/>
                    </a:lnTo>
                    <a:lnTo>
                      <a:pt x="18" y="3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4" y="3"/>
                    </a:lnTo>
                    <a:lnTo>
                      <a:pt x="18" y="5"/>
                    </a:lnTo>
                    <a:lnTo>
                      <a:pt x="21" y="6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18" y="21"/>
                    </a:lnTo>
                    <a:lnTo>
                      <a:pt x="26" y="8"/>
                    </a:lnTo>
                    <a:lnTo>
                      <a:pt x="29" y="2"/>
                    </a:lnTo>
                    <a:lnTo>
                      <a:pt x="38" y="5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48" y="5"/>
                    </a:lnTo>
                    <a:lnTo>
                      <a:pt x="51" y="6"/>
                    </a:lnTo>
                    <a:lnTo>
                      <a:pt x="54" y="9"/>
                    </a:lnTo>
                    <a:lnTo>
                      <a:pt x="65" y="6"/>
                    </a:lnTo>
                    <a:lnTo>
                      <a:pt x="68" y="8"/>
                    </a:lnTo>
                    <a:lnTo>
                      <a:pt x="72" y="6"/>
                    </a:lnTo>
                    <a:lnTo>
                      <a:pt x="79" y="6"/>
                    </a:lnTo>
                    <a:lnTo>
                      <a:pt x="82" y="9"/>
                    </a:lnTo>
                    <a:lnTo>
                      <a:pt x="85" y="6"/>
                    </a:lnTo>
                    <a:lnTo>
                      <a:pt x="88" y="6"/>
                    </a:lnTo>
                    <a:lnTo>
                      <a:pt x="90" y="6"/>
                    </a:lnTo>
                    <a:lnTo>
                      <a:pt x="94" y="9"/>
                    </a:lnTo>
                    <a:lnTo>
                      <a:pt x="93" y="12"/>
                    </a:lnTo>
                    <a:lnTo>
                      <a:pt x="97" y="17"/>
                    </a:lnTo>
                    <a:lnTo>
                      <a:pt x="111" y="17"/>
                    </a:lnTo>
                    <a:lnTo>
                      <a:pt x="111" y="20"/>
                    </a:lnTo>
                    <a:lnTo>
                      <a:pt x="117" y="24"/>
                    </a:lnTo>
                    <a:lnTo>
                      <a:pt x="126" y="30"/>
                    </a:lnTo>
                    <a:lnTo>
                      <a:pt x="130" y="42"/>
                    </a:lnTo>
                    <a:lnTo>
                      <a:pt x="135" y="44"/>
                    </a:lnTo>
                    <a:lnTo>
                      <a:pt x="139" y="47"/>
                    </a:lnTo>
                    <a:lnTo>
                      <a:pt x="148" y="60"/>
                    </a:lnTo>
                    <a:lnTo>
                      <a:pt x="154" y="71"/>
                    </a:lnTo>
                    <a:lnTo>
                      <a:pt x="160" y="72"/>
                    </a:lnTo>
                    <a:lnTo>
                      <a:pt x="167" y="72"/>
                    </a:lnTo>
                    <a:lnTo>
                      <a:pt x="176" y="78"/>
                    </a:lnTo>
                    <a:lnTo>
                      <a:pt x="176" y="81"/>
                    </a:lnTo>
                    <a:lnTo>
                      <a:pt x="175" y="82"/>
                    </a:lnTo>
                    <a:lnTo>
                      <a:pt x="185" y="85"/>
                    </a:lnTo>
                    <a:lnTo>
                      <a:pt x="188" y="88"/>
                    </a:lnTo>
                    <a:lnTo>
                      <a:pt x="193" y="85"/>
                    </a:lnTo>
                    <a:lnTo>
                      <a:pt x="202" y="84"/>
                    </a:lnTo>
                    <a:lnTo>
                      <a:pt x="205" y="90"/>
                    </a:lnTo>
                    <a:lnTo>
                      <a:pt x="208" y="84"/>
                    </a:lnTo>
                    <a:lnTo>
                      <a:pt x="220" y="94"/>
                    </a:lnTo>
                    <a:lnTo>
                      <a:pt x="232" y="102"/>
                    </a:lnTo>
                    <a:lnTo>
                      <a:pt x="243" y="112"/>
                    </a:lnTo>
                    <a:lnTo>
                      <a:pt x="260" y="117"/>
                    </a:lnTo>
                    <a:lnTo>
                      <a:pt x="272" y="120"/>
                    </a:lnTo>
                    <a:lnTo>
                      <a:pt x="285" y="127"/>
                    </a:lnTo>
                    <a:lnTo>
                      <a:pt x="285" y="136"/>
                    </a:lnTo>
                    <a:lnTo>
                      <a:pt x="297" y="139"/>
                    </a:lnTo>
                    <a:lnTo>
                      <a:pt x="312" y="145"/>
                    </a:lnTo>
                    <a:lnTo>
                      <a:pt x="327" y="150"/>
                    </a:lnTo>
                    <a:lnTo>
                      <a:pt x="352" y="151"/>
                    </a:lnTo>
                    <a:lnTo>
                      <a:pt x="364" y="164"/>
                    </a:lnTo>
                    <a:lnTo>
                      <a:pt x="366" y="179"/>
                    </a:lnTo>
                    <a:lnTo>
                      <a:pt x="366" y="196"/>
                    </a:lnTo>
                    <a:lnTo>
                      <a:pt x="366" y="205"/>
                    </a:lnTo>
                    <a:lnTo>
                      <a:pt x="317" y="220"/>
                    </a:lnTo>
                    <a:lnTo>
                      <a:pt x="288" y="232"/>
                    </a:lnTo>
                    <a:lnTo>
                      <a:pt x="273" y="245"/>
                    </a:lnTo>
                    <a:lnTo>
                      <a:pt x="255" y="248"/>
                    </a:lnTo>
                    <a:lnTo>
                      <a:pt x="243" y="258"/>
                    </a:lnTo>
                    <a:lnTo>
                      <a:pt x="239" y="258"/>
                    </a:lnTo>
                    <a:lnTo>
                      <a:pt x="235" y="260"/>
                    </a:lnTo>
                    <a:lnTo>
                      <a:pt x="223" y="263"/>
                    </a:lnTo>
                    <a:lnTo>
                      <a:pt x="215" y="269"/>
                    </a:lnTo>
                    <a:lnTo>
                      <a:pt x="209" y="279"/>
                    </a:lnTo>
                    <a:lnTo>
                      <a:pt x="194" y="287"/>
                    </a:lnTo>
                    <a:lnTo>
                      <a:pt x="178" y="297"/>
                    </a:lnTo>
                    <a:lnTo>
                      <a:pt x="164" y="300"/>
                    </a:lnTo>
                    <a:lnTo>
                      <a:pt x="153" y="314"/>
                    </a:lnTo>
                    <a:lnTo>
                      <a:pt x="147" y="317"/>
                    </a:lnTo>
                    <a:lnTo>
                      <a:pt x="136" y="327"/>
                    </a:lnTo>
                    <a:lnTo>
                      <a:pt x="132" y="327"/>
                    </a:lnTo>
                    <a:lnTo>
                      <a:pt x="130" y="327"/>
                    </a:lnTo>
                    <a:lnTo>
                      <a:pt x="129" y="324"/>
                    </a:lnTo>
                    <a:lnTo>
                      <a:pt x="130" y="317"/>
                    </a:lnTo>
                    <a:lnTo>
                      <a:pt x="130" y="306"/>
                    </a:lnTo>
                    <a:lnTo>
                      <a:pt x="133" y="296"/>
                    </a:lnTo>
                    <a:lnTo>
                      <a:pt x="136" y="294"/>
                    </a:lnTo>
                    <a:lnTo>
                      <a:pt x="139" y="284"/>
                    </a:lnTo>
                    <a:lnTo>
                      <a:pt x="135" y="263"/>
                    </a:lnTo>
                    <a:lnTo>
                      <a:pt x="130" y="257"/>
                    </a:lnTo>
                    <a:lnTo>
                      <a:pt x="133" y="254"/>
                    </a:lnTo>
                    <a:lnTo>
                      <a:pt x="132" y="245"/>
                    </a:lnTo>
                    <a:lnTo>
                      <a:pt x="130" y="240"/>
                    </a:lnTo>
                    <a:lnTo>
                      <a:pt x="124" y="240"/>
                    </a:lnTo>
                    <a:lnTo>
                      <a:pt x="121" y="238"/>
                    </a:lnTo>
                    <a:lnTo>
                      <a:pt x="129" y="224"/>
                    </a:lnTo>
                    <a:lnTo>
                      <a:pt x="127" y="218"/>
                    </a:lnTo>
                    <a:lnTo>
                      <a:pt x="129" y="215"/>
                    </a:lnTo>
                    <a:lnTo>
                      <a:pt x="129" y="214"/>
                    </a:lnTo>
                    <a:lnTo>
                      <a:pt x="136" y="211"/>
                    </a:lnTo>
                    <a:lnTo>
                      <a:pt x="133" y="209"/>
                    </a:lnTo>
                    <a:lnTo>
                      <a:pt x="129" y="209"/>
                    </a:lnTo>
                    <a:lnTo>
                      <a:pt x="118" y="215"/>
                    </a:lnTo>
                    <a:lnTo>
                      <a:pt x="115" y="212"/>
                    </a:lnTo>
                    <a:lnTo>
                      <a:pt x="111" y="205"/>
                    </a:lnTo>
                    <a:lnTo>
                      <a:pt x="103" y="197"/>
                    </a:lnTo>
                    <a:lnTo>
                      <a:pt x="108" y="191"/>
                    </a:lnTo>
                    <a:lnTo>
                      <a:pt x="105" y="190"/>
                    </a:lnTo>
                    <a:lnTo>
                      <a:pt x="102" y="187"/>
                    </a:lnTo>
                    <a:lnTo>
                      <a:pt x="97" y="167"/>
                    </a:lnTo>
                    <a:lnTo>
                      <a:pt x="94" y="161"/>
                    </a:lnTo>
                    <a:lnTo>
                      <a:pt x="88" y="158"/>
                    </a:lnTo>
                    <a:lnTo>
                      <a:pt x="82" y="157"/>
                    </a:lnTo>
                    <a:lnTo>
                      <a:pt x="78" y="153"/>
                    </a:lnTo>
                    <a:lnTo>
                      <a:pt x="71" y="154"/>
                    </a:lnTo>
                    <a:lnTo>
                      <a:pt x="66" y="153"/>
                    </a:lnTo>
                    <a:lnTo>
                      <a:pt x="66" y="150"/>
                    </a:lnTo>
                    <a:lnTo>
                      <a:pt x="62" y="148"/>
                    </a:lnTo>
                    <a:lnTo>
                      <a:pt x="59" y="144"/>
                    </a:lnTo>
                    <a:lnTo>
                      <a:pt x="51" y="132"/>
                    </a:lnTo>
                    <a:lnTo>
                      <a:pt x="36" y="117"/>
                    </a:lnTo>
                    <a:lnTo>
                      <a:pt x="35" y="109"/>
                    </a:lnTo>
                    <a:lnTo>
                      <a:pt x="23" y="8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3048000" y="22098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Northern</a:t>
              </a:r>
            </a:p>
            <a:p>
              <a:pPr algn="ctr"/>
              <a:r>
                <a:rPr lang="en-US" sz="2000" dirty="0" smtClean="0"/>
                <a:t>33%</a:t>
              </a:r>
              <a:endParaRPr lang="en-US" sz="20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419600" y="35814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Eastern</a:t>
              </a:r>
            </a:p>
            <a:p>
              <a:pPr algn="ctr"/>
              <a:r>
                <a:rPr lang="en-US" sz="2000" dirty="0" smtClean="0"/>
                <a:t>28%</a:t>
              </a:r>
              <a:endParaRPr lang="en-US" sz="2000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743200" y="44196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Southern</a:t>
              </a:r>
            </a:p>
            <a:p>
              <a:pPr algn="ctr"/>
              <a:r>
                <a:rPr lang="en-US" sz="2000" dirty="0" smtClean="0"/>
                <a:t>31%</a:t>
              </a:r>
              <a:endParaRPr lang="en-US" sz="20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81000" y="350520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Western</a:t>
              </a:r>
            </a:p>
            <a:p>
              <a:pPr algn="ctr"/>
              <a:r>
                <a:rPr lang="en-US" sz="2000" dirty="0" smtClean="0"/>
                <a:t>63%</a:t>
              </a:r>
              <a:endParaRPr lang="en-US" sz="2000" dirty="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Understanding Mother-to-Child Transmission of HIV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" y="1828800"/>
          <a:ext cx="83058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who know that:</a:t>
            </a:r>
            <a:endParaRPr lang="en-US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b="1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Beliefs About HIV &amp; AIDS</a:t>
            </a:r>
            <a:endParaRPr lang="en-US" sz="36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81000" y="15240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7200" y="15240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and men age 15-49 who believe that:</a:t>
            </a:r>
            <a:endParaRPr lang="en-US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LDHS">
      <a:dk1>
        <a:srgbClr val="000000"/>
      </a:dk1>
      <a:lt1>
        <a:srgbClr val="000000"/>
      </a:lt1>
      <a:dk2>
        <a:srgbClr val="4F81BD"/>
      </a:dk2>
      <a:lt2>
        <a:srgbClr val="F8F8F8"/>
      </a:lt2>
      <a:accent1>
        <a:srgbClr val="4F81BD"/>
      </a:accent1>
      <a:accent2>
        <a:srgbClr val="F79646"/>
      </a:accent2>
      <a:accent3>
        <a:srgbClr val="938953"/>
      </a:accent3>
      <a:accent4>
        <a:srgbClr val="4BACC6"/>
      </a:accent4>
      <a:accent5>
        <a:srgbClr val="8064A2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</TotalTime>
  <Words>705</Words>
  <Application>Microsoft Office PowerPoint</Application>
  <PresentationFormat>On-screen Show (4:3)</PresentationFormat>
  <Paragraphs>105</Paragraphs>
  <Slides>26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HIV/AIDS: Knowledge, Attitudes, and Behaviour</vt:lpstr>
      <vt:lpstr>Slide 2</vt:lpstr>
      <vt:lpstr>Awareness of AIDS</vt:lpstr>
      <vt:lpstr>Knowledge of HIV Prevention Methods</vt:lpstr>
      <vt:lpstr>Knowledge of HIV Prevention by Education</vt:lpstr>
      <vt:lpstr>Knowledge of HIV Prevention by Province: Women</vt:lpstr>
      <vt:lpstr>Understanding Mother-to-Child Transmission of HIV</vt:lpstr>
      <vt:lpstr>Slide 8</vt:lpstr>
      <vt:lpstr>Beliefs About HIV &amp; AIDS</vt:lpstr>
      <vt:lpstr>Comprehensive Knowledge of HIV</vt:lpstr>
      <vt:lpstr>Accepting Attitudes Towards Those Living With HIV</vt:lpstr>
      <vt:lpstr>Attitudes Towards Negotiating Safer Sex with Husband</vt:lpstr>
      <vt:lpstr>Attitudes about Condom Education</vt:lpstr>
      <vt:lpstr>Slide 14</vt:lpstr>
      <vt:lpstr>Multiple Sexual Partners</vt:lpstr>
      <vt:lpstr>Higher-Risk Sex and Condom Use</vt:lpstr>
      <vt:lpstr>Slide 17</vt:lpstr>
      <vt:lpstr>27% of women and 33% of men know where to get an HIV test.</vt:lpstr>
      <vt:lpstr>Prior HIV Testing</vt:lpstr>
      <vt:lpstr>HIV Testing</vt:lpstr>
      <vt:lpstr>Slide 21</vt:lpstr>
      <vt:lpstr>Comprehensive Knowledge of HIV among People 15-24</vt:lpstr>
      <vt:lpstr>Age at First Sex and Condom Use</vt:lpstr>
      <vt:lpstr>Premarital Sex and Condom Use</vt:lpstr>
      <vt:lpstr>Recent HIV Tests among People 15-24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HIV/AIDS: Knowledge, Attitudes and Behaviours</dc:title>
  <dc:creator>Erica.Nybro</dc:creator>
  <cp:lastModifiedBy>Administrator</cp:lastModifiedBy>
  <cp:revision>66</cp:revision>
  <dcterms:created xsi:type="dcterms:W3CDTF">2008-03-14T15:07:30Z</dcterms:created>
  <dcterms:modified xsi:type="dcterms:W3CDTF">2012-05-10T19:56:28Z</dcterms:modified>
</cp:coreProperties>
</file>