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21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0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27"/>
  </p:notesMasterIdLst>
  <p:handoutMasterIdLst>
    <p:handoutMasterId r:id="rId28"/>
  </p:handoutMasterIdLst>
  <p:sldIdLst>
    <p:sldId id="334" r:id="rId3"/>
    <p:sldId id="303" r:id="rId4"/>
    <p:sldId id="304" r:id="rId5"/>
    <p:sldId id="307" r:id="rId6"/>
    <p:sldId id="340" r:id="rId7"/>
    <p:sldId id="316" r:id="rId8"/>
    <p:sldId id="317" r:id="rId9"/>
    <p:sldId id="318" r:id="rId10"/>
    <p:sldId id="319" r:id="rId11"/>
    <p:sldId id="300" r:id="rId12"/>
    <p:sldId id="309" r:id="rId13"/>
    <p:sldId id="321" r:id="rId14"/>
    <p:sldId id="341" r:id="rId15"/>
    <p:sldId id="322" r:id="rId16"/>
    <p:sldId id="323" r:id="rId17"/>
    <p:sldId id="338" r:id="rId18"/>
    <p:sldId id="337" r:id="rId19"/>
    <p:sldId id="336" r:id="rId20"/>
    <p:sldId id="335" r:id="rId21"/>
    <p:sldId id="342" r:id="rId22"/>
    <p:sldId id="326" r:id="rId23"/>
    <p:sldId id="294" r:id="rId24"/>
    <p:sldId id="332" r:id="rId25"/>
    <p:sldId id="333" r:id="rId26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CDCDCD"/>
    <a:srgbClr val="FFFF99"/>
    <a:srgbClr val="000099"/>
    <a:srgbClr val="0033CC"/>
    <a:srgbClr val="009999"/>
    <a:srgbClr val="F8DFA0"/>
    <a:srgbClr val="F5D37F"/>
    <a:srgbClr val="33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86447" autoAdjust="0"/>
  </p:normalViewPr>
  <p:slideViewPr>
    <p:cSldViewPr>
      <p:cViewPr varScale="1">
        <p:scale>
          <a:sx n="72" d="100"/>
          <a:sy n="72" d="100"/>
        </p:scale>
        <p:origin x="-82" y="-10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87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90"/>
      </p:cViewPr>
      <p:guideLst>
        <p:guide orient="horz" pos="2920"/>
        <p:guide pos="22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8518518518518601E-2"/>
          <c:y val="2.7777777777778043E-2"/>
          <c:w val="0.96296296296295936"/>
          <c:h val="0.92655710649805134"/>
        </c:manualLayout>
      </c:layout>
      <c:barChart>
        <c:barDir val="bar"/>
        <c:grouping val="clustered"/>
        <c:ser>
          <c:idx val="0"/>
          <c:order val="0"/>
          <c:dLbls>
            <c:txPr>
              <a:bodyPr/>
              <a:lstStyle/>
              <a:p>
                <a:pPr>
                  <a:defRPr sz="1800" b="1">
                    <a:solidFill>
                      <a:schemeClr val="tx1"/>
                    </a:solidFill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Sheet1!$A$2:$A$12</c:f>
              <c:strCache>
                <c:ptCount val="11"/>
                <c:pt idx="0">
                  <c:v>Stérilisation masculine</c:v>
                </c:pt>
                <c:pt idx="1">
                  <c:v>Pilule du lendemain</c:v>
                </c:pt>
                <c:pt idx="2">
                  <c:v>Condom féminin</c:v>
                </c:pt>
                <c:pt idx="3">
                  <c:v>DIU</c:v>
                </c:pt>
                <c:pt idx="4">
                  <c:v>MAMA</c:v>
                </c:pt>
                <c:pt idx="5">
                  <c:v>Stérilisation féminine</c:v>
                </c:pt>
                <c:pt idx="6">
                  <c:v>Implants</c:v>
                </c:pt>
                <c:pt idx="7">
                  <c:v>Condom masculin</c:v>
                </c:pt>
                <c:pt idx="8">
                  <c:v>Injectables</c:v>
                </c:pt>
                <c:pt idx="9">
                  <c:v>Pilule</c:v>
                </c:pt>
                <c:pt idx="10">
                  <c:v>Une méthode moderne</c:v>
                </c:pt>
              </c:strCache>
            </c:strRef>
          </c:cat>
          <c:val>
            <c:numRef>
              <c:f>Sheet1!$B$2:$B$12</c:f>
              <c:numCache>
                <c:formatCode>0</c:formatCode>
                <c:ptCount val="11"/>
                <c:pt idx="0">
                  <c:v>10</c:v>
                </c:pt>
                <c:pt idx="1">
                  <c:v>12</c:v>
                </c:pt>
                <c:pt idx="2">
                  <c:v>36</c:v>
                </c:pt>
                <c:pt idx="3">
                  <c:v>51</c:v>
                </c:pt>
                <c:pt idx="4">
                  <c:v>55</c:v>
                </c:pt>
                <c:pt idx="5">
                  <c:v>58</c:v>
                </c:pt>
                <c:pt idx="6">
                  <c:v>64</c:v>
                </c:pt>
                <c:pt idx="7">
                  <c:v>77</c:v>
                </c:pt>
                <c:pt idx="8">
                  <c:v>82</c:v>
                </c:pt>
                <c:pt idx="9">
                  <c:v>83</c:v>
                </c:pt>
                <c:pt idx="10">
                  <c:v>93</c:v>
                </c:pt>
              </c:numCache>
            </c:numRef>
          </c:val>
        </c:ser>
        <c:dLbls>
          <c:showVal val="1"/>
        </c:dLbls>
        <c:gapWidth val="75"/>
        <c:axId val="114428160"/>
        <c:axId val="114434048"/>
      </c:barChart>
      <c:catAx>
        <c:axId val="11442816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1800" b="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pPr>
            <a:endParaRPr lang="en-US"/>
          </a:p>
        </c:txPr>
        <c:crossAx val="114434048"/>
        <c:crosses val="autoZero"/>
        <c:auto val="1"/>
        <c:lblAlgn val="ctr"/>
        <c:lblOffset val="100"/>
      </c:catAx>
      <c:valAx>
        <c:axId val="114434048"/>
        <c:scaling>
          <c:orientation val="minMax"/>
        </c:scaling>
        <c:delete val="1"/>
        <c:axPos val="b"/>
        <c:numFmt formatCode="0" sourceLinked="1"/>
        <c:tickLblPos val="none"/>
        <c:crossAx val="114428160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Radio</c:v>
                </c:pt>
                <c:pt idx="1">
                  <c:v>Télévision</c:v>
                </c:pt>
                <c:pt idx="2">
                  <c:v>Journal/ Magazine</c:v>
                </c:pt>
                <c:pt idx="3">
                  <c:v>Aucun de ces médias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30</c:v>
                </c:pt>
                <c:pt idx="1">
                  <c:v>31</c:v>
                </c:pt>
                <c:pt idx="2">
                  <c:v>5</c:v>
                </c:pt>
                <c:pt idx="3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</c:spPr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Radio</c:v>
                </c:pt>
                <c:pt idx="1">
                  <c:v>Télévision</c:v>
                </c:pt>
                <c:pt idx="2">
                  <c:v>Journal/ Magazine</c:v>
                </c:pt>
                <c:pt idx="3">
                  <c:v>Aucun de ces médias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41</c:v>
                </c:pt>
                <c:pt idx="1">
                  <c:v>40</c:v>
                </c:pt>
                <c:pt idx="2">
                  <c:v>8</c:v>
                </c:pt>
                <c:pt idx="3">
                  <c:v>49</c:v>
                </c:pt>
              </c:numCache>
            </c:numRef>
          </c:val>
        </c:ser>
        <c:dLbls>
          <c:showVal val="1"/>
        </c:dLbls>
        <c:overlap val="-25"/>
        <c:axId val="93070464"/>
        <c:axId val="93072000"/>
      </c:barChart>
      <c:catAx>
        <c:axId val="9307046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3072000"/>
        <c:crosses val="autoZero"/>
        <c:auto val="1"/>
        <c:lblAlgn val="ctr"/>
        <c:lblOffset val="100"/>
        <c:tickLblSkip val="1"/>
        <c:tickMarkSkip val="1"/>
      </c:catAx>
      <c:valAx>
        <c:axId val="93072000"/>
        <c:scaling>
          <c:orientation val="minMax"/>
        </c:scaling>
        <c:delete val="1"/>
        <c:axPos val="l"/>
        <c:numFmt formatCode="0" sourceLinked="1"/>
        <c:tickLblPos val="none"/>
        <c:crossAx val="93070464"/>
        <c:crosses val="autoZero"/>
        <c:crossBetween val="between"/>
      </c:valAx>
      <c:spPr>
        <a:noFill/>
        <a:ln w="25400">
          <a:noFill/>
        </a:ln>
      </c:spPr>
    </c:plotArea>
    <c:legend>
      <c:legendPos val="t"/>
      <c:layout/>
    </c:legend>
    <c:plotVisOnly val="1"/>
    <c:dispBlanksAs val="gap"/>
  </c:chart>
  <c:spPr>
    <a:noFill/>
    <a:ln>
      <a:noFill/>
    </a:ln>
  </c:spPr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Femmes en union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Méthode moderne</c:v>
                </c:pt>
                <c:pt idx="1">
                  <c:v>Injectables</c:v>
                </c:pt>
                <c:pt idx="2">
                  <c:v>Pilule</c:v>
                </c:pt>
                <c:pt idx="3">
                  <c:v>Implants</c:v>
                </c:pt>
                <c:pt idx="4">
                  <c:v>Condom masculin</c:v>
                </c:pt>
                <c:pt idx="5">
                  <c:v>Méthode traditionelle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12</c:v>
                </c:pt>
                <c:pt idx="1">
                  <c:v>5</c:v>
                </c:pt>
                <c:pt idx="2">
                  <c:v>4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 non en union et sexuellement actives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Méthode moderne</c:v>
                </c:pt>
                <c:pt idx="1">
                  <c:v>Injectables</c:v>
                </c:pt>
                <c:pt idx="2">
                  <c:v>Pilule</c:v>
                </c:pt>
                <c:pt idx="3">
                  <c:v>Implants</c:v>
                </c:pt>
                <c:pt idx="4">
                  <c:v>Condom masculin</c:v>
                </c:pt>
                <c:pt idx="5">
                  <c:v>Méthode traditionelle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3</c:v>
                </c:pt>
                <c:pt idx="3">
                  <c:v>3</c:v>
                </c:pt>
                <c:pt idx="4">
                  <c:v>11</c:v>
                </c:pt>
                <c:pt idx="5">
                  <c:v>1</c:v>
                </c:pt>
              </c:numCache>
            </c:numRef>
          </c:val>
        </c:ser>
        <c:dLbls>
          <c:showVal val="1"/>
        </c:dLbls>
        <c:overlap val="-25"/>
        <c:axId val="119633792"/>
        <c:axId val="119635328"/>
      </c:barChart>
      <c:catAx>
        <c:axId val="119633792"/>
        <c:scaling>
          <c:orientation val="minMax"/>
        </c:scaling>
        <c:axPos val="b"/>
        <c:majorTickMark val="none"/>
        <c:tickLblPos val="nextTo"/>
        <c:crossAx val="119635328"/>
        <c:crosses val="autoZero"/>
        <c:auto val="1"/>
        <c:lblAlgn val="ctr"/>
        <c:lblOffset val="100"/>
      </c:catAx>
      <c:valAx>
        <c:axId val="119635328"/>
        <c:scaling>
          <c:orientation val="minMax"/>
        </c:scaling>
        <c:delete val="1"/>
        <c:axPos val="l"/>
        <c:numFmt formatCode="0" sourceLinked="1"/>
        <c:tickLblPos val="none"/>
        <c:crossAx val="11963379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Méthodes quelconques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EDS-I 1986</c:v>
                </c:pt>
                <c:pt idx="1">
                  <c:v>EDS-II 1992-93</c:v>
                </c:pt>
                <c:pt idx="2">
                  <c:v>EDS-III 1997</c:v>
                </c:pt>
                <c:pt idx="3">
                  <c:v>EDS-IV 2005</c:v>
                </c:pt>
                <c:pt idx="4">
                  <c:v>EDS-MICS 2010-11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11</c:v>
                </c:pt>
                <c:pt idx="1">
                  <c:v>7</c:v>
                </c:pt>
                <c:pt idx="2">
                  <c:v>13</c:v>
                </c:pt>
                <c:pt idx="3">
                  <c:v>12</c:v>
                </c:pt>
                <c:pt idx="4">
                  <c:v>13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Méthodes modernes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EDS-I 1986</c:v>
                </c:pt>
                <c:pt idx="1">
                  <c:v>EDS-II 1992-93</c:v>
                </c:pt>
                <c:pt idx="2">
                  <c:v>EDS-III 1997</c:v>
                </c:pt>
                <c:pt idx="3">
                  <c:v>EDS-IV 2005</c:v>
                </c:pt>
                <c:pt idx="4">
                  <c:v>EDS-MICS 2010-11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2</c:v>
                </c:pt>
                <c:pt idx="1">
                  <c:v>5</c:v>
                </c:pt>
                <c:pt idx="2">
                  <c:v>8</c:v>
                </c:pt>
                <c:pt idx="3">
                  <c:v>10</c:v>
                </c:pt>
                <c:pt idx="4">
                  <c:v>12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Méthodes traditionnelles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EDS-I 1986</c:v>
                </c:pt>
                <c:pt idx="1">
                  <c:v>EDS-II 1992-93</c:v>
                </c:pt>
                <c:pt idx="2">
                  <c:v>EDS-III 1997</c:v>
                </c:pt>
                <c:pt idx="3">
                  <c:v>EDS-IV 2005</c:v>
                </c:pt>
                <c:pt idx="4">
                  <c:v>EDS-MICS 2010-11</c:v>
                </c:pt>
              </c:strCache>
            </c:strRef>
          </c:cat>
          <c:val>
            <c:numRef>
              <c:f>Sheet1!$B$4:$F$4</c:f>
              <c:numCache>
                <c:formatCode>General</c:formatCode>
                <c:ptCount val="5"/>
                <c:pt idx="0">
                  <c:v>9</c:v>
                </c:pt>
                <c:pt idx="1">
                  <c:v>3</c:v>
                </c:pt>
                <c:pt idx="2">
                  <c:v>5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</c:ser>
        <c:dLbls>
          <c:showVal val="1"/>
        </c:dLbls>
        <c:axId val="133438080"/>
        <c:axId val="133457408"/>
      </c:barChart>
      <c:catAx>
        <c:axId val="133438080"/>
        <c:scaling>
          <c:orientation val="minMax"/>
        </c:scaling>
        <c:axPos val="b"/>
        <c:numFmt formatCode="General" sourceLinked="1"/>
        <c:majorTickMark val="none"/>
        <c:tickLblPos val="nextTo"/>
        <c:crossAx val="133457408"/>
        <c:crosses val="autoZero"/>
        <c:auto val="1"/>
        <c:lblAlgn val="ctr"/>
        <c:lblOffset val="100"/>
      </c:catAx>
      <c:valAx>
        <c:axId val="133457408"/>
        <c:scaling>
          <c:orientation val="minMax"/>
          <c:max val="25"/>
        </c:scaling>
        <c:delete val="1"/>
        <c:axPos val="l"/>
        <c:numFmt formatCode="General" sourceLinked="1"/>
        <c:tickLblPos val="none"/>
        <c:crossAx val="133438080"/>
        <c:crosses val="autoZero"/>
        <c:crossBetween val="between"/>
      </c:valAx>
      <c:spPr>
        <a:noFill/>
        <a:ln w="25193">
          <a:noFill/>
        </a:ln>
      </c:spPr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plotArea>
      <c:layout>
        <c:manualLayout>
          <c:layoutTarget val="inner"/>
          <c:xMode val="edge"/>
          <c:yMode val="edge"/>
          <c:x val="3.2670454545454551E-2"/>
          <c:y val="0.14053420992278878"/>
          <c:w val="0.96732954545454564"/>
          <c:h val="0.69930474224702499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4">
                <a:lumMod val="75000"/>
              </a:schemeClr>
            </a:solidFill>
          </c:spPr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bg2"/>
              </a:solidFill>
            </c:spPr>
          </c:dPt>
          <c:dPt>
            <c:idx val="2"/>
            <c:spPr>
              <a:solidFill>
                <a:schemeClr val="accent1"/>
              </a:solidFill>
            </c:spPr>
          </c:dPt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Sénégal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12</c:v>
                </c:pt>
                <c:pt idx="1">
                  <c:v>20</c:v>
                </c:pt>
                <c:pt idx="2">
                  <c:v>7</c:v>
                </c:pt>
              </c:numCache>
            </c:numRef>
          </c:val>
        </c:ser>
        <c:dLbls/>
        <c:gapWidth val="75"/>
        <c:axId val="133414912"/>
        <c:axId val="133416448"/>
      </c:barChart>
      <c:catAx>
        <c:axId val="13341491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33416448"/>
        <c:crosses val="autoZero"/>
        <c:auto val="1"/>
        <c:lblAlgn val="ctr"/>
        <c:lblOffset val="100"/>
        <c:tickLblSkip val="1"/>
        <c:tickMarkSkip val="1"/>
      </c:catAx>
      <c:valAx>
        <c:axId val="133416448"/>
        <c:scaling>
          <c:orientation val="minMax"/>
        </c:scaling>
        <c:delete val="1"/>
        <c:axPos val="l"/>
        <c:numFmt formatCode="0" sourceLinked="1"/>
        <c:tickLblPos val="none"/>
        <c:crossAx val="133414912"/>
        <c:crosses val="autoZero"/>
        <c:crossBetween val="between"/>
      </c:valAx>
      <c:spPr>
        <a:noFill/>
        <a:ln w="25387">
          <a:noFill/>
        </a:ln>
      </c:spPr>
    </c:plotArea>
    <c:plotVisOnly val="1"/>
    <c:dispBlanksAs val="gap"/>
  </c:chart>
  <c:txPr>
    <a:bodyPr/>
    <a:lstStyle/>
    <a:p>
      <a:pPr>
        <a:defRPr sz="1798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plotArea>
      <c:layout>
        <c:manualLayout>
          <c:layoutTarget val="inner"/>
          <c:xMode val="edge"/>
          <c:yMode val="edge"/>
          <c:x val="4.9955242439780362E-2"/>
          <c:y val="1.9896471274424284E-2"/>
          <c:w val="0.93473265230120062"/>
          <c:h val="0.82129872654808711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2"/>
            </a:solidFill>
          </c:spPr>
          <c:dPt>
            <c:idx val="0"/>
          </c:dPt>
          <c:dPt>
            <c:idx val="1"/>
          </c:dPt>
          <c:dPt>
            <c:idx val="2"/>
          </c:dPt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Sheet1!$A$1:$A$3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Moyen/secondaire ou plus</c:v>
                </c:pt>
              </c:strCache>
            </c:strRef>
          </c:cat>
          <c:val>
            <c:numRef>
              <c:f>Sheet1!$B$1:$B$3</c:f>
              <c:numCache>
                <c:formatCode>0</c:formatCode>
                <c:ptCount val="3"/>
                <c:pt idx="0">
                  <c:v>8</c:v>
                </c:pt>
                <c:pt idx="1">
                  <c:v>21</c:v>
                </c:pt>
                <c:pt idx="2">
                  <c:v>26</c:v>
                </c:pt>
              </c:numCache>
            </c:numRef>
          </c:val>
        </c:ser>
        <c:dLbls/>
        <c:gapWidth val="75"/>
        <c:axId val="145163392"/>
        <c:axId val="145164928"/>
      </c:barChart>
      <c:catAx>
        <c:axId val="14516339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45164928"/>
        <c:crosses val="autoZero"/>
        <c:auto val="1"/>
        <c:lblAlgn val="ctr"/>
        <c:lblOffset val="100"/>
        <c:tickLblSkip val="1"/>
        <c:tickMarkSkip val="1"/>
      </c:catAx>
      <c:valAx>
        <c:axId val="145164928"/>
        <c:scaling>
          <c:orientation val="minMax"/>
        </c:scaling>
        <c:delete val="1"/>
        <c:axPos val="l"/>
        <c:numFmt formatCode="0" sourceLinked="1"/>
        <c:tickLblPos val="none"/>
        <c:crossAx val="145163392"/>
        <c:crosses val="autoZero"/>
        <c:crossBetween val="between"/>
      </c:valAx>
      <c:spPr>
        <a:noFill/>
        <a:ln w="25390">
          <a:noFill/>
        </a:ln>
      </c:spPr>
    </c:plotArea>
    <c:plotVisOnly val="1"/>
    <c:dispBlanksAs val="gap"/>
  </c:chart>
  <c:txPr>
    <a:bodyPr/>
    <a:lstStyle/>
    <a:p>
      <a:pPr>
        <a:defRPr sz="1798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9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5"/>
            <c:spPr>
              <a:solidFill>
                <a:schemeClr val="bg2">
                  <a:lumMod val="60000"/>
                  <a:lumOff val="40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Niger 2006</c:v>
                </c:pt>
                <c:pt idx="1">
                  <c:v>Benin 2006</c:v>
                </c:pt>
                <c:pt idx="2">
                  <c:v>Sierra Leone 2008</c:v>
                </c:pt>
                <c:pt idx="3">
                  <c:v>Liberia 2007</c:v>
                </c:pt>
                <c:pt idx="4">
                  <c:v>Nigeria 2006</c:v>
                </c:pt>
                <c:pt idx="5">
                  <c:v>Sénégal 2010-11</c:v>
                </c:pt>
                <c:pt idx="6">
                  <c:v>Cameroon 2011*</c:v>
                </c:pt>
                <c:pt idx="7">
                  <c:v>Burkina Faso 2010*</c:v>
                </c:pt>
                <c:pt idx="8">
                  <c:v>Ghana 2008</c:v>
                </c:pt>
                <c:pt idx="9">
                  <c:v>Mali 2006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5</c:v>
                </c:pt>
                <c:pt idx="1">
                  <c:v>6</c:v>
                </c:pt>
                <c:pt idx="2">
                  <c:v>7</c:v>
                </c:pt>
                <c:pt idx="3">
                  <c:v>10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15</c:v>
                </c:pt>
                <c:pt idx="8">
                  <c:v>17</c:v>
                </c:pt>
                <c:pt idx="9">
                  <c:v>19</c:v>
                </c:pt>
              </c:numCache>
            </c:numRef>
          </c:val>
        </c:ser>
        <c:dLbls>
          <c:showVal val="1"/>
        </c:dLbls>
        <c:gapWidth val="70"/>
        <c:overlap val="-25"/>
        <c:axId val="90332160"/>
        <c:axId val="90333952"/>
      </c:barChart>
      <c:catAx>
        <c:axId val="90332160"/>
        <c:scaling>
          <c:orientation val="minMax"/>
        </c:scaling>
        <c:axPos val="l"/>
        <c:majorTickMark val="none"/>
        <c:tickLblPos val="nextTo"/>
        <c:crossAx val="90333952"/>
        <c:crosses val="autoZero"/>
        <c:auto val="1"/>
        <c:lblAlgn val="ctr"/>
        <c:lblOffset val="100"/>
      </c:catAx>
      <c:valAx>
        <c:axId val="90333952"/>
        <c:scaling>
          <c:orientation val="minMax"/>
        </c:scaling>
        <c:delete val="1"/>
        <c:axPos val="b"/>
        <c:numFmt formatCode="0" sourceLinked="1"/>
        <c:tickLblPos val="none"/>
        <c:crossAx val="903321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7408505344610529E-2"/>
          <c:y val="0.15206562051030753"/>
          <c:w val="0.96518298931077884"/>
          <c:h val="0.672894229805432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Secteur public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Stérilisation féminine</c:v>
                </c:pt>
                <c:pt idx="1">
                  <c:v>Pilule</c:v>
                </c:pt>
                <c:pt idx="2">
                  <c:v>DIU</c:v>
                </c:pt>
                <c:pt idx="3">
                  <c:v>Injectables</c:v>
                </c:pt>
                <c:pt idx="4">
                  <c:v>Implants</c:v>
                </c:pt>
                <c:pt idx="5">
                  <c:v>Condom masculin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88</c:v>
                </c:pt>
                <c:pt idx="1">
                  <c:v>82</c:v>
                </c:pt>
                <c:pt idx="2">
                  <c:v>91</c:v>
                </c:pt>
                <c:pt idx="3">
                  <c:v>95</c:v>
                </c:pt>
                <c:pt idx="4">
                  <c:v>97</c:v>
                </c:pt>
                <c:pt idx="5">
                  <c:v>21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Secteur médical privé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Stérilisation féminine</c:v>
                </c:pt>
                <c:pt idx="1">
                  <c:v>Pilule</c:v>
                </c:pt>
                <c:pt idx="2">
                  <c:v>DIU</c:v>
                </c:pt>
                <c:pt idx="3">
                  <c:v>Injectables</c:v>
                </c:pt>
                <c:pt idx="4">
                  <c:v>Implants</c:v>
                </c:pt>
                <c:pt idx="5">
                  <c:v>Condom masculin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12</c:v>
                </c:pt>
                <c:pt idx="1">
                  <c:v>17</c:v>
                </c:pt>
                <c:pt idx="2">
                  <c:v>9</c:v>
                </c:pt>
                <c:pt idx="3">
                  <c:v>4</c:v>
                </c:pt>
                <c:pt idx="4">
                  <c:v>1</c:v>
                </c:pt>
                <c:pt idx="5">
                  <c:v>52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Autres sources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Stérilisation féminine</c:v>
                </c:pt>
                <c:pt idx="1">
                  <c:v>Pilule</c:v>
                </c:pt>
                <c:pt idx="2">
                  <c:v>DIU</c:v>
                </c:pt>
                <c:pt idx="3">
                  <c:v>Injectables</c:v>
                </c:pt>
                <c:pt idx="4">
                  <c:v>Implants</c:v>
                </c:pt>
                <c:pt idx="5">
                  <c:v>Condom masculin</c:v>
                </c:pt>
              </c:strCache>
            </c:strRef>
          </c:cat>
          <c:val>
            <c:numRef>
              <c:f>Sheet1!$D$2:$D$7</c:f>
              <c:numCache>
                <c:formatCode>0</c:formatCode>
                <c:ptCount val="6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24</c:v>
                </c:pt>
              </c:numCache>
            </c:numRef>
          </c:val>
        </c:ser>
        <c:dLbls>
          <c:showVal val="1"/>
        </c:dLbls>
        <c:gapWidth val="100"/>
        <c:overlap val="-25"/>
        <c:axId val="92625536"/>
        <c:axId val="92635520"/>
      </c:barChart>
      <c:catAx>
        <c:axId val="9262553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2635520"/>
        <c:crosses val="autoZero"/>
        <c:auto val="1"/>
        <c:lblAlgn val="ctr"/>
        <c:lblOffset val="100"/>
        <c:tickLblSkip val="1"/>
        <c:tickMarkSkip val="1"/>
      </c:catAx>
      <c:valAx>
        <c:axId val="92635520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92625536"/>
        <c:crosses val="autoZero"/>
        <c:crossBetween val="between"/>
        <c:majorUnit val="10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>
        <c:manualLayout>
          <c:layoutTarget val="inner"/>
          <c:xMode val="edge"/>
          <c:yMode val="edge"/>
          <c:x val="1.6666666666666701E-2"/>
          <c:y val="2.6960784313725478E-2"/>
          <c:w val="0.96666666666666667"/>
          <c:h val="0.6480984637949668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tx2">
                  <a:lumMod val="75000"/>
                  <a:lumOff val="25000"/>
                </a:schemeClr>
              </a:solidFill>
            </c:spPr>
          </c:dPt>
          <c:dPt>
            <c:idx val="3"/>
            <c:spPr>
              <a:solidFill>
                <a:schemeClr val="bg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Demande totale (Besoins non satisfaits + besoins satisfaits)</c:v>
                </c:pt>
                <c:pt idx="1">
                  <c:v>Besoins satisfaits (utilisation actuelle)</c:v>
                </c:pt>
                <c:pt idx="2">
                  <c:v>Besoins non satisfaits </c:v>
                </c:pt>
                <c:pt idx="3">
                  <c:v>Pourcentage de demande satisfaite (Besoins satisfaits/demande totale)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43</c:v>
                </c:pt>
                <c:pt idx="1">
                  <c:v>13</c:v>
                </c:pt>
                <c:pt idx="2">
                  <c:v>29</c:v>
                </c:pt>
                <c:pt idx="3" formatCode="General">
                  <c:v>31</c:v>
                </c:pt>
              </c:numCache>
            </c:numRef>
          </c:val>
        </c:ser>
        <c:dLbls>
          <c:showVal val="1"/>
        </c:dLbls>
        <c:gapWidth val="75"/>
        <c:overlap val="-25"/>
        <c:axId val="92762880"/>
        <c:axId val="92764416"/>
      </c:barChart>
      <c:catAx>
        <c:axId val="92762880"/>
        <c:scaling>
          <c:orientation val="minMax"/>
        </c:scaling>
        <c:axPos val="b"/>
        <c:numFmt formatCode="General" sourceLinked="1"/>
        <c:majorTickMark val="none"/>
        <c:tickLblPos val="nextTo"/>
        <c:crossAx val="92764416"/>
        <c:crosses val="autoZero"/>
        <c:auto val="1"/>
        <c:lblAlgn val="ctr"/>
        <c:lblOffset val="100"/>
      </c:catAx>
      <c:valAx>
        <c:axId val="92764416"/>
        <c:scaling>
          <c:orientation val="minMax"/>
          <c:max val="75"/>
          <c:min val="0"/>
        </c:scaling>
        <c:delete val="1"/>
        <c:axPos val="l"/>
        <c:numFmt formatCode="0" sourceLinked="1"/>
        <c:tickLblPos val="none"/>
        <c:crossAx val="92762880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A l'intention d'utiliser</c:v>
                </c:pt>
                <c:pt idx="1">
                  <c:v>Pas sure</c:v>
                </c:pt>
                <c:pt idx="2">
                  <c:v>N'a pas l'intention d'utiliser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27</c:v>
                </c:pt>
                <c:pt idx="1">
                  <c:v>8</c:v>
                </c:pt>
                <c:pt idx="2">
                  <c:v>65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2A693B7A-2B07-430A-9B7D-84274CF7E5E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37013494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13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13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F3855524-07DB-4BDF-856A-C73D38F1E9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029260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ACE9157-0F38-4561-BA5A-8992653068BF}" type="slidenum">
              <a:rPr lang="en-US" smtClean="0"/>
              <a:pPr>
                <a:defRPr/>
              </a:pPr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5AA656-44CE-4822-931E-DB9CC31D5A78}" type="slidenum">
              <a:rPr lang="en-US" smtClean="0"/>
              <a:pPr>
                <a:defRPr/>
              </a:pPr>
              <a:t>14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5708C0-3F90-40EC-AD5A-4B0944B674D4}" type="slidenum">
              <a:rPr lang="en-US" smtClean="0"/>
              <a:pPr>
                <a:defRPr/>
              </a:pPr>
              <a:t>15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AE8CA43-1367-47E3-8A4F-0C561DFCFD16}" type="slidenum">
              <a:rPr lang="en-US" smtClean="0"/>
              <a:pPr>
                <a:defRPr/>
              </a:pPr>
              <a:t>21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888F52C-60F6-4943-A6C5-1D29C537C0FC}" type="slidenum">
              <a:rPr lang="en-US" smtClean="0"/>
              <a:pPr>
                <a:defRPr/>
              </a:pPr>
              <a:t>23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519F0E0-0FD0-441A-8D31-2E1BC77D2A31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91DFF89-B9C9-4912-9BF4-558AD2F8119E}" type="slidenum">
              <a:rPr lang="en-US" smtClean="0"/>
              <a:pPr>
                <a:defRPr/>
              </a:pPr>
              <a:t>8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347538-6157-4E27-A263-D11C1F885384}" type="slidenum">
              <a:rPr lang="en-US" smtClean="0"/>
              <a:pPr>
                <a:defRPr/>
              </a:pPr>
              <a:t>9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D02AB1-8FB1-4A93-9B60-4BEF64A319B0}" type="slidenum">
              <a:rPr lang="en-US" smtClean="0"/>
              <a:pPr>
                <a:defRPr/>
              </a:pPr>
              <a:t>10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0150" y="688975"/>
            <a:ext cx="4598988" cy="3449638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367213"/>
            <a:ext cx="5130800" cy="4214812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-97971" y="1804060"/>
            <a:ext cx="9334005" cy="381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-97972" y="3889664"/>
            <a:ext cx="9334005" cy="381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  <a:bevelB w="165100" prst="coolSlan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05" t="16883" r="4876" b="18728"/>
          <a:stretch/>
        </p:blipFill>
        <p:spPr>
          <a:xfrm>
            <a:off x="-83127" y="2133600"/>
            <a:ext cx="9334005" cy="1864426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342900" y="464820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dirty="0" err="1" smtClean="0">
                <a:solidFill>
                  <a:schemeClr val="tx1"/>
                </a:solidFill>
                <a:latin typeface="+mn-lt"/>
              </a:rPr>
              <a:t>L’Enquête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3200" b="0" i="0" baseline="0" dirty="0" err="1" smtClean="0">
                <a:solidFill>
                  <a:schemeClr val="tx1"/>
                </a:solidFill>
                <a:latin typeface="+mn-lt"/>
              </a:rPr>
              <a:t>Démographique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et de Santé à </a:t>
            </a:r>
            <a:r>
              <a:rPr lang="en-US" sz="3200" b="0" i="0" baseline="0" dirty="0" err="1" smtClean="0">
                <a:solidFill>
                  <a:schemeClr val="tx1"/>
                </a:solidFill>
                <a:latin typeface="+mn-lt"/>
              </a:rPr>
              <a:t>Indicateurs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Multiples au </a:t>
            </a:r>
            <a:r>
              <a:rPr lang="en-US" sz="3200" b="0" i="0" baseline="0" dirty="0" err="1" smtClean="0">
                <a:solidFill>
                  <a:schemeClr val="tx1"/>
                </a:solidFill>
                <a:latin typeface="+mn-lt"/>
              </a:rPr>
              <a:t>Sénégal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2010-11</a:t>
            </a:r>
          </a:p>
          <a:p>
            <a:pPr algn="ctr"/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(EDS-MICS)</a:t>
            </a:r>
            <a:endParaRPr lang="en-US" sz="3200" b="0" i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137231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905000"/>
            <a:ext cx="7543800" cy="41148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45287900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38900" y="304800"/>
            <a:ext cx="19431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676900" cy="5715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9570721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73163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5F34B47B-135D-48DC-9FFE-2A5C98AE59B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405360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8162569D-02FA-41DF-A6AE-21972C7AD6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6252996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97EBEDC9-F4C2-4B43-8197-F864BAD702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12101494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616978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8242789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1665826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42204952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10251383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fr-FR" noProof="0" smtClean="0"/>
              <a:t>Click to edit Master title style</a:t>
            </a:r>
            <a:endParaRPr lang="fr-FR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05000"/>
            <a:ext cx="7543800" cy="4114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fr-FR" noProof="0" smtClean="0"/>
              <a:t>Click to edit Master text styles</a:t>
            </a:r>
          </a:p>
          <a:p>
            <a:pPr lvl="1"/>
            <a:r>
              <a:rPr lang="fr-FR" noProof="0" smtClean="0"/>
              <a:t>Second level</a:t>
            </a:r>
          </a:p>
          <a:p>
            <a:pPr lvl="2"/>
            <a:r>
              <a:rPr lang="fr-FR" noProof="0" smtClean="0"/>
              <a:t>Third level</a:t>
            </a:r>
          </a:p>
          <a:p>
            <a:pPr lvl="3"/>
            <a:r>
              <a:rPr lang="fr-FR" noProof="0" smtClean="0"/>
              <a:t>Fourth level</a:t>
            </a:r>
          </a:p>
          <a:p>
            <a:pPr lvl="4"/>
            <a:r>
              <a:rPr lang="fr-FR" noProof="0" smtClean="0"/>
              <a:t>Fifth level</a:t>
            </a:r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xmlns="" val="1910872303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51898344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7083738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1843814"/>
      </p:ext>
    </p:extLst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38055073"/>
      </p:ext>
    </p:extLst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4204959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46025377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97364306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8162569D-02FA-41DF-A6AE-21972C7AD6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62529961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86487592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6957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3900" y="1905000"/>
            <a:ext cx="36957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6362550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0960649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4792199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83933986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2316749247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11709805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Click to edit Master title style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24" r:id="rId12"/>
    <p:sldLayoutId id="2147483825" r:id="rId13"/>
    <p:sldLayoutId id="2147483826" r:id="rId14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4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4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23" r:id="rId12"/>
    <p:sldLayoutId id="2147483827" r:id="rId13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381000"/>
            <a:ext cx="77724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9pPr>
          </a:lstStyle>
          <a:p>
            <a:r>
              <a:rPr lang="en-US" sz="4800" b="1" smtClean="0">
                <a:solidFill>
                  <a:schemeClr val="tx1"/>
                </a:solidFill>
              </a:rPr>
              <a:t>Planification Familiale</a:t>
            </a:r>
            <a:endParaRPr lang="fr-CI" sz="4800" b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2178922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ChangeArrowheads="1"/>
          </p:cNvSpPr>
          <p:nvPr/>
        </p:nvSpPr>
        <p:spPr bwMode="auto">
          <a:xfrm>
            <a:off x="0" y="36513"/>
            <a:ext cx="9144000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fr-FR" sz="4000" dirty="0">
                <a:latin typeface="Calibri" pitchFamily="34" charset="0"/>
                <a:cs typeface="Calibri" pitchFamily="34" charset="0"/>
              </a:rPr>
              <a:t>Utilisation de la contraception moderne </a:t>
            </a:r>
            <a:r>
              <a:rPr lang="fr-SN" sz="4000" dirty="0">
                <a:latin typeface="Calibri" pitchFamily="34" charset="0"/>
                <a:cs typeface="Calibri" pitchFamily="34" charset="0"/>
              </a:rPr>
              <a:t>dans la sous-région</a:t>
            </a:r>
            <a:r>
              <a:rPr lang="fr-FR" sz="4000" dirty="0" smtClean="0">
                <a:latin typeface="Calibri" pitchFamily="34" charset="0"/>
                <a:cs typeface="Calibri" pitchFamily="34" charset="0"/>
              </a:rPr>
              <a:t> </a:t>
            </a:r>
            <a:endParaRPr lang="fr-FR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Box 1035"/>
          <p:cNvSpPr txBox="1">
            <a:spLocks noChangeArrowheads="1"/>
          </p:cNvSpPr>
          <p:nvPr/>
        </p:nvSpPr>
        <p:spPr bwMode="auto">
          <a:xfrm>
            <a:off x="0" y="1066800"/>
            <a:ext cx="91232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 de 15-49 ans qui utilisent une méthode moderne</a:t>
            </a: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xmlns="" val="3049710161"/>
              </p:ext>
            </p:extLst>
          </p:nvPr>
        </p:nvGraphicFramePr>
        <p:xfrm>
          <a:off x="762000" y="1397000"/>
          <a:ext cx="7772400" cy="546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Left Arrow 6"/>
          <p:cNvSpPr/>
          <p:nvPr/>
        </p:nvSpPr>
        <p:spPr>
          <a:xfrm>
            <a:off x="7086600" y="3581400"/>
            <a:ext cx="1447800" cy="609600"/>
          </a:xfrm>
          <a:prstGeom prst="leftArrow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553200" y="5780782"/>
            <a:ext cx="25700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SN" sz="1600" i="1" dirty="0" smtClean="0">
                <a:latin typeface="Calibri" pitchFamily="34" charset="0"/>
                <a:cs typeface="Calibri" pitchFamily="34" charset="0"/>
              </a:rPr>
              <a:t>*Ces donnés viennent du rapport préliminaire. Le rapport final n’est pas encore disponible.</a:t>
            </a:r>
            <a:endParaRPr lang="fr-SN" sz="16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0" y="71252"/>
            <a:ext cx="9144000" cy="780802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Utilisation de la contraception moderne par région</a:t>
            </a:r>
          </a:p>
        </p:txBody>
      </p:sp>
      <p:sp>
        <p:nvSpPr>
          <p:cNvPr id="31" name="Text Box 1035"/>
          <p:cNvSpPr txBox="1">
            <a:spLocks noChangeArrowheads="1"/>
          </p:cNvSpPr>
          <p:nvPr/>
        </p:nvSpPr>
        <p:spPr bwMode="auto">
          <a:xfrm>
            <a:off x="6913564" y="1043781"/>
            <a:ext cx="21336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</a:t>
            </a:r>
          </a:p>
          <a:p>
            <a:pPr algn="r"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femmes en union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15-49 ans qui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utilisent une méthode moderne</a:t>
            </a:r>
          </a:p>
        </p:txBody>
      </p:sp>
      <p:grpSp>
        <p:nvGrpSpPr>
          <p:cNvPr id="236" name="Group 4"/>
          <p:cNvGrpSpPr>
            <a:grpSpLocks noChangeAspect="1"/>
          </p:cNvGrpSpPr>
          <p:nvPr/>
        </p:nvGrpSpPr>
        <p:grpSpPr bwMode="auto">
          <a:xfrm>
            <a:off x="52389" y="457200"/>
            <a:ext cx="9039225" cy="6858000"/>
            <a:chOff x="33" y="0"/>
            <a:chExt cx="5694" cy="4320"/>
          </a:xfrm>
        </p:grpSpPr>
        <p:sp>
          <p:nvSpPr>
            <p:cNvPr id="237" name="AutoShape 3"/>
            <p:cNvSpPr>
              <a:spLocks noChangeAspect="1" noChangeArrowheads="1" noTextEdit="1"/>
            </p:cNvSpPr>
            <p:nvPr/>
          </p:nvSpPr>
          <p:spPr bwMode="auto">
            <a:xfrm>
              <a:off x="33" y="0"/>
              <a:ext cx="5694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38" name="Freeform 5"/>
            <p:cNvSpPr>
              <a:spLocks noEditPoints="1"/>
            </p:cNvSpPr>
            <p:nvPr/>
          </p:nvSpPr>
          <p:spPr bwMode="auto">
            <a:xfrm>
              <a:off x="293" y="1836"/>
              <a:ext cx="354" cy="256"/>
            </a:xfrm>
            <a:custGeom>
              <a:avLst/>
              <a:gdLst>
                <a:gd name="T0" fmla="*/ 59 w 354"/>
                <a:gd name="T1" fmla="*/ 193 h 256"/>
                <a:gd name="T2" fmla="*/ 59 w 354"/>
                <a:gd name="T3" fmla="*/ 189 h 256"/>
                <a:gd name="T4" fmla="*/ 119 w 354"/>
                <a:gd name="T5" fmla="*/ 178 h 256"/>
                <a:gd name="T6" fmla="*/ 0 w 354"/>
                <a:gd name="T7" fmla="*/ 119 h 256"/>
                <a:gd name="T8" fmla="*/ 4 w 354"/>
                <a:gd name="T9" fmla="*/ 115 h 256"/>
                <a:gd name="T10" fmla="*/ 26 w 354"/>
                <a:gd name="T11" fmla="*/ 106 h 256"/>
                <a:gd name="T12" fmla="*/ 21 w 354"/>
                <a:gd name="T13" fmla="*/ 108 h 256"/>
                <a:gd name="T14" fmla="*/ 55 w 354"/>
                <a:gd name="T15" fmla="*/ 96 h 256"/>
                <a:gd name="T16" fmla="*/ 57 w 354"/>
                <a:gd name="T17" fmla="*/ 96 h 256"/>
                <a:gd name="T18" fmla="*/ 335 w 354"/>
                <a:gd name="T19" fmla="*/ 87 h 256"/>
                <a:gd name="T20" fmla="*/ 335 w 354"/>
                <a:gd name="T21" fmla="*/ 256 h 256"/>
                <a:gd name="T22" fmla="*/ 330 w 354"/>
                <a:gd name="T23" fmla="*/ 241 h 256"/>
                <a:gd name="T24" fmla="*/ 320 w 354"/>
                <a:gd name="T25" fmla="*/ 223 h 256"/>
                <a:gd name="T26" fmla="*/ 299 w 354"/>
                <a:gd name="T27" fmla="*/ 199 h 256"/>
                <a:gd name="T28" fmla="*/ 282 w 354"/>
                <a:gd name="T29" fmla="*/ 182 h 256"/>
                <a:gd name="T30" fmla="*/ 260 w 354"/>
                <a:gd name="T31" fmla="*/ 167 h 256"/>
                <a:gd name="T32" fmla="*/ 233 w 354"/>
                <a:gd name="T33" fmla="*/ 151 h 256"/>
                <a:gd name="T34" fmla="*/ 220 w 354"/>
                <a:gd name="T35" fmla="*/ 146 h 256"/>
                <a:gd name="T36" fmla="*/ 203 w 354"/>
                <a:gd name="T37" fmla="*/ 142 h 256"/>
                <a:gd name="T38" fmla="*/ 165 w 354"/>
                <a:gd name="T39" fmla="*/ 125 h 256"/>
                <a:gd name="T40" fmla="*/ 148 w 354"/>
                <a:gd name="T41" fmla="*/ 123 h 256"/>
                <a:gd name="T42" fmla="*/ 119 w 354"/>
                <a:gd name="T43" fmla="*/ 125 h 256"/>
                <a:gd name="T44" fmla="*/ 104 w 354"/>
                <a:gd name="T45" fmla="*/ 129 h 256"/>
                <a:gd name="T46" fmla="*/ 93 w 354"/>
                <a:gd name="T47" fmla="*/ 144 h 256"/>
                <a:gd name="T48" fmla="*/ 106 w 354"/>
                <a:gd name="T49" fmla="*/ 153 h 256"/>
                <a:gd name="T50" fmla="*/ 100 w 354"/>
                <a:gd name="T51" fmla="*/ 163 h 256"/>
                <a:gd name="T52" fmla="*/ 100 w 354"/>
                <a:gd name="T53" fmla="*/ 170 h 256"/>
                <a:gd name="T54" fmla="*/ 93 w 354"/>
                <a:gd name="T55" fmla="*/ 165 h 256"/>
                <a:gd name="T56" fmla="*/ 93 w 354"/>
                <a:gd name="T57" fmla="*/ 172 h 256"/>
                <a:gd name="T58" fmla="*/ 98 w 354"/>
                <a:gd name="T59" fmla="*/ 174 h 256"/>
                <a:gd name="T60" fmla="*/ 98 w 354"/>
                <a:gd name="T61" fmla="*/ 182 h 256"/>
                <a:gd name="T62" fmla="*/ 95 w 354"/>
                <a:gd name="T63" fmla="*/ 197 h 256"/>
                <a:gd name="T64" fmla="*/ 87 w 354"/>
                <a:gd name="T65" fmla="*/ 193 h 256"/>
                <a:gd name="T66" fmla="*/ 78 w 354"/>
                <a:gd name="T67" fmla="*/ 178 h 256"/>
                <a:gd name="T68" fmla="*/ 66 w 354"/>
                <a:gd name="T69" fmla="*/ 174 h 256"/>
                <a:gd name="T70" fmla="*/ 59 w 354"/>
                <a:gd name="T71" fmla="*/ 174 h 256"/>
                <a:gd name="T72" fmla="*/ 59 w 354"/>
                <a:gd name="T73" fmla="*/ 167 h 256"/>
                <a:gd name="T74" fmla="*/ 55 w 354"/>
                <a:gd name="T75" fmla="*/ 159 h 256"/>
                <a:gd name="T76" fmla="*/ 47 w 354"/>
                <a:gd name="T77" fmla="*/ 151 h 256"/>
                <a:gd name="T78" fmla="*/ 40 w 354"/>
                <a:gd name="T79" fmla="*/ 142 h 256"/>
                <a:gd name="T80" fmla="*/ 30 w 354"/>
                <a:gd name="T81" fmla="*/ 131 h 256"/>
                <a:gd name="T82" fmla="*/ 11 w 354"/>
                <a:gd name="T83" fmla="*/ 115 h 256"/>
                <a:gd name="T84" fmla="*/ 17 w 354"/>
                <a:gd name="T85" fmla="*/ 113 h 256"/>
                <a:gd name="T86" fmla="*/ 32 w 354"/>
                <a:gd name="T87" fmla="*/ 108 h 256"/>
                <a:gd name="T88" fmla="*/ 45 w 354"/>
                <a:gd name="T89" fmla="*/ 104 h 256"/>
                <a:gd name="T90" fmla="*/ 60 w 354"/>
                <a:gd name="T91" fmla="*/ 102 h 256"/>
                <a:gd name="T92" fmla="*/ 72 w 354"/>
                <a:gd name="T93" fmla="*/ 100 h 256"/>
                <a:gd name="T94" fmla="*/ 89 w 354"/>
                <a:gd name="T95" fmla="*/ 96 h 256"/>
                <a:gd name="T96" fmla="*/ 106 w 354"/>
                <a:gd name="T97" fmla="*/ 89 h 256"/>
                <a:gd name="T98" fmla="*/ 115 w 354"/>
                <a:gd name="T99" fmla="*/ 85 h 256"/>
                <a:gd name="T100" fmla="*/ 132 w 354"/>
                <a:gd name="T101" fmla="*/ 81 h 256"/>
                <a:gd name="T102" fmla="*/ 148 w 354"/>
                <a:gd name="T103" fmla="*/ 72 h 256"/>
                <a:gd name="T104" fmla="*/ 172 w 354"/>
                <a:gd name="T105" fmla="*/ 62 h 256"/>
                <a:gd name="T106" fmla="*/ 193 w 354"/>
                <a:gd name="T107" fmla="*/ 51 h 256"/>
                <a:gd name="T108" fmla="*/ 206 w 354"/>
                <a:gd name="T109" fmla="*/ 47 h 256"/>
                <a:gd name="T110" fmla="*/ 239 w 354"/>
                <a:gd name="T111" fmla="*/ 32 h 256"/>
                <a:gd name="T112" fmla="*/ 252 w 354"/>
                <a:gd name="T113" fmla="*/ 26 h 256"/>
                <a:gd name="T114" fmla="*/ 280 w 354"/>
                <a:gd name="T115" fmla="*/ 1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4" h="256">
                  <a:moveTo>
                    <a:pt x="59" y="189"/>
                  </a:moveTo>
                  <a:lnTo>
                    <a:pt x="59" y="191"/>
                  </a:lnTo>
                  <a:lnTo>
                    <a:pt x="60" y="191"/>
                  </a:lnTo>
                  <a:lnTo>
                    <a:pt x="60" y="191"/>
                  </a:lnTo>
                  <a:lnTo>
                    <a:pt x="60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7" y="193"/>
                  </a:lnTo>
                  <a:lnTo>
                    <a:pt x="59" y="193"/>
                  </a:lnTo>
                  <a:lnTo>
                    <a:pt x="59" y="191"/>
                  </a:lnTo>
                  <a:lnTo>
                    <a:pt x="57" y="191"/>
                  </a:lnTo>
                  <a:lnTo>
                    <a:pt x="57" y="189"/>
                  </a:lnTo>
                  <a:lnTo>
                    <a:pt x="59" y="189"/>
                  </a:lnTo>
                  <a:close/>
                  <a:moveTo>
                    <a:pt x="121" y="186"/>
                  </a:moveTo>
                  <a:lnTo>
                    <a:pt x="119" y="186"/>
                  </a:lnTo>
                  <a:lnTo>
                    <a:pt x="117" y="182"/>
                  </a:lnTo>
                  <a:lnTo>
                    <a:pt x="117" y="182"/>
                  </a:lnTo>
                  <a:lnTo>
                    <a:pt x="117" y="180"/>
                  </a:lnTo>
                  <a:lnTo>
                    <a:pt x="117" y="180"/>
                  </a:lnTo>
                  <a:lnTo>
                    <a:pt x="119" y="178"/>
                  </a:lnTo>
                  <a:lnTo>
                    <a:pt x="119" y="178"/>
                  </a:lnTo>
                  <a:lnTo>
                    <a:pt x="123" y="182"/>
                  </a:lnTo>
                  <a:lnTo>
                    <a:pt x="123" y="184"/>
                  </a:lnTo>
                  <a:lnTo>
                    <a:pt x="121" y="186"/>
                  </a:lnTo>
                  <a:close/>
                  <a:moveTo>
                    <a:pt x="0" y="121"/>
                  </a:moveTo>
                  <a:lnTo>
                    <a:pt x="0" y="121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9"/>
                  </a:lnTo>
                  <a:lnTo>
                    <a:pt x="0" y="121"/>
                  </a:lnTo>
                  <a:close/>
                  <a:moveTo>
                    <a:pt x="4" y="115"/>
                  </a:moveTo>
                  <a:lnTo>
                    <a:pt x="4" y="115"/>
                  </a:lnTo>
                  <a:lnTo>
                    <a:pt x="4" y="115"/>
                  </a:lnTo>
                  <a:lnTo>
                    <a:pt x="5" y="113"/>
                  </a:lnTo>
                  <a:lnTo>
                    <a:pt x="5" y="113"/>
                  </a:lnTo>
                  <a:lnTo>
                    <a:pt x="5" y="113"/>
                  </a:lnTo>
                  <a:lnTo>
                    <a:pt x="4" y="115"/>
                  </a:lnTo>
                  <a:close/>
                  <a:moveTo>
                    <a:pt x="26" y="106"/>
                  </a:moveTo>
                  <a:lnTo>
                    <a:pt x="26" y="106"/>
                  </a:lnTo>
                  <a:lnTo>
                    <a:pt x="26" y="108"/>
                  </a:lnTo>
                  <a:lnTo>
                    <a:pt x="24" y="110"/>
                  </a:lnTo>
                  <a:lnTo>
                    <a:pt x="24" y="108"/>
                  </a:lnTo>
                  <a:lnTo>
                    <a:pt x="23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3" y="106"/>
                  </a:lnTo>
                  <a:lnTo>
                    <a:pt x="23" y="106"/>
                  </a:lnTo>
                  <a:lnTo>
                    <a:pt x="24" y="106"/>
                  </a:lnTo>
                  <a:lnTo>
                    <a:pt x="24" y="106"/>
                  </a:lnTo>
                  <a:lnTo>
                    <a:pt x="26" y="106"/>
                  </a:lnTo>
                  <a:close/>
                  <a:moveTo>
                    <a:pt x="57" y="96"/>
                  </a:moveTo>
                  <a:lnTo>
                    <a:pt x="55" y="96"/>
                  </a:lnTo>
                  <a:lnTo>
                    <a:pt x="55" y="96"/>
                  </a:lnTo>
                  <a:lnTo>
                    <a:pt x="55" y="96"/>
                  </a:lnTo>
                  <a:lnTo>
                    <a:pt x="55" y="94"/>
                  </a:lnTo>
                  <a:lnTo>
                    <a:pt x="55" y="94"/>
                  </a:lnTo>
                  <a:lnTo>
                    <a:pt x="57" y="94"/>
                  </a:lnTo>
                  <a:lnTo>
                    <a:pt x="57" y="94"/>
                  </a:lnTo>
                  <a:lnTo>
                    <a:pt x="57" y="96"/>
                  </a:lnTo>
                  <a:lnTo>
                    <a:pt x="57" y="96"/>
                  </a:lnTo>
                  <a:lnTo>
                    <a:pt x="57" y="96"/>
                  </a:lnTo>
                  <a:close/>
                  <a:moveTo>
                    <a:pt x="307" y="0"/>
                  </a:moveTo>
                  <a:lnTo>
                    <a:pt x="332" y="49"/>
                  </a:lnTo>
                  <a:lnTo>
                    <a:pt x="332" y="58"/>
                  </a:lnTo>
                  <a:lnTo>
                    <a:pt x="332" y="79"/>
                  </a:lnTo>
                  <a:lnTo>
                    <a:pt x="335" y="87"/>
                  </a:lnTo>
                  <a:lnTo>
                    <a:pt x="354" y="104"/>
                  </a:lnTo>
                  <a:lnTo>
                    <a:pt x="352" y="125"/>
                  </a:lnTo>
                  <a:lnTo>
                    <a:pt x="352" y="127"/>
                  </a:lnTo>
                  <a:lnTo>
                    <a:pt x="352" y="144"/>
                  </a:lnTo>
                  <a:lnTo>
                    <a:pt x="351" y="151"/>
                  </a:lnTo>
                  <a:lnTo>
                    <a:pt x="335" y="256"/>
                  </a:lnTo>
                  <a:lnTo>
                    <a:pt x="335" y="256"/>
                  </a:lnTo>
                  <a:lnTo>
                    <a:pt x="333" y="254"/>
                  </a:lnTo>
                  <a:lnTo>
                    <a:pt x="333" y="252"/>
                  </a:lnTo>
                  <a:lnTo>
                    <a:pt x="333" y="250"/>
                  </a:lnTo>
                  <a:lnTo>
                    <a:pt x="332" y="250"/>
                  </a:lnTo>
                  <a:lnTo>
                    <a:pt x="330" y="246"/>
                  </a:lnTo>
                  <a:lnTo>
                    <a:pt x="330" y="242"/>
                  </a:lnTo>
                  <a:lnTo>
                    <a:pt x="330" y="241"/>
                  </a:lnTo>
                  <a:lnTo>
                    <a:pt x="328" y="239"/>
                  </a:lnTo>
                  <a:lnTo>
                    <a:pt x="328" y="237"/>
                  </a:lnTo>
                  <a:lnTo>
                    <a:pt x="326" y="231"/>
                  </a:lnTo>
                  <a:lnTo>
                    <a:pt x="324" y="229"/>
                  </a:lnTo>
                  <a:lnTo>
                    <a:pt x="322" y="227"/>
                  </a:lnTo>
                  <a:lnTo>
                    <a:pt x="320" y="225"/>
                  </a:lnTo>
                  <a:lnTo>
                    <a:pt x="320" y="223"/>
                  </a:lnTo>
                  <a:lnTo>
                    <a:pt x="316" y="220"/>
                  </a:lnTo>
                  <a:lnTo>
                    <a:pt x="316" y="218"/>
                  </a:lnTo>
                  <a:lnTo>
                    <a:pt x="313" y="214"/>
                  </a:lnTo>
                  <a:lnTo>
                    <a:pt x="309" y="208"/>
                  </a:lnTo>
                  <a:lnTo>
                    <a:pt x="309" y="208"/>
                  </a:lnTo>
                  <a:lnTo>
                    <a:pt x="299" y="199"/>
                  </a:lnTo>
                  <a:lnTo>
                    <a:pt x="299" y="199"/>
                  </a:lnTo>
                  <a:lnTo>
                    <a:pt x="294" y="195"/>
                  </a:lnTo>
                  <a:lnTo>
                    <a:pt x="294" y="193"/>
                  </a:lnTo>
                  <a:lnTo>
                    <a:pt x="290" y="189"/>
                  </a:lnTo>
                  <a:lnTo>
                    <a:pt x="290" y="189"/>
                  </a:lnTo>
                  <a:lnTo>
                    <a:pt x="286" y="186"/>
                  </a:lnTo>
                  <a:lnTo>
                    <a:pt x="284" y="184"/>
                  </a:lnTo>
                  <a:lnTo>
                    <a:pt x="282" y="182"/>
                  </a:lnTo>
                  <a:lnTo>
                    <a:pt x="280" y="182"/>
                  </a:lnTo>
                  <a:lnTo>
                    <a:pt x="273" y="172"/>
                  </a:lnTo>
                  <a:lnTo>
                    <a:pt x="271" y="172"/>
                  </a:lnTo>
                  <a:lnTo>
                    <a:pt x="269" y="172"/>
                  </a:lnTo>
                  <a:lnTo>
                    <a:pt x="267" y="170"/>
                  </a:lnTo>
                  <a:lnTo>
                    <a:pt x="263" y="168"/>
                  </a:lnTo>
                  <a:lnTo>
                    <a:pt x="260" y="167"/>
                  </a:lnTo>
                  <a:lnTo>
                    <a:pt x="248" y="157"/>
                  </a:lnTo>
                  <a:lnTo>
                    <a:pt x="248" y="157"/>
                  </a:lnTo>
                  <a:lnTo>
                    <a:pt x="244" y="155"/>
                  </a:lnTo>
                  <a:lnTo>
                    <a:pt x="239" y="151"/>
                  </a:lnTo>
                  <a:lnTo>
                    <a:pt x="237" y="151"/>
                  </a:lnTo>
                  <a:lnTo>
                    <a:pt x="235" y="151"/>
                  </a:lnTo>
                  <a:lnTo>
                    <a:pt x="233" y="151"/>
                  </a:lnTo>
                  <a:lnTo>
                    <a:pt x="231" y="149"/>
                  </a:lnTo>
                  <a:lnTo>
                    <a:pt x="229" y="149"/>
                  </a:lnTo>
                  <a:lnTo>
                    <a:pt x="227" y="148"/>
                  </a:lnTo>
                  <a:lnTo>
                    <a:pt x="225" y="146"/>
                  </a:lnTo>
                  <a:lnTo>
                    <a:pt x="225" y="146"/>
                  </a:lnTo>
                  <a:lnTo>
                    <a:pt x="222" y="146"/>
                  </a:lnTo>
                  <a:lnTo>
                    <a:pt x="220" y="146"/>
                  </a:lnTo>
                  <a:lnTo>
                    <a:pt x="216" y="148"/>
                  </a:lnTo>
                  <a:lnTo>
                    <a:pt x="212" y="148"/>
                  </a:lnTo>
                  <a:lnTo>
                    <a:pt x="208" y="144"/>
                  </a:lnTo>
                  <a:lnTo>
                    <a:pt x="206" y="144"/>
                  </a:lnTo>
                  <a:lnTo>
                    <a:pt x="205" y="144"/>
                  </a:lnTo>
                  <a:lnTo>
                    <a:pt x="205" y="142"/>
                  </a:lnTo>
                  <a:lnTo>
                    <a:pt x="203" y="142"/>
                  </a:lnTo>
                  <a:lnTo>
                    <a:pt x="199" y="140"/>
                  </a:lnTo>
                  <a:lnTo>
                    <a:pt x="199" y="140"/>
                  </a:lnTo>
                  <a:lnTo>
                    <a:pt x="193" y="138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2" y="129"/>
                  </a:lnTo>
                  <a:lnTo>
                    <a:pt x="165" y="125"/>
                  </a:lnTo>
                  <a:lnTo>
                    <a:pt x="159" y="125"/>
                  </a:lnTo>
                  <a:lnTo>
                    <a:pt x="159" y="123"/>
                  </a:lnTo>
                  <a:lnTo>
                    <a:pt x="155" y="123"/>
                  </a:lnTo>
                  <a:lnTo>
                    <a:pt x="155" y="123"/>
                  </a:lnTo>
                  <a:lnTo>
                    <a:pt x="153" y="123"/>
                  </a:lnTo>
                  <a:lnTo>
                    <a:pt x="151" y="123"/>
                  </a:lnTo>
                  <a:lnTo>
                    <a:pt x="148" y="123"/>
                  </a:lnTo>
                  <a:lnTo>
                    <a:pt x="148" y="121"/>
                  </a:lnTo>
                  <a:lnTo>
                    <a:pt x="132" y="121"/>
                  </a:lnTo>
                  <a:lnTo>
                    <a:pt x="132" y="123"/>
                  </a:lnTo>
                  <a:lnTo>
                    <a:pt x="125" y="123"/>
                  </a:lnTo>
                  <a:lnTo>
                    <a:pt x="123" y="123"/>
                  </a:lnTo>
                  <a:lnTo>
                    <a:pt x="119" y="123"/>
                  </a:lnTo>
                  <a:lnTo>
                    <a:pt x="119" y="125"/>
                  </a:lnTo>
                  <a:lnTo>
                    <a:pt x="117" y="125"/>
                  </a:lnTo>
                  <a:lnTo>
                    <a:pt x="115" y="125"/>
                  </a:lnTo>
                  <a:lnTo>
                    <a:pt x="114" y="125"/>
                  </a:lnTo>
                  <a:lnTo>
                    <a:pt x="112" y="125"/>
                  </a:lnTo>
                  <a:lnTo>
                    <a:pt x="108" y="127"/>
                  </a:lnTo>
                  <a:lnTo>
                    <a:pt x="104" y="129"/>
                  </a:lnTo>
                  <a:lnTo>
                    <a:pt x="104" y="129"/>
                  </a:lnTo>
                  <a:lnTo>
                    <a:pt x="102" y="129"/>
                  </a:lnTo>
                  <a:lnTo>
                    <a:pt x="96" y="134"/>
                  </a:lnTo>
                  <a:lnTo>
                    <a:pt x="95" y="138"/>
                  </a:lnTo>
                  <a:lnTo>
                    <a:pt x="95" y="140"/>
                  </a:lnTo>
                  <a:lnTo>
                    <a:pt x="95" y="140"/>
                  </a:lnTo>
                  <a:lnTo>
                    <a:pt x="93" y="142"/>
                  </a:lnTo>
                  <a:lnTo>
                    <a:pt x="93" y="144"/>
                  </a:lnTo>
                  <a:lnTo>
                    <a:pt x="95" y="146"/>
                  </a:lnTo>
                  <a:lnTo>
                    <a:pt x="98" y="149"/>
                  </a:lnTo>
                  <a:lnTo>
                    <a:pt x="100" y="148"/>
                  </a:lnTo>
                  <a:lnTo>
                    <a:pt x="102" y="149"/>
                  </a:lnTo>
                  <a:lnTo>
                    <a:pt x="104" y="149"/>
                  </a:lnTo>
                  <a:lnTo>
                    <a:pt x="106" y="149"/>
                  </a:lnTo>
                  <a:lnTo>
                    <a:pt x="106" y="153"/>
                  </a:lnTo>
                  <a:lnTo>
                    <a:pt x="102" y="155"/>
                  </a:lnTo>
                  <a:lnTo>
                    <a:pt x="100" y="157"/>
                  </a:lnTo>
                  <a:lnTo>
                    <a:pt x="98" y="159"/>
                  </a:lnTo>
                  <a:lnTo>
                    <a:pt x="98" y="161"/>
                  </a:lnTo>
                  <a:lnTo>
                    <a:pt x="98" y="161"/>
                  </a:lnTo>
                  <a:lnTo>
                    <a:pt x="100" y="163"/>
                  </a:lnTo>
                  <a:lnTo>
                    <a:pt x="100" y="163"/>
                  </a:lnTo>
                  <a:lnTo>
                    <a:pt x="102" y="165"/>
                  </a:lnTo>
                  <a:lnTo>
                    <a:pt x="102" y="167"/>
                  </a:lnTo>
                  <a:lnTo>
                    <a:pt x="104" y="168"/>
                  </a:lnTo>
                  <a:lnTo>
                    <a:pt x="104" y="170"/>
                  </a:lnTo>
                  <a:lnTo>
                    <a:pt x="102" y="172"/>
                  </a:lnTo>
                  <a:lnTo>
                    <a:pt x="100" y="172"/>
                  </a:lnTo>
                  <a:lnTo>
                    <a:pt x="100" y="170"/>
                  </a:lnTo>
                  <a:lnTo>
                    <a:pt x="100" y="168"/>
                  </a:lnTo>
                  <a:lnTo>
                    <a:pt x="100" y="167"/>
                  </a:lnTo>
                  <a:lnTo>
                    <a:pt x="98" y="167"/>
                  </a:lnTo>
                  <a:lnTo>
                    <a:pt x="96" y="165"/>
                  </a:lnTo>
                  <a:lnTo>
                    <a:pt x="95" y="165"/>
                  </a:lnTo>
                  <a:lnTo>
                    <a:pt x="95" y="165"/>
                  </a:lnTo>
                  <a:lnTo>
                    <a:pt x="93" y="165"/>
                  </a:lnTo>
                  <a:lnTo>
                    <a:pt x="93" y="165"/>
                  </a:lnTo>
                  <a:lnTo>
                    <a:pt x="91" y="167"/>
                  </a:lnTo>
                  <a:lnTo>
                    <a:pt x="91" y="167"/>
                  </a:lnTo>
                  <a:lnTo>
                    <a:pt x="93" y="168"/>
                  </a:lnTo>
                  <a:lnTo>
                    <a:pt x="93" y="170"/>
                  </a:lnTo>
                  <a:lnTo>
                    <a:pt x="95" y="170"/>
                  </a:lnTo>
                  <a:lnTo>
                    <a:pt x="93" y="172"/>
                  </a:lnTo>
                  <a:lnTo>
                    <a:pt x="93" y="174"/>
                  </a:lnTo>
                  <a:lnTo>
                    <a:pt x="95" y="174"/>
                  </a:lnTo>
                  <a:lnTo>
                    <a:pt x="96" y="172"/>
                  </a:lnTo>
                  <a:lnTo>
                    <a:pt x="96" y="172"/>
                  </a:lnTo>
                  <a:lnTo>
                    <a:pt x="96" y="174"/>
                  </a:lnTo>
                  <a:lnTo>
                    <a:pt x="98" y="174"/>
                  </a:lnTo>
                  <a:lnTo>
                    <a:pt x="98" y="174"/>
                  </a:lnTo>
                  <a:lnTo>
                    <a:pt x="100" y="176"/>
                  </a:lnTo>
                  <a:lnTo>
                    <a:pt x="102" y="174"/>
                  </a:lnTo>
                  <a:lnTo>
                    <a:pt x="104" y="174"/>
                  </a:lnTo>
                  <a:lnTo>
                    <a:pt x="104" y="176"/>
                  </a:lnTo>
                  <a:lnTo>
                    <a:pt x="102" y="180"/>
                  </a:lnTo>
                  <a:lnTo>
                    <a:pt x="100" y="182"/>
                  </a:lnTo>
                  <a:lnTo>
                    <a:pt x="98" y="182"/>
                  </a:lnTo>
                  <a:lnTo>
                    <a:pt x="95" y="184"/>
                  </a:lnTo>
                  <a:lnTo>
                    <a:pt x="93" y="186"/>
                  </a:lnTo>
                  <a:lnTo>
                    <a:pt x="93" y="189"/>
                  </a:lnTo>
                  <a:lnTo>
                    <a:pt x="95" y="193"/>
                  </a:lnTo>
                  <a:lnTo>
                    <a:pt x="95" y="197"/>
                  </a:lnTo>
                  <a:lnTo>
                    <a:pt x="95" y="197"/>
                  </a:lnTo>
                  <a:lnTo>
                    <a:pt x="95" y="197"/>
                  </a:lnTo>
                  <a:lnTo>
                    <a:pt x="95" y="199"/>
                  </a:lnTo>
                  <a:lnTo>
                    <a:pt x="93" y="199"/>
                  </a:lnTo>
                  <a:lnTo>
                    <a:pt x="91" y="199"/>
                  </a:lnTo>
                  <a:lnTo>
                    <a:pt x="89" y="199"/>
                  </a:lnTo>
                  <a:lnTo>
                    <a:pt x="89" y="197"/>
                  </a:lnTo>
                  <a:lnTo>
                    <a:pt x="87" y="195"/>
                  </a:lnTo>
                  <a:lnTo>
                    <a:pt x="87" y="193"/>
                  </a:lnTo>
                  <a:lnTo>
                    <a:pt x="83" y="191"/>
                  </a:lnTo>
                  <a:lnTo>
                    <a:pt x="81" y="189"/>
                  </a:lnTo>
                  <a:lnTo>
                    <a:pt x="81" y="187"/>
                  </a:lnTo>
                  <a:lnTo>
                    <a:pt x="81" y="186"/>
                  </a:lnTo>
                  <a:lnTo>
                    <a:pt x="79" y="182"/>
                  </a:lnTo>
                  <a:lnTo>
                    <a:pt x="79" y="182"/>
                  </a:lnTo>
                  <a:lnTo>
                    <a:pt x="78" y="178"/>
                  </a:lnTo>
                  <a:lnTo>
                    <a:pt x="76" y="178"/>
                  </a:lnTo>
                  <a:lnTo>
                    <a:pt x="76" y="178"/>
                  </a:lnTo>
                  <a:lnTo>
                    <a:pt x="72" y="178"/>
                  </a:lnTo>
                  <a:lnTo>
                    <a:pt x="70" y="178"/>
                  </a:lnTo>
                  <a:lnTo>
                    <a:pt x="68" y="174"/>
                  </a:lnTo>
                  <a:lnTo>
                    <a:pt x="66" y="174"/>
                  </a:lnTo>
                  <a:lnTo>
                    <a:pt x="66" y="174"/>
                  </a:lnTo>
                  <a:lnTo>
                    <a:pt x="66" y="176"/>
                  </a:lnTo>
                  <a:lnTo>
                    <a:pt x="64" y="176"/>
                  </a:lnTo>
                  <a:lnTo>
                    <a:pt x="62" y="176"/>
                  </a:lnTo>
                  <a:lnTo>
                    <a:pt x="62" y="176"/>
                  </a:lnTo>
                  <a:lnTo>
                    <a:pt x="60" y="176"/>
                  </a:lnTo>
                  <a:lnTo>
                    <a:pt x="60" y="176"/>
                  </a:lnTo>
                  <a:lnTo>
                    <a:pt x="59" y="174"/>
                  </a:lnTo>
                  <a:lnTo>
                    <a:pt x="59" y="174"/>
                  </a:lnTo>
                  <a:lnTo>
                    <a:pt x="60" y="172"/>
                  </a:lnTo>
                  <a:lnTo>
                    <a:pt x="60" y="170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60" y="167"/>
                  </a:lnTo>
                  <a:lnTo>
                    <a:pt x="59" y="167"/>
                  </a:lnTo>
                  <a:lnTo>
                    <a:pt x="57" y="167"/>
                  </a:lnTo>
                  <a:lnTo>
                    <a:pt x="55" y="165"/>
                  </a:lnTo>
                  <a:lnTo>
                    <a:pt x="55" y="165"/>
                  </a:lnTo>
                  <a:lnTo>
                    <a:pt x="55" y="163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55" y="159"/>
                  </a:lnTo>
                  <a:lnTo>
                    <a:pt x="55" y="157"/>
                  </a:lnTo>
                  <a:lnTo>
                    <a:pt x="53" y="157"/>
                  </a:lnTo>
                  <a:lnTo>
                    <a:pt x="53" y="157"/>
                  </a:lnTo>
                  <a:lnTo>
                    <a:pt x="51" y="155"/>
                  </a:lnTo>
                  <a:lnTo>
                    <a:pt x="51" y="153"/>
                  </a:lnTo>
                  <a:lnTo>
                    <a:pt x="49" y="151"/>
                  </a:lnTo>
                  <a:lnTo>
                    <a:pt x="47" y="151"/>
                  </a:lnTo>
                  <a:lnTo>
                    <a:pt x="47" y="149"/>
                  </a:lnTo>
                  <a:lnTo>
                    <a:pt x="47" y="149"/>
                  </a:lnTo>
                  <a:lnTo>
                    <a:pt x="45" y="149"/>
                  </a:lnTo>
                  <a:lnTo>
                    <a:pt x="43" y="146"/>
                  </a:lnTo>
                  <a:lnTo>
                    <a:pt x="43" y="144"/>
                  </a:lnTo>
                  <a:lnTo>
                    <a:pt x="41" y="142"/>
                  </a:lnTo>
                  <a:lnTo>
                    <a:pt x="40" y="142"/>
                  </a:lnTo>
                  <a:lnTo>
                    <a:pt x="38" y="142"/>
                  </a:lnTo>
                  <a:lnTo>
                    <a:pt x="34" y="140"/>
                  </a:lnTo>
                  <a:lnTo>
                    <a:pt x="32" y="140"/>
                  </a:lnTo>
                  <a:lnTo>
                    <a:pt x="30" y="138"/>
                  </a:lnTo>
                  <a:lnTo>
                    <a:pt x="30" y="132"/>
                  </a:lnTo>
                  <a:lnTo>
                    <a:pt x="30" y="132"/>
                  </a:lnTo>
                  <a:lnTo>
                    <a:pt x="30" y="131"/>
                  </a:lnTo>
                  <a:lnTo>
                    <a:pt x="21" y="123"/>
                  </a:lnTo>
                  <a:lnTo>
                    <a:pt x="21" y="121"/>
                  </a:lnTo>
                  <a:lnTo>
                    <a:pt x="19" y="121"/>
                  </a:lnTo>
                  <a:lnTo>
                    <a:pt x="19" y="121"/>
                  </a:lnTo>
                  <a:lnTo>
                    <a:pt x="9" y="121"/>
                  </a:lnTo>
                  <a:lnTo>
                    <a:pt x="11" y="119"/>
                  </a:lnTo>
                  <a:lnTo>
                    <a:pt x="11" y="115"/>
                  </a:lnTo>
                  <a:lnTo>
                    <a:pt x="11" y="115"/>
                  </a:lnTo>
                  <a:lnTo>
                    <a:pt x="11" y="113"/>
                  </a:lnTo>
                  <a:lnTo>
                    <a:pt x="13" y="112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17" y="113"/>
                  </a:lnTo>
                  <a:lnTo>
                    <a:pt x="17" y="113"/>
                  </a:lnTo>
                  <a:lnTo>
                    <a:pt x="19" y="113"/>
                  </a:lnTo>
                  <a:lnTo>
                    <a:pt x="21" y="112"/>
                  </a:lnTo>
                  <a:lnTo>
                    <a:pt x="23" y="112"/>
                  </a:lnTo>
                  <a:lnTo>
                    <a:pt x="24" y="112"/>
                  </a:lnTo>
                  <a:lnTo>
                    <a:pt x="28" y="108"/>
                  </a:lnTo>
                  <a:lnTo>
                    <a:pt x="32" y="108"/>
                  </a:lnTo>
                  <a:lnTo>
                    <a:pt x="32" y="108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8" y="108"/>
                  </a:lnTo>
                  <a:lnTo>
                    <a:pt x="40" y="108"/>
                  </a:lnTo>
                  <a:lnTo>
                    <a:pt x="41" y="108"/>
                  </a:lnTo>
                  <a:lnTo>
                    <a:pt x="43" y="106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51" y="98"/>
                  </a:lnTo>
                  <a:lnTo>
                    <a:pt x="53" y="98"/>
                  </a:lnTo>
                  <a:lnTo>
                    <a:pt x="55" y="100"/>
                  </a:lnTo>
                  <a:lnTo>
                    <a:pt x="57" y="102"/>
                  </a:lnTo>
                  <a:lnTo>
                    <a:pt x="60" y="102"/>
                  </a:lnTo>
                  <a:lnTo>
                    <a:pt x="60" y="102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6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70" y="102"/>
                  </a:lnTo>
                  <a:lnTo>
                    <a:pt x="72" y="100"/>
                  </a:lnTo>
                  <a:lnTo>
                    <a:pt x="74" y="98"/>
                  </a:lnTo>
                  <a:lnTo>
                    <a:pt x="76" y="98"/>
                  </a:lnTo>
                  <a:lnTo>
                    <a:pt x="79" y="98"/>
                  </a:lnTo>
                  <a:lnTo>
                    <a:pt x="81" y="96"/>
                  </a:lnTo>
                  <a:lnTo>
                    <a:pt x="85" y="96"/>
                  </a:lnTo>
                  <a:lnTo>
                    <a:pt x="85" y="96"/>
                  </a:lnTo>
                  <a:lnTo>
                    <a:pt x="89" y="96"/>
                  </a:lnTo>
                  <a:lnTo>
                    <a:pt x="93" y="94"/>
                  </a:lnTo>
                  <a:lnTo>
                    <a:pt x="95" y="93"/>
                  </a:lnTo>
                  <a:lnTo>
                    <a:pt x="96" y="93"/>
                  </a:lnTo>
                  <a:lnTo>
                    <a:pt x="100" y="91"/>
                  </a:lnTo>
                  <a:lnTo>
                    <a:pt x="102" y="91"/>
                  </a:lnTo>
                  <a:lnTo>
                    <a:pt x="102" y="89"/>
                  </a:lnTo>
                  <a:lnTo>
                    <a:pt x="106" y="89"/>
                  </a:lnTo>
                  <a:lnTo>
                    <a:pt x="106" y="89"/>
                  </a:lnTo>
                  <a:lnTo>
                    <a:pt x="108" y="89"/>
                  </a:lnTo>
                  <a:lnTo>
                    <a:pt x="108" y="87"/>
                  </a:lnTo>
                  <a:lnTo>
                    <a:pt x="112" y="87"/>
                  </a:lnTo>
                  <a:lnTo>
                    <a:pt x="112" y="87"/>
                  </a:lnTo>
                  <a:lnTo>
                    <a:pt x="114" y="87"/>
                  </a:lnTo>
                  <a:lnTo>
                    <a:pt x="115" y="85"/>
                  </a:lnTo>
                  <a:lnTo>
                    <a:pt x="117" y="85"/>
                  </a:lnTo>
                  <a:lnTo>
                    <a:pt x="117" y="85"/>
                  </a:lnTo>
                  <a:lnTo>
                    <a:pt x="121" y="85"/>
                  </a:lnTo>
                  <a:lnTo>
                    <a:pt x="123" y="83"/>
                  </a:lnTo>
                  <a:lnTo>
                    <a:pt x="125" y="83"/>
                  </a:lnTo>
                  <a:lnTo>
                    <a:pt x="129" y="81"/>
                  </a:lnTo>
                  <a:lnTo>
                    <a:pt x="132" y="81"/>
                  </a:lnTo>
                  <a:lnTo>
                    <a:pt x="134" y="79"/>
                  </a:lnTo>
                  <a:lnTo>
                    <a:pt x="134" y="79"/>
                  </a:lnTo>
                  <a:lnTo>
                    <a:pt x="138" y="77"/>
                  </a:lnTo>
                  <a:lnTo>
                    <a:pt x="140" y="76"/>
                  </a:lnTo>
                  <a:lnTo>
                    <a:pt x="142" y="74"/>
                  </a:lnTo>
                  <a:lnTo>
                    <a:pt x="146" y="72"/>
                  </a:lnTo>
                  <a:lnTo>
                    <a:pt x="148" y="72"/>
                  </a:lnTo>
                  <a:lnTo>
                    <a:pt x="150" y="70"/>
                  </a:lnTo>
                  <a:lnTo>
                    <a:pt x="151" y="70"/>
                  </a:lnTo>
                  <a:lnTo>
                    <a:pt x="155" y="68"/>
                  </a:lnTo>
                  <a:lnTo>
                    <a:pt x="157" y="68"/>
                  </a:lnTo>
                  <a:lnTo>
                    <a:pt x="161" y="66"/>
                  </a:lnTo>
                  <a:lnTo>
                    <a:pt x="161" y="66"/>
                  </a:lnTo>
                  <a:lnTo>
                    <a:pt x="172" y="62"/>
                  </a:lnTo>
                  <a:lnTo>
                    <a:pt x="172" y="62"/>
                  </a:lnTo>
                  <a:lnTo>
                    <a:pt x="178" y="60"/>
                  </a:lnTo>
                  <a:lnTo>
                    <a:pt x="178" y="60"/>
                  </a:lnTo>
                  <a:lnTo>
                    <a:pt x="180" y="58"/>
                  </a:lnTo>
                  <a:lnTo>
                    <a:pt x="182" y="58"/>
                  </a:lnTo>
                  <a:lnTo>
                    <a:pt x="184" y="57"/>
                  </a:lnTo>
                  <a:lnTo>
                    <a:pt x="193" y="51"/>
                  </a:lnTo>
                  <a:lnTo>
                    <a:pt x="195" y="51"/>
                  </a:lnTo>
                  <a:lnTo>
                    <a:pt x="197" y="51"/>
                  </a:lnTo>
                  <a:lnTo>
                    <a:pt x="199" y="49"/>
                  </a:lnTo>
                  <a:lnTo>
                    <a:pt x="203" y="49"/>
                  </a:lnTo>
                  <a:lnTo>
                    <a:pt x="203" y="47"/>
                  </a:lnTo>
                  <a:lnTo>
                    <a:pt x="205" y="47"/>
                  </a:lnTo>
                  <a:lnTo>
                    <a:pt x="206" y="47"/>
                  </a:lnTo>
                  <a:lnTo>
                    <a:pt x="208" y="47"/>
                  </a:lnTo>
                  <a:lnTo>
                    <a:pt x="214" y="43"/>
                  </a:lnTo>
                  <a:lnTo>
                    <a:pt x="216" y="43"/>
                  </a:lnTo>
                  <a:lnTo>
                    <a:pt x="225" y="38"/>
                  </a:lnTo>
                  <a:lnTo>
                    <a:pt x="225" y="38"/>
                  </a:lnTo>
                  <a:lnTo>
                    <a:pt x="237" y="32"/>
                  </a:lnTo>
                  <a:lnTo>
                    <a:pt x="239" y="32"/>
                  </a:lnTo>
                  <a:lnTo>
                    <a:pt x="241" y="30"/>
                  </a:lnTo>
                  <a:lnTo>
                    <a:pt x="242" y="30"/>
                  </a:lnTo>
                  <a:lnTo>
                    <a:pt x="244" y="30"/>
                  </a:lnTo>
                  <a:lnTo>
                    <a:pt x="246" y="30"/>
                  </a:lnTo>
                  <a:lnTo>
                    <a:pt x="248" y="28"/>
                  </a:lnTo>
                  <a:lnTo>
                    <a:pt x="250" y="28"/>
                  </a:lnTo>
                  <a:lnTo>
                    <a:pt x="252" y="26"/>
                  </a:lnTo>
                  <a:lnTo>
                    <a:pt x="254" y="26"/>
                  </a:lnTo>
                  <a:lnTo>
                    <a:pt x="260" y="24"/>
                  </a:lnTo>
                  <a:lnTo>
                    <a:pt x="260" y="22"/>
                  </a:lnTo>
                  <a:lnTo>
                    <a:pt x="265" y="21"/>
                  </a:lnTo>
                  <a:lnTo>
                    <a:pt x="269" y="17"/>
                  </a:lnTo>
                  <a:lnTo>
                    <a:pt x="277" y="13"/>
                  </a:lnTo>
                  <a:lnTo>
                    <a:pt x="280" y="13"/>
                  </a:lnTo>
                  <a:lnTo>
                    <a:pt x="286" y="9"/>
                  </a:lnTo>
                  <a:lnTo>
                    <a:pt x="290" y="9"/>
                  </a:lnTo>
                  <a:lnTo>
                    <a:pt x="292" y="7"/>
                  </a:lnTo>
                  <a:lnTo>
                    <a:pt x="303" y="2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39" name="Freeform 6"/>
            <p:cNvSpPr>
              <a:spLocks/>
            </p:cNvSpPr>
            <p:nvPr/>
          </p:nvSpPr>
          <p:spPr bwMode="auto">
            <a:xfrm>
              <a:off x="1023" y="1724"/>
              <a:ext cx="830" cy="426"/>
            </a:xfrm>
            <a:custGeom>
              <a:avLst/>
              <a:gdLst>
                <a:gd name="T0" fmla="*/ 428 w 830"/>
                <a:gd name="T1" fmla="*/ 47 h 426"/>
                <a:gd name="T2" fmla="*/ 487 w 830"/>
                <a:gd name="T3" fmla="*/ 51 h 426"/>
                <a:gd name="T4" fmla="*/ 514 w 830"/>
                <a:gd name="T5" fmla="*/ 47 h 426"/>
                <a:gd name="T6" fmla="*/ 570 w 830"/>
                <a:gd name="T7" fmla="*/ 38 h 426"/>
                <a:gd name="T8" fmla="*/ 595 w 830"/>
                <a:gd name="T9" fmla="*/ 28 h 426"/>
                <a:gd name="T10" fmla="*/ 618 w 830"/>
                <a:gd name="T11" fmla="*/ 30 h 426"/>
                <a:gd name="T12" fmla="*/ 654 w 830"/>
                <a:gd name="T13" fmla="*/ 13 h 426"/>
                <a:gd name="T14" fmla="*/ 675 w 830"/>
                <a:gd name="T15" fmla="*/ 9 h 426"/>
                <a:gd name="T16" fmla="*/ 728 w 830"/>
                <a:gd name="T17" fmla="*/ 38 h 426"/>
                <a:gd name="T18" fmla="*/ 747 w 830"/>
                <a:gd name="T19" fmla="*/ 85 h 426"/>
                <a:gd name="T20" fmla="*/ 775 w 830"/>
                <a:gd name="T21" fmla="*/ 121 h 426"/>
                <a:gd name="T22" fmla="*/ 830 w 830"/>
                <a:gd name="T23" fmla="*/ 144 h 426"/>
                <a:gd name="T24" fmla="*/ 800 w 830"/>
                <a:gd name="T25" fmla="*/ 186 h 426"/>
                <a:gd name="T26" fmla="*/ 760 w 830"/>
                <a:gd name="T27" fmla="*/ 212 h 426"/>
                <a:gd name="T28" fmla="*/ 760 w 830"/>
                <a:gd name="T29" fmla="*/ 237 h 426"/>
                <a:gd name="T30" fmla="*/ 735 w 830"/>
                <a:gd name="T31" fmla="*/ 252 h 426"/>
                <a:gd name="T32" fmla="*/ 732 w 830"/>
                <a:gd name="T33" fmla="*/ 286 h 426"/>
                <a:gd name="T34" fmla="*/ 734 w 830"/>
                <a:gd name="T35" fmla="*/ 345 h 426"/>
                <a:gd name="T36" fmla="*/ 705 w 830"/>
                <a:gd name="T37" fmla="*/ 383 h 426"/>
                <a:gd name="T38" fmla="*/ 660 w 830"/>
                <a:gd name="T39" fmla="*/ 404 h 426"/>
                <a:gd name="T40" fmla="*/ 612 w 830"/>
                <a:gd name="T41" fmla="*/ 417 h 426"/>
                <a:gd name="T42" fmla="*/ 538 w 830"/>
                <a:gd name="T43" fmla="*/ 426 h 426"/>
                <a:gd name="T44" fmla="*/ 510 w 830"/>
                <a:gd name="T45" fmla="*/ 413 h 426"/>
                <a:gd name="T46" fmla="*/ 461 w 830"/>
                <a:gd name="T47" fmla="*/ 408 h 426"/>
                <a:gd name="T48" fmla="*/ 428 w 830"/>
                <a:gd name="T49" fmla="*/ 394 h 426"/>
                <a:gd name="T50" fmla="*/ 385 w 830"/>
                <a:gd name="T51" fmla="*/ 377 h 426"/>
                <a:gd name="T52" fmla="*/ 347 w 830"/>
                <a:gd name="T53" fmla="*/ 371 h 426"/>
                <a:gd name="T54" fmla="*/ 284 w 830"/>
                <a:gd name="T55" fmla="*/ 375 h 426"/>
                <a:gd name="T56" fmla="*/ 258 w 830"/>
                <a:gd name="T57" fmla="*/ 356 h 426"/>
                <a:gd name="T58" fmla="*/ 246 w 830"/>
                <a:gd name="T59" fmla="*/ 358 h 426"/>
                <a:gd name="T60" fmla="*/ 205 w 830"/>
                <a:gd name="T61" fmla="*/ 354 h 426"/>
                <a:gd name="T62" fmla="*/ 161 w 830"/>
                <a:gd name="T63" fmla="*/ 366 h 426"/>
                <a:gd name="T64" fmla="*/ 131 w 830"/>
                <a:gd name="T65" fmla="*/ 351 h 426"/>
                <a:gd name="T66" fmla="*/ 93 w 830"/>
                <a:gd name="T67" fmla="*/ 345 h 426"/>
                <a:gd name="T68" fmla="*/ 53 w 830"/>
                <a:gd name="T69" fmla="*/ 337 h 426"/>
                <a:gd name="T70" fmla="*/ 40 w 830"/>
                <a:gd name="T71" fmla="*/ 315 h 426"/>
                <a:gd name="T72" fmla="*/ 53 w 830"/>
                <a:gd name="T73" fmla="*/ 288 h 426"/>
                <a:gd name="T74" fmla="*/ 55 w 830"/>
                <a:gd name="T75" fmla="*/ 267 h 426"/>
                <a:gd name="T76" fmla="*/ 62 w 830"/>
                <a:gd name="T77" fmla="*/ 250 h 426"/>
                <a:gd name="T78" fmla="*/ 62 w 830"/>
                <a:gd name="T79" fmla="*/ 220 h 426"/>
                <a:gd name="T80" fmla="*/ 43 w 830"/>
                <a:gd name="T81" fmla="*/ 189 h 426"/>
                <a:gd name="T82" fmla="*/ 30 w 830"/>
                <a:gd name="T83" fmla="*/ 169 h 426"/>
                <a:gd name="T84" fmla="*/ 36 w 830"/>
                <a:gd name="T85" fmla="*/ 161 h 426"/>
                <a:gd name="T86" fmla="*/ 49 w 830"/>
                <a:gd name="T87" fmla="*/ 150 h 426"/>
                <a:gd name="T88" fmla="*/ 45 w 830"/>
                <a:gd name="T89" fmla="*/ 142 h 426"/>
                <a:gd name="T90" fmla="*/ 28 w 830"/>
                <a:gd name="T91" fmla="*/ 112 h 426"/>
                <a:gd name="T92" fmla="*/ 32 w 830"/>
                <a:gd name="T93" fmla="*/ 100 h 426"/>
                <a:gd name="T94" fmla="*/ 26 w 830"/>
                <a:gd name="T95" fmla="*/ 89 h 426"/>
                <a:gd name="T96" fmla="*/ 0 w 830"/>
                <a:gd name="T97" fmla="*/ 79 h 426"/>
                <a:gd name="T98" fmla="*/ 9 w 830"/>
                <a:gd name="T99" fmla="*/ 66 h 426"/>
                <a:gd name="T100" fmla="*/ 62 w 830"/>
                <a:gd name="T101" fmla="*/ 43 h 426"/>
                <a:gd name="T102" fmla="*/ 172 w 830"/>
                <a:gd name="T103" fmla="*/ 11 h 426"/>
                <a:gd name="T104" fmla="*/ 208 w 830"/>
                <a:gd name="T105" fmla="*/ 0 h 426"/>
                <a:gd name="T106" fmla="*/ 265 w 830"/>
                <a:gd name="T107" fmla="*/ 13 h 426"/>
                <a:gd name="T108" fmla="*/ 309 w 830"/>
                <a:gd name="T109" fmla="*/ 17 h 426"/>
                <a:gd name="T110" fmla="*/ 369 w 830"/>
                <a:gd name="T111" fmla="*/ 55 h 426"/>
                <a:gd name="T112" fmla="*/ 394 w 830"/>
                <a:gd name="T113" fmla="*/ 62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0" h="426">
                  <a:moveTo>
                    <a:pt x="409" y="51"/>
                  </a:moveTo>
                  <a:lnTo>
                    <a:pt x="415" y="49"/>
                  </a:lnTo>
                  <a:lnTo>
                    <a:pt x="428" y="47"/>
                  </a:lnTo>
                  <a:lnTo>
                    <a:pt x="470" y="53"/>
                  </a:lnTo>
                  <a:lnTo>
                    <a:pt x="479" y="51"/>
                  </a:lnTo>
                  <a:lnTo>
                    <a:pt x="487" y="51"/>
                  </a:lnTo>
                  <a:lnTo>
                    <a:pt x="493" y="49"/>
                  </a:lnTo>
                  <a:lnTo>
                    <a:pt x="500" y="47"/>
                  </a:lnTo>
                  <a:lnTo>
                    <a:pt x="514" y="47"/>
                  </a:lnTo>
                  <a:lnTo>
                    <a:pt x="542" y="47"/>
                  </a:lnTo>
                  <a:lnTo>
                    <a:pt x="557" y="43"/>
                  </a:lnTo>
                  <a:lnTo>
                    <a:pt x="570" y="38"/>
                  </a:lnTo>
                  <a:lnTo>
                    <a:pt x="586" y="28"/>
                  </a:lnTo>
                  <a:lnTo>
                    <a:pt x="591" y="28"/>
                  </a:lnTo>
                  <a:lnTo>
                    <a:pt x="595" y="28"/>
                  </a:lnTo>
                  <a:lnTo>
                    <a:pt x="597" y="28"/>
                  </a:lnTo>
                  <a:lnTo>
                    <a:pt x="605" y="30"/>
                  </a:lnTo>
                  <a:lnTo>
                    <a:pt x="618" y="30"/>
                  </a:lnTo>
                  <a:lnTo>
                    <a:pt x="629" y="28"/>
                  </a:lnTo>
                  <a:lnTo>
                    <a:pt x="643" y="21"/>
                  </a:lnTo>
                  <a:lnTo>
                    <a:pt x="654" y="13"/>
                  </a:lnTo>
                  <a:lnTo>
                    <a:pt x="658" y="9"/>
                  </a:lnTo>
                  <a:lnTo>
                    <a:pt x="660" y="7"/>
                  </a:lnTo>
                  <a:lnTo>
                    <a:pt x="675" y="9"/>
                  </a:lnTo>
                  <a:lnTo>
                    <a:pt x="724" y="13"/>
                  </a:lnTo>
                  <a:lnTo>
                    <a:pt x="726" y="21"/>
                  </a:lnTo>
                  <a:lnTo>
                    <a:pt x="728" y="38"/>
                  </a:lnTo>
                  <a:lnTo>
                    <a:pt x="730" y="53"/>
                  </a:lnTo>
                  <a:lnTo>
                    <a:pt x="743" y="59"/>
                  </a:lnTo>
                  <a:lnTo>
                    <a:pt x="747" y="85"/>
                  </a:lnTo>
                  <a:lnTo>
                    <a:pt x="754" y="102"/>
                  </a:lnTo>
                  <a:lnTo>
                    <a:pt x="762" y="110"/>
                  </a:lnTo>
                  <a:lnTo>
                    <a:pt x="775" y="121"/>
                  </a:lnTo>
                  <a:lnTo>
                    <a:pt x="804" y="133"/>
                  </a:lnTo>
                  <a:lnTo>
                    <a:pt x="828" y="140"/>
                  </a:lnTo>
                  <a:lnTo>
                    <a:pt x="830" y="144"/>
                  </a:lnTo>
                  <a:lnTo>
                    <a:pt x="826" y="153"/>
                  </a:lnTo>
                  <a:lnTo>
                    <a:pt x="819" y="170"/>
                  </a:lnTo>
                  <a:lnTo>
                    <a:pt x="800" y="186"/>
                  </a:lnTo>
                  <a:lnTo>
                    <a:pt x="781" y="197"/>
                  </a:lnTo>
                  <a:lnTo>
                    <a:pt x="775" y="201"/>
                  </a:lnTo>
                  <a:lnTo>
                    <a:pt x="760" y="212"/>
                  </a:lnTo>
                  <a:lnTo>
                    <a:pt x="760" y="218"/>
                  </a:lnTo>
                  <a:lnTo>
                    <a:pt x="764" y="235"/>
                  </a:lnTo>
                  <a:lnTo>
                    <a:pt x="760" y="237"/>
                  </a:lnTo>
                  <a:lnTo>
                    <a:pt x="754" y="241"/>
                  </a:lnTo>
                  <a:lnTo>
                    <a:pt x="743" y="246"/>
                  </a:lnTo>
                  <a:lnTo>
                    <a:pt x="735" y="252"/>
                  </a:lnTo>
                  <a:lnTo>
                    <a:pt x="732" y="261"/>
                  </a:lnTo>
                  <a:lnTo>
                    <a:pt x="730" y="273"/>
                  </a:lnTo>
                  <a:lnTo>
                    <a:pt x="732" y="286"/>
                  </a:lnTo>
                  <a:lnTo>
                    <a:pt x="735" y="307"/>
                  </a:lnTo>
                  <a:lnTo>
                    <a:pt x="735" y="332"/>
                  </a:lnTo>
                  <a:lnTo>
                    <a:pt x="734" y="345"/>
                  </a:lnTo>
                  <a:lnTo>
                    <a:pt x="728" y="356"/>
                  </a:lnTo>
                  <a:lnTo>
                    <a:pt x="716" y="371"/>
                  </a:lnTo>
                  <a:lnTo>
                    <a:pt x="705" y="383"/>
                  </a:lnTo>
                  <a:lnTo>
                    <a:pt x="690" y="392"/>
                  </a:lnTo>
                  <a:lnTo>
                    <a:pt x="675" y="398"/>
                  </a:lnTo>
                  <a:lnTo>
                    <a:pt x="660" y="404"/>
                  </a:lnTo>
                  <a:lnTo>
                    <a:pt x="654" y="404"/>
                  </a:lnTo>
                  <a:lnTo>
                    <a:pt x="641" y="408"/>
                  </a:lnTo>
                  <a:lnTo>
                    <a:pt x="612" y="417"/>
                  </a:lnTo>
                  <a:lnTo>
                    <a:pt x="591" y="419"/>
                  </a:lnTo>
                  <a:lnTo>
                    <a:pt x="548" y="426"/>
                  </a:lnTo>
                  <a:lnTo>
                    <a:pt x="538" y="426"/>
                  </a:lnTo>
                  <a:lnTo>
                    <a:pt x="529" y="421"/>
                  </a:lnTo>
                  <a:lnTo>
                    <a:pt x="515" y="415"/>
                  </a:lnTo>
                  <a:lnTo>
                    <a:pt x="510" y="413"/>
                  </a:lnTo>
                  <a:lnTo>
                    <a:pt x="500" y="409"/>
                  </a:lnTo>
                  <a:lnTo>
                    <a:pt x="491" y="409"/>
                  </a:lnTo>
                  <a:lnTo>
                    <a:pt x="461" y="408"/>
                  </a:lnTo>
                  <a:lnTo>
                    <a:pt x="445" y="406"/>
                  </a:lnTo>
                  <a:lnTo>
                    <a:pt x="436" y="400"/>
                  </a:lnTo>
                  <a:lnTo>
                    <a:pt x="428" y="394"/>
                  </a:lnTo>
                  <a:lnTo>
                    <a:pt x="415" y="387"/>
                  </a:lnTo>
                  <a:lnTo>
                    <a:pt x="407" y="383"/>
                  </a:lnTo>
                  <a:lnTo>
                    <a:pt x="385" y="377"/>
                  </a:lnTo>
                  <a:lnTo>
                    <a:pt x="369" y="373"/>
                  </a:lnTo>
                  <a:lnTo>
                    <a:pt x="358" y="370"/>
                  </a:lnTo>
                  <a:lnTo>
                    <a:pt x="347" y="371"/>
                  </a:lnTo>
                  <a:lnTo>
                    <a:pt x="343" y="371"/>
                  </a:lnTo>
                  <a:lnTo>
                    <a:pt x="292" y="381"/>
                  </a:lnTo>
                  <a:lnTo>
                    <a:pt x="284" y="375"/>
                  </a:lnTo>
                  <a:lnTo>
                    <a:pt x="265" y="356"/>
                  </a:lnTo>
                  <a:lnTo>
                    <a:pt x="261" y="354"/>
                  </a:lnTo>
                  <a:lnTo>
                    <a:pt x="258" y="356"/>
                  </a:lnTo>
                  <a:lnTo>
                    <a:pt x="254" y="358"/>
                  </a:lnTo>
                  <a:lnTo>
                    <a:pt x="250" y="358"/>
                  </a:lnTo>
                  <a:lnTo>
                    <a:pt x="246" y="358"/>
                  </a:lnTo>
                  <a:lnTo>
                    <a:pt x="235" y="356"/>
                  </a:lnTo>
                  <a:lnTo>
                    <a:pt x="220" y="354"/>
                  </a:lnTo>
                  <a:lnTo>
                    <a:pt x="205" y="354"/>
                  </a:lnTo>
                  <a:lnTo>
                    <a:pt x="178" y="356"/>
                  </a:lnTo>
                  <a:lnTo>
                    <a:pt x="169" y="360"/>
                  </a:lnTo>
                  <a:lnTo>
                    <a:pt x="161" y="366"/>
                  </a:lnTo>
                  <a:lnTo>
                    <a:pt x="153" y="362"/>
                  </a:lnTo>
                  <a:lnTo>
                    <a:pt x="134" y="353"/>
                  </a:lnTo>
                  <a:lnTo>
                    <a:pt x="131" y="351"/>
                  </a:lnTo>
                  <a:lnTo>
                    <a:pt x="119" y="347"/>
                  </a:lnTo>
                  <a:lnTo>
                    <a:pt x="104" y="343"/>
                  </a:lnTo>
                  <a:lnTo>
                    <a:pt x="93" y="345"/>
                  </a:lnTo>
                  <a:lnTo>
                    <a:pt x="83" y="345"/>
                  </a:lnTo>
                  <a:lnTo>
                    <a:pt x="72" y="341"/>
                  </a:lnTo>
                  <a:lnTo>
                    <a:pt x="53" y="337"/>
                  </a:lnTo>
                  <a:lnTo>
                    <a:pt x="41" y="326"/>
                  </a:lnTo>
                  <a:lnTo>
                    <a:pt x="40" y="318"/>
                  </a:lnTo>
                  <a:lnTo>
                    <a:pt x="40" y="315"/>
                  </a:lnTo>
                  <a:lnTo>
                    <a:pt x="41" y="311"/>
                  </a:lnTo>
                  <a:lnTo>
                    <a:pt x="45" y="299"/>
                  </a:lnTo>
                  <a:lnTo>
                    <a:pt x="53" y="288"/>
                  </a:lnTo>
                  <a:lnTo>
                    <a:pt x="59" y="279"/>
                  </a:lnTo>
                  <a:lnTo>
                    <a:pt x="59" y="275"/>
                  </a:lnTo>
                  <a:lnTo>
                    <a:pt x="55" y="267"/>
                  </a:lnTo>
                  <a:lnTo>
                    <a:pt x="57" y="261"/>
                  </a:lnTo>
                  <a:lnTo>
                    <a:pt x="59" y="254"/>
                  </a:lnTo>
                  <a:lnTo>
                    <a:pt x="62" y="250"/>
                  </a:lnTo>
                  <a:lnTo>
                    <a:pt x="62" y="243"/>
                  </a:lnTo>
                  <a:lnTo>
                    <a:pt x="60" y="233"/>
                  </a:lnTo>
                  <a:lnTo>
                    <a:pt x="62" y="220"/>
                  </a:lnTo>
                  <a:lnTo>
                    <a:pt x="57" y="201"/>
                  </a:lnTo>
                  <a:lnTo>
                    <a:pt x="47" y="191"/>
                  </a:lnTo>
                  <a:lnTo>
                    <a:pt x="43" y="189"/>
                  </a:lnTo>
                  <a:lnTo>
                    <a:pt x="38" y="186"/>
                  </a:lnTo>
                  <a:lnTo>
                    <a:pt x="34" y="174"/>
                  </a:lnTo>
                  <a:lnTo>
                    <a:pt x="30" y="169"/>
                  </a:lnTo>
                  <a:lnTo>
                    <a:pt x="32" y="165"/>
                  </a:lnTo>
                  <a:lnTo>
                    <a:pt x="34" y="163"/>
                  </a:lnTo>
                  <a:lnTo>
                    <a:pt x="36" y="161"/>
                  </a:lnTo>
                  <a:lnTo>
                    <a:pt x="41" y="159"/>
                  </a:lnTo>
                  <a:lnTo>
                    <a:pt x="45" y="153"/>
                  </a:lnTo>
                  <a:lnTo>
                    <a:pt x="49" y="150"/>
                  </a:lnTo>
                  <a:lnTo>
                    <a:pt x="49" y="148"/>
                  </a:lnTo>
                  <a:lnTo>
                    <a:pt x="47" y="146"/>
                  </a:lnTo>
                  <a:lnTo>
                    <a:pt x="45" y="142"/>
                  </a:lnTo>
                  <a:lnTo>
                    <a:pt x="40" y="138"/>
                  </a:lnTo>
                  <a:lnTo>
                    <a:pt x="34" y="133"/>
                  </a:lnTo>
                  <a:lnTo>
                    <a:pt x="28" y="112"/>
                  </a:lnTo>
                  <a:lnTo>
                    <a:pt x="28" y="106"/>
                  </a:lnTo>
                  <a:lnTo>
                    <a:pt x="30" y="102"/>
                  </a:lnTo>
                  <a:lnTo>
                    <a:pt x="32" y="100"/>
                  </a:lnTo>
                  <a:lnTo>
                    <a:pt x="36" y="97"/>
                  </a:lnTo>
                  <a:lnTo>
                    <a:pt x="36" y="91"/>
                  </a:lnTo>
                  <a:lnTo>
                    <a:pt x="26" y="89"/>
                  </a:lnTo>
                  <a:lnTo>
                    <a:pt x="11" y="91"/>
                  </a:lnTo>
                  <a:lnTo>
                    <a:pt x="4" y="85"/>
                  </a:lnTo>
                  <a:lnTo>
                    <a:pt x="0" y="79"/>
                  </a:lnTo>
                  <a:lnTo>
                    <a:pt x="2" y="78"/>
                  </a:lnTo>
                  <a:lnTo>
                    <a:pt x="4" y="74"/>
                  </a:lnTo>
                  <a:lnTo>
                    <a:pt x="9" y="66"/>
                  </a:lnTo>
                  <a:lnTo>
                    <a:pt x="13" y="62"/>
                  </a:lnTo>
                  <a:lnTo>
                    <a:pt x="36" y="53"/>
                  </a:lnTo>
                  <a:lnTo>
                    <a:pt x="62" y="43"/>
                  </a:lnTo>
                  <a:lnTo>
                    <a:pt x="108" y="28"/>
                  </a:lnTo>
                  <a:lnTo>
                    <a:pt x="167" y="13"/>
                  </a:lnTo>
                  <a:lnTo>
                    <a:pt x="172" y="11"/>
                  </a:lnTo>
                  <a:lnTo>
                    <a:pt x="180" y="4"/>
                  </a:lnTo>
                  <a:lnTo>
                    <a:pt x="186" y="0"/>
                  </a:lnTo>
                  <a:lnTo>
                    <a:pt x="208" y="0"/>
                  </a:lnTo>
                  <a:lnTo>
                    <a:pt x="244" y="5"/>
                  </a:lnTo>
                  <a:lnTo>
                    <a:pt x="260" y="11"/>
                  </a:lnTo>
                  <a:lnTo>
                    <a:pt x="265" y="13"/>
                  </a:lnTo>
                  <a:lnTo>
                    <a:pt x="273" y="17"/>
                  </a:lnTo>
                  <a:lnTo>
                    <a:pt x="292" y="19"/>
                  </a:lnTo>
                  <a:lnTo>
                    <a:pt x="309" y="17"/>
                  </a:lnTo>
                  <a:lnTo>
                    <a:pt x="326" y="24"/>
                  </a:lnTo>
                  <a:lnTo>
                    <a:pt x="356" y="43"/>
                  </a:lnTo>
                  <a:lnTo>
                    <a:pt x="369" y="55"/>
                  </a:lnTo>
                  <a:lnTo>
                    <a:pt x="383" y="62"/>
                  </a:lnTo>
                  <a:lnTo>
                    <a:pt x="387" y="62"/>
                  </a:lnTo>
                  <a:lnTo>
                    <a:pt x="394" y="62"/>
                  </a:lnTo>
                  <a:lnTo>
                    <a:pt x="400" y="59"/>
                  </a:lnTo>
                  <a:lnTo>
                    <a:pt x="409" y="51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40" name="Freeform 7"/>
            <p:cNvSpPr>
              <a:spLocks noEditPoints="1"/>
            </p:cNvSpPr>
            <p:nvPr/>
          </p:nvSpPr>
          <p:spPr bwMode="auto">
            <a:xfrm>
              <a:off x="920" y="1857"/>
              <a:ext cx="1202" cy="1063"/>
            </a:xfrm>
            <a:custGeom>
              <a:avLst/>
              <a:gdLst>
                <a:gd name="T0" fmla="*/ 129 w 1202"/>
                <a:gd name="T1" fmla="*/ 1007 h 1063"/>
                <a:gd name="T2" fmla="*/ 118 w 1202"/>
                <a:gd name="T3" fmla="*/ 1022 h 1063"/>
                <a:gd name="T4" fmla="*/ 118 w 1202"/>
                <a:gd name="T5" fmla="*/ 989 h 1063"/>
                <a:gd name="T6" fmla="*/ 137 w 1202"/>
                <a:gd name="T7" fmla="*/ 997 h 1063"/>
                <a:gd name="T8" fmla="*/ 118 w 1202"/>
                <a:gd name="T9" fmla="*/ 902 h 1063"/>
                <a:gd name="T10" fmla="*/ 120 w 1202"/>
                <a:gd name="T11" fmla="*/ 898 h 1063"/>
                <a:gd name="T12" fmla="*/ 127 w 1202"/>
                <a:gd name="T13" fmla="*/ 879 h 1063"/>
                <a:gd name="T14" fmla="*/ 152 w 1202"/>
                <a:gd name="T15" fmla="*/ 889 h 1063"/>
                <a:gd name="T16" fmla="*/ 131 w 1202"/>
                <a:gd name="T17" fmla="*/ 885 h 1063"/>
                <a:gd name="T18" fmla="*/ 165 w 1202"/>
                <a:gd name="T19" fmla="*/ 878 h 1063"/>
                <a:gd name="T20" fmla="*/ 44 w 1202"/>
                <a:gd name="T21" fmla="*/ 798 h 1063"/>
                <a:gd name="T22" fmla="*/ 1113 w 1202"/>
                <a:gd name="T23" fmla="*/ 24 h 1063"/>
                <a:gd name="T24" fmla="*/ 984 w 1202"/>
                <a:gd name="T25" fmla="*/ 269 h 1063"/>
                <a:gd name="T26" fmla="*/ 831 w 1202"/>
                <a:gd name="T27" fmla="*/ 428 h 1063"/>
                <a:gd name="T28" fmla="*/ 721 w 1202"/>
                <a:gd name="T29" fmla="*/ 635 h 1063"/>
                <a:gd name="T30" fmla="*/ 620 w 1202"/>
                <a:gd name="T31" fmla="*/ 584 h 1063"/>
                <a:gd name="T32" fmla="*/ 552 w 1202"/>
                <a:gd name="T33" fmla="*/ 422 h 1063"/>
                <a:gd name="T34" fmla="*/ 421 w 1202"/>
                <a:gd name="T35" fmla="*/ 481 h 1063"/>
                <a:gd name="T36" fmla="*/ 361 w 1202"/>
                <a:gd name="T37" fmla="*/ 591 h 1063"/>
                <a:gd name="T38" fmla="*/ 491 w 1202"/>
                <a:gd name="T39" fmla="*/ 658 h 1063"/>
                <a:gd name="T40" fmla="*/ 507 w 1202"/>
                <a:gd name="T41" fmla="*/ 824 h 1063"/>
                <a:gd name="T42" fmla="*/ 543 w 1202"/>
                <a:gd name="T43" fmla="*/ 940 h 1063"/>
                <a:gd name="T44" fmla="*/ 601 w 1202"/>
                <a:gd name="T45" fmla="*/ 1061 h 1063"/>
                <a:gd name="T46" fmla="*/ 374 w 1202"/>
                <a:gd name="T47" fmla="*/ 1061 h 1063"/>
                <a:gd name="T48" fmla="*/ 209 w 1202"/>
                <a:gd name="T49" fmla="*/ 1058 h 1063"/>
                <a:gd name="T50" fmla="*/ 186 w 1202"/>
                <a:gd name="T51" fmla="*/ 1033 h 1063"/>
                <a:gd name="T52" fmla="*/ 184 w 1202"/>
                <a:gd name="T53" fmla="*/ 1014 h 1063"/>
                <a:gd name="T54" fmla="*/ 152 w 1202"/>
                <a:gd name="T55" fmla="*/ 1007 h 1063"/>
                <a:gd name="T56" fmla="*/ 146 w 1202"/>
                <a:gd name="T57" fmla="*/ 1007 h 1063"/>
                <a:gd name="T58" fmla="*/ 154 w 1202"/>
                <a:gd name="T59" fmla="*/ 946 h 1063"/>
                <a:gd name="T60" fmla="*/ 144 w 1202"/>
                <a:gd name="T61" fmla="*/ 921 h 1063"/>
                <a:gd name="T62" fmla="*/ 188 w 1202"/>
                <a:gd name="T63" fmla="*/ 876 h 1063"/>
                <a:gd name="T64" fmla="*/ 217 w 1202"/>
                <a:gd name="T65" fmla="*/ 862 h 1063"/>
                <a:gd name="T66" fmla="*/ 209 w 1202"/>
                <a:gd name="T67" fmla="*/ 853 h 1063"/>
                <a:gd name="T68" fmla="*/ 224 w 1202"/>
                <a:gd name="T69" fmla="*/ 832 h 1063"/>
                <a:gd name="T70" fmla="*/ 203 w 1202"/>
                <a:gd name="T71" fmla="*/ 832 h 1063"/>
                <a:gd name="T72" fmla="*/ 184 w 1202"/>
                <a:gd name="T73" fmla="*/ 847 h 1063"/>
                <a:gd name="T74" fmla="*/ 141 w 1202"/>
                <a:gd name="T75" fmla="*/ 864 h 1063"/>
                <a:gd name="T76" fmla="*/ 122 w 1202"/>
                <a:gd name="T77" fmla="*/ 862 h 1063"/>
                <a:gd name="T78" fmla="*/ 107 w 1202"/>
                <a:gd name="T79" fmla="*/ 881 h 1063"/>
                <a:gd name="T80" fmla="*/ 99 w 1202"/>
                <a:gd name="T81" fmla="*/ 898 h 1063"/>
                <a:gd name="T82" fmla="*/ 61 w 1202"/>
                <a:gd name="T83" fmla="*/ 879 h 1063"/>
                <a:gd name="T84" fmla="*/ 52 w 1202"/>
                <a:gd name="T85" fmla="*/ 838 h 1063"/>
                <a:gd name="T86" fmla="*/ 50 w 1202"/>
                <a:gd name="T87" fmla="*/ 823 h 1063"/>
                <a:gd name="T88" fmla="*/ 46 w 1202"/>
                <a:gd name="T89" fmla="*/ 787 h 1063"/>
                <a:gd name="T90" fmla="*/ 67 w 1202"/>
                <a:gd name="T91" fmla="*/ 733 h 1063"/>
                <a:gd name="T92" fmla="*/ 82 w 1202"/>
                <a:gd name="T93" fmla="*/ 705 h 1063"/>
                <a:gd name="T94" fmla="*/ 84 w 1202"/>
                <a:gd name="T95" fmla="*/ 692 h 1063"/>
                <a:gd name="T96" fmla="*/ 65 w 1202"/>
                <a:gd name="T97" fmla="*/ 699 h 1063"/>
                <a:gd name="T98" fmla="*/ 34 w 1202"/>
                <a:gd name="T99" fmla="*/ 743 h 1063"/>
                <a:gd name="T100" fmla="*/ 31 w 1202"/>
                <a:gd name="T101" fmla="*/ 813 h 1063"/>
                <a:gd name="T102" fmla="*/ 27 w 1202"/>
                <a:gd name="T103" fmla="*/ 842 h 1063"/>
                <a:gd name="T104" fmla="*/ 23 w 1202"/>
                <a:gd name="T105" fmla="*/ 743 h 1063"/>
                <a:gd name="T106" fmla="*/ 16 w 1202"/>
                <a:gd name="T107" fmla="*/ 682 h 1063"/>
                <a:gd name="T108" fmla="*/ 2 w 1202"/>
                <a:gd name="T109" fmla="*/ 627 h 1063"/>
                <a:gd name="T110" fmla="*/ 33 w 1202"/>
                <a:gd name="T111" fmla="*/ 515 h 1063"/>
                <a:gd name="T112" fmla="*/ 281 w 1202"/>
                <a:gd name="T113" fmla="*/ 223 h 1063"/>
                <a:gd name="T114" fmla="*/ 510 w 1202"/>
                <a:gd name="T115" fmla="*/ 250 h 1063"/>
                <a:gd name="T116" fmla="*/ 763 w 1202"/>
                <a:gd name="T117" fmla="*/ 271 h 1063"/>
                <a:gd name="T118" fmla="*/ 863 w 1202"/>
                <a:gd name="T119" fmla="*/ 85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02" h="1063">
                  <a:moveTo>
                    <a:pt x="190" y="1033"/>
                  </a:moveTo>
                  <a:lnTo>
                    <a:pt x="188" y="1033"/>
                  </a:lnTo>
                  <a:lnTo>
                    <a:pt x="190" y="1031"/>
                  </a:lnTo>
                  <a:lnTo>
                    <a:pt x="192" y="1033"/>
                  </a:lnTo>
                  <a:lnTo>
                    <a:pt x="190" y="1033"/>
                  </a:lnTo>
                  <a:close/>
                  <a:moveTo>
                    <a:pt x="129" y="1007"/>
                  </a:moveTo>
                  <a:lnTo>
                    <a:pt x="131" y="1008"/>
                  </a:lnTo>
                  <a:lnTo>
                    <a:pt x="133" y="1008"/>
                  </a:lnTo>
                  <a:lnTo>
                    <a:pt x="133" y="1007"/>
                  </a:lnTo>
                  <a:lnTo>
                    <a:pt x="135" y="1008"/>
                  </a:lnTo>
                  <a:lnTo>
                    <a:pt x="135" y="1010"/>
                  </a:lnTo>
                  <a:lnTo>
                    <a:pt x="133" y="1010"/>
                  </a:lnTo>
                  <a:lnTo>
                    <a:pt x="129" y="1012"/>
                  </a:lnTo>
                  <a:lnTo>
                    <a:pt x="127" y="1010"/>
                  </a:lnTo>
                  <a:lnTo>
                    <a:pt x="127" y="1008"/>
                  </a:lnTo>
                  <a:lnTo>
                    <a:pt x="127" y="1007"/>
                  </a:lnTo>
                  <a:lnTo>
                    <a:pt x="129" y="1007"/>
                  </a:lnTo>
                  <a:close/>
                  <a:moveTo>
                    <a:pt x="107" y="1008"/>
                  </a:moveTo>
                  <a:lnTo>
                    <a:pt x="110" y="1008"/>
                  </a:lnTo>
                  <a:lnTo>
                    <a:pt x="110" y="1010"/>
                  </a:lnTo>
                  <a:lnTo>
                    <a:pt x="110" y="1014"/>
                  </a:lnTo>
                  <a:lnTo>
                    <a:pt x="112" y="1014"/>
                  </a:lnTo>
                  <a:lnTo>
                    <a:pt x="116" y="1016"/>
                  </a:lnTo>
                  <a:lnTo>
                    <a:pt x="118" y="1018"/>
                  </a:lnTo>
                  <a:lnTo>
                    <a:pt x="118" y="1020"/>
                  </a:lnTo>
                  <a:lnTo>
                    <a:pt x="120" y="1022"/>
                  </a:lnTo>
                  <a:lnTo>
                    <a:pt x="122" y="1022"/>
                  </a:lnTo>
                  <a:lnTo>
                    <a:pt x="126" y="1020"/>
                  </a:lnTo>
                  <a:lnTo>
                    <a:pt x="127" y="1020"/>
                  </a:lnTo>
                  <a:lnTo>
                    <a:pt x="127" y="1022"/>
                  </a:lnTo>
                  <a:lnTo>
                    <a:pt x="127" y="1024"/>
                  </a:lnTo>
                  <a:lnTo>
                    <a:pt x="126" y="1025"/>
                  </a:lnTo>
                  <a:lnTo>
                    <a:pt x="122" y="1025"/>
                  </a:lnTo>
                  <a:lnTo>
                    <a:pt x="118" y="1022"/>
                  </a:lnTo>
                  <a:lnTo>
                    <a:pt x="114" y="1016"/>
                  </a:lnTo>
                  <a:lnTo>
                    <a:pt x="108" y="1016"/>
                  </a:lnTo>
                  <a:lnTo>
                    <a:pt x="103" y="1010"/>
                  </a:lnTo>
                  <a:lnTo>
                    <a:pt x="103" y="1008"/>
                  </a:lnTo>
                  <a:lnTo>
                    <a:pt x="103" y="1003"/>
                  </a:lnTo>
                  <a:lnTo>
                    <a:pt x="105" y="1001"/>
                  </a:lnTo>
                  <a:lnTo>
                    <a:pt x="105" y="1003"/>
                  </a:lnTo>
                  <a:lnTo>
                    <a:pt x="105" y="1005"/>
                  </a:lnTo>
                  <a:lnTo>
                    <a:pt x="107" y="1005"/>
                  </a:lnTo>
                  <a:lnTo>
                    <a:pt x="107" y="1008"/>
                  </a:lnTo>
                  <a:close/>
                  <a:moveTo>
                    <a:pt x="118" y="989"/>
                  </a:moveTo>
                  <a:lnTo>
                    <a:pt x="114" y="991"/>
                  </a:lnTo>
                  <a:lnTo>
                    <a:pt x="110" y="989"/>
                  </a:lnTo>
                  <a:lnTo>
                    <a:pt x="112" y="989"/>
                  </a:lnTo>
                  <a:lnTo>
                    <a:pt x="116" y="989"/>
                  </a:lnTo>
                  <a:lnTo>
                    <a:pt x="116" y="988"/>
                  </a:lnTo>
                  <a:lnTo>
                    <a:pt x="118" y="989"/>
                  </a:lnTo>
                  <a:close/>
                  <a:moveTo>
                    <a:pt x="135" y="1003"/>
                  </a:moveTo>
                  <a:lnTo>
                    <a:pt x="131" y="1005"/>
                  </a:lnTo>
                  <a:lnTo>
                    <a:pt x="129" y="1005"/>
                  </a:lnTo>
                  <a:lnTo>
                    <a:pt x="129" y="1003"/>
                  </a:lnTo>
                  <a:lnTo>
                    <a:pt x="129" y="1001"/>
                  </a:lnTo>
                  <a:lnTo>
                    <a:pt x="129" y="999"/>
                  </a:lnTo>
                  <a:lnTo>
                    <a:pt x="129" y="995"/>
                  </a:lnTo>
                  <a:lnTo>
                    <a:pt x="131" y="995"/>
                  </a:lnTo>
                  <a:lnTo>
                    <a:pt x="131" y="989"/>
                  </a:lnTo>
                  <a:lnTo>
                    <a:pt x="131" y="986"/>
                  </a:lnTo>
                  <a:lnTo>
                    <a:pt x="131" y="984"/>
                  </a:lnTo>
                  <a:lnTo>
                    <a:pt x="131" y="978"/>
                  </a:lnTo>
                  <a:lnTo>
                    <a:pt x="133" y="978"/>
                  </a:lnTo>
                  <a:lnTo>
                    <a:pt x="133" y="989"/>
                  </a:lnTo>
                  <a:lnTo>
                    <a:pt x="137" y="993"/>
                  </a:lnTo>
                  <a:lnTo>
                    <a:pt x="137" y="995"/>
                  </a:lnTo>
                  <a:lnTo>
                    <a:pt x="137" y="997"/>
                  </a:lnTo>
                  <a:lnTo>
                    <a:pt x="135" y="999"/>
                  </a:lnTo>
                  <a:lnTo>
                    <a:pt x="135" y="1003"/>
                  </a:lnTo>
                  <a:close/>
                  <a:moveTo>
                    <a:pt x="99" y="976"/>
                  </a:moveTo>
                  <a:lnTo>
                    <a:pt x="97" y="978"/>
                  </a:lnTo>
                  <a:lnTo>
                    <a:pt x="95" y="978"/>
                  </a:lnTo>
                  <a:lnTo>
                    <a:pt x="95" y="976"/>
                  </a:lnTo>
                  <a:lnTo>
                    <a:pt x="97" y="976"/>
                  </a:lnTo>
                  <a:lnTo>
                    <a:pt x="99" y="974"/>
                  </a:lnTo>
                  <a:lnTo>
                    <a:pt x="101" y="974"/>
                  </a:lnTo>
                  <a:lnTo>
                    <a:pt x="103" y="976"/>
                  </a:lnTo>
                  <a:lnTo>
                    <a:pt x="99" y="976"/>
                  </a:lnTo>
                  <a:close/>
                  <a:moveTo>
                    <a:pt x="120" y="906"/>
                  </a:moveTo>
                  <a:lnTo>
                    <a:pt x="114" y="912"/>
                  </a:lnTo>
                  <a:lnTo>
                    <a:pt x="112" y="910"/>
                  </a:lnTo>
                  <a:lnTo>
                    <a:pt x="114" y="908"/>
                  </a:lnTo>
                  <a:lnTo>
                    <a:pt x="118" y="904"/>
                  </a:lnTo>
                  <a:lnTo>
                    <a:pt x="118" y="902"/>
                  </a:lnTo>
                  <a:lnTo>
                    <a:pt x="122" y="898"/>
                  </a:lnTo>
                  <a:lnTo>
                    <a:pt x="124" y="898"/>
                  </a:lnTo>
                  <a:lnTo>
                    <a:pt x="126" y="900"/>
                  </a:lnTo>
                  <a:lnTo>
                    <a:pt x="124" y="902"/>
                  </a:lnTo>
                  <a:lnTo>
                    <a:pt x="120" y="906"/>
                  </a:lnTo>
                  <a:close/>
                  <a:moveTo>
                    <a:pt x="112" y="908"/>
                  </a:moveTo>
                  <a:lnTo>
                    <a:pt x="110" y="908"/>
                  </a:lnTo>
                  <a:lnTo>
                    <a:pt x="108" y="908"/>
                  </a:lnTo>
                  <a:lnTo>
                    <a:pt x="110" y="906"/>
                  </a:lnTo>
                  <a:lnTo>
                    <a:pt x="110" y="904"/>
                  </a:lnTo>
                  <a:lnTo>
                    <a:pt x="112" y="900"/>
                  </a:lnTo>
                  <a:lnTo>
                    <a:pt x="114" y="897"/>
                  </a:lnTo>
                  <a:lnTo>
                    <a:pt x="114" y="895"/>
                  </a:lnTo>
                  <a:lnTo>
                    <a:pt x="116" y="893"/>
                  </a:lnTo>
                  <a:lnTo>
                    <a:pt x="118" y="895"/>
                  </a:lnTo>
                  <a:lnTo>
                    <a:pt x="120" y="897"/>
                  </a:lnTo>
                  <a:lnTo>
                    <a:pt x="120" y="898"/>
                  </a:lnTo>
                  <a:lnTo>
                    <a:pt x="118" y="900"/>
                  </a:lnTo>
                  <a:lnTo>
                    <a:pt x="116" y="904"/>
                  </a:lnTo>
                  <a:lnTo>
                    <a:pt x="112" y="908"/>
                  </a:lnTo>
                  <a:close/>
                  <a:moveTo>
                    <a:pt x="105" y="889"/>
                  </a:moveTo>
                  <a:lnTo>
                    <a:pt x="101" y="893"/>
                  </a:lnTo>
                  <a:lnTo>
                    <a:pt x="101" y="891"/>
                  </a:lnTo>
                  <a:lnTo>
                    <a:pt x="101" y="887"/>
                  </a:lnTo>
                  <a:lnTo>
                    <a:pt x="101" y="885"/>
                  </a:lnTo>
                  <a:lnTo>
                    <a:pt x="105" y="885"/>
                  </a:lnTo>
                  <a:lnTo>
                    <a:pt x="105" y="889"/>
                  </a:lnTo>
                  <a:close/>
                  <a:moveTo>
                    <a:pt x="122" y="893"/>
                  </a:moveTo>
                  <a:lnTo>
                    <a:pt x="120" y="895"/>
                  </a:lnTo>
                  <a:lnTo>
                    <a:pt x="116" y="891"/>
                  </a:lnTo>
                  <a:lnTo>
                    <a:pt x="116" y="889"/>
                  </a:lnTo>
                  <a:lnTo>
                    <a:pt x="124" y="881"/>
                  </a:lnTo>
                  <a:lnTo>
                    <a:pt x="126" y="878"/>
                  </a:lnTo>
                  <a:lnTo>
                    <a:pt x="127" y="879"/>
                  </a:lnTo>
                  <a:lnTo>
                    <a:pt x="127" y="881"/>
                  </a:lnTo>
                  <a:lnTo>
                    <a:pt x="127" y="883"/>
                  </a:lnTo>
                  <a:lnTo>
                    <a:pt x="124" y="891"/>
                  </a:lnTo>
                  <a:lnTo>
                    <a:pt x="122" y="893"/>
                  </a:lnTo>
                  <a:close/>
                  <a:moveTo>
                    <a:pt x="131" y="883"/>
                  </a:moveTo>
                  <a:lnTo>
                    <a:pt x="129" y="885"/>
                  </a:lnTo>
                  <a:lnTo>
                    <a:pt x="127" y="885"/>
                  </a:lnTo>
                  <a:lnTo>
                    <a:pt x="129" y="881"/>
                  </a:lnTo>
                  <a:lnTo>
                    <a:pt x="129" y="879"/>
                  </a:lnTo>
                  <a:lnTo>
                    <a:pt x="127" y="878"/>
                  </a:lnTo>
                  <a:lnTo>
                    <a:pt x="129" y="876"/>
                  </a:lnTo>
                  <a:lnTo>
                    <a:pt x="133" y="876"/>
                  </a:lnTo>
                  <a:lnTo>
                    <a:pt x="135" y="879"/>
                  </a:lnTo>
                  <a:lnTo>
                    <a:pt x="133" y="879"/>
                  </a:lnTo>
                  <a:lnTo>
                    <a:pt x="131" y="883"/>
                  </a:lnTo>
                  <a:close/>
                  <a:moveTo>
                    <a:pt x="154" y="887"/>
                  </a:moveTo>
                  <a:lnTo>
                    <a:pt x="152" y="889"/>
                  </a:lnTo>
                  <a:lnTo>
                    <a:pt x="150" y="889"/>
                  </a:lnTo>
                  <a:lnTo>
                    <a:pt x="146" y="893"/>
                  </a:lnTo>
                  <a:lnTo>
                    <a:pt x="143" y="895"/>
                  </a:lnTo>
                  <a:lnTo>
                    <a:pt x="141" y="897"/>
                  </a:lnTo>
                  <a:lnTo>
                    <a:pt x="139" y="897"/>
                  </a:lnTo>
                  <a:lnTo>
                    <a:pt x="139" y="898"/>
                  </a:lnTo>
                  <a:lnTo>
                    <a:pt x="135" y="898"/>
                  </a:lnTo>
                  <a:lnTo>
                    <a:pt x="133" y="898"/>
                  </a:lnTo>
                  <a:lnTo>
                    <a:pt x="129" y="898"/>
                  </a:lnTo>
                  <a:lnTo>
                    <a:pt x="129" y="900"/>
                  </a:lnTo>
                  <a:lnTo>
                    <a:pt x="127" y="900"/>
                  </a:lnTo>
                  <a:lnTo>
                    <a:pt x="124" y="897"/>
                  </a:lnTo>
                  <a:lnTo>
                    <a:pt x="124" y="893"/>
                  </a:lnTo>
                  <a:lnTo>
                    <a:pt x="126" y="891"/>
                  </a:lnTo>
                  <a:lnTo>
                    <a:pt x="126" y="889"/>
                  </a:lnTo>
                  <a:lnTo>
                    <a:pt x="127" y="887"/>
                  </a:lnTo>
                  <a:lnTo>
                    <a:pt x="131" y="885"/>
                  </a:lnTo>
                  <a:lnTo>
                    <a:pt x="133" y="883"/>
                  </a:lnTo>
                  <a:lnTo>
                    <a:pt x="135" y="879"/>
                  </a:lnTo>
                  <a:lnTo>
                    <a:pt x="137" y="878"/>
                  </a:lnTo>
                  <a:lnTo>
                    <a:pt x="137" y="874"/>
                  </a:lnTo>
                  <a:lnTo>
                    <a:pt x="141" y="870"/>
                  </a:lnTo>
                  <a:lnTo>
                    <a:pt x="143" y="868"/>
                  </a:lnTo>
                  <a:lnTo>
                    <a:pt x="146" y="868"/>
                  </a:lnTo>
                  <a:lnTo>
                    <a:pt x="148" y="866"/>
                  </a:lnTo>
                  <a:lnTo>
                    <a:pt x="152" y="866"/>
                  </a:lnTo>
                  <a:lnTo>
                    <a:pt x="154" y="864"/>
                  </a:lnTo>
                  <a:lnTo>
                    <a:pt x="156" y="864"/>
                  </a:lnTo>
                  <a:lnTo>
                    <a:pt x="160" y="864"/>
                  </a:lnTo>
                  <a:lnTo>
                    <a:pt x="167" y="864"/>
                  </a:lnTo>
                  <a:lnTo>
                    <a:pt x="171" y="868"/>
                  </a:lnTo>
                  <a:lnTo>
                    <a:pt x="171" y="872"/>
                  </a:lnTo>
                  <a:lnTo>
                    <a:pt x="171" y="874"/>
                  </a:lnTo>
                  <a:lnTo>
                    <a:pt x="165" y="878"/>
                  </a:lnTo>
                  <a:lnTo>
                    <a:pt x="163" y="879"/>
                  </a:lnTo>
                  <a:lnTo>
                    <a:pt x="160" y="885"/>
                  </a:lnTo>
                  <a:lnTo>
                    <a:pt x="156" y="885"/>
                  </a:lnTo>
                  <a:lnTo>
                    <a:pt x="154" y="887"/>
                  </a:lnTo>
                  <a:close/>
                  <a:moveTo>
                    <a:pt x="50" y="853"/>
                  </a:moveTo>
                  <a:lnTo>
                    <a:pt x="48" y="851"/>
                  </a:lnTo>
                  <a:lnTo>
                    <a:pt x="46" y="845"/>
                  </a:lnTo>
                  <a:lnTo>
                    <a:pt x="46" y="842"/>
                  </a:lnTo>
                  <a:lnTo>
                    <a:pt x="48" y="840"/>
                  </a:lnTo>
                  <a:lnTo>
                    <a:pt x="48" y="842"/>
                  </a:lnTo>
                  <a:lnTo>
                    <a:pt x="48" y="847"/>
                  </a:lnTo>
                  <a:lnTo>
                    <a:pt x="50" y="849"/>
                  </a:lnTo>
                  <a:lnTo>
                    <a:pt x="50" y="851"/>
                  </a:lnTo>
                  <a:lnTo>
                    <a:pt x="50" y="853"/>
                  </a:lnTo>
                  <a:close/>
                  <a:moveTo>
                    <a:pt x="46" y="798"/>
                  </a:moveTo>
                  <a:lnTo>
                    <a:pt x="44" y="800"/>
                  </a:lnTo>
                  <a:lnTo>
                    <a:pt x="44" y="798"/>
                  </a:lnTo>
                  <a:lnTo>
                    <a:pt x="46" y="798"/>
                  </a:lnTo>
                  <a:close/>
                  <a:moveTo>
                    <a:pt x="40" y="787"/>
                  </a:moveTo>
                  <a:lnTo>
                    <a:pt x="38" y="790"/>
                  </a:lnTo>
                  <a:lnTo>
                    <a:pt x="36" y="790"/>
                  </a:lnTo>
                  <a:lnTo>
                    <a:pt x="36" y="788"/>
                  </a:lnTo>
                  <a:lnTo>
                    <a:pt x="38" y="788"/>
                  </a:lnTo>
                  <a:lnTo>
                    <a:pt x="38" y="785"/>
                  </a:lnTo>
                  <a:lnTo>
                    <a:pt x="40" y="783"/>
                  </a:lnTo>
                  <a:lnTo>
                    <a:pt x="40" y="785"/>
                  </a:lnTo>
                  <a:lnTo>
                    <a:pt x="40" y="787"/>
                  </a:lnTo>
                  <a:close/>
                  <a:moveTo>
                    <a:pt x="1053" y="30"/>
                  </a:moveTo>
                  <a:lnTo>
                    <a:pt x="1062" y="30"/>
                  </a:lnTo>
                  <a:lnTo>
                    <a:pt x="1077" y="26"/>
                  </a:lnTo>
                  <a:lnTo>
                    <a:pt x="1102" y="20"/>
                  </a:lnTo>
                  <a:lnTo>
                    <a:pt x="1104" y="20"/>
                  </a:lnTo>
                  <a:lnTo>
                    <a:pt x="1108" y="20"/>
                  </a:lnTo>
                  <a:lnTo>
                    <a:pt x="1113" y="24"/>
                  </a:lnTo>
                  <a:lnTo>
                    <a:pt x="1119" y="28"/>
                  </a:lnTo>
                  <a:lnTo>
                    <a:pt x="1127" y="37"/>
                  </a:lnTo>
                  <a:lnTo>
                    <a:pt x="1168" y="83"/>
                  </a:lnTo>
                  <a:lnTo>
                    <a:pt x="1202" y="123"/>
                  </a:lnTo>
                  <a:lnTo>
                    <a:pt x="1197" y="144"/>
                  </a:lnTo>
                  <a:lnTo>
                    <a:pt x="1193" y="159"/>
                  </a:lnTo>
                  <a:lnTo>
                    <a:pt x="1189" y="166"/>
                  </a:lnTo>
                  <a:lnTo>
                    <a:pt x="1174" y="208"/>
                  </a:lnTo>
                  <a:lnTo>
                    <a:pt x="1166" y="214"/>
                  </a:lnTo>
                  <a:lnTo>
                    <a:pt x="1155" y="221"/>
                  </a:lnTo>
                  <a:lnTo>
                    <a:pt x="1127" y="223"/>
                  </a:lnTo>
                  <a:lnTo>
                    <a:pt x="1104" y="229"/>
                  </a:lnTo>
                  <a:lnTo>
                    <a:pt x="1091" y="231"/>
                  </a:lnTo>
                  <a:lnTo>
                    <a:pt x="1041" y="231"/>
                  </a:lnTo>
                  <a:lnTo>
                    <a:pt x="1034" y="231"/>
                  </a:lnTo>
                  <a:lnTo>
                    <a:pt x="1005" y="256"/>
                  </a:lnTo>
                  <a:lnTo>
                    <a:pt x="984" y="269"/>
                  </a:lnTo>
                  <a:lnTo>
                    <a:pt x="971" y="278"/>
                  </a:lnTo>
                  <a:lnTo>
                    <a:pt x="958" y="286"/>
                  </a:lnTo>
                  <a:lnTo>
                    <a:pt x="943" y="293"/>
                  </a:lnTo>
                  <a:lnTo>
                    <a:pt x="933" y="295"/>
                  </a:lnTo>
                  <a:lnTo>
                    <a:pt x="924" y="293"/>
                  </a:lnTo>
                  <a:lnTo>
                    <a:pt x="916" y="295"/>
                  </a:lnTo>
                  <a:lnTo>
                    <a:pt x="910" y="299"/>
                  </a:lnTo>
                  <a:lnTo>
                    <a:pt x="901" y="318"/>
                  </a:lnTo>
                  <a:lnTo>
                    <a:pt x="890" y="331"/>
                  </a:lnTo>
                  <a:lnTo>
                    <a:pt x="878" y="343"/>
                  </a:lnTo>
                  <a:lnTo>
                    <a:pt x="867" y="350"/>
                  </a:lnTo>
                  <a:lnTo>
                    <a:pt x="856" y="362"/>
                  </a:lnTo>
                  <a:lnTo>
                    <a:pt x="852" y="367"/>
                  </a:lnTo>
                  <a:lnTo>
                    <a:pt x="844" y="381"/>
                  </a:lnTo>
                  <a:lnTo>
                    <a:pt x="833" y="411"/>
                  </a:lnTo>
                  <a:lnTo>
                    <a:pt x="833" y="421"/>
                  </a:lnTo>
                  <a:lnTo>
                    <a:pt x="831" y="428"/>
                  </a:lnTo>
                  <a:lnTo>
                    <a:pt x="838" y="455"/>
                  </a:lnTo>
                  <a:lnTo>
                    <a:pt x="840" y="466"/>
                  </a:lnTo>
                  <a:lnTo>
                    <a:pt x="842" y="474"/>
                  </a:lnTo>
                  <a:lnTo>
                    <a:pt x="838" y="479"/>
                  </a:lnTo>
                  <a:lnTo>
                    <a:pt x="829" y="498"/>
                  </a:lnTo>
                  <a:lnTo>
                    <a:pt x="825" y="504"/>
                  </a:lnTo>
                  <a:lnTo>
                    <a:pt x="821" y="515"/>
                  </a:lnTo>
                  <a:lnTo>
                    <a:pt x="814" y="536"/>
                  </a:lnTo>
                  <a:lnTo>
                    <a:pt x="814" y="540"/>
                  </a:lnTo>
                  <a:lnTo>
                    <a:pt x="804" y="565"/>
                  </a:lnTo>
                  <a:lnTo>
                    <a:pt x="801" y="587"/>
                  </a:lnTo>
                  <a:lnTo>
                    <a:pt x="793" y="625"/>
                  </a:lnTo>
                  <a:lnTo>
                    <a:pt x="770" y="627"/>
                  </a:lnTo>
                  <a:lnTo>
                    <a:pt x="740" y="633"/>
                  </a:lnTo>
                  <a:lnTo>
                    <a:pt x="730" y="635"/>
                  </a:lnTo>
                  <a:lnTo>
                    <a:pt x="725" y="635"/>
                  </a:lnTo>
                  <a:lnTo>
                    <a:pt x="721" y="635"/>
                  </a:lnTo>
                  <a:lnTo>
                    <a:pt x="715" y="635"/>
                  </a:lnTo>
                  <a:lnTo>
                    <a:pt x="713" y="635"/>
                  </a:lnTo>
                  <a:lnTo>
                    <a:pt x="710" y="635"/>
                  </a:lnTo>
                  <a:lnTo>
                    <a:pt x="704" y="631"/>
                  </a:lnTo>
                  <a:lnTo>
                    <a:pt x="700" y="631"/>
                  </a:lnTo>
                  <a:lnTo>
                    <a:pt x="691" y="627"/>
                  </a:lnTo>
                  <a:lnTo>
                    <a:pt x="687" y="625"/>
                  </a:lnTo>
                  <a:lnTo>
                    <a:pt x="685" y="625"/>
                  </a:lnTo>
                  <a:lnTo>
                    <a:pt x="683" y="625"/>
                  </a:lnTo>
                  <a:lnTo>
                    <a:pt x="664" y="616"/>
                  </a:lnTo>
                  <a:lnTo>
                    <a:pt x="651" y="610"/>
                  </a:lnTo>
                  <a:lnTo>
                    <a:pt x="647" y="608"/>
                  </a:lnTo>
                  <a:lnTo>
                    <a:pt x="645" y="606"/>
                  </a:lnTo>
                  <a:lnTo>
                    <a:pt x="636" y="603"/>
                  </a:lnTo>
                  <a:lnTo>
                    <a:pt x="628" y="601"/>
                  </a:lnTo>
                  <a:lnTo>
                    <a:pt x="626" y="601"/>
                  </a:lnTo>
                  <a:lnTo>
                    <a:pt x="620" y="584"/>
                  </a:lnTo>
                  <a:lnTo>
                    <a:pt x="615" y="574"/>
                  </a:lnTo>
                  <a:lnTo>
                    <a:pt x="611" y="567"/>
                  </a:lnTo>
                  <a:lnTo>
                    <a:pt x="600" y="563"/>
                  </a:lnTo>
                  <a:lnTo>
                    <a:pt x="590" y="561"/>
                  </a:lnTo>
                  <a:lnTo>
                    <a:pt x="579" y="561"/>
                  </a:lnTo>
                  <a:lnTo>
                    <a:pt x="571" y="559"/>
                  </a:lnTo>
                  <a:lnTo>
                    <a:pt x="567" y="548"/>
                  </a:lnTo>
                  <a:lnTo>
                    <a:pt x="565" y="525"/>
                  </a:lnTo>
                  <a:lnTo>
                    <a:pt x="562" y="504"/>
                  </a:lnTo>
                  <a:lnTo>
                    <a:pt x="562" y="493"/>
                  </a:lnTo>
                  <a:lnTo>
                    <a:pt x="569" y="474"/>
                  </a:lnTo>
                  <a:lnTo>
                    <a:pt x="579" y="432"/>
                  </a:lnTo>
                  <a:lnTo>
                    <a:pt x="590" y="421"/>
                  </a:lnTo>
                  <a:lnTo>
                    <a:pt x="586" y="419"/>
                  </a:lnTo>
                  <a:lnTo>
                    <a:pt x="579" y="419"/>
                  </a:lnTo>
                  <a:lnTo>
                    <a:pt x="567" y="419"/>
                  </a:lnTo>
                  <a:lnTo>
                    <a:pt x="552" y="422"/>
                  </a:lnTo>
                  <a:lnTo>
                    <a:pt x="537" y="426"/>
                  </a:lnTo>
                  <a:lnTo>
                    <a:pt x="524" y="428"/>
                  </a:lnTo>
                  <a:lnTo>
                    <a:pt x="507" y="432"/>
                  </a:lnTo>
                  <a:lnTo>
                    <a:pt x="497" y="436"/>
                  </a:lnTo>
                  <a:lnTo>
                    <a:pt x="490" y="439"/>
                  </a:lnTo>
                  <a:lnTo>
                    <a:pt x="484" y="439"/>
                  </a:lnTo>
                  <a:lnTo>
                    <a:pt x="469" y="434"/>
                  </a:lnTo>
                  <a:lnTo>
                    <a:pt x="463" y="436"/>
                  </a:lnTo>
                  <a:lnTo>
                    <a:pt x="461" y="436"/>
                  </a:lnTo>
                  <a:lnTo>
                    <a:pt x="455" y="438"/>
                  </a:lnTo>
                  <a:lnTo>
                    <a:pt x="452" y="439"/>
                  </a:lnTo>
                  <a:lnTo>
                    <a:pt x="452" y="443"/>
                  </a:lnTo>
                  <a:lnTo>
                    <a:pt x="448" y="451"/>
                  </a:lnTo>
                  <a:lnTo>
                    <a:pt x="444" y="462"/>
                  </a:lnTo>
                  <a:lnTo>
                    <a:pt x="440" y="468"/>
                  </a:lnTo>
                  <a:lnTo>
                    <a:pt x="433" y="474"/>
                  </a:lnTo>
                  <a:lnTo>
                    <a:pt x="421" y="481"/>
                  </a:lnTo>
                  <a:lnTo>
                    <a:pt x="414" y="493"/>
                  </a:lnTo>
                  <a:lnTo>
                    <a:pt x="400" y="504"/>
                  </a:lnTo>
                  <a:lnTo>
                    <a:pt x="385" y="519"/>
                  </a:lnTo>
                  <a:lnTo>
                    <a:pt x="380" y="523"/>
                  </a:lnTo>
                  <a:lnTo>
                    <a:pt x="374" y="525"/>
                  </a:lnTo>
                  <a:lnTo>
                    <a:pt x="366" y="525"/>
                  </a:lnTo>
                  <a:lnTo>
                    <a:pt x="364" y="532"/>
                  </a:lnTo>
                  <a:lnTo>
                    <a:pt x="363" y="557"/>
                  </a:lnTo>
                  <a:lnTo>
                    <a:pt x="364" y="567"/>
                  </a:lnTo>
                  <a:lnTo>
                    <a:pt x="366" y="574"/>
                  </a:lnTo>
                  <a:lnTo>
                    <a:pt x="370" y="576"/>
                  </a:lnTo>
                  <a:lnTo>
                    <a:pt x="368" y="580"/>
                  </a:lnTo>
                  <a:lnTo>
                    <a:pt x="366" y="580"/>
                  </a:lnTo>
                  <a:lnTo>
                    <a:pt x="363" y="582"/>
                  </a:lnTo>
                  <a:lnTo>
                    <a:pt x="361" y="584"/>
                  </a:lnTo>
                  <a:lnTo>
                    <a:pt x="361" y="586"/>
                  </a:lnTo>
                  <a:lnTo>
                    <a:pt x="361" y="591"/>
                  </a:lnTo>
                  <a:lnTo>
                    <a:pt x="361" y="593"/>
                  </a:lnTo>
                  <a:lnTo>
                    <a:pt x="368" y="589"/>
                  </a:lnTo>
                  <a:lnTo>
                    <a:pt x="378" y="589"/>
                  </a:lnTo>
                  <a:lnTo>
                    <a:pt x="385" y="586"/>
                  </a:lnTo>
                  <a:lnTo>
                    <a:pt x="400" y="584"/>
                  </a:lnTo>
                  <a:lnTo>
                    <a:pt x="419" y="586"/>
                  </a:lnTo>
                  <a:lnTo>
                    <a:pt x="419" y="587"/>
                  </a:lnTo>
                  <a:lnTo>
                    <a:pt x="427" y="591"/>
                  </a:lnTo>
                  <a:lnTo>
                    <a:pt x="429" y="593"/>
                  </a:lnTo>
                  <a:lnTo>
                    <a:pt x="433" y="597"/>
                  </a:lnTo>
                  <a:lnTo>
                    <a:pt x="435" y="599"/>
                  </a:lnTo>
                  <a:lnTo>
                    <a:pt x="440" y="604"/>
                  </a:lnTo>
                  <a:lnTo>
                    <a:pt x="444" y="606"/>
                  </a:lnTo>
                  <a:lnTo>
                    <a:pt x="463" y="618"/>
                  </a:lnTo>
                  <a:lnTo>
                    <a:pt x="476" y="631"/>
                  </a:lnTo>
                  <a:lnTo>
                    <a:pt x="490" y="648"/>
                  </a:lnTo>
                  <a:lnTo>
                    <a:pt x="491" y="658"/>
                  </a:lnTo>
                  <a:lnTo>
                    <a:pt x="490" y="665"/>
                  </a:lnTo>
                  <a:lnTo>
                    <a:pt x="486" y="673"/>
                  </a:lnTo>
                  <a:lnTo>
                    <a:pt x="482" y="680"/>
                  </a:lnTo>
                  <a:lnTo>
                    <a:pt x="472" y="690"/>
                  </a:lnTo>
                  <a:lnTo>
                    <a:pt x="459" y="701"/>
                  </a:lnTo>
                  <a:lnTo>
                    <a:pt x="450" y="711"/>
                  </a:lnTo>
                  <a:lnTo>
                    <a:pt x="444" y="716"/>
                  </a:lnTo>
                  <a:lnTo>
                    <a:pt x="444" y="718"/>
                  </a:lnTo>
                  <a:lnTo>
                    <a:pt x="454" y="720"/>
                  </a:lnTo>
                  <a:lnTo>
                    <a:pt x="469" y="720"/>
                  </a:lnTo>
                  <a:lnTo>
                    <a:pt x="484" y="724"/>
                  </a:lnTo>
                  <a:lnTo>
                    <a:pt x="493" y="730"/>
                  </a:lnTo>
                  <a:lnTo>
                    <a:pt x="499" y="735"/>
                  </a:lnTo>
                  <a:lnTo>
                    <a:pt x="505" y="745"/>
                  </a:lnTo>
                  <a:lnTo>
                    <a:pt x="510" y="773"/>
                  </a:lnTo>
                  <a:lnTo>
                    <a:pt x="514" y="819"/>
                  </a:lnTo>
                  <a:lnTo>
                    <a:pt x="507" y="824"/>
                  </a:lnTo>
                  <a:lnTo>
                    <a:pt x="501" y="832"/>
                  </a:lnTo>
                  <a:lnTo>
                    <a:pt x="497" y="838"/>
                  </a:lnTo>
                  <a:lnTo>
                    <a:pt x="490" y="845"/>
                  </a:lnTo>
                  <a:lnTo>
                    <a:pt x="482" y="853"/>
                  </a:lnTo>
                  <a:lnTo>
                    <a:pt x="478" y="859"/>
                  </a:lnTo>
                  <a:lnTo>
                    <a:pt x="476" y="866"/>
                  </a:lnTo>
                  <a:lnTo>
                    <a:pt x="476" y="872"/>
                  </a:lnTo>
                  <a:lnTo>
                    <a:pt x="476" y="879"/>
                  </a:lnTo>
                  <a:lnTo>
                    <a:pt x="474" y="883"/>
                  </a:lnTo>
                  <a:lnTo>
                    <a:pt x="474" y="887"/>
                  </a:lnTo>
                  <a:lnTo>
                    <a:pt x="476" y="891"/>
                  </a:lnTo>
                  <a:lnTo>
                    <a:pt x="478" y="897"/>
                  </a:lnTo>
                  <a:lnTo>
                    <a:pt x="497" y="914"/>
                  </a:lnTo>
                  <a:lnTo>
                    <a:pt x="516" y="927"/>
                  </a:lnTo>
                  <a:lnTo>
                    <a:pt x="527" y="933"/>
                  </a:lnTo>
                  <a:lnTo>
                    <a:pt x="537" y="934"/>
                  </a:lnTo>
                  <a:lnTo>
                    <a:pt x="543" y="940"/>
                  </a:lnTo>
                  <a:lnTo>
                    <a:pt x="546" y="955"/>
                  </a:lnTo>
                  <a:lnTo>
                    <a:pt x="548" y="969"/>
                  </a:lnTo>
                  <a:lnTo>
                    <a:pt x="550" y="986"/>
                  </a:lnTo>
                  <a:lnTo>
                    <a:pt x="550" y="995"/>
                  </a:lnTo>
                  <a:lnTo>
                    <a:pt x="550" y="999"/>
                  </a:lnTo>
                  <a:lnTo>
                    <a:pt x="552" y="1007"/>
                  </a:lnTo>
                  <a:lnTo>
                    <a:pt x="552" y="1008"/>
                  </a:lnTo>
                  <a:lnTo>
                    <a:pt x="554" y="1022"/>
                  </a:lnTo>
                  <a:lnTo>
                    <a:pt x="560" y="1033"/>
                  </a:lnTo>
                  <a:lnTo>
                    <a:pt x="571" y="1039"/>
                  </a:lnTo>
                  <a:lnTo>
                    <a:pt x="579" y="1041"/>
                  </a:lnTo>
                  <a:lnTo>
                    <a:pt x="582" y="1044"/>
                  </a:lnTo>
                  <a:lnTo>
                    <a:pt x="588" y="1046"/>
                  </a:lnTo>
                  <a:lnTo>
                    <a:pt x="596" y="1048"/>
                  </a:lnTo>
                  <a:lnTo>
                    <a:pt x="598" y="1052"/>
                  </a:lnTo>
                  <a:lnTo>
                    <a:pt x="600" y="1054"/>
                  </a:lnTo>
                  <a:lnTo>
                    <a:pt x="601" y="1061"/>
                  </a:lnTo>
                  <a:lnTo>
                    <a:pt x="598" y="1061"/>
                  </a:lnTo>
                  <a:lnTo>
                    <a:pt x="592" y="1061"/>
                  </a:lnTo>
                  <a:lnTo>
                    <a:pt x="582" y="1061"/>
                  </a:lnTo>
                  <a:lnTo>
                    <a:pt x="567" y="1061"/>
                  </a:lnTo>
                  <a:lnTo>
                    <a:pt x="552" y="1061"/>
                  </a:lnTo>
                  <a:lnTo>
                    <a:pt x="537" y="1061"/>
                  </a:lnTo>
                  <a:lnTo>
                    <a:pt x="524" y="1061"/>
                  </a:lnTo>
                  <a:lnTo>
                    <a:pt x="509" y="1061"/>
                  </a:lnTo>
                  <a:lnTo>
                    <a:pt x="493" y="1061"/>
                  </a:lnTo>
                  <a:lnTo>
                    <a:pt x="478" y="1061"/>
                  </a:lnTo>
                  <a:lnTo>
                    <a:pt x="463" y="1061"/>
                  </a:lnTo>
                  <a:lnTo>
                    <a:pt x="448" y="1061"/>
                  </a:lnTo>
                  <a:lnTo>
                    <a:pt x="435" y="1061"/>
                  </a:lnTo>
                  <a:lnTo>
                    <a:pt x="419" y="1061"/>
                  </a:lnTo>
                  <a:lnTo>
                    <a:pt x="404" y="1061"/>
                  </a:lnTo>
                  <a:lnTo>
                    <a:pt x="389" y="1061"/>
                  </a:lnTo>
                  <a:lnTo>
                    <a:pt x="374" y="1061"/>
                  </a:lnTo>
                  <a:lnTo>
                    <a:pt x="361" y="1061"/>
                  </a:lnTo>
                  <a:lnTo>
                    <a:pt x="345" y="1061"/>
                  </a:lnTo>
                  <a:lnTo>
                    <a:pt x="330" y="1061"/>
                  </a:lnTo>
                  <a:lnTo>
                    <a:pt x="315" y="1063"/>
                  </a:lnTo>
                  <a:lnTo>
                    <a:pt x="306" y="1063"/>
                  </a:lnTo>
                  <a:lnTo>
                    <a:pt x="300" y="1063"/>
                  </a:lnTo>
                  <a:lnTo>
                    <a:pt x="285" y="1063"/>
                  </a:lnTo>
                  <a:lnTo>
                    <a:pt x="270" y="1063"/>
                  </a:lnTo>
                  <a:lnTo>
                    <a:pt x="256" y="1063"/>
                  </a:lnTo>
                  <a:lnTo>
                    <a:pt x="247" y="1063"/>
                  </a:lnTo>
                  <a:lnTo>
                    <a:pt x="241" y="1063"/>
                  </a:lnTo>
                  <a:lnTo>
                    <a:pt x="226" y="1063"/>
                  </a:lnTo>
                  <a:lnTo>
                    <a:pt x="211" y="1063"/>
                  </a:lnTo>
                  <a:lnTo>
                    <a:pt x="209" y="1063"/>
                  </a:lnTo>
                  <a:lnTo>
                    <a:pt x="209" y="1061"/>
                  </a:lnTo>
                  <a:lnTo>
                    <a:pt x="209" y="1060"/>
                  </a:lnTo>
                  <a:lnTo>
                    <a:pt x="209" y="1058"/>
                  </a:lnTo>
                  <a:lnTo>
                    <a:pt x="209" y="1056"/>
                  </a:lnTo>
                  <a:lnTo>
                    <a:pt x="209" y="1054"/>
                  </a:lnTo>
                  <a:lnTo>
                    <a:pt x="207" y="1050"/>
                  </a:lnTo>
                  <a:lnTo>
                    <a:pt x="207" y="1052"/>
                  </a:lnTo>
                  <a:lnTo>
                    <a:pt x="205" y="1052"/>
                  </a:lnTo>
                  <a:lnTo>
                    <a:pt x="203" y="1054"/>
                  </a:lnTo>
                  <a:lnTo>
                    <a:pt x="203" y="1056"/>
                  </a:lnTo>
                  <a:lnTo>
                    <a:pt x="199" y="1058"/>
                  </a:lnTo>
                  <a:lnTo>
                    <a:pt x="198" y="1056"/>
                  </a:lnTo>
                  <a:lnTo>
                    <a:pt x="198" y="1054"/>
                  </a:lnTo>
                  <a:lnTo>
                    <a:pt x="194" y="1048"/>
                  </a:lnTo>
                  <a:lnTo>
                    <a:pt x="190" y="1044"/>
                  </a:lnTo>
                  <a:lnTo>
                    <a:pt x="182" y="1037"/>
                  </a:lnTo>
                  <a:lnTo>
                    <a:pt x="182" y="1035"/>
                  </a:lnTo>
                  <a:lnTo>
                    <a:pt x="182" y="1033"/>
                  </a:lnTo>
                  <a:lnTo>
                    <a:pt x="184" y="1033"/>
                  </a:lnTo>
                  <a:lnTo>
                    <a:pt x="186" y="1033"/>
                  </a:lnTo>
                  <a:lnTo>
                    <a:pt x="188" y="1035"/>
                  </a:lnTo>
                  <a:lnTo>
                    <a:pt x="192" y="1035"/>
                  </a:lnTo>
                  <a:lnTo>
                    <a:pt x="192" y="1033"/>
                  </a:lnTo>
                  <a:lnTo>
                    <a:pt x="194" y="1033"/>
                  </a:lnTo>
                  <a:lnTo>
                    <a:pt x="196" y="1035"/>
                  </a:lnTo>
                  <a:lnTo>
                    <a:pt x="196" y="1033"/>
                  </a:lnTo>
                  <a:lnTo>
                    <a:pt x="194" y="1029"/>
                  </a:lnTo>
                  <a:lnTo>
                    <a:pt x="186" y="1029"/>
                  </a:lnTo>
                  <a:lnTo>
                    <a:pt x="184" y="1029"/>
                  </a:lnTo>
                  <a:lnTo>
                    <a:pt x="182" y="1029"/>
                  </a:lnTo>
                  <a:lnTo>
                    <a:pt x="179" y="1025"/>
                  </a:lnTo>
                  <a:lnTo>
                    <a:pt x="175" y="1025"/>
                  </a:lnTo>
                  <a:lnTo>
                    <a:pt x="177" y="1025"/>
                  </a:lnTo>
                  <a:lnTo>
                    <a:pt x="179" y="1024"/>
                  </a:lnTo>
                  <a:lnTo>
                    <a:pt x="179" y="1022"/>
                  </a:lnTo>
                  <a:lnTo>
                    <a:pt x="180" y="1018"/>
                  </a:lnTo>
                  <a:lnTo>
                    <a:pt x="184" y="1014"/>
                  </a:lnTo>
                  <a:lnTo>
                    <a:pt x="188" y="1012"/>
                  </a:lnTo>
                  <a:lnTo>
                    <a:pt x="190" y="1010"/>
                  </a:lnTo>
                  <a:lnTo>
                    <a:pt x="192" y="1003"/>
                  </a:lnTo>
                  <a:lnTo>
                    <a:pt x="190" y="1005"/>
                  </a:lnTo>
                  <a:lnTo>
                    <a:pt x="190" y="1007"/>
                  </a:lnTo>
                  <a:lnTo>
                    <a:pt x="188" y="1007"/>
                  </a:lnTo>
                  <a:lnTo>
                    <a:pt x="184" y="1008"/>
                  </a:lnTo>
                  <a:lnTo>
                    <a:pt x="175" y="1018"/>
                  </a:lnTo>
                  <a:lnTo>
                    <a:pt x="173" y="1018"/>
                  </a:lnTo>
                  <a:lnTo>
                    <a:pt x="165" y="1018"/>
                  </a:lnTo>
                  <a:lnTo>
                    <a:pt x="162" y="1016"/>
                  </a:lnTo>
                  <a:lnTo>
                    <a:pt x="160" y="1014"/>
                  </a:lnTo>
                  <a:lnTo>
                    <a:pt x="156" y="1014"/>
                  </a:lnTo>
                  <a:lnTo>
                    <a:pt x="156" y="1012"/>
                  </a:lnTo>
                  <a:lnTo>
                    <a:pt x="154" y="1012"/>
                  </a:lnTo>
                  <a:lnTo>
                    <a:pt x="152" y="1008"/>
                  </a:lnTo>
                  <a:lnTo>
                    <a:pt x="152" y="1007"/>
                  </a:lnTo>
                  <a:lnTo>
                    <a:pt x="154" y="1005"/>
                  </a:lnTo>
                  <a:lnTo>
                    <a:pt x="156" y="1005"/>
                  </a:lnTo>
                  <a:lnTo>
                    <a:pt x="158" y="1008"/>
                  </a:lnTo>
                  <a:lnTo>
                    <a:pt x="158" y="1001"/>
                  </a:lnTo>
                  <a:lnTo>
                    <a:pt x="156" y="1001"/>
                  </a:lnTo>
                  <a:lnTo>
                    <a:pt x="154" y="1003"/>
                  </a:lnTo>
                  <a:lnTo>
                    <a:pt x="152" y="1005"/>
                  </a:lnTo>
                  <a:lnTo>
                    <a:pt x="150" y="1001"/>
                  </a:lnTo>
                  <a:lnTo>
                    <a:pt x="150" y="997"/>
                  </a:lnTo>
                  <a:lnTo>
                    <a:pt x="150" y="1003"/>
                  </a:lnTo>
                  <a:lnTo>
                    <a:pt x="148" y="1003"/>
                  </a:lnTo>
                  <a:lnTo>
                    <a:pt x="148" y="1007"/>
                  </a:lnTo>
                  <a:lnTo>
                    <a:pt x="150" y="1007"/>
                  </a:lnTo>
                  <a:lnTo>
                    <a:pt x="150" y="1008"/>
                  </a:lnTo>
                  <a:lnTo>
                    <a:pt x="150" y="1010"/>
                  </a:lnTo>
                  <a:lnTo>
                    <a:pt x="148" y="1010"/>
                  </a:lnTo>
                  <a:lnTo>
                    <a:pt x="146" y="1007"/>
                  </a:lnTo>
                  <a:lnTo>
                    <a:pt x="146" y="1003"/>
                  </a:lnTo>
                  <a:lnTo>
                    <a:pt x="146" y="1001"/>
                  </a:lnTo>
                  <a:lnTo>
                    <a:pt x="141" y="989"/>
                  </a:lnTo>
                  <a:lnTo>
                    <a:pt x="139" y="988"/>
                  </a:lnTo>
                  <a:lnTo>
                    <a:pt x="137" y="986"/>
                  </a:lnTo>
                  <a:lnTo>
                    <a:pt x="137" y="984"/>
                  </a:lnTo>
                  <a:lnTo>
                    <a:pt x="135" y="980"/>
                  </a:lnTo>
                  <a:lnTo>
                    <a:pt x="135" y="978"/>
                  </a:lnTo>
                  <a:lnTo>
                    <a:pt x="131" y="970"/>
                  </a:lnTo>
                  <a:lnTo>
                    <a:pt x="131" y="959"/>
                  </a:lnTo>
                  <a:lnTo>
                    <a:pt x="135" y="952"/>
                  </a:lnTo>
                  <a:lnTo>
                    <a:pt x="139" y="950"/>
                  </a:lnTo>
                  <a:lnTo>
                    <a:pt x="141" y="950"/>
                  </a:lnTo>
                  <a:lnTo>
                    <a:pt x="141" y="948"/>
                  </a:lnTo>
                  <a:lnTo>
                    <a:pt x="148" y="948"/>
                  </a:lnTo>
                  <a:lnTo>
                    <a:pt x="152" y="948"/>
                  </a:lnTo>
                  <a:lnTo>
                    <a:pt x="154" y="946"/>
                  </a:lnTo>
                  <a:lnTo>
                    <a:pt x="156" y="946"/>
                  </a:lnTo>
                  <a:lnTo>
                    <a:pt x="160" y="944"/>
                  </a:lnTo>
                  <a:lnTo>
                    <a:pt x="160" y="942"/>
                  </a:lnTo>
                  <a:lnTo>
                    <a:pt x="158" y="942"/>
                  </a:lnTo>
                  <a:lnTo>
                    <a:pt x="154" y="942"/>
                  </a:lnTo>
                  <a:lnTo>
                    <a:pt x="154" y="944"/>
                  </a:lnTo>
                  <a:lnTo>
                    <a:pt x="152" y="944"/>
                  </a:lnTo>
                  <a:lnTo>
                    <a:pt x="150" y="944"/>
                  </a:lnTo>
                  <a:lnTo>
                    <a:pt x="146" y="944"/>
                  </a:lnTo>
                  <a:lnTo>
                    <a:pt x="144" y="946"/>
                  </a:lnTo>
                  <a:lnTo>
                    <a:pt x="139" y="946"/>
                  </a:lnTo>
                  <a:lnTo>
                    <a:pt x="137" y="944"/>
                  </a:lnTo>
                  <a:lnTo>
                    <a:pt x="137" y="934"/>
                  </a:lnTo>
                  <a:lnTo>
                    <a:pt x="141" y="925"/>
                  </a:lnTo>
                  <a:lnTo>
                    <a:pt x="141" y="921"/>
                  </a:lnTo>
                  <a:lnTo>
                    <a:pt x="143" y="919"/>
                  </a:lnTo>
                  <a:lnTo>
                    <a:pt x="144" y="921"/>
                  </a:lnTo>
                  <a:lnTo>
                    <a:pt x="144" y="914"/>
                  </a:lnTo>
                  <a:lnTo>
                    <a:pt x="150" y="908"/>
                  </a:lnTo>
                  <a:lnTo>
                    <a:pt x="154" y="902"/>
                  </a:lnTo>
                  <a:lnTo>
                    <a:pt x="158" y="898"/>
                  </a:lnTo>
                  <a:lnTo>
                    <a:pt x="160" y="897"/>
                  </a:lnTo>
                  <a:lnTo>
                    <a:pt x="162" y="897"/>
                  </a:lnTo>
                  <a:lnTo>
                    <a:pt x="162" y="898"/>
                  </a:lnTo>
                  <a:lnTo>
                    <a:pt x="163" y="897"/>
                  </a:lnTo>
                  <a:lnTo>
                    <a:pt x="162" y="895"/>
                  </a:lnTo>
                  <a:lnTo>
                    <a:pt x="162" y="893"/>
                  </a:lnTo>
                  <a:lnTo>
                    <a:pt x="165" y="891"/>
                  </a:lnTo>
                  <a:lnTo>
                    <a:pt x="167" y="889"/>
                  </a:lnTo>
                  <a:lnTo>
                    <a:pt x="169" y="889"/>
                  </a:lnTo>
                  <a:lnTo>
                    <a:pt x="175" y="881"/>
                  </a:lnTo>
                  <a:lnTo>
                    <a:pt x="179" y="879"/>
                  </a:lnTo>
                  <a:lnTo>
                    <a:pt x="182" y="876"/>
                  </a:lnTo>
                  <a:lnTo>
                    <a:pt x="188" y="876"/>
                  </a:lnTo>
                  <a:lnTo>
                    <a:pt x="186" y="874"/>
                  </a:lnTo>
                  <a:lnTo>
                    <a:pt x="184" y="874"/>
                  </a:lnTo>
                  <a:lnTo>
                    <a:pt x="184" y="868"/>
                  </a:lnTo>
                  <a:lnTo>
                    <a:pt x="186" y="866"/>
                  </a:lnTo>
                  <a:lnTo>
                    <a:pt x="188" y="864"/>
                  </a:lnTo>
                  <a:lnTo>
                    <a:pt x="190" y="864"/>
                  </a:lnTo>
                  <a:lnTo>
                    <a:pt x="192" y="864"/>
                  </a:lnTo>
                  <a:lnTo>
                    <a:pt x="192" y="862"/>
                  </a:lnTo>
                  <a:lnTo>
                    <a:pt x="196" y="862"/>
                  </a:lnTo>
                  <a:lnTo>
                    <a:pt x="199" y="862"/>
                  </a:lnTo>
                  <a:lnTo>
                    <a:pt x="199" y="860"/>
                  </a:lnTo>
                  <a:lnTo>
                    <a:pt x="201" y="860"/>
                  </a:lnTo>
                  <a:lnTo>
                    <a:pt x="207" y="860"/>
                  </a:lnTo>
                  <a:lnTo>
                    <a:pt x="213" y="860"/>
                  </a:lnTo>
                  <a:lnTo>
                    <a:pt x="213" y="862"/>
                  </a:lnTo>
                  <a:lnTo>
                    <a:pt x="215" y="862"/>
                  </a:lnTo>
                  <a:lnTo>
                    <a:pt x="217" y="862"/>
                  </a:lnTo>
                  <a:lnTo>
                    <a:pt x="215" y="866"/>
                  </a:lnTo>
                  <a:lnTo>
                    <a:pt x="213" y="864"/>
                  </a:lnTo>
                  <a:lnTo>
                    <a:pt x="213" y="868"/>
                  </a:lnTo>
                  <a:lnTo>
                    <a:pt x="215" y="868"/>
                  </a:lnTo>
                  <a:lnTo>
                    <a:pt x="217" y="870"/>
                  </a:lnTo>
                  <a:lnTo>
                    <a:pt x="218" y="870"/>
                  </a:lnTo>
                  <a:lnTo>
                    <a:pt x="218" y="866"/>
                  </a:lnTo>
                  <a:lnTo>
                    <a:pt x="220" y="864"/>
                  </a:lnTo>
                  <a:lnTo>
                    <a:pt x="220" y="862"/>
                  </a:lnTo>
                  <a:lnTo>
                    <a:pt x="218" y="862"/>
                  </a:lnTo>
                  <a:lnTo>
                    <a:pt x="217" y="860"/>
                  </a:lnTo>
                  <a:lnTo>
                    <a:pt x="209" y="860"/>
                  </a:lnTo>
                  <a:lnTo>
                    <a:pt x="209" y="859"/>
                  </a:lnTo>
                  <a:lnTo>
                    <a:pt x="205" y="857"/>
                  </a:lnTo>
                  <a:lnTo>
                    <a:pt x="205" y="855"/>
                  </a:lnTo>
                  <a:lnTo>
                    <a:pt x="207" y="853"/>
                  </a:lnTo>
                  <a:lnTo>
                    <a:pt x="209" y="853"/>
                  </a:lnTo>
                  <a:lnTo>
                    <a:pt x="211" y="853"/>
                  </a:lnTo>
                  <a:lnTo>
                    <a:pt x="213" y="853"/>
                  </a:lnTo>
                  <a:lnTo>
                    <a:pt x="215" y="851"/>
                  </a:lnTo>
                  <a:lnTo>
                    <a:pt x="217" y="851"/>
                  </a:lnTo>
                  <a:lnTo>
                    <a:pt x="220" y="849"/>
                  </a:lnTo>
                  <a:lnTo>
                    <a:pt x="222" y="849"/>
                  </a:lnTo>
                  <a:lnTo>
                    <a:pt x="224" y="849"/>
                  </a:lnTo>
                  <a:lnTo>
                    <a:pt x="226" y="847"/>
                  </a:lnTo>
                  <a:lnTo>
                    <a:pt x="230" y="847"/>
                  </a:lnTo>
                  <a:lnTo>
                    <a:pt x="234" y="849"/>
                  </a:lnTo>
                  <a:lnTo>
                    <a:pt x="235" y="821"/>
                  </a:lnTo>
                  <a:lnTo>
                    <a:pt x="234" y="824"/>
                  </a:lnTo>
                  <a:lnTo>
                    <a:pt x="232" y="828"/>
                  </a:lnTo>
                  <a:lnTo>
                    <a:pt x="230" y="828"/>
                  </a:lnTo>
                  <a:lnTo>
                    <a:pt x="228" y="830"/>
                  </a:lnTo>
                  <a:lnTo>
                    <a:pt x="226" y="832"/>
                  </a:lnTo>
                  <a:lnTo>
                    <a:pt x="224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18" y="834"/>
                  </a:lnTo>
                  <a:lnTo>
                    <a:pt x="217" y="834"/>
                  </a:lnTo>
                  <a:lnTo>
                    <a:pt x="215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5" y="830"/>
                  </a:lnTo>
                  <a:lnTo>
                    <a:pt x="217" y="830"/>
                  </a:lnTo>
                  <a:lnTo>
                    <a:pt x="217" y="828"/>
                  </a:lnTo>
                  <a:lnTo>
                    <a:pt x="213" y="828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3" y="836"/>
                  </a:lnTo>
                  <a:lnTo>
                    <a:pt x="207" y="836"/>
                  </a:lnTo>
                  <a:lnTo>
                    <a:pt x="205" y="834"/>
                  </a:lnTo>
                  <a:lnTo>
                    <a:pt x="203" y="832"/>
                  </a:lnTo>
                  <a:lnTo>
                    <a:pt x="203" y="828"/>
                  </a:lnTo>
                  <a:lnTo>
                    <a:pt x="209" y="823"/>
                  </a:lnTo>
                  <a:lnTo>
                    <a:pt x="211" y="819"/>
                  </a:lnTo>
                  <a:lnTo>
                    <a:pt x="211" y="817"/>
                  </a:lnTo>
                  <a:lnTo>
                    <a:pt x="213" y="815"/>
                  </a:lnTo>
                  <a:lnTo>
                    <a:pt x="207" y="809"/>
                  </a:lnTo>
                  <a:lnTo>
                    <a:pt x="207" y="815"/>
                  </a:lnTo>
                  <a:lnTo>
                    <a:pt x="205" y="817"/>
                  </a:lnTo>
                  <a:lnTo>
                    <a:pt x="203" y="821"/>
                  </a:lnTo>
                  <a:lnTo>
                    <a:pt x="201" y="823"/>
                  </a:lnTo>
                  <a:lnTo>
                    <a:pt x="196" y="830"/>
                  </a:lnTo>
                  <a:lnTo>
                    <a:pt x="194" y="832"/>
                  </a:lnTo>
                  <a:lnTo>
                    <a:pt x="192" y="836"/>
                  </a:lnTo>
                  <a:lnTo>
                    <a:pt x="190" y="840"/>
                  </a:lnTo>
                  <a:lnTo>
                    <a:pt x="190" y="842"/>
                  </a:lnTo>
                  <a:lnTo>
                    <a:pt x="188" y="843"/>
                  </a:lnTo>
                  <a:lnTo>
                    <a:pt x="184" y="847"/>
                  </a:lnTo>
                  <a:lnTo>
                    <a:pt x="182" y="847"/>
                  </a:lnTo>
                  <a:lnTo>
                    <a:pt x="179" y="851"/>
                  </a:lnTo>
                  <a:lnTo>
                    <a:pt x="175" y="851"/>
                  </a:lnTo>
                  <a:lnTo>
                    <a:pt x="173" y="855"/>
                  </a:lnTo>
                  <a:lnTo>
                    <a:pt x="171" y="855"/>
                  </a:lnTo>
                  <a:lnTo>
                    <a:pt x="169" y="857"/>
                  </a:lnTo>
                  <a:lnTo>
                    <a:pt x="167" y="857"/>
                  </a:lnTo>
                  <a:lnTo>
                    <a:pt x="162" y="857"/>
                  </a:lnTo>
                  <a:lnTo>
                    <a:pt x="160" y="857"/>
                  </a:lnTo>
                  <a:lnTo>
                    <a:pt x="158" y="857"/>
                  </a:lnTo>
                  <a:lnTo>
                    <a:pt x="156" y="859"/>
                  </a:lnTo>
                  <a:lnTo>
                    <a:pt x="154" y="859"/>
                  </a:lnTo>
                  <a:lnTo>
                    <a:pt x="152" y="859"/>
                  </a:lnTo>
                  <a:lnTo>
                    <a:pt x="152" y="860"/>
                  </a:lnTo>
                  <a:lnTo>
                    <a:pt x="146" y="859"/>
                  </a:lnTo>
                  <a:lnTo>
                    <a:pt x="144" y="862"/>
                  </a:lnTo>
                  <a:lnTo>
                    <a:pt x="141" y="864"/>
                  </a:lnTo>
                  <a:lnTo>
                    <a:pt x="137" y="864"/>
                  </a:lnTo>
                  <a:lnTo>
                    <a:pt x="135" y="866"/>
                  </a:lnTo>
                  <a:lnTo>
                    <a:pt x="133" y="866"/>
                  </a:lnTo>
                  <a:lnTo>
                    <a:pt x="133" y="868"/>
                  </a:lnTo>
                  <a:lnTo>
                    <a:pt x="131" y="868"/>
                  </a:lnTo>
                  <a:lnTo>
                    <a:pt x="129" y="866"/>
                  </a:lnTo>
                  <a:lnTo>
                    <a:pt x="129" y="864"/>
                  </a:lnTo>
                  <a:lnTo>
                    <a:pt x="127" y="864"/>
                  </a:lnTo>
                  <a:lnTo>
                    <a:pt x="127" y="866"/>
                  </a:lnTo>
                  <a:lnTo>
                    <a:pt x="126" y="866"/>
                  </a:lnTo>
                  <a:lnTo>
                    <a:pt x="124" y="864"/>
                  </a:lnTo>
                  <a:lnTo>
                    <a:pt x="124" y="860"/>
                  </a:lnTo>
                  <a:lnTo>
                    <a:pt x="122" y="860"/>
                  </a:lnTo>
                  <a:lnTo>
                    <a:pt x="122" y="857"/>
                  </a:lnTo>
                  <a:lnTo>
                    <a:pt x="120" y="855"/>
                  </a:lnTo>
                  <a:lnTo>
                    <a:pt x="120" y="857"/>
                  </a:lnTo>
                  <a:lnTo>
                    <a:pt x="122" y="862"/>
                  </a:lnTo>
                  <a:lnTo>
                    <a:pt x="124" y="866"/>
                  </a:lnTo>
                  <a:lnTo>
                    <a:pt x="124" y="868"/>
                  </a:lnTo>
                  <a:lnTo>
                    <a:pt x="126" y="870"/>
                  </a:lnTo>
                  <a:lnTo>
                    <a:pt x="126" y="876"/>
                  </a:lnTo>
                  <a:lnTo>
                    <a:pt x="124" y="876"/>
                  </a:lnTo>
                  <a:lnTo>
                    <a:pt x="122" y="878"/>
                  </a:lnTo>
                  <a:lnTo>
                    <a:pt x="120" y="878"/>
                  </a:lnTo>
                  <a:lnTo>
                    <a:pt x="118" y="878"/>
                  </a:lnTo>
                  <a:lnTo>
                    <a:pt x="116" y="879"/>
                  </a:lnTo>
                  <a:lnTo>
                    <a:pt x="110" y="883"/>
                  </a:lnTo>
                  <a:lnTo>
                    <a:pt x="110" y="885"/>
                  </a:lnTo>
                  <a:lnTo>
                    <a:pt x="108" y="887"/>
                  </a:lnTo>
                  <a:lnTo>
                    <a:pt x="107" y="887"/>
                  </a:lnTo>
                  <a:lnTo>
                    <a:pt x="107" y="885"/>
                  </a:lnTo>
                  <a:lnTo>
                    <a:pt x="105" y="885"/>
                  </a:lnTo>
                  <a:lnTo>
                    <a:pt x="105" y="881"/>
                  </a:lnTo>
                  <a:lnTo>
                    <a:pt x="107" y="881"/>
                  </a:lnTo>
                  <a:lnTo>
                    <a:pt x="107" y="879"/>
                  </a:lnTo>
                  <a:lnTo>
                    <a:pt x="103" y="883"/>
                  </a:lnTo>
                  <a:lnTo>
                    <a:pt x="101" y="883"/>
                  </a:lnTo>
                  <a:lnTo>
                    <a:pt x="99" y="881"/>
                  </a:lnTo>
                  <a:lnTo>
                    <a:pt x="97" y="881"/>
                  </a:lnTo>
                  <a:lnTo>
                    <a:pt x="99" y="885"/>
                  </a:lnTo>
                  <a:lnTo>
                    <a:pt x="99" y="889"/>
                  </a:lnTo>
                  <a:lnTo>
                    <a:pt x="99" y="897"/>
                  </a:lnTo>
                  <a:lnTo>
                    <a:pt x="97" y="898"/>
                  </a:lnTo>
                  <a:lnTo>
                    <a:pt x="95" y="898"/>
                  </a:lnTo>
                  <a:lnTo>
                    <a:pt x="93" y="900"/>
                  </a:lnTo>
                  <a:lnTo>
                    <a:pt x="91" y="902"/>
                  </a:lnTo>
                  <a:lnTo>
                    <a:pt x="89" y="904"/>
                  </a:lnTo>
                  <a:lnTo>
                    <a:pt x="91" y="906"/>
                  </a:lnTo>
                  <a:lnTo>
                    <a:pt x="93" y="902"/>
                  </a:lnTo>
                  <a:lnTo>
                    <a:pt x="95" y="900"/>
                  </a:lnTo>
                  <a:lnTo>
                    <a:pt x="99" y="898"/>
                  </a:lnTo>
                  <a:lnTo>
                    <a:pt x="99" y="900"/>
                  </a:lnTo>
                  <a:lnTo>
                    <a:pt x="95" y="904"/>
                  </a:lnTo>
                  <a:lnTo>
                    <a:pt x="95" y="906"/>
                  </a:lnTo>
                  <a:lnTo>
                    <a:pt x="93" y="908"/>
                  </a:lnTo>
                  <a:lnTo>
                    <a:pt x="91" y="908"/>
                  </a:lnTo>
                  <a:lnTo>
                    <a:pt x="89" y="908"/>
                  </a:lnTo>
                  <a:lnTo>
                    <a:pt x="88" y="910"/>
                  </a:lnTo>
                  <a:lnTo>
                    <a:pt x="86" y="910"/>
                  </a:lnTo>
                  <a:lnTo>
                    <a:pt x="86" y="908"/>
                  </a:lnTo>
                  <a:lnTo>
                    <a:pt x="82" y="906"/>
                  </a:lnTo>
                  <a:lnTo>
                    <a:pt x="78" y="900"/>
                  </a:lnTo>
                  <a:lnTo>
                    <a:pt x="78" y="895"/>
                  </a:lnTo>
                  <a:lnTo>
                    <a:pt x="74" y="889"/>
                  </a:lnTo>
                  <a:lnTo>
                    <a:pt x="71" y="885"/>
                  </a:lnTo>
                  <a:lnTo>
                    <a:pt x="67" y="883"/>
                  </a:lnTo>
                  <a:lnTo>
                    <a:pt x="65" y="883"/>
                  </a:lnTo>
                  <a:lnTo>
                    <a:pt x="61" y="879"/>
                  </a:lnTo>
                  <a:lnTo>
                    <a:pt x="59" y="874"/>
                  </a:lnTo>
                  <a:lnTo>
                    <a:pt x="55" y="872"/>
                  </a:lnTo>
                  <a:lnTo>
                    <a:pt x="53" y="868"/>
                  </a:lnTo>
                  <a:lnTo>
                    <a:pt x="53" y="866"/>
                  </a:lnTo>
                  <a:lnTo>
                    <a:pt x="52" y="866"/>
                  </a:lnTo>
                  <a:lnTo>
                    <a:pt x="53" y="860"/>
                  </a:lnTo>
                  <a:lnTo>
                    <a:pt x="50" y="857"/>
                  </a:lnTo>
                  <a:lnTo>
                    <a:pt x="50" y="855"/>
                  </a:lnTo>
                  <a:lnTo>
                    <a:pt x="53" y="855"/>
                  </a:lnTo>
                  <a:lnTo>
                    <a:pt x="53" y="853"/>
                  </a:lnTo>
                  <a:lnTo>
                    <a:pt x="52" y="849"/>
                  </a:lnTo>
                  <a:lnTo>
                    <a:pt x="52" y="847"/>
                  </a:lnTo>
                  <a:lnTo>
                    <a:pt x="52" y="845"/>
                  </a:lnTo>
                  <a:lnTo>
                    <a:pt x="50" y="845"/>
                  </a:lnTo>
                  <a:lnTo>
                    <a:pt x="50" y="842"/>
                  </a:lnTo>
                  <a:lnTo>
                    <a:pt x="50" y="838"/>
                  </a:lnTo>
                  <a:lnTo>
                    <a:pt x="52" y="838"/>
                  </a:lnTo>
                  <a:lnTo>
                    <a:pt x="53" y="836"/>
                  </a:lnTo>
                  <a:lnTo>
                    <a:pt x="55" y="836"/>
                  </a:lnTo>
                  <a:lnTo>
                    <a:pt x="55" y="842"/>
                  </a:lnTo>
                  <a:lnTo>
                    <a:pt x="53" y="842"/>
                  </a:lnTo>
                  <a:lnTo>
                    <a:pt x="53" y="843"/>
                  </a:lnTo>
                  <a:lnTo>
                    <a:pt x="55" y="842"/>
                  </a:lnTo>
                  <a:lnTo>
                    <a:pt x="57" y="840"/>
                  </a:lnTo>
                  <a:lnTo>
                    <a:pt x="57" y="832"/>
                  </a:lnTo>
                  <a:lnTo>
                    <a:pt x="55" y="830"/>
                  </a:lnTo>
                  <a:lnTo>
                    <a:pt x="59" y="830"/>
                  </a:lnTo>
                  <a:lnTo>
                    <a:pt x="59" y="832"/>
                  </a:lnTo>
                  <a:lnTo>
                    <a:pt x="61" y="832"/>
                  </a:lnTo>
                  <a:lnTo>
                    <a:pt x="61" y="830"/>
                  </a:lnTo>
                  <a:lnTo>
                    <a:pt x="59" y="830"/>
                  </a:lnTo>
                  <a:lnTo>
                    <a:pt x="55" y="826"/>
                  </a:lnTo>
                  <a:lnTo>
                    <a:pt x="52" y="826"/>
                  </a:lnTo>
                  <a:lnTo>
                    <a:pt x="50" y="823"/>
                  </a:lnTo>
                  <a:lnTo>
                    <a:pt x="50" y="819"/>
                  </a:lnTo>
                  <a:lnTo>
                    <a:pt x="52" y="817"/>
                  </a:lnTo>
                  <a:lnTo>
                    <a:pt x="52" y="815"/>
                  </a:lnTo>
                  <a:lnTo>
                    <a:pt x="52" y="807"/>
                  </a:lnTo>
                  <a:lnTo>
                    <a:pt x="50" y="805"/>
                  </a:lnTo>
                  <a:lnTo>
                    <a:pt x="50" y="804"/>
                  </a:lnTo>
                  <a:lnTo>
                    <a:pt x="50" y="802"/>
                  </a:lnTo>
                  <a:lnTo>
                    <a:pt x="50" y="800"/>
                  </a:lnTo>
                  <a:lnTo>
                    <a:pt x="53" y="798"/>
                  </a:lnTo>
                  <a:lnTo>
                    <a:pt x="65" y="796"/>
                  </a:lnTo>
                  <a:lnTo>
                    <a:pt x="59" y="796"/>
                  </a:lnTo>
                  <a:lnTo>
                    <a:pt x="50" y="796"/>
                  </a:lnTo>
                  <a:lnTo>
                    <a:pt x="48" y="794"/>
                  </a:lnTo>
                  <a:lnTo>
                    <a:pt x="44" y="794"/>
                  </a:lnTo>
                  <a:lnTo>
                    <a:pt x="42" y="794"/>
                  </a:lnTo>
                  <a:lnTo>
                    <a:pt x="46" y="788"/>
                  </a:lnTo>
                  <a:lnTo>
                    <a:pt x="46" y="787"/>
                  </a:lnTo>
                  <a:lnTo>
                    <a:pt x="50" y="783"/>
                  </a:lnTo>
                  <a:lnTo>
                    <a:pt x="50" y="781"/>
                  </a:lnTo>
                  <a:lnTo>
                    <a:pt x="48" y="779"/>
                  </a:lnTo>
                  <a:lnTo>
                    <a:pt x="48" y="769"/>
                  </a:lnTo>
                  <a:lnTo>
                    <a:pt x="46" y="768"/>
                  </a:lnTo>
                  <a:lnTo>
                    <a:pt x="44" y="764"/>
                  </a:lnTo>
                  <a:lnTo>
                    <a:pt x="44" y="760"/>
                  </a:lnTo>
                  <a:lnTo>
                    <a:pt x="44" y="758"/>
                  </a:lnTo>
                  <a:lnTo>
                    <a:pt x="53" y="749"/>
                  </a:lnTo>
                  <a:lnTo>
                    <a:pt x="53" y="747"/>
                  </a:lnTo>
                  <a:lnTo>
                    <a:pt x="57" y="743"/>
                  </a:lnTo>
                  <a:lnTo>
                    <a:pt x="59" y="741"/>
                  </a:lnTo>
                  <a:lnTo>
                    <a:pt x="61" y="739"/>
                  </a:lnTo>
                  <a:lnTo>
                    <a:pt x="63" y="735"/>
                  </a:lnTo>
                  <a:lnTo>
                    <a:pt x="63" y="737"/>
                  </a:lnTo>
                  <a:lnTo>
                    <a:pt x="67" y="739"/>
                  </a:lnTo>
                  <a:lnTo>
                    <a:pt x="67" y="733"/>
                  </a:lnTo>
                  <a:lnTo>
                    <a:pt x="69" y="732"/>
                  </a:lnTo>
                  <a:lnTo>
                    <a:pt x="69" y="730"/>
                  </a:lnTo>
                  <a:lnTo>
                    <a:pt x="78" y="720"/>
                  </a:lnTo>
                  <a:lnTo>
                    <a:pt x="76" y="718"/>
                  </a:lnTo>
                  <a:lnTo>
                    <a:pt x="80" y="716"/>
                  </a:lnTo>
                  <a:lnTo>
                    <a:pt x="84" y="714"/>
                  </a:lnTo>
                  <a:lnTo>
                    <a:pt x="86" y="714"/>
                  </a:lnTo>
                  <a:lnTo>
                    <a:pt x="88" y="716"/>
                  </a:lnTo>
                  <a:lnTo>
                    <a:pt x="91" y="718"/>
                  </a:lnTo>
                  <a:lnTo>
                    <a:pt x="93" y="718"/>
                  </a:lnTo>
                  <a:lnTo>
                    <a:pt x="97" y="714"/>
                  </a:lnTo>
                  <a:lnTo>
                    <a:pt x="99" y="709"/>
                  </a:lnTo>
                  <a:lnTo>
                    <a:pt x="95" y="707"/>
                  </a:lnTo>
                  <a:lnTo>
                    <a:pt x="97" y="705"/>
                  </a:lnTo>
                  <a:lnTo>
                    <a:pt x="95" y="705"/>
                  </a:lnTo>
                  <a:lnTo>
                    <a:pt x="93" y="705"/>
                  </a:lnTo>
                  <a:lnTo>
                    <a:pt x="82" y="705"/>
                  </a:lnTo>
                  <a:lnTo>
                    <a:pt x="76" y="709"/>
                  </a:lnTo>
                  <a:lnTo>
                    <a:pt x="74" y="711"/>
                  </a:lnTo>
                  <a:lnTo>
                    <a:pt x="72" y="711"/>
                  </a:lnTo>
                  <a:lnTo>
                    <a:pt x="69" y="711"/>
                  </a:lnTo>
                  <a:lnTo>
                    <a:pt x="67" y="713"/>
                  </a:lnTo>
                  <a:lnTo>
                    <a:pt x="65" y="713"/>
                  </a:lnTo>
                  <a:lnTo>
                    <a:pt x="63" y="711"/>
                  </a:lnTo>
                  <a:lnTo>
                    <a:pt x="61" y="709"/>
                  </a:lnTo>
                  <a:lnTo>
                    <a:pt x="61" y="707"/>
                  </a:lnTo>
                  <a:lnTo>
                    <a:pt x="63" y="705"/>
                  </a:lnTo>
                  <a:lnTo>
                    <a:pt x="65" y="703"/>
                  </a:lnTo>
                  <a:lnTo>
                    <a:pt x="67" y="703"/>
                  </a:lnTo>
                  <a:lnTo>
                    <a:pt x="71" y="699"/>
                  </a:lnTo>
                  <a:lnTo>
                    <a:pt x="74" y="697"/>
                  </a:lnTo>
                  <a:lnTo>
                    <a:pt x="76" y="695"/>
                  </a:lnTo>
                  <a:lnTo>
                    <a:pt x="78" y="694"/>
                  </a:lnTo>
                  <a:lnTo>
                    <a:pt x="84" y="692"/>
                  </a:lnTo>
                  <a:lnTo>
                    <a:pt x="88" y="688"/>
                  </a:lnTo>
                  <a:lnTo>
                    <a:pt x="89" y="684"/>
                  </a:lnTo>
                  <a:lnTo>
                    <a:pt x="89" y="682"/>
                  </a:lnTo>
                  <a:lnTo>
                    <a:pt x="88" y="682"/>
                  </a:lnTo>
                  <a:lnTo>
                    <a:pt x="86" y="686"/>
                  </a:lnTo>
                  <a:lnTo>
                    <a:pt x="82" y="688"/>
                  </a:lnTo>
                  <a:lnTo>
                    <a:pt x="80" y="688"/>
                  </a:lnTo>
                  <a:lnTo>
                    <a:pt x="78" y="690"/>
                  </a:lnTo>
                  <a:lnTo>
                    <a:pt x="74" y="692"/>
                  </a:lnTo>
                  <a:lnTo>
                    <a:pt x="72" y="694"/>
                  </a:lnTo>
                  <a:lnTo>
                    <a:pt x="71" y="694"/>
                  </a:lnTo>
                  <a:lnTo>
                    <a:pt x="71" y="692"/>
                  </a:lnTo>
                  <a:lnTo>
                    <a:pt x="69" y="692"/>
                  </a:lnTo>
                  <a:lnTo>
                    <a:pt x="67" y="694"/>
                  </a:lnTo>
                  <a:lnTo>
                    <a:pt x="67" y="695"/>
                  </a:lnTo>
                  <a:lnTo>
                    <a:pt x="67" y="697"/>
                  </a:lnTo>
                  <a:lnTo>
                    <a:pt x="65" y="699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7" y="703"/>
                  </a:lnTo>
                  <a:lnTo>
                    <a:pt x="59" y="705"/>
                  </a:lnTo>
                  <a:lnTo>
                    <a:pt x="59" y="720"/>
                  </a:lnTo>
                  <a:lnTo>
                    <a:pt x="61" y="720"/>
                  </a:lnTo>
                  <a:lnTo>
                    <a:pt x="61" y="722"/>
                  </a:lnTo>
                  <a:lnTo>
                    <a:pt x="61" y="724"/>
                  </a:lnTo>
                  <a:lnTo>
                    <a:pt x="55" y="728"/>
                  </a:lnTo>
                  <a:lnTo>
                    <a:pt x="53" y="730"/>
                  </a:lnTo>
                  <a:lnTo>
                    <a:pt x="48" y="735"/>
                  </a:lnTo>
                  <a:lnTo>
                    <a:pt x="44" y="735"/>
                  </a:lnTo>
                  <a:lnTo>
                    <a:pt x="42" y="735"/>
                  </a:lnTo>
                  <a:lnTo>
                    <a:pt x="38" y="737"/>
                  </a:lnTo>
                  <a:lnTo>
                    <a:pt x="36" y="737"/>
                  </a:lnTo>
                  <a:lnTo>
                    <a:pt x="34" y="739"/>
                  </a:lnTo>
                  <a:lnTo>
                    <a:pt x="34" y="743"/>
                  </a:lnTo>
                  <a:lnTo>
                    <a:pt x="33" y="745"/>
                  </a:lnTo>
                  <a:lnTo>
                    <a:pt x="31" y="749"/>
                  </a:lnTo>
                  <a:lnTo>
                    <a:pt x="31" y="750"/>
                  </a:lnTo>
                  <a:lnTo>
                    <a:pt x="29" y="754"/>
                  </a:lnTo>
                  <a:lnTo>
                    <a:pt x="29" y="762"/>
                  </a:lnTo>
                  <a:lnTo>
                    <a:pt x="29" y="766"/>
                  </a:lnTo>
                  <a:lnTo>
                    <a:pt x="29" y="773"/>
                  </a:lnTo>
                  <a:lnTo>
                    <a:pt x="29" y="785"/>
                  </a:lnTo>
                  <a:lnTo>
                    <a:pt x="27" y="792"/>
                  </a:lnTo>
                  <a:lnTo>
                    <a:pt x="27" y="796"/>
                  </a:lnTo>
                  <a:lnTo>
                    <a:pt x="27" y="798"/>
                  </a:lnTo>
                  <a:lnTo>
                    <a:pt x="27" y="800"/>
                  </a:lnTo>
                  <a:lnTo>
                    <a:pt x="29" y="804"/>
                  </a:lnTo>
                  <a:lnTo>
                    <a:pt x="31" y="804"/>
                  </a:lnTo>
                  <a:lnTo>
                    <a:pt x="31" y="807"/>
                  </a:lnTo>
                  <a:lnTo>
                    <a:pt x="31" y="809"/>
                  </a:lnTo>
                  <a:lnTo>
                    <a:pt x="31" y="813"/>
                  </a:lnTo>
                  <a:lnTo>
                    <a:pt x="33" y="813"/>
                  </a:lnTo>
                  <a:lnTo>
                    <a:pt x="33" y="826"/>
                  </a:lnTo>
                  <a:lnTo>
                    <a:pt x="31" y="826"/>
                  </a:lnTo>
                  <a:lnTo>
                    <a:pt x="33" y="828"/>
                  </a:lnTo>
                  <a:lnTo>
                    <a:pt x="33" y="830"/>
                  </a:lnTo>
                  <a:lnTo>
                    <a:pt x="33" y="832"/>
                  </a:lnTo>
                  <a:lnTo>
                    <a:pt x="31" y="836"/>
                  </a:lnTo>
                  <a:lnTo>
                    <a:pt x="31" y="838"/>
                  </a:lnTo>
                  <a:lnTo>
                    <a:pt x="31" y="840"/>
                  </a:lnTo>
                  <a:lnTo>
                    <a:pt x="31" y="847"/>
                  </a:lnTo>
                  <a:lnTo>
                    <a:pt x="33" y="847"/>
                  </a:lnTo>
                  <a:lnTo>
                    <a:pt x="33" y="857"/>
                  </a:lnTo>
                  <a:lnTo>
                    <a:pt x="31" y="859"/>
                  </a:lnTo>
                  <a:lnTo>
                    <a:pt x="29" y="859"/>
                  </a:lnTo>
                  <a:lnTo>
                    <a:pt x="29" y="847"/>
                  </a:lnTo>
                  <a:lnTo>
                    <a:pt x="27" y="845"/>
                  </a:lnTo>
                  <a:lnTo>
                    <a:pt x="27" y="842"/>
                  </a:lnTo>
                  <a:lnTo>
                    <a:pt x="25" y="830"/>
                  </a:lnTo>
                  <a:lnTo>
                    <a:pt x="25" y="823"/>
                  </a:lnTo>
                  <a:lnTo>
                    <a:pt x="25" y="813"/>
                  </a:lnTo>
                  <a:lnTo>
                    <a:pt x="25" y="807"/>
                  </a:lnTo>
                  <a:lnTo>
                    <a:pt x="23" y="805"/>
                  </a:lnTo>
                  <a:lnTo>
                    <a:pt x="23" y="787"/>
                  </a:lnTo>
                  <a:lnTo>
                    <a:pt x="23" y="775"/>
                  </a:lnTo>
                  <a:lnTo>
                    <a:pt x="23" y="768"/>
                  </a:lnTo>
                  <a:lnTo>
                    <a:pt x="21" y="768"/>
                  </a:lnTo>
                  <a:lnTo>
                    <a:pt x="23" y="766"/>
                  </a:lnTo>
                  <a:lnTo>
                    <a:pt x="23" y="762"/>
                  </a:lnTo>
                  <a:lnTo>
                    <a:pt x="23" y="760"/>
                  </a:lnTo>
                  <a:lnTo>
                    <a:pt x="23" y="756"/>
                  </a:lnTo>
                  <a:lnTo>
                    <a:pt x="23" y="754"/>
                  </a:lnTo>
                  <a:lnTo>
                    <a:pt x="23" y="749"/>
                  </a:lnTo>
                  <a:lnTo>
                    <a:pt x="23" y="747"/>
                  </a:lnTo>
                  <a:lnTo>
                    <a:pt x="23" y="743"/>
                  </a:lnTo>
                  <a:lnTo>
                    <a:pt x="21" y="741"/>
                  </a:lnTo>
                  <a:lnTo>
                    <a:pt x="21" y="739"/>
                  </a:lnTo>
                  <a:lnTo>
                    <a:pt x="23" y="739"/>
                  </a:lnTo>
                  <a:lnTo>
                    <a:pt x="23" y="732"/>
                  </a:lnTo>
                  <a:lnTo>
                    <a:pt x="21" y="732"/>
                  </a:lnTo>
                  <a:lnTo>
                    <a:pt x="21" y="728"/>
                  </a:lnTo>
                  <a:lnTo>
                    <a:pt x="21" y="720"/>
                  </a:lnTo>
                  <a:lnTo>
                    <a:pt x="21" y="716"/>
                  </a:lnTo>
                  <a:lnTo>
                    <a:pt x="19" y="714"/>
                  </a:lnTo>
                  <a:lnTo>
                    <a:pt x="17" y="713"/>
                  </a:lnTo>
                  <a:lnTo>
                    <a:pt x="19" y="705"/>
                  </a:lnTo>
                  <a:lnTo>
                    <a:pt x="17" y="703"/>
                  </a:lnTo>
                  <a:lnTo>
                    <a:pt x="17" y="701"/>
                  </a:lnTo>
                  <a:lnTo>
                    <a:pt x="17" y="694"/>
                  </a:lnTo>
                  <a:lnTo>
                    <a:pt x="17" y="688"/>
                  </a:lnTo>
                  <a:lnTo>
                    <a:pt x="17" y="682"/>
                  </a:lnTo>
                  <a:lnTo>
                    <a:pt x="16" y="682"/>
                  </a:lnTo>
                  <a:lnTo>
                    <a:pt x="16" y="678"/>
                  </a:lnTo>
                  <a:lnTo>
                    <a:pt x="16" y="675"/>
                  </a:lnTo>
                  <a:lnTo>
                    <a:pt x="16" y="673"/>
                  </a:lnTo>
                  <a:lnTo>
                    <a:pt x="14" y="671"/>
                  </a:lnTo>
                  <a:lnTo>
                    <a:pt x="14" y="667"/>
                  </a:lnTo>
                  <a:lnTo>
                    <a:pt x="12" y="661"/>
                  </a:lnTo>
                  <a:lnTo>
                    <a:pt x="10" y="659"/>
                  </a:lnTo>
                  <a:lnTo>
                    <a:pt x="10" y="658"/>
                  </a:lnTo>
                  <a:lnTo>
                    <a:pt x="8" y="658"/>
                  </a:lnTo>
                  <a:lnTo>
                    <a:pt x="8" y="648"/>
                  </a:lnTo>
                  <a:lnTo>
                    <a:pt x="8" y="646"/>
                  </a:lnTo>
                  <a:lnTo>
                    <a:pt x="8" y="644"/>
                  </a:lnTo>
                  <a:lnTo>
                    <a:pt x="6" y="639"/>
                  </a:lnTo>
                  <a:lnTo>
                    <a:pt x="2" y="633"/>
                  </a:lnTo>
                  <a:lnTo>
                    <a:pt x="2" y="631"/>
                  </a:lnTo>
                  <a:lnTo>
                    <a:pt x="2" y="629"/>
                  </a:lnTo>
                  <a:lnTo>
                    <a:pt x="2" y="627"/>
                  </a:lnTo>
                  <a:lnTo>
                    <a:pt x="0" y="627"/>
                  </a:lnTo>
                  <a:lnTo>
                    <a:pt x="0" y="625"/>
                  </a:lnTo>
                  <a:lnTo>
                    <a:pt x="0" y="623"/>
                  </a:lnTo>
                  <a:lnTo>
                    <a:pt x="16" y="612"/>
                  </a:lnTo>
                  <a:lnTo>
                    <a:pt x="31" y="604"/>
                  </a:lnTo>
                  <a:lnTo>
                    <a:pt x="31" y="601"/>
                  </a:lnTo>
                  <a:lnTo>
                    <a:pt x="29" y="593"/>
                  </a:lnTo>
                  <a:lnTo>
                    <a:pt x="31" y="584"/>
                  </a:lnTo>
                  <a:lnTo>
                    <a:pt x="33" y="578"/>
                  </a:lnTo>
                  <a:lnTo>
                    <a:pt x="38" y="574"/>
                  </a:lnTo>
                  <a:lnTo>
                    <a:pt x="55" y="567"/>
                  </a:lnTo>
                  <a:lnTo>
                    <a:pt x="55" y="553"/>
                  </a:lnTo>
                  <a:lnTo>
                    <a:pt x="53" y="551"/>
                  </a:lnTo>
                  <a:lnTo>
                    <a:pt x="48" y="548"/>
                  </a:lnTo>
                  <a:lnTo>
                    <a:pt x="44" y="542"/>
                  </a:lnTo>
                  <a:lnTo>
                    <a:pt x="33" y="521"/>
                  </a:lnTo>
                  <a:lnTo>
                    <a:pt x="33" y="515"/>
                  </a:lnTo>
                  <a:lnTo>
                    <a:pt x="55" y="496"/>
                  </a:lnTo>
                  <a:lnTo>
                    <a:pt x="78" y="411"/>
                  </a:lnTo>
                  <a:lnTo>
                    <a:pt x="84" y="388"/>
                  </a:lnTo>
                  <a:lnTo>
                    <a:pt x="105" y="371"/>
                  </a:lnTo>
                  <a:lnTo>
                    <a:pt x="133" y="367"/>
                  </a:lnTo>
                  <a:lnTo>
                    <a:pt x="146" y="352"/>
                  </a:lnTo>
                  <a:lnTo>
                    <a:pt x="152" y="343"/>
                  </a:lnTo>
                  <a:lnTo>
                    <a:pt x="169" y="347"/>
                  </a:lnTo>
                  <a:lnTo>
                    <a:pt x="211" y="312"/>
                  </a:lnTo>
                  <a:lnTo>
                    <a:pt x="217" y="292"/>
                  </a:lnTo>
                  <a:lnTo>
                    <a:pt x="218" y="286"/>
                  </a:lnTo>
                  <a:lnTo>
                    <a:pt x="228" y="252"/>
                  </a:lnTo>
                  <a:lnTo>
                    <a:pt x="237" y="220"/>
                  </a:lnTo>
                  <a:lnTo>
                    <a:pt x="256" y="229"/>
                  </a:lnTo>
                  <a:lnTo>
                    <a:pt x="264" y="233"/>
                  </a:lnTo>
                  <a:lnTo>
                    <a:pt x="272" y="227"/>
                  </a:lnTo>
                  <a:lnTo>
                    <a:pt x="281" y="223"/>
                  </a:lnTo>
                  <a:lnTo>
                    <a:pt x="308" y="221"/>
                  </a:lnTo>
                  <a:lnTo>
                    <a:pt x="323" y="221"/>
                  </a:lnTo>
                  <a:lnTo>
                    <a:pt x="338" y="223"/>
                  </a:lnTo>
                  <a:lnTo>
                    <a:pt x="349" y="225"/>
                  </a:lnTo>
                  <a:lnTo>
                    <a:pt x="353" y="225"/>
                  </a:lnTo>
                  <a:lnTo>
                    <a:pt x="357" y="225"/>
                  </a:lnTo>
                  <a:lnTo>
                    <a:pt x="361" y="223"/>
                  </a:lnTo>
                  <a:lnTo>
                    <a:pt x="364" y="221"/>
                  </a:lnTo>
                  <a:lnTo>
                    <a:pt x="368" y="223"/>
                  </a:lnTo>
                  <a:lnTo>
                    <a:pt x="387" y="242"/>
                  </a:lnTo>
                  <a:lnTo>
                    <a:pt x="395" y="248"/>
                  </a:lnTo>
                  <a:lnTo>
                    <a:pt x="446" y="238"/>
                  </a:lnTo>
                  <a:lnTo>
                    <a:pt x="450" y="238"/>
                  </a:lnTo>
                  <a:lnTo>
                    <a:pt x="461" y="237"/>
                  </a:lnTo>
                  <a:lnTo>
                    <a:pt x="472" y="240"/>
                  </a:lnTo>
                  <a:lnTo>
                    <a:pt x="488" y="244"/>
                  </a:lnTo>
                  <a:lnTo>
                    <a:pt x="510" y="250"/>
                  </a:lnTo>
                  <a:lnTo>
                    <a:pt x="518" y="254"/>
                  </a:lnTo>
                  <a:lnTo>
                    <a:pt x="531" y="261"/>
                  </a:lnTo>
                  <a:lnTo>
                    <a:pt x="539" y="267"/>
                  </a:lnTo>
                  <a:lnTo>
                    <a:pt x="548" y="273"/>
                  </a:lnTo>
                  <a:lnTo>
                    <a:pt x="564" y="275"/>
                  </a:lnTo>
                  <a:lnTo>
                    <a:pt x="594" y="276"/>
                  </a:lnTo>
                  <a:lnTo>
                    <a:pt x="603" y="276"/>
                  </a:lnTo>
                  <a:lnTo>
                    <a:pt x="613" y="280"/>
                  </a:lnTo>
                  <a:lnTo>
                    <a:pt x="618" y="282"/>
                  </a:lnTo>
                  <a:lnTo>
                    <a:pt x="632" y="288"/>
                  </a:lnTo>
                  <a:lnTo>
                    <a:pt x="641" y="293"/>
                  </a:lnTo>
                  <a:lnTo>
                    <a:pt x="651" y="293"/>
                  </a:lnTo>
                  <a:lnTo>
                    <a:pt x="694" y="286"/>
                  </a:lnTo>
                  <a:lnTo>
                    <a:pt x="715" y="284"/>
                  </a:lnTo>
                  <a:lnTo>
                    <a:pt x="744" y="275"/>
                  </a:lnTo>
                  <a:lnTo>
                    <a:pt x="757" y="271"/>
                  </a:lnTo>
                  <a:lnTo>
                    <a:pt x="763" y="271"/>
                  </a:lnTo>
                  <a:lnTo>
                    <a:pt x="778" y="265"/>
                  </a:lnTo>
                  <a:lnTo>
                    <a:pt x="793" y="259"/>
                  </a:lnTo>
                  <a:lnTo>
                    <a:pt x="808" y="250"/>
                  </a:lnTo>
                  <a:lnTo>
                    <a:pt x="819" y="238"/>
                  </a:lnTo>
                  <a:lnTo>
                    <a:pt x="831" y="223"/>
                  </a:lnTo>
                  <a:lnTo>
                    <a:pt x="837" y="212"/>
                  </a:lnTo>
                  <a:lnTo>
                    <a:pt x="838" y="199"/>
                  </a:lnTo>
                  <a:lnTo>
                    <a:pt x="838" y="174"/>
                  </a:lnTo>
                  <a:lnTo>
                    <a:pt x="835" y="153"/>
                  </a:lnTo>
                  <a:lnTo>
                    <a:pt x="833" y="140"/>
                  </a:lnTo>
                  <a:lnTo>
                    <a:pt x="835" y="128"/>
                  </a:lnTo>
                  <a:lnTo>
                    <a:pt x="838" y="119"/>
                  </a:lnTo>
                  <a:lnTo>
                    <a:pt x="846" y="113"/>
                  </a:lnTo>
                  <a:lnTo>
                    <a:pt x="857" y="108"/>
                  </a:lnTo>
                  <a:lnTo>
                    <a:pt x="863" y="104"/>
                  </a:lnTo>
                  <a:lnTo>
                    <a:pt x="867" y="102"/>
                  </a:lnTo>
                  <a:lnTo>
                    <a:pt x="863" y="85"/>
                  </a:lnTo>
                  <a:lnTo>
                    <a:pt x="863" y="79"/>
                  </a:lnTo>
                  <a:lnTo>
                    <a:pt x="878" y="68"/>
                  </a:lnTo>
                  <a:lnTo>
                    <a:pt x="884" y="64"/>
                  </a:lnTo>
                  <a:lnTo>
                    <a:pt x="903" y="53"/>
                  </a:lnTo>
                  <a:lnTo>
                    <a:pt x="922" y="37"/>
                  </a:lnTo>
                  <a:lnTo>
                    <a:pt x="929" y="20"/>
                  </a:lnTo>
                  <a:lnTo>
                    <a:pt x="933" y="11"/>
                  </a:lnTo>
                  <a:lnTo>
                    <a:pt x="931" y="7"/>
                  </a:lnTo>
                  <a:lnTo>
                    <a:pt x="947" y="5"/>
                  </a:lnTo>
                  <a:lnTo>
                    <a:pt x="958" y="3"/>
                  </a:lnTo>
                  <a:lnTo>
                    <a:pt x="983" y="0"/>
                  </a:lnTo>
                  <a:lnTo>
                    <a:pt x="1043" y="28"/>
                  </a:lnTo>
                  <a:lnTo>
                    <a:pt x="1053" y="30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41" name="Freeform 8"/>
            <p:cNvSpPr>
              <a:spLocks/>
            </p:cNvSpPr>
            <p:nvPr/>
          </p:nvSpPr>
          <p:spPr bwMode="auto">
            <a:xfrm>
              <a:off x="1108" y="2888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2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42" name="Freeform 9"/>
            <p:cNvSpPr>
              <a:spLocks/>
            </p:cNvSpPr>
            <p:nvPr/>
          </p:nvSpPr>
          <p:spPr bwMode="auto">
            <a:xfrm>
              <a:off x="1047" y="2864"/>
              <a:ext cx="8" cy="5"/>
            </a:xfrm>
            <a:custGeom>
              <a:avLst/>
              <a:gdLst>
                <a:gd name="T0" fmla="*/ 2 w 8"/>
                <a:gd name="T1" fmla="*/ 0 h 5"/>
                <a:gd name="T2" fmla="*/ 4 w 8"/>
                <a:gd name="T3" fmla="*/ 1 h 5"/>
                <a:gd name="T4" fmla="*/ 6 w 8"/>
                <a:gd name="T5" fmla="*/ 1 h 5"/>
                <a:gd name="T6" fmla="*/ 6 w 8"/>
                <a:gd name="T7" fmla="*/ 0 h 5"/>
                <a:gd name="T8" fmla="*/ 8 w 8"/>
                <a:gd name="T9" fmla="*/ 1 h 5"/>
                <a:gd name="T10" fmla="*/ 8 w 8"/>
                <a:gd name="T11" fmla="*/ 3 h 5"/>
                <a:gd name="T12" fmla="*/ 6 w 8"/>
                <a:gd name="T13" fmla="*/ 3 h 5"/>
                <a:gd name="T14" fmla="*/ 2 w 8"/>
                <a:gd name="T15" fmla="*/ 5 h 5"/>
                <a:gd name="T16" fmla="*/ 0 w 8"/>
                <a:gd name="T17" fmla="*/ 3 h 5"/>
                <a:gd name="T18" fmla="*/ 0 w 8"/>
                <a:gd name="T19" fmla="*/ 1 h 5"/>
                <a:gd name="T20" fmla="*/ 0 w 8"/>
                <a:gd name="T21" fmla="*/ 0 h 5"/>
                <a:gd name="T22" fmla="*/ 2 w 8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">
                  <a:moveTo>
                    <a:pt x="2" y="0"/>
                  </a:moveTo>
                  <a:lnTo>
                    <a:pt x="4" y="1"/>
                  </a:lnTo>
                  <a:lnTo>
                    <a:pt x="6" y="1"/>
                  </a:lnTo>
                  <a:lnTo>
                    <a:pt x="6" y="0"/>
                  </a:lnTo>
                  <a:lnTo>
                    <a:pt x="8" y="1"/>
                  </a:lnTo>
                  <a:lnTo>
                    <a:pt x="8" y="3"/>
                  </a:lnTo>
                  <a:lnTo>
                    <a:pt x="6" y="3"/>
                  </a:lnTo>
                  <a:lnTo>
                    <a:pt x="2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43" name="Freeform 10"/>
            <p:cNvSpPr>
              <a:spLocks/>
            </p:cNvSpPr>
            <p:nvPr/>
          </p:nvSpPr>
          <p:spPr bwMode="auto">
            <a:xfrm>
              <a:off x="1023" y="2858"/>
              <a:ext cx="24" cy="24"/>
            </a:xfrm>
            <a:custGeom>
              <a:avLst/>
              <a:gdLst>
                <a:gd name="T0" fmla="*/ 4 w 24"/>
                <a:gd name="T1" fmla="*/ 7 h 24"/>
                <a:gd name="T2" fmla="*/ 7 w 24"/>
                <a:gd name="T3" fmla="*/ 7 h 24"/>
                <a:gd name="T4" fmla="*/ 7 w 24"/>
                <a:gd name="T5" fmla="*/ 9 h 24"/>
                <a:gd name="T6" fmla="*/ 7 w 24"/>
                <a:gd name="T7" fmla="*/ 13 h 24"/>
                <a:gd name="T8" fmla="*/ 9 w 24"/>
                <a:gd name="T9" fmla="*/ 13 h 24"/>
                <a:gd name="T10" fmla="*/ 13 w 24"/>
                <a:gd name="T11" fmla="*/ 15 h 24"/>
                <a:gd name="T12" fmla="*/ 15 w 24"/>
                <a:gd name="T13" fmla="*/ 17 h 24"/>
                <a:gd name="T14" fmla="*/ 15 w 24"/>
                <a:gd name="T15" fmla="*/ 19 h 24"/>
                <a:gd name="T16" fmla="*/ 17 w 24"/>
                <a:gd name="T17" fmla="*/ 21 h 24"/>
                <a:gd name="T18" fmla="*/ 19 w 24"/>
                <a:gd name="T19" fmla="*/ 21 h 24"/>
                <a:gd name="T20" fmla="*/ 23 w 24"/>
                <a:gd name="T21" fmla="*/ 19 h 24"/>
                <a:gd name="T22" fmla="*/ 24 w 24"/>
                <a:gd name="T23" fmla="*/ 19 h 24"/>
                <a:gd name="T24" fmla="*/ 24 w 24"/>
                <a:gd name="T25" fmla="*/ 21 h 24"/>
                <a:gd name="T26" fmla="*/ 24 w 24"/>
                <a:gd name="T27" fmla="*/ 23 h 24"/>
                <a:gd name="T28" fmla="*/ 23 w 24"/>
                <a:gd name="T29" fmla="*/ 24 h 24"/>
                <a:gd name="T30" fmla="*/ 19 w 24"/>
                <a:gd name="T31" fmla="*/ 24 h 24"/>
                <a:gd name="T32" fmla="*/ 15 w 24"/>
                <a:gd name="T33" fmla="*/ 21 h 24"/>
                <a:gd name="T34" fmla="*/ 11 w 24"/>
                <a:gd name="T35" fmla="*/ 15 h 24"/>
                <a:gd name="T36" fmla="*/ 5 w 24"/>
                <a:gd name="T37" fmla="*/ 15 h 24"/>
                <a:gd name="T38" fmla="*/ 0 w 24"/>
                <a:gd name="T39" fmla="*/ 9 h 24"/>
                <a:gd name="T40" fmla="*/ 0 w 24"/>
                <a:gd name="T41" fmla="*/ 7 h 24"/>
                <a:gd name="T42" fmla="*/ 0 w 24"/>
                <a:gd name="T43" fmla="*/ 2 h 24"/>
                <a:gd name="T44" fmla="*/ 2 w 24"/>
                <a:gd name="T45" fmla="*/ 0 h 24"/>
                <a:gd name="T46" fmla="*/ 2 w 24"/>
                <a:gd name="T47" fmla="*/ 2 h 24"/>
                <a:gd name="T48" fmla="*/ 2 w 24"/>
                <a:gd name="T49" fmla="*/ 4 h 24"/>
                <a:gd name="T50" fmla="*/ 4 w 24"/>
                <a:gd name="T51" fmla="*/ 4 h 24"/>
                <a:gd name="T52" fmla="*/ 4 w 24"/>
                <a:gd name="T53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" h="24">
                  <a:moveTo>
                    <a:pt x="4" y="7"/>
                  </a:moveTo>
                  <a:lnTo>
                    <a:pt x="7" y="7"/>
                  </a:lnTo>
                  <a:lnTo>
                    <a:pt x="7" y="9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3" y="15"/>
                  </a:lnTo>
                  <a:lnTo>
                    <a:pt x="15" y="17"/>
                  </a:lnTo>
                  <a:lnTo>
                    <a:pt x="15" y="19"/>
                  </a:lnTo>
                  <a:lnTo>
                    <a:pt x="17" y="21"/>
                  </a:lnTo>
                  <a:lnTo>
                    <a:pt x="19" y="21"/>
                  </a:lnTo>
                  <a:lnTo>
                    <a:pt x="23" y="19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3"/>
                  </a:lnTo>
                  <a:lnTo>
                    <a:pt x="23" y="24"/>
                  </a:lnTo>
                  <a:lnTo>
                    <a:pt x="19" y="24"/>
                  </a:lnTo>
                  <a:lnTo>
                    <a:pt x="15" y="21"/>
                  </a:lnTo>
                  <a:lnTo>
                    <a:pt x="11" y="15"/>
                  </a:lnTo>
                  <a:lnTo>
                    <a:pt x="5" y="15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7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44" name="Freeform 11"/>
            <p:cNvSpPr>
              <a:spLocks/>
            </p:cNvSpPr>
            <p:nvPr/>
          </p:nvSpPr>
          <p:spPr bwMode="auto">
            <a:xfrm>
              <a:off x="1030" y="2845"/>
              <a:ext cx="8" cy="3"/>
            </a:xfrm>
            <a:custGeom>
              <a:avLst/>
              <a:gdLst>
                <a:gd name="T0" fmla="*/ 8 w 8"/>
                <a:gd name="T1" fmla="*/ 1 h 3"/>
                <a:gd name="T2" fmla="*/ 4 w 8"/>
                <a:gd name="T3" fmla="*/ 3 h 3"/>
                <a:gd name="T4" fmla="*/ 0 w 8"/>
                <a:gd name="T5" fmla="*/ 1 h 3"/>
                <a:gd name="T6" fmla="*/ 2 w 8"/>
                <a:gd name="T7" fmla="*/ 1 h 3"/>
                <a:gd name="T8" fmla="*/ 6 w 8"/>
                <a:gd name="T9" fmla="*/ 1 h 3"/>
                <a:gd name="T10" fmla="*/ 6 w 8"/>
                <a:gd name="T11" fmla="*/ 0 h 3"/>
                <a:gd name="T12" fmla="*/ 8 w 8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lnTo>
                    <a:pt x="4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0"/>
                  </a:lnTo>
                  <a:lnTo>
                    <a:pt x="8" y="1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45" name="Freeform 12"/>
            <p:cNvSpPr>
              <a:spLocks/>
            </p:cNvSpPr>
            <p:nvPr/>
          </p:nvSpPr>
          <p:spPr bwMode="auto">
            <a:xfrm>
              <a:off x="1049" y="2835"/>
              <a:ext cx="8" cy="27"/>
            </a:xfrm>
            <a:custGeom>
              <a:avLst/>
              <a:gdLst>
                <a:gd name="T0" fmla="*/ 6 w 8"/>
                <a:gd name="T1" fmla="*/ 25 h 27"/>
                <a:gd name="T2" fmla="*/ 2 w 8"/>
                <a:gd name="T3" fmla="*/ 27 h 27"/>
                <a:gd name="T4" fmla="*/ 0 w 8"/>
                <a:gd name="T5" fmla="*/ 27 h 27"/>
                <a:gd name="T6" fmla="*/ 0 w 8"/>
                <a:gd name="T7" fmla="*/ 25 h 27"/>
                <a:gd name="T8" fmla="*/ 0 w 8"/>
                <a:gd name="T9" fmla="*/ 23 h 27"/>
                <a:gd name="T10" fmla="*/ 0 w 8"/>
                <a:gd name="T11" fmla="*/ 21 h 27"/>
                <a:gd name="T12" fmla="*/ 0 w 8"/>
                <a:gd name="T13" fmla="*/ 17 h 27"/>
                <a:gd name="T14" fmla="*/ 2 w 8"/>
                <a:gd name="T15" fmla="*/ 17 h 27"/>
                <a:gd name="T16" fmla="*/ 2 w 8"/>
                <a:gd name="T17" fmla="*/ 11 h 27"/>
                <a:gd name="T18" fmla="*/ 2 w 8"/>
                <a:gd name="T19" fmla="*/ 8 h 27"/>
                <a:gd name="T20" fmla="*/ 2 w 8"/>
                <a:gd name="T21" fmla="*/ 6 h 27"/>
                <a:gd name="T22" fmla="*/ 2 w 8"/>
                <a:gd name="T23" fmla="*/ 0 h 27"/>
                <a:gd name="T24" fmla="*/ 4 w 8"/>
                <a:gd name="T25" fmla="*/ 0 h 27"/>
                <a:gd name="T26" fmla="*/ 4 w 8"/>
                <a:gd name="T27" fmla="*/ 11 h 27"/>
                <a:gd name="T28" fmla="*/ 8 w 8"/>
                <a:gd name="T29" fmla="*/ 15 h 27"/>
                <a:gd name="T30" fmla="*/ 8 w 8"/>
                <a:gd name="T31" fmla="*/ 17 h 27"/>
                <a:gd name="T32" fmla="*/ 8 w 8"/>
                <a:gd name="T33" fmla="*/ 19 h 27"/>
                <a:gd name="T34" fmla="*/ 6 w 8"/>
                <a:gd name="T35" fmla="*/ 21 h 27"/>
                <a:gd name="T36" fmla="*/ 6 w 8"/>
                <a:gd name="T3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27">
                  <a:moveTo>
                    <a:pt x="6" y="25"/>
                  </a:moveTo>
                  <a:lnTo>
                    <a:pt x="2" y="27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2" y="11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1"/>
                  </a:lnTo>
                  <a:lnTo>
                    <a:pt x="8" y="15"/>
                  </a:lnTo>
                  <a:lnTo>
                    <a:pt x="8" y="17"/>
                  </a:lnTo>
                  <a:lnTo>
                    <a:pt x="8" y="19"/>
                  </a:lnTo>
                  <a:lnTo>
                    <a:pt x="6" y="21"/>
                  </a:lnTo>
                  <a:lnTo>
                    <a:pt x="6" y="2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46" name="Freeform 13"/>
            <p:cNvSpPr>
              <a:spLocks/>
            </p:cNvSpPr>
            <p:nvPr/>
          </p:nvSpPr>
          <p:spPr bwMode="auto">
            <a:xfrm>
              <a:off x="1015" y="2831"/>
              <a:ext cx="8" cy="4"/>
            </a:xfrm>
            <a:custGeom>
              <a:avLst/>
              <a:gdLst>
                <a:gd name="T0" fmla="*/ 4 w 8"/>
                <a:gd name="T1" fmla="*/ 2 h 4"/>
                <a:gd name="T2" fmla="*/ 2 w 8"/>
                <a:gd name="T3" fmla="*/ 4 h 4"/>
                <a:gd name="T4" fmla="*/ 0 w 8"/>
                <a:gd name="T5" fmla="*/ 4 h 4"/>
                <a:gd name="T6" fmla="*/ 0 w 8"/>
                <a:gd name="T7" fmla="*/ 2 h 4"/>
                <a:gd name="T8" fmla="*/ 2 w 8"/>
                <a:gd name="T9" fmla="*/ 2 h 4"/>
                <a:gd name="T10" fmla="*/ 4 w 8"/>
                <a:gd name="T11" fmla="*/ 0 h 4"/>
                <a:gd name="T12" fmla="*/ 6 w 8"/>
                <a:gd name="T13" fmla="*/ 0 h 4"/>
                <a:gd name="T14" fmla="*/ 8 w 8"/>
                <a:gd name="T15" fmla="*/ 2 h 4"/>
                <a:gd name="T16" fmla="*/ 4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4" y="2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4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47" name="Freeform 14"/>
            <p:cNvSpPr>
              <a:spLocks/>
            </p:cNvSpPr>
            <p:nvPr/>
          </p:nvSpPr>
          <p:spPr bwMode="auto">
            <a:xfrm>
              <a:off x="1032" y="2755"/>
              <a:ext cx="14" cy="14"/>
            </a:xfrm>
            <a:custGeom>
              <a:avLst/>
              <a:gdLst>
                <a:gd name="T0" fmla="*/ 8 w 14"/>
                <a:gd name="T1" fmla="*/ 8 h 14"/>
                <a:gd name="T2" fmla="*/ 2 w 14"/>
                <a:gd name="T3" fmla="*/ 14 h 14"/>
                <a:gd name="T4" fmla="*/ 0 w 14"/>
                <a:gd name="T5" fmla="*/ 12 h 14"/>
                <a:gd name="T6" fmla="*/ 2 w 14"/>
                <a:gd name="T7" fmla="*/ 10 h 14"/>
                <a:gd name="T8" fmla="*/ 6 w 14"/>
                <a:gd name="T9" fmla="*/ 6 h 14"/>
                <a:gd name="T10" fmla="*/ 6 w 14"/>
                <a:gd name="T11" fmla="*/ 4 h 14"/>
                <a:gd name="T12" fmla="*/ 10 w 14"/>
                <a:gd name="T13" fmla="*/ 0 h 14"/>
                <a:gd name="T14" fmla="*/ 12 w 14"/>
                <a:gd name="T15" fmla="*/ 0 h 14"/>
                <a:gd name="T16" fmla="*/ 14 w 14"/>
                <a:gd name="T17" fmla="*/ 2 h 14"/>
                <a:gd name="T18" fmla="*/ 12 w 14"/>
                <a:gd name="T19" fmla="*/ 4 h 14"/>
                <a:gd name="T20" fmla="*/ 8 w 14"/>
                <a:gd name="T2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4">
                  <a:moveTo>
                    <a:pt x="8" y="8"/>
                  </a:moveTo>
                  <a:lnTo>
                    <a:pt x="2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6" y="6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2" y="4"/>
                  </a:lnTo>
                  <a:lnTo>
                    <a:pt x="8" y="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48" name="Freeform 15"/>
            <p:cNvSpPr>
              <a:spLocks/>
            </p:cNvSpPr>
            <p:nvPr/>
          </p:nvSpPr>
          <p:spPr bwMode="auto">
            <a:xfrm>
              <a:off x="1028" y="2750"/>
              <a:ext cx="12" cy="15"/>
            </a:xfrm>
            <a:custGeom>
              <a:avLst/>
              <a:gdLst>
                <a:gd name="T0" fmla="*/ 4 w 12"/>
                <a:gd name="T1" fmla="*/ 15 h 15"/>
                <a:gd name="T2" fmla="*/ 2 w 12"/>
                <a:gd name="T3" fmla="*/ 15 h 15"/>
                <a:gd name="T4" fmla="*/ 0 w 12"/>
                <a:gd name="T5" fmla="*/ 15 h 15"/>
                <a:gd name="T6" fmla="*/ 2 w 12"/>
                <a:gd name="T7" fmla="*/ 13 h 15"/>
                <a:gd name="T8" fmla="*/ 2 w 12"/>
                <a:gd name="T9" fmla="*/ 11 h 15"/>
                <a:gd name="T10" fmla="*/ 4 w 12"/>
                <a:gd name="T11" fmla="*/ 7 h 15"/>
                <a:gd name="T12" fmla="*/ 6 w 12"/>
                <a:gd name="T13" fmla="*/ 4 h 15"/>
                <a:gd name="T14" fmla="*/ 6 w 12"/>
                <a:gd name="T15" fmla="*/ 2 h 15"/>
                <a:gd name="T16" fmla="*/ 8 w 12"/>
                <a:gd name="T17" fmla="*/ 0 h 15"/>
                <a:gd name="T18" fmla="*/ 10 w 12"/>
                <a:gd name="T19" fmla="*/ 2 h 15"/>
                <a:gd name="T20" fmla="*/ 12 w 12"/>
                <a:gd name="T21" fmla="*/ 4 h 15"/>
                <a:gd name="T22" fmla="*/ 12 w 12"/>
                <a:gd name="T23" fmla="*/ 5 h 15"/>
                <a:gd name="T24" fmla="*/ 10 w 12"/>
                <a:gd name="T25" fmla="*/ 7 h 15"/>
                <a:gd name="T26" fmla="*/ 8 w 12"/>
                <a:gd name="T27" fmla="*/ 11 h 15"/>
                <a:gd name="T28" fmla="*/ 4 w 12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5">
                  <a:moveTo>
                    <a:pt x="4" y="15"/>
                  </a:moveTo>
                  <a:lnTo>
                    <a:pt x="2" y="15"/>
                  </a:lnTo>
                  <a:lnTo>
                    <a:pt x="0" y="15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4" y="7"/>
                  </a:lnTo>
                  <a:lnTo>
                    <a:pt x="6" y="4"/>
                  </a:lnTo>
                  <a:lnTo>
                    <a:pt x="6" y="2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5"/>
                  </a:lnTo>
                  <a:lnTo>
                    <a:pt x="10" y="7"/>
                  </a:lnTo>
                  <a:lnTo>
                    <a:pt x="8" y="11"/>
                  </a:lnTo>
                  <a:lnTo>
                    <a:pt x="4" y="1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49" name="Freeform 16"/>
            <p:cNvSpPr>
              <a:spLocks/>
            </p:cNvSpPr>
            <p:nvPr/>
          </p:nvSpPr>
          <p:spPr bwMode="auto">
            <a:xfrm>
              <a:off x="1021" y="2742"/>
              <a:ext cx="4" cy="8"/>
            </a:xfrm>
            <a:custGeom>
              <a:avLst/>
              <a:gdLst>
                <a:gd name="T0" fmla="*/ 4 w 4"/>
                <a:gd name="T1" fmla="*/ 4 h 8"/>
                <a:gd name="T2" fmla="*/ 0 w 4"/>
                <a:gd name="T3" fmla="*/ 8 h 8"/>
                <a:gd name="T4" fmla="*/ 0 w 4"/>
                <a:gd name="T5" fmla="*/ 6 h 8"/>
                <a:gd name="T6" fmla="*/ 0 w 4"/>
                <a:gd name="T7" fmla="*/ 2 h 8"/>
                <a:gd name="T8" fmla="*/ 0 w 4"/>
                <a:gd name="T9" fmla="*/ 0 h 8"/>
                <a:gd name="T10" fmla="*/ 4 w 4"/>
                <a:gd name="T11" fmla="*/ 0 h 8"/>
                <a:gd name="T12" fmla="*/ 4 w 4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4" y="4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50" name="Freeform 17"/>
            <p:cNvSpPr>
              <a:spLocks/>
            </p:cNvSpPr>
            <p:nvPr/>
          </p:nvSpPr>
          <p:spPr bwMode="auto">
            <a:xfrm>
              <a:off x="1036" y="2735"/>
              <a:ext cx="11" cy="17"/>
            </a:xfrm>
            <a:custGeom>
              <a:avLst/>
              <a:gdLst>
                <a:gd name="T0" fmla="*/ 6 w 11"/>
                <a:gd name="T1" fmla="*/ 15 h 17"/>
                <a:gd name="T2" fmla="*/ 4 w 11"/>
                <a:gd name="T3" fmla="*/ 17 h 17"/>
                <a:gd name="T4" fmla="*/ 0 w 11"/>
                <a:gd name="T5" fmla="*/ 13 h 17"/>
                <a:gd name="T6" fmla="*/ 0 w 11"/>
                <a:gd name="T7" fmla="*/ 11 h 17"/>
                <a:gd name="T8" fmla="*/ 8 w 11"/>
                <a:gd name="T9" fmla="*/ 3 h 17"/>
                <a:gd name="T10" fmla="*/ 10 w 11"/>
                <a:gd name="T11" fmla="*/ 0 h 17"/>
                <a:gd name="T12" fmla="*/ 11 w 11"/>
                <a:gd name="T13" fmla="*/ 1 h 17"/>
                <a:gd name="T14" fmla="*/ 11 w 11"/>
                <a:gd name="T15" fmla="*/ 3 h 17"/>
                <a:gd name="T16" fmla="*/ 11 w 11"/>
                <a:gd name="T17" fmla="*/ 5 h 17"/>
                <a:gd name="T18" fmla="*/ 8 w 11"/>
                <a:gd name="T19" fmla="*/ 13 h 17"/>
                <a:gd name="T20" fmla="*/ 6 w 11"/>
                <a:gd name="T2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7">
                  <a:moveTo>
                    <a:pt x="6" y="15"/>
                  </a:moveTo>
                  <a:lnTo>
                    <a:pt x="4" y="17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8" y="3"/>
                  </a:lnTo>
                  <a:lnTo>
                    <a:pt x="10" y="0"/>
                  </a:lnTo>
                  <a:lnTo>
                    <a:pt x="11" y="1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8" y="13"/>
                  </a:lnTo>
                  <a:lnTo>
                    <a:pt x="6" y="1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51" name="Freeform 18"/>
            <p:cNvSpPr>
              <a:spLocks/>
            </p:cNvSpPr>
            <p:nvPr/>
          </p:nvSpPr>
          <p:spPr bwMode="auto">
            <a:xfrm>
              <a:off x="1047" y="2733"/>
              <a:ext cx="8" cy="9"/>
            </a:xfrm>
            <a:custGeom>
              <a:avLst/>
              <a:gdLst>
                <a:gd name="T0" fmla="*/ 4 w 8"/>
                <a:gd name="T1" fmla="*/ 7 h 9"/>
                <a:gd name="T2" fmla="*/ 2 w 8"/>
                <a:gd name="T3" fmla="*/ 9 h 9"/>
                <a:gd name="T4" fmla="*/ 0 w 8"/>
                <a:gd name="T5" fmla="*/ 9 h 9"/>
                <a:gd name="T6" fmla="*/ 2 w 8"/>
                <a:gd name="T7" fmla="*/ 5 h 9"/>
                <a:gd name="T8" fmla="*/ 2 w 8"/>
                <a:gd name="T9" fmla="*/ 3 h 9"/>
                <a:gd name="T10" fmla="*/ 0 w 8"/>
                <a:gd name="T11" fmla="*/ 2 h 9"/>
                <a:gd name="T12" fmla="*/ 2 w 8"/>
                <a:gd name="T13" fmla="*/ 0 h 9"/>
                <a:gd name="T14" fmla="*/ 6 w 8"/>
                <a:gd name="T15" fmla="*/ 0 h 9"/>
                <a:gd name="T16" fmla="*/ 8 w 8"/>
                <a:gd name="T17" fmla="*/ 3 h 9"/>
                <a:gd name="T18" fmla="*/ 6 w 8"/>
                <a:gd name="T19" fmla="*/ 3 h 9"/>
                <a:gd name="T20" fmla="*/ 4 w 8"/>
                <a:gd name="T2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9">
                  <a:moveTo>
                    <a:pt x="4" y="7"/>
                  </a:moveTo>
                  <a:lnTo>
                    <a:pt x="2" y="9"/>
                  </a:lnTo>
                  <a:lnTo>
                    <a:pt x="0" y="9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8" y="3"/>
                  </a:lnTo>
                  <a:lnTo>
                    <a:pt x="6" y="3"/>
                  </a:lnTo>
                  <a:lnTo>
                    <a:pt x="4" y="7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52" name="Freeform 19"/>
            <p:cNvSpPr>
              <a:spLocks/>
            </p:cNvSpPr>
            <p:nvPr/>
          </p:nvSpPr>
          <p:spPr bwMode="auto">
            <a:xfrm>
              <a:off x="1044" y="2721"/>
              <a:ext cx="47" cy="36"/>
            </a:xfrm>
            <a:custGeom>
              <a:avLst/>
              <a:gdLst>
                <a:gd name="T0" fmla="*/ 30 w 47"/>
                <a:gd name="T1" fmla="*/ 23 h 36"/>
                <a:gd name="T2" fmla="*/ 28 w 47"/>
                <a:gd name="T3" fmla="*/ 25 h 36"/>
                <a:gd name="T4" fmla="*/ 26 w 47"/>
                <a:gd name="T5" fmla="*/ 25 h 36"/>
                <a:gd name="T6" fmla="*/ 22 w 47"/>
                <a:gd name="T7" fmla="*/ 29 h 36"/>
                <a:gd name="T8" fmla="*/ 19 w 47"/>
                <a:gd name="T9" fmla="*/ 31 h 36"/>
                <a:gd name="T10" fmla="*/ 17 w 47"/>
                <a:gd name="T11" fmla="*/ 33 h 36"/>
                <a:gd name="T12" fmla="*/ 15 w 47"/>
                <a:gd name="T13" fmla="*/ 33 h 36"/>
                <a:gd name="T14" fmla="*/ 15 w 47"/>
                <a:gd name="T15" fmla="*/ 34 h 36"/>
                <a:gd name="T16" fmla="*/ 11 w 47"/>
                <a:gd name="T17" fmla="*/ 34 h 36"/>
                <a:gd name="T18" fmla="*/ 9 w 47"/>
                <a:gd name="T19" fmla="*/ 34 h 36"/>
                <a:gd name="T20" fmla="*/ 5 w 47"/>
                <a:gd name="T21" fmla="*/ 34 h 36"/>
                <a:gd name="T22" fmla="*/ 5 w 47"/>
                <a:gd name="T23" fmla="*/ 36 h 36"/>
                <a:gd name="T24" fmla="*/ 3 w 47"/>
                <a:gd name="T25" fmla="*/ 36 h 36"/>
                <a:gd name="T26" fmla="*/ 0 w 47"/>
                <a:gd name="T27" fmla="*/ 33 h 36"/>
                <a:gd name="T28" fmla="*/ 0 w 47"/>
                <a:gd name="T29" fmla="*/ 29 h 36"/>
                <a:gd name="T30" fmla="*/ 2 w 47"/>
                <a:gd name="T31" fmla="*/ 27 h 36"/>
                <a:gd name="T32" fmla="*/ 2 w 47"/>
                <a:gd name="T33" fmla="*/ 25 h 36"/>
                <a:gd name="T34" fmla="*/ 3 w 47"/>
                <a:gd name="T35" fmla="*/ 23 h 36"/>
                <a:gd name="T36" fmla="*/ 7 w 47"/>
                <a:gd name="T37" fmla="*/ 21 h 36"/>
                <a:gd name="T38" fmla="*/ 9 w 47"/>
                <a:gd name="T39" fmla="*/ 19 h 36"/>
                <a:gd name="T40" fmla="*/ 11 w 47"/>
                <a:gd name="T41" fmla="*/ 15 h 36"/>
                <a:gd name="T42" fmla="*/ 13 w 47"/>
                <a:gd name="T43" fmla="*/ 14 h 36"/>
                <a:gd name="T44" fmla="*/ 13 w 47"/>
                <a:gd name="T45" fmla="*/ 10 h 36"/>
                <a:gd name="T46" fmla="*/ 17 w 47"/>
                <a:gd name="T47" fmla="*/ 6 h 36"/>
                <a:gd name="T48" fmla="*/ 19 w 47"/>
                <a:gd name="T49" fmla="*/ 4 h 36"/>
                <a:gd name="T50" fmla="*/ 22 w 47"/>
                <a:gd name="T51" fmla="*/ 4 h 36"/>
                <a:gd name="T52" fmla="*/ 24 w 47"/>
                <a:gd name="T53" fmla="*/ 2 h 36"/>
                <a:gd name="T54" fmla="*/ 28 w 47"/>
                <a:gd name="T55" fmla="*/ 2 h 36"/>
                <a:gd name="T56" fmla="*/ 30 w 47"/>
                <a:gd name="T57" fmla="*/ 0 h 36"/>
                <a:gd name="T58" fmla="*/ 32 w 47"/>
                <a:gd name="T59" fmla="*/ 0 h 36"/>
                <a:gd name="T60" fmla="*/ 36 w 47"/>
                <a:gd name="T61" fmla="*/ 0 h 36"/>
                <a:gd name="T62" fmla="*/ 43 w 47"/>
                <a:gd name="T63" fmla="*/ 0 h 36"/>
                <a:gd name="T64" fmla="*/ 47 w 47"/>
                <a:gd name="T65" fmla="*/ 4 h 36"/>
                <a:gd name="T66" fmla="*/ 47 w 47"/>
                <a:gd name="T67" fmla="*/ 8 h 36"/>
                <a:gd name="T68" fmla="*/ 47 w 47"/>
                <a:gd name="T69" fmla="*/ 10 h 36"/>
                <a:gd name="T70" fmla="*/ 41 w 47"/>
                <a:gd name="T71" fmla="*/ 14 h 36"/>
                <a:gd name="T72" fmla="*/ 39 w 47"/>
                <a:gd name="T73" fmla="*/ 15 h 36"/>
                <a:gd name="T74" fmla="*/ 36 w 47"/>
                <a:gd name="T75" fmla="*/ 21 h 36"/>
                <a:gd name="T76" fmla="*/ 32 w 47"/>
                <a:gd name="T77" fmla="*/ 21 h 36"/>
                <a:gd name="T78" fmla="*/ 30 w 47"/>
                <a:gd name="T7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" h="36">
                  <a:moveTo>
                    <a:pt x="30" y="23"/>
                  </a:moveTo>
                  <a:lnTo>
                    <a:pt x="28" y="25"/>
                  </a:lnTo>
                  <a:lnTo>
                    <a:pt x="26" y="25"/>
                  </a:lnTo>
                  <a:lnTo>
                    <a:pt x="22" y="29"/>
                  </a:lnTo>
                  <a:lnTo>
                    <a:pt x="19" y="31"/>
                  </a:lnTo>
                  <a:lnTo>
                    <a:pt x="17" y="33"/>
                  </a:lnTo>
                  <a:lnTo>
                    <a:pt x="15" y="33"/>
                  </a:lnTo>
                  <a:lnTo>
                    <a:pt x="15" y="34"/>
                  </a:lnTo>
                  <a:lnTo>
                    <a:pt x="11" y="34"/>
                  </a:lnTo>
                  <a:lnTo>
                    <a:pt x="9" y="34"/>
                  </a:lnTo>
                  <a:lnTo>
                    <a:pt x="5" y="34"/>
                  </a:lnTo>
                  <a:lnTo>
                    <a:pt x="5" y="36"/>
                  </a:lnTo>
                  <a:lnTo>
                    <a:pt x="3" y="36"/>
                  </a:lnTo>
                  <a:lnTo>
                    <a:pt x="0" y="33"/>
                  </a:lnTo>
                  <a:lnTo>
                    <a:pt x="0" y="29"/>
                  </a:lnTo>
                  <a:lnTo>
                    <a:pt x="2" y="27"/>
                  </a:lnTo>
                  <a:lnTo>
                    <a:pt x="2" y="25"/>
                  </a:lnTo>
                  <a:lnTo>
                    <a:pt x="3" y="23"/>
                  </a:lnTo>
                  <a:lnTo>
                    <a:pt x="7" y="21"/>
                  </a:lnTo>
                  <a:lnTo>
                    <a:pt x="9" y="19"/>
                  </a:lnTo>
                  <a:lnTo>
                    <a:pt x="11" y="15"/>
                  </a:lnTo>
                  <a:lnTo>
                    <a:pt x="13" y="14"/>
                  </a:lnTo>
                  <a:lnTo>
                    <a:pt x="13" y="10"/>
                  </a:lnTo>
                  <a:lnTo>
                    <a:pt x="17" y="6"/>
                  </a:lnTo>
                  <a:lnTo>
                    <a:pt x="19" y="4"/>
                  </a:lnTo>
                  <a:lnTo>
                    <a:pt x="22" y="4"/>
                  </a:lnTo>
                  <a:lnTo>
                    <a:pt x="24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47" y="4"/>
                  </a:lnTo>
                  <a:lnTo>
                    <a:pt x="47" y="8"/>
                  </a:lnTo>
                  <a:lnTo>
                    <a:pt x="47" y="10"/>
                  </a:lnTo>
                  <a:lnTo>
                    <a:pt x="41" y="14"/>
                  </a:lnTo>
                  <a:lnTo>
                    <a:pt x="39" y="15"/>
                  </a:lnTo>
                  <a:lnTo>
                    <a:pt x="36" y="21"/>
                  </a:lnTo>
                  <a:lnTo>
                    <a:pt x="32" y="21"/>
                  </a:lnTo>
                  <a:lnTo>
                    <a:pt x="30" y="23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53" name="Freeform 20"/>
            <p:cNvSpPr>
              <a:spLocks/>
            </p:cNvSpPr>
            <p:nvPr/>
          </p:nvSpPr>
          <p:spPr bwMode="auto">
            <a:xfrm>
              <a:off x="966" y="2697"/>
              <a:ext cx="4" cy="13"/>
            </a:xfrm>
            <a:custGeom>
              <a:avLst/>
              <a:gdLst>
                <a:gd name="T0" fmla="*/ 4 w 4"/>
                <a:gd name="T1" fmla="*/ 13 h 13"/>
                <a:gd name="T2" fmla="*/ 2 w 4"/>
                <a:gd name="T3" fmla="*/ 11 h 13"/>
                <a:gd name="T4" fmla="*/ 0 w 4"/>
                <a:gd name="T5" fmla="*/ 5 h 13"/>
                <a:gd name="T6" fmla="*/ 0 w 4"/>
                <a:gd name="T7" fmla="*/ 2 h 13"/>
                <a:gd name="T8" fmla="*/ 2 w 4"/>
                <a:gd name="T9" fmla="*/ 0 h 13"/>
                <a:gd name="T10" fmla="*/ 2 w 4"/>
                <a:gd name="T11" fmla="*/ 2 h 13"/>
                <a:gd name="T12" fmla="*/ 2 w 4"/>
                <a:gd name="T13" fmla="*/ 7 h 13"/>
                <a:gd name="T14" fmla="*/ 4 w 4"/>
                <a:gd name="T15" fmla="*/ 9 h 13"/>
                <a:gd name="T16" fmla="*/ 4 w 4"/>
                <a:gd name="T17" fmla="*/ 11 h 13"/>
                <a:gd name="T18" fmla="*/ 4 w 4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3">
                  <a:moveTo>
                    <a:pt x="4" y="13"/>
                  </a:moveTo>
                  <a:lnTo>
                    <a:pt x="2" y="11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7"/>
                  </a:lnTo>
                  <a:lnTo>
                    <a:pt x="4" y="9"/>
                  </a:lnTo>
                  <a:lnTo>
                    <a:pt x="4" y="11"/>
                  </a:lnTo>
                  <a:lnTo>
                    <a:pt x="4" y="13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54" name="Freeform 21"/>
            <p:cNvSpPr>
              <a:spLocks/>
            </p:cNvSpPr>
            <p:nvPr/>
          </p:nvSpPr>
          <p:spPr bwMode="auto">
            <a:xfrm>
              <a:off x="964" y="2655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55" name="Freeform 22"/>
            <p:cNvSpPr>
              <a:spLocks/>
            </p:cNvSpPr>
            <p:nvPr/>
          </p:nvSpPr>
          <p:spPr bwMode="auto">
            <a:xfrm>
              <a:off x="956" y="2640"/>
              <a:ext cx="4" cy="7"/>
            </a:xfrm>
            <a:custGeom>
              <a:avLst/>
              <a:gdLst>
                <a:gd name="T0" fmla="*/ 4 w 4"/>
                <a:gd name="T1" fmla="*/ 4 h 7"/>
                <a:gd name="T2" fmla="*/ 2 w 4"/>
                <a:gd name="T3" fmla="*/ 7 h 7"/>
                <a:gd name="T4" fmla="*/ 0 w 4"/>
                <a:gd name="T5" fmla="*/ 7 h 7"/>
                <a:gd name="T6" fmla="*/ 0 w 4"/>
                <a:gd name="T7" fmla="*/ 5 h 7"/>
                <a:gd name="T8" fmla="*/ 2 w 4"/>
                <a:gd name="T9" fmla="*/ 5 h 7"/>
                <a:gd name="T10" fmla="*/ 2 w 4"/>
                <a:gd name="T11" fmla="*/ 2 h 7"/>
                <a:gd name="T12" fmla="*/ 4 w 4"/>
                <a:gd name="T13" fmla="*/ 0 h 7"/>
                <a:gd name="T14" fmla="*/ 4 w 4"/>
                <a:gd name="T15" fmla="*/ 2 h 7"/>
                <a:gd name="T16" fmla="*/ 4 w 4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7">
                  <a:moveTo>
                    <a:pt x="4" y="4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56" name="Freeform 23"/>
            <p:cNvSpPr>
              <a:spLocks/>
            </p:cNvSpPr>
            <p:nvPr/>
          </p:nvSpPr>
          <p:spPr bwMode="auto">
            <a:xfrm>
              <a:off x="920" y="1857"/>
              <a:ext cx="1202" cy="1063"/>
            </a:xfrm>
            <a:custGeom>
              <a:avLst/>
              <a:gdLst>
                <a:gd name="T0" fmla="*/ 1189 w 1202"/>
                <a:gd name="T1" fmla="*/ 166 h 1063"/>
                <a:gd name="T2" fmla="*/ 933 w 1202"/>
                <a:gd name="T3" fmla="*/ 295 h 1063"/>
                <a:gd name="T4" fmla="*/ 838 w 1202"/>
                <a:gd name="T5" fmla="*/ 455 h 1063"/>
                <a:gd name="T6" fmla="*/ 730 w 1202"/>
                <a:gd name="T7" fmla="*/ 635 h 1063"/>
                <a:gd name="T8" fmla="*/ 647 w 1202"/>
                <a:gd name="T9" fmla="*/ 608 h 1063"/>
                <a:gd name="T10" fmla="*/ 562 w 1202"/>
                <a:gd name="T11" fmla="*/ 504 h 1063"/>
                <a:gd name="T12" fmla="*/ 484 w 1202"/>
                <a:gd name="T13" fmla="*/ 439 h 1063"/>
                <a:gd name="T14" fmla="*/ 385 w 1202"/>
                <a:gd name="T15" fmla="*/ 519 h 1063"/>
                <a:gd name="T16" fmla="*/ 361 w 1202"/>
                <a:gd name="T17" fmla="*/ 591 h 1063"/>
                <a:gd name="T18" fmla="*/ 463 w 1202"/>
                <a:gd name="T19" fmla="*/ 618 h 1063"/>
                <a:gd name="T20" fmla="*/ 484 w 1202"/>
                <a:gd name="T21" fmla="*/ 724 h 1063"/>
                <a:gd name="T22" fmla="*/ 476 w 1202"/>
                <a:gd name="T23" fmla="*/ 879 h 1063"/>
                <a:gd name="T24" fmla="*/ 550 w 1202"/>
                <a:gd name="T25" fmla="*/ 999 h 1063"/>
                <a:gd name="T26" fmla="*/ 592 w 1202"/>
                <a:gd name="T27" fmla="*/ 1061 h 1063"/>
                <a:gd name="T28" fmla="*/ 389 w 1202"/>
                <a:gd name="T29" fmla="*/ 1061 h 1063"/>
                <a:gd name="T30" fmla="*/ 211 w 1202"/>
                <a:gd name="T31" fmla="*/ 1063 h 1063"/>
                <a:gd name="T32" fmla="*/ 198 w 1202"/>
                <a:gd name="T33" fmla="*/ 1054 h 1063"/>
                <a:gd name="T34" fmla="*/ 194 w 1202"/>
                <a:gd name="T35" fmla="*/ 1029 h 1063"/>
                <a:gd name="T36" fmla="*/ 190 w 1202"/>
                <a:gd name="T37" fmla="*/ 1005 h 1063"/>
                <a:gd name="T38" fmla="*/ 154 w 1202"/>
                <a:gd name="T39" fmla="*/ 1005 h 1063"/>
                <a:gd name="T40" fmla="*/ 150 w 1202"/>
                <a:gd name="T41" fmla="*/ 1010 h 1063"/>
                <a:gd name="T42" fmla="*/ 139 w 1202"/>
                <a:gd name="T43" fmla="*/ 950 h 1063"/>
                <a:gd name="T44" fmla="*/ 146 w 1202"/>
                <a:gd name="T45" fmla="*/ 944 h 1063"/>
                <a:gd name="T46" fmla="*/ 162 w 1202"/>
                <a:gd name="T47" fmla="*/ 897 h 1063"/>
                <a:gd name="T48" fmla="*/ 184 w 1202"/>
                <a:gd name="T49" fmla="*/ 868 h 1063"/>
                <a:gd name="T50" fmla="*/ 217 w 1202"/>
                <a:gd name="T51" fmla="*/ 862 h 1063"/>
                <a:gd name="T52" fmla="*/ 205 w 1202"/>
                <a:gd name="T53" fmla="*/ 857 h 1063"/>
                <a:gd name="T54" fmla="*/ 235 w 1202"/>
                <a:gd name="T55" fmla="*/ 821 h 1063"/>
                <a:gd name="T56" fmla="*/ 215 w 1202"/>
                <a:gd name="T57" fmla="*/ 830 h 1063"/>
                <a:gd name="T58" fmla="*/ 213 w 1202"/>
                <a:gd name="T59" fmla="*/ 815 h 1063"/>
                <a:gd name="T60" fmla="*/ 179 w 1202"/>
                <a:gd name="T61" fmla="*/ 851 h 1063"/>
                <a:gd name="T62" fmla="*/ 144 w 1202"/>
                <a:gd name="T63" fmla="*/ 862 h 1063"/>
                <a:gd name="T64" fmla="*/ 122 w 1202"/>
                <a:gd name="T65" fmla="*/ 860 h 1063"/>
                <a:gd name="T66" fmla="*/ 110 w 1202"/>
                <a:gd name="T67" fmla="*/ 883 h 1063"/>
                <a:gd name="T68" fmla="*/ 99 w 1202"/>
                <a:gd name="T69" fmla="*/ 889 h 1063"/>
                <a:gd name="T70" fmla="*/ 93 w 1202"/>
                <a:gd name="T71" fmla="*/ 908 h 1063"/>
                <a:gd name="T72" fmla="*/ 59 w 1202"/>
                <a:gd name="T73" fmla="*/ 874 h 1063"/>
                <a:gd name="T74" fmla="*/ 50 w 1202"/>
                <a:gd name="T75" fmla="*/ 842 h 1063"/>
                <a:gd name="T76" fmla="*/ 61 w 1202"/>
                <a:gd name="T77" fmla="*/ 832 h 1063"/>
                <a:gd name="T78" fmla="*/ 53 w 1202"/>
                <a:gd name="T79" fmla="*/ 798 h 1063"/>
                <a:gd name="T80" fmla="*/ 44 w 1202"/>
                <a:gd name="T81" fmla="*/ 764 h 1063"/>
                <a:gd name="T82" fmla="*/ 78 w 1202"/>
                <a:gd name="T83" fmla="*/ 720 h 1063"/>
                <a:gd name="T84" fmla="*/ 82 w 1202"/>
                <a:gd name="T85" fmla="*/ 705 h 1063"/>
                <a:gd name="T86" fmla="*/ 74 w 1202"/>
                <a:gd name="T87" fmla="*/ 697 h 1063"/>
                <a:gd name="T88" fmla="*/ 71 w 1202"/>
                <a:gd name="T89" fmla="*/ 694 h 1063"/>
                <a:gd name="T90" fmla="*/ 61 w 1202"/>
                <a:gd name="T91" fmla="*/ 724 h 1063"/>
                <a:gd name="T92" fmla="*/ 29 w 1202"/>
                <a:gd name="T93" fmla="*/ 762 h 1063"/>
                <a:gd name="T94" fmla="*/ 33 w 1202"/>
                <a:gd name="T95" fmla="*/ 826 h 1063"/>
                <a:gd name="T96" fmla="*/ 27 w 1202"/>
                <a:gd name="T97" fmla="*/ 845 h 1063"/>
                <a:gd name="T98" fmla="*/ 23 w 1202"/>
                <a:gd name="T99" fmla="*/ 756 h 1063"/>
                <a:gd name="T100" fmla="*/ 17 w 1202"/>
                <a:gd name="T101" fmla="*/ 713 h 1063"/>
                <a:gd name="T102" fmla="*/ 10 w 1202"/>
                <a:gd name="T103" fmla="*/ 659 h 1063"/>
                <a:gd name="T104" fmla="*/ 16 w 1202"/>
                <a:gd name="T105" fmla="*/ 612 h 1063"/>
                <a:gd name="T106" fmla="*/ 55 w 1202"/>
                <a:gd name="T107" fmla="*/ 496 h 1063"/>
                <a:gd name="T108" fmla="*/ 264 w 1202"/>
                <a:gd name="T109" fmla="*/ 233 h 1063"/>
                <a:gd name="T110" fmla="*/ 446 w 1202"/>
                <a:gd name="T111" fmla="*/ 238 h 1063"/>
                <a:gd name="T112" fmla="*/ 618 w 1202"/>
                <a:gd name="T113" fmla="*/ 282 h 1063"/>
                <a:gd name="T114" fmla="*/ 837 w 1202"/>
                <a:gd name="T115" fmla="*/ 212 h 1063"/>
                <a:gd name="T116" fmla="*/ 884 w 1202"/>
                <a:gd name="T117" fmla="*/ 64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02" h="1063">
                  <a:moveTo>
                    <a:pt x="1053" y="30"/>
                  </a:moveTo>
                  <a:lnTo>
                    <a:pt x="1062" y="30"/>
                  </a:lnTo>
                  <a:lnTo>
                    <a:pt x="1077" y="26"/>
                  </a:lnTo>
                  <a:lnTo>
                    <a:pt x="1102" y="20"/>
                  </a:lnTo>
                  <a:lnTo>
                    <a:pt x="1104" y="20"/>
                  </a:lnTo>
                  <a:lnTo>
                    <a:pt x="1108" y="20"/>
                  </a:lnTo>
                  <a:lnTo>
                    <a:pt x="1113" y="24"/>
                  </a:lnTo>
                  <a:lnTo>
                    <a:pt x="1119" y="28"/>
                  </a:lnTo>
                  <a:lnTo>
                    <a:pt x="1127" y="37"/>
                  </a:lnTo>
                  <a:lnTo>
                    <a:pt x="1168" y="83"/>
                  </a:lnTo>
                  <a:lnTo>
                    <a:pt x="1202" y="123"/>
                  </a:lnTo>
                  <a:lnTo>
                    <a:pt x="1197" y="144"/>
                  </a:lnTo>
                  <a:lnTo>
                    <a:pt x="1193" y="159"/>
                  </a:lnTo>
                  <a:lnTo>
                    <a:pt x="1189" y="166"/>
                  </a:lnTo>
                  <a:lnTo>
                    <a:pt x="1174" y="208"/>
                  </a:lnTo>
                  <a:lnTo>
                    <a:pt x="1166" y="214"/>
                  </a:lnTo>
                  <a:lnTo>
                    <a:pt x="1155" y="221"/>
                  </a:lnTo>
                  <a:lnTo>
                    <a:pt x="1127" y="223"/>
                  </a:lnTo>
                  <a:lnTo>
                    <a:pt x="1104" y="229"/>
                  </a:lnTo>
                  <a:lnTo>
                    <a:pt x="1091" y="231"/>
                  </a:lnTo>
                  <a:lnTo>
                    <a:pt x="1041" y="231"/>
                  </a:lnTo>
                  <a:lnTo>
                    <a:pt x="1034" y="231"/>
                  </a:lnTo>
                  <a:lnTo>
                    <a:pt x="1005" y="256"/>
                  </a:lnTo>
                  <a:lnTo>
                    <a:pt x="984" y="269"/>
                  </a:lnTo>
                  <a:lnTo>
                    <a:pt x="971" y="278"/>
                  </a:lnTo>
                  <a:lnTo>
                    <a:pt x="958" y="286"/>
                  </a:lnTo>
                  <a:lnTo>
                    <a:pt x="943" y="293"/>
                  </a:lnTo>
                  <a:lnTo>
                    <a:pt x="933" y="295"/>
                  </a:lnTo>
                  <a:lnTo>
                    <a:pt x="924" y="293"/>
                  </a:lnTo>
                  <a:lnTo>
                    <a:pt x="916" y="295"/>
                  </a:lnTo>
                  <a:lnTo>
                    <a:pt x="910" y="299"/>
                  </a:lnTo>
                  <a:lnTo>
                    <a:pt x="901" y="318"/>
                  </a:lnTo>
                  <a:lnTo>
                    <a:pt x="890" y="331"/>
                  </a:lnTo>
                  <a:lnTo>
                    <a:pt x="878" y="343"/>
                  </a:lnTo>
                  <a:lnTo>
                    <a:pt x="867" y="350"/>
                  </a:lnTo>
                  <a:lnTo>
                    <a:pt x="856" y="362"/>
                  </a:lnTo>
                  <a:lnTo>
                    <a:pt x="852" y="367"/>
                  </a:lnTo>
                  <a:lnTo>
                    <a:pt x="844" y="381"/>
                  </a:lnTo>
                  <a:lnTo>
                    <a:pt x="833" y="411"/>
                  </a:lnTo>
                  <a:lnTo>
                    <a:pt x="833" y="421"/>
                  </a:lnTo>
                  <a:lnTo>
                    <a:pt x="831" y="428"/>
                  </a:lnTo>
                  <a:lnTo>
                    <a:pt x="838" y="455"/>
                  </a:lnTo>
                  <a:lnTo>
                    <a:pt x="840" y="466"/>
                  </a:lnTo>
                  <a:lnTo>
                    <a:pt x="842" y="474"/>
                  </a:lnTo>
                  <a:lnTo>
                    <a:pt x="838" y="479"/>
                  </a:lnTo>
                  <a:lnTo>
                    <a:pt x="829" y="498"/>
                  </a:lnTo>
                  <a:lnTo>
                    <a:pt x="825" y="504"/>
                  </a:lnTo>
                  <a:lnTo>
                    <a:pt x="821" y="515"/>
                  </a:lnTo>
                  <a:lnTo>
                    <a:pt x="814" y="536"/>
                  </a:lnTo>
                  <a:lnTo>
                    <a:pt x="814" y="540"/>
                  </a:lnTo>
                  <a:lnTo>
                    <a:pt x="804" y="565"/>
                  </a:lnTo>
                  <a:lnTo>
                    <a:pt x="801" y="587"/>
                  </a:lnTo>
                  <a:lnTo>
                    <a:pt x="793" y="625"/>
                  </a:lnTo>
                  <a:lnTo>
                    <a:pt x="770" y="627"/>
                  </a:lnTo>
                  <a:lnTo>
                    <a:pt x="740" y="633"/>
                  </a:lnTo>
                  <a:lnTo>
                    <a:pt x="730" y="635"/>
                  </a:lnTo>
                  <a:lnTo>
                    <a:pt x="725" y="635"/>
                  </a:lnTo>
                  <a:lnTo>
                    <a:pt x="721" y="635"/>
                  </a:lnTo>
                  <a:lnTo>
                    <a:pt x="715" y="635"/>
                  </a:lnTo>
                  <a:lnTo>
                    <a:pt x="713" y="635"/>
                  </a:lnTo>
                  <a:lnTo>
                    <a:pt x="710" y="635"/>
                  </a:lnTo>
                  <a:lnTo>
                    <a:pt x="704" y="631"/>
                  </a:lnTo>
                  <a:lnTo>
                    <a:pt x="700" y="631"/>
                  </a:lnTo>
                  <a:lnTo>
                    <a:pt x="691" y="627"/>
                  </a:lnTo>
                  <a:lnTo>
                    <a:pt x="687" y="625"/>
                  </a:lnTo>
                  <a:lnTo>
                    <a:pt x="685" y="625"/>
                  </a:lnTo>
                  <a:lnTo>
                    <a:pt x="683" y="625"/>
                  </a:lnTo>
                  <a:lnTo>
                    <a:pt x="664" y="616"/>
                  </a:lnTo>
                  <a:lnTo>
                    <a:pt x="651" y="610"/>
                  </a:lnTo>
                  <a:lnTo>
                    <a:pt x="647" y="608"/>
                  </a:lnTo>
                  <a:lnTo>
                    <a:pt x="645" y="606"/>
                  </a:lnTo>
                  <a:lnTo>
                    <a:pt x="636" y="603"/>
                  </a:lnTo>
                  <a:lnTo>
                    <a:pt x="628" y="601"/>
                  </a:lnTo>
                  <a:lnTo>
                    <a:pt x="626" y="601"/>
                  </a:lnTo>
                  <a:lnTo>
                    <a:pt x="620" y="584"/>
                  </a:lnTo>
                  <a:lnTo>
                    <a:pt x="615" y="574"/>
                  </a:lnTo>
                  <a:lnTo>
                    <a:pt x="611" y="567"/>
                  </a:lnTo>
                  <a:lnTo>
                    <a:pt x="600" y="563"/>
                  </a:lnTo>
                  <a:lnTo>
                    <a:pt x="590" y="561"/>
                  </a:lnTo>
                  <a:lnTo>
                    <a:pt x="579" y="561"/>
                  </a:lnTo>
                  <a:lnTo>
                    <a:pt x="571" y="559"/>
                  </a:lnTo>
                  <a:lnTo>
                    <a:pt x="567" y="548"/>
                  </a:lnTo>
                  <a:lnTo>
                    <a:pt x="565" y="525"/>
                  </a:lnTo>
                  <a:lnTo>
                    <a:pt x="562" y="504"/>
                  </a:lnTo>
                  <a:lnTo>
                    <a:pt x="562" y="493"/>
                  </a:lnTo>
                  <a:lnTo>
                    <a:pt x="569" y="474"/>
                  </a:lnTo>
                  <a:lnTo>
                    <a:pt x="579" y="432"/>
                  </a:lnTo>
                  <a:lnTo>
                    <a:pt x="590" y="421"/>
                  </a:lnTo>
                  <a:lnTo>
                    <a:pt x="586" y="419"/>
                  </a:lnTo>
                  <a:lnTo>
                    <a:pt x="579" y="419"/>
                  </a:lnTo>
                  <a:lnTo>
                    <a:pt x="567" y="419"/>
                  </a:lnTo>
                  <a:lnTo>
                    <a:pt x="552" y="422"/>
                  </a:lnTo>
                  <a:lnTo>
                    <a:pt x="537" y="426"/>
                  </a:lnTo>
                  <a:lnTo>
                    <a:pt x="524" y="428"/>
                  </a:lnTo>
                  <a:lnTo>
                    <a:pt x="507" y="432"/>
                  </a:lnTo>
                  <a:lnTo>
                    <a:pt x="497" y="436"/>
                  </a:lnTo>
                  <a:lnTo>
                    <a:pt x="490" y="439"/>
                  </a:lnTo>
                  <a:lnTo>
                    <a:pt x="484" y="439"/>
                  </a:lnTo>
                  <a:lnTo>
                    <a:pt x="469" y="434"/>
                  </a:lnTo>
                  <a:lnTo>
                    <a:pt x="463" y="436"/>
                  </a:lnTo>
                  <a:lnTo>
                    <a:pt x="461" y="436"/>
                  </a:lnTo>
                  <a:lnTo>
                    <a:pt x="455" y="438"/>
                  </a:lnTo>
                  <a:lnTo>
                    <a:pt x="452" y="439"/>
                  </a:lnTo>
                  <a:lnTo>
                    <a:pt x="452" y="443"/>
                  </a:lnTo>
                  <a:lnTo>
                    <a:pt x="448" y="451"/>
                  </a:lnTo>
                  <a:lnTo>
                    <a:pt x="444" y="462"/>
                  </a:lnTo>
                  <a:lnTo>
                    <a:pt x="440" y="468"/>
                  </a:lnTo>
                  <a:lnTo>
                    <a:pt x="433" y="474"/>
                  </a:lnTo>
                  <a:lnTo>
                    <a:pt x="421" y="481"/>
                  </a:lnTo>
                  <a:lnTo>
                    <a:pt x="414" y="493"/>
                  </a:lnTo>
                  <a:lnTo>
                    <a:pt x="400" y="504"/>
                  </a:lnTo>
                  <a:lnTo>
                    <a:pt x="385" y="519"/>
                  </a:lnTo>
                  <a:lnTo>
                    <a:pt x="380" y="523"/>
                  </a:lnTo>
                  <a:lnTo>
                    <a:pt x="374" y="525"/>
                  </a:lnTo>
                  <a:lnTo>
                    <a:pt x="366" y="525"/>
                  </a:lnTo>
                  <a:lnTo>
                    <a:pt x="364" y="532"/>
                  </a:lnTo>
                  <a:lnTo>
                    <a:pt x="363" y="557"/>
                  </a:lnTo>
                  <a:lnTo>
                    <a:pt x="364" y="567"/>
                  </a:lnTo>
                  <a:lnTo>
                    <a:pt x="366" y="574"/>
                  </a:lnTo>
                  <a:lnTo>
                    <a:pt x="370" y="576"/>
                  </a:lnTo>
                  <a:lnTo>
                    <a:pt x="368" y="580"/>
                  </a:lnTo>
                  <a:lnTo>
                    <a:pt x="366" y="580"/>
                  </a:lnTo>
                  <a:lnTo>
                    <a:pt x="363" y="582"/>
                  </a:lnTo>
                  <a:lnTo>
                    <a:pt x="361" y="584"/>
                  </a:lnTo>
                  <a:lnTo>
                    <a:pt x="361" y="586"/>
                  </a:lnTo>
                  <a:lnTo>
                    <a:pt x="361" y="591"/>
                  </a:lnTo>
                  <a:lnTo>
                    <a:pt x="361" y="593"/>
                  </a:lnTo>
                  <a:lnTo>
                    <a:pt x="368" y="589"/>
                  </a:lnTo>
                  <a:lnTo>
                    <a:pt x="378" y="589"/>
                  </a:lnTo>
                  <a:lnTo>
                    <a:pt x="385" y="586"/>
                  </a:lnTo>
                  <a:lnTo>
                    <a:pt x="400" y="584"/>
                  </a:lnTo>
                  <a:lnTo>
                    <a:pt x="419" y="586"/>
                  </a:lnTo>
                  <a:lnTo>
                    <a:pt x="419" y="587"/>
                  </a:lnTo>
                  <a:lnTo>
                    <a:pt x="427" y="591"/>
                  </a:lnTo>
                  <a:lnTo>
                    <a:pt x="429" y="593"/>
                  </a:lnTo>
                  <a:lnTo>
                    <a:pt x="433" y="597"/>
                  </a:lnTo>
                  <a:lnTo>
                    <a:pt x="435" y="599"/>
                  </a:lnTo>
                  <a:lnTo>
                    <a:pt x="440" y="604"/>
                  </a:lnTo>
                  <a:lnTo>
                    <a:pt x="444" y="606"/>
                  </a:lnTo>
                  <a:lnTo>
                    <a:pt x="463" y="618"/>
                  </a:lnTo>
                  <a:lnTo>
                    <a:pt x="476" y="631"/>
                  </a:lnTo>
                  <a:lnTo>
                    <a:pt x="490" y="648"/>
                  </a:lnTo>
                  <a:lnTo>
                    <a:pt x="491" y="658"/>
                  </a:lnTo>
                  <a:lnTo>
                    <a:pt x="490" y="665"/>
                  </a:lnTo>
                  <a:lnTo>
                    <a:pt x="486" y="673"/>
                  </a:lnTo>
                  <a:lnTo>
                    <a:pt x="482" y="680"/>
                  </a:lnTo>
                  <a:lnTo>
                    <a:pt x="472" y="690"/>
                  </a:lnTo>
                  <a:lnTo>
                    <a:pt x="459" y="701"/>
                  </a:lnTo>
                  <a:lnTo>
                    <a:pt x="450" y="711"/>
                  </a:lnTo>
                  <a:lnTo>
                    <a:pt x="444" y="716"/>
                  </a:lnTo>
                  <a:lnTo>
                    <a:pt x="444" y="718"/>
                  </a:lnTo>
                  <a:lnTo>
                    <a:pt x="454" y="720"/>
                  </a:lnTo>
                  <a:lnTo>
                    <a:pt x="469" y="720"/>
                  </a:lnTo>
                  <a:lnTo>
                    <a:pt x="484" y="724"/>
                  </a:lnTo>
                  <a:lnTo>
                    <a:pt x="493" y="730"/>
                  </a:lnTo>
                  <a:lnTo>
                    <a:pt x="499" y="735"/>
                  </a:lnTo>
                  <a:lnTo>
                    <a:pt x="505" y="745"/>
                  </a:lnTo>
                  <a:lnTo>
                    <a:pt x="510" y="773"/>
                  </a:lnTo>
                  <a:lnTo>
                    <a:pt x="514" y="819"/>
                  </a:lnTo>
                  <a:lnTo>
                    <a:pt x="507" y="824"/>
                  </a:lnTo>
                  <a:lnTo>
                    <a:pt x="501" y="832"/>
                  </a:lnTo>
                  <a:lnTo>
                    <a:pt x="497" y="838"/>
                  </a:lnTo>
                  <a:lnTo>
                    <a:pt x="490" y="845"/>
                  </a:lnTo>
                  <a:lnTo>
                    <a:pt x="482" y="853"/>
                  </a:lnTo>
                  <a:lnTo>
                    <a:pt x="478" y="859"/>
                  </a:lnTo>
                  <a:lnTo>
                    <a:pt x="476" y="866"/>
                  </a:lnTo>
                  <a:lnTo>
                    <a:pt x="476" y="872"/>
                  </a:lnTo>
                  <a:lnTo>
                    <a:pt x="476" y="879"/>
                  </a:lnTo>
                  <a:lnTo>
                    <a:pt x="474" y="883"/>
                  </a:lnTo>
                  <a:lnTo>
                    <a:pt x="474" y="887"/>
                  </a:lnTo>
                  <a:lnTo>
                    <a:pt x="476" y="891"/>
                  </a:lnTo>
                  <a:lnTo>
                    <a:pt x="478" y="897"/>
                  </a:lnTo>
                  <a:lnTo>
                    <a:pt x="497" y="914"/>
                  </a:lnTo>
                  <a:lnTo>
                    <a:pt x="516" y="927"/>
                  </a:lnTo>
                  <a:lnTo>
                    <a:pt x="527" y="933"/>
                  </a:lnTo>
                  <a:lnTo>
                    <a:pt x="537" y="934"/>
                  </a:lnTo>
                  <a:lnTo>
                    <a:pt x="543" y="940"/>
                  </a:lnTo>
                  <a:lnTo>
                    <a:pt x="546" y="955"/>
                  </a:lnTo>
                  <a:lnTo>
                    <a:pt x="548" y="969"/>
                  </a:lnTo>
                  <a:lnTo>
                    <a:pt x="550" y="986"/>
                  </a:lnTo>
                  <a:lnTo>
                    <a:pt x="550" y="995"/>
                  </a:lnTo>
                  <a:lnTo>
                    <a:pt x="550" y="999"/>
                  </a:lnTo>
                  <a:lnTo>
                    <a:pt x="552" y="1007"/>
                  </a:lnTo>
                  <a:lnTo>
                    <a:pt x="552" y="1008"/>
                  </a:lnTo>
                  <a:lnTo>
                    <a:pt x="554" y="1022"/>
                  </a:lnTo>
                  <a:lnTo>
                    <a:pt x="560" y="1033"/>
                  </a:lnTo>
                  <a:lnTo>
                    <a:pt x="571" y="1039"/>
                  </a:lnTo>
                  <a:lnTo>
                    <a:pt x="579" y="1041"/>
                  </a:lnTo>
                  <a:lnTo>
                    <a:pt x="582" y="1044"/>
                  </a:lnTo>
                  <a:lnTo>
                    <a:pt x="588" y="1046"/>
                  </a:lnTo>
                  <a:lnTo>
                    <a:pt x="596" y="1048"/>
                  </a:lnTo>
                  <a:lnTo>
                    <a:pt x="598" y="1052"/>
                  </a:lnTo>
                  <a:lnTo>
                    <a:pt x="600" y="1054"/>
                  </a:lnTo>
                  <a:lnTo>
                    <a:pt x="601" y="1061"/>
                  </a:lnTo>
                  <a:lnTo>
                    <a:pt x="598" y="1061"/>
                  </a:lnTo>
                  <a:lnTo>
                    <a:pt x="592" y="1061"/>
                  </a:lnTo>
                  <a:lnTo>
                    <a:pt x="582" y="1061"/>
                  </a:lnTo>
                  <a:lnTo>
                    <a:pt x="567" y="1061"/>
                  </a:lnTo>
                  <a:lnTo>
                    <a:pt x="552" y="1061"/>
                  </a:lnTo>
                  <a:lnTo>
                    <a:pt x="537" y="1061"/>
                  </a:lnTo>
                  <a:lnTo>
                    <a:pt x="524" y="1061"/>
                  </a:lnTo>
                  <a:lnTo>
                    <a:pt x="509" y="1061"/>
                  </a:lnTo>
                  <a:lnTo>
                    <a:pt x="493" y="1061"/>
                  </a:lnTo>
                  <a:lnTo>
                    <a:pt x="478" y="1061"/>
                  </a:lnTo>
                  <a:lnTo>
                    <a:pt x="463" y="1061"/>
                  </a:lnTo>
                  <a:lnTo>
                    <a:pt x="448" y="1061"/>
                  </a:lnTo>
                  <a:lnTo>
                    <a:pt x="435" y="1061"/>
                  </a:lnTo>
                  <a:lnTo>
                    <a:pt x="419" y="1061"/>
                  </a:lnTo>
                  <a:lnTo>
                    <a:pt x="404" y="1061"/>
                  </a:lnTo>
                  <a:lnTo>
                    <a:pt x="389" y="1061"/>
                  </a:lnTo>
                  <a:lnTo>
                    <a:pt x="374" y="1061"/>
                  </a:lnTo>
                  <a:lnTo>
                    <a:pt x="361" y="1061"/>
                  </a:lnTo>
                  <a:lnTo>
                    <a:pt x="345" y="1061"/>
                  </a:lnTo>
                  <a:lnTo>
                    <a:pt x="330" y="1061"/>
                  </a:lnTo>
                  <a:lnTo>
                    <a:pt x="315" y="1063"/>
                  </a:lnTo>
                  <a:lnTo>
                    <a:pt x="306" y="1063"/>
                  </a:lnTo>
                  <a:lnTo>
                    <a:pt x="300" y="1063"/>
                  </a:lnTo>
                  <a:lnTo>
                    <a:pt x="285" y="1063"/>
                  </a:lnTo>
                  <a:lnTo>
                    <a:pt x="270" y="1063"/>
                  </a:lnTo>
                  <a:lnTo>
                    <a:pt x="256" y="1063"/>
                  </a:lnTo>
                  <a:lnTo>
                    <a:pt x="247" y="1063"/>
                  </a:lnTo>
                  <a:lnTo>
                    <a:pt x="241" y="1063"/>
                  </a:lnTo>
                  <a:lnTo>
                    <a:pt x="226" y="1063"/>
                  </a:lnTo>
                  <a:lnTo>
                    <a:pt x="211" y="1063"/>
                  </a:lnTo>
                  <a:lnTo>
                    <a:pt x="209" y="1063"/>
                  </a:lnTo>
                  <a:lnTo>
                    <a:pt x="209" y="1061"/>
                  </a:lnTo>
                  <a:lnTo>
                    <a:pt x="209" y="1060"/>
                  </a:lnTo>
                  <a:lnTo>
                    <a:pt x="209" y="1058"/>
                  </a:lnTo>
                  <a:lnTo>
                    <a:pt x="209" y="1056"/>
                  </a:lnTo>
                  <a:lnTo>
                    <a:pt x="209" y="1054"/>
                  </a:lnTo>
                  <a:lnTo>
                    <a:pt x="207" y="1050"/>
                  </a:lnTo>
                  <a:lnTo>
                    <a:pt x="207" y="1052"/>
                  </a:lnTo>
                  <a:lnTo>
                    <a:pt x="205" y="1052"/>
                  </a:lnTo>
                  <a:lnTo>
                    <a:pt x="203" y="1054"/>
                  </a:lnTo>
                  <a:lnTo>
                    <a:pt x="203" y="1056"/>
                  </a:lnTo>
                  <a:lnTo>
                    <a:pt x="199" y="1058"/>
                  </a:lnTo>
                  <a:lnTo>
                    <a:pt x="198" y="1056"/>
                  </a:lnTo>
                  <a:lnTo>
                    <a:pt x="198" y="1054"/>
                  </a:lnTo>
                  <a:lnTo>
                    <a:pt x="194" y="1048"/>
                  </a:lnTo>
                  <a:lnTo>
                    <a:pt x="190" y="1044"/>
                  </a:lnTo>
                  <a:lnTo>
                    <a:pt x="182" y="1037"/>
                  </a:lnTo>
                  <a:lnTo>
                    <a:pt x="182" y="1035"/>
                  </a:lnTo>
                  <a:lnTo>
                    <a:pt x="182" y="1033"/>
                  </a:lnTo>
                  <a:lnTo>
                    <a:pt x="184" y="1033"/>
                  </a:lnTo>
                  <a:lnTo>
                    <a:pt x="186" y="1033"/>
                  </a:lnTo>
                  <a:lnTo>
                    <a:pt x="188" y="1035"/>
                  </a:lnTo>
                  <a:lnTo>
                    <a:pt x="192" y="1035"/>
                  </a:lnTo>
                  <a:lnTo>
                    <a:pt x="192" y="1033"/>
                  </a:lnTo>
                  <a:lnTo>
                    <a:pt x="194" y="1033"/>
                  </a:lnTo>
                  <a:lnTo>
                    <a:pt x="196" y="1035"/>
                  </a:lnTo>
                  <a:lnTo>
                    <a:pt x="196" y="1033"/>
                  </a:lnTo>
                  <a:lnTo>
                    <a:pt x="194" y="1029"/>
                  </a:lnTo>
                  <a:lnTo>
                    <a:pt x="186" y="1029"/>
                  </a:lnTo>
                  <a:lnTo>
                    <a:pt x="184" y="1029"/>
                  </a:lnTo>
                  <a:lnTo>
                    <a:pt x="182" y="1029"/>
                  </a:lnTo>
                  <a:lnTo>
                    <a:pt x="179" y="1025"/>
                  </a:lnTo>
                  <a:lnTo>
                    <a:pt x="175" y="1025"/>
                  </a:lnTo>
                  <a:lnTo>
                    <a:pt x="177" y="1025"/>
                  </a:lnTo>
                  <a:lnTo>
                    <a:pt x="179" y="1024"/>
                  </a:lnTo>
                  <a:lnTo>
                    <a:pt x="179" y="1022"/>
                  </a:lnTo>
                  <a:lnTo>
                    <a:pt x="180" y="1018"/>
                  </a:lnTo>
                  <a:lnTo>
                    <a:pt x="184" y="1014"/>
                  </a:lnTo>
                  <a:lnTo>
                    <a:pt x="188" y="1012"/>
                  </a:lnTo>
                  <a:lnTo>
                    <a:pt x="190" y="1010"/>
                  </a:lnTo>
                  <a:lnTo>
                    <a:pt x="192" y="1003"/>
                  </a:lnTo>
                  <a:lnTo>
                    <a:pt x="190" y="1005"/>
                  </a:lnTo>
                  <a:lnTo>
                    <a:pt x="190" y="1007"/>
                  </a:lnTo>
                  <a:lnTo>
                    <a:pt x="188" y="1007"/>
                  </a:lnTo>
                  <a:lnTo>
                    <a:pt x="184" y="1008"/>
                  </a:lnTo>
                  <a:lnTo>
                    <a:pt x="175" y="1018"/>
                  </a:lnTo>
                  <a:lnTo>
                    <a:pt x="173" y="1018"/>
                  </a:lnTo>
                  <a:lnTo>
                    <a:pt x="165" y="1018"/>
                  </a:lnTo>
                  <a:lnTo>
                    <a:pt x="162" y="1016"/>
                  </a:lnTo>
                  <a:lnTo>
                    <a:pt x="160" y="1014"/>
                  </a:lnTo>
                  <a:lnTo>
                    <a:pt x="156" y="1014"/>
                  </a:lnTo>
                  <a:lnTo>
                    <a:pt x="156" y="1012"/>
                  </a:lnTo>
                  <a:lnTo>
                    <a:pt x="154" y="1012"/>
                  </a:lnTo>
                  <a:lnTo>
                    <a:pt x="152" y="1008"/>
                  </a:lnTo>
                  <a:lnTo>
                    <a:pt x="152" y="1007"/>
                  </a:lnTo>
                  <a:lnTo>
                    <a:pt x="154" y="1005"/>
                  </a:lnTo>
                  <a:lnTo>
                    <a:pt x="156" y="1005"/>
                  </a:lnTo>
                  <a:lnTo>
                    <a:pt x="158" y="1008"/>
                  </a:lnTo>
                  <a:lnTo>
                    <a:pt x="158" y="1001"/>
                  </a:lnTo>
                  <a:lnTo>
                    <a:pt x="156" y="1001"/>
                  </a:lnTo>
                  <a:lnTo>
                    <a:pt x="154" y="1003"/>
                  </a:lnTo>
                  <a:lnTo>
                    <a:pt x="152" y="1005"/>
                  </a:lnTo>
                  <a:lnTo>
                    <a:pt x="150" y="1001"/>
                  </a:lnTo>
                  <a:lnTo>
                    <a:pt x="150" y="997"/>
                  </a:lnTo>
                  <a:lnTo>
                    <a:pt x="150" y="1003"/>
                  </a:lnTo>
                  <a:lnTo>
                    <a:pt x="148" y="1003"/>
                  </a:lnTo>
                  <a:lnTo>
                    <a:pt x="148" y="1007"/>
                  </a:lnTo>
                  <a:lnTo>
                    <a:pt x="150" y="1007"/>
                  </a:lnTo>
                  <a:lnTo>
                    <a:pt x="150" y="1008"/>
                  </a:lnTo>
                  <a:lnTo>
                    <a:pt x="150" y="1010"/>
                  </a:lnTo>
                  <a:lnTo>
                    <a:pt x="148" y="1010"/>
                  </a:lnTo>
                  <a:lnTo>
                    <a:pt x="146" y="1007"/>
                  </a:lnTo>
                  <a:lnTo>
                    <a:pt x="146" y="1003"/>
                  </a:lnTo>
                  <a:lnTo>
                    <a:pt x="146" y="1001"/>
                  </a:lnTo>
                  <a:lnTo>
                    <a:pt x="141" y="989"/>
                  </a:lnTo>
                  <a:lnTo>
                    <a:pt x="139" y="988"/>
                  </a:lnTo>
                  <a:lnTo>
                    <a:pt x="137" y="986"/>
                  </a:lnTo>
                  <a:lnTo>
                    <a:pt x="137" y="984"/>
                  </a:lnTo>
                  <a:lnTo>
                    <a:pt x="135" y="980"/>
                  </a:lnTo>
                  <a:lnTo>
                    <a:pt x="135" y="978"/>
                  </a:lnTo>
                  <a:lnTo>
                    <a:pt x="131" y="970"/>
                  </a:lnTo>
                  <a:lnTo>
                    <a:pt x="131" y="959"/>
                  </a:lnTo>
                  <a:lnTo>
                    <a:pt x="135" y="952"/>
                  </a:lnTo>
                  <a:lnTo>
                    <a:pt x="139" y="950"/>
                  </a:lnTo>
                  <a:lnTo>
                    <a:pt x="141" y="950"/>
                  </a:lnTo>
                  <a:lnTo>
                    <a:pt x="141" y="948"/>
                  </a:lnTo>
                  <a:lnTo>
                    <a:pt x="148" y="948"/>
                  </a:lnTo>
                  <a:lnTo>
                    <a:pt x="152" y="948"/>
                  </a:lnTo>
                  <a:lnTo>
                    <a:pt x="154" y="946"/>
                  </a:lnTo>
                  <a:lnTo>
                    <a:pt x="156" y="946"/>
                  </a:lnTo>
                  <a:lnTo>
                    <a:pt x="160" y="944"/>
                  </a:lnTo>
                  <a:lnTo>
                    <a:pt x="160" y="942"/>
                  </a:lnTo>
                  <a:lnTo>
                    <a:pt x="158" y="942"/>
                  </a:lnTo>
                  <a:lnTo>
                    <a:pt x="154" y="942"/>
                  </a:lnTo>
                  <a:lnTo>
                    <a:pt x="154" y="944"/>
                  </a:lnTo>
                  <a:lnTo>
                    <a:pt x="152" y="944"/>
                  </a:lnTo>
                  <a:lnTo>
                    <a:pt x="150" y="944"/>
                  </a:lnTo>
                  <a:lnTo>
                    <a:pt x="146" y="944"/>
                  </a:lnTo>
                  <a:lnTo>
                    <a:pt x="144" y="946"/>
                  </a:lnTo>
                  <a:lnTo>
                    <a:pt x="139" y="946"/>
                  </a:lnTo>
                  <a:lnTo>
                    <a:pt x="137" y="944"/>
                  </a:lnTo>
                  <a:lnTo>
                    <a:pt x="137" y="934"/>
                  </a:lnTo>
                  <a:lnTo>
                    <a:pt x="141" y="925"/>
                  </a:lnTo>
                  <a:lnTo>
                    <a:pt x="141" y="921"/>
                  </a:lnTo>
                  <a:lnTo>
                    <a:pt x="143" y="919"/>
                  </a:lnTo>
                  <a:lnTo>
                    <a:pt x="144" y="921"/>
                  </a:lnTo>
                  <a:lnTo>
                    <a:pt x="144" y="914"/>
                  </a:lnTo>
                  <a:lnTo>
                    <a:pt x="150" y="908"/>
                  </a:lnTo>
                  <a:lnTo>
                    <a:pt x="154" y="902"/>
                  </a:lnTo>
                  <a:lnTo>
                    <a:pt x="158" y="898"/>
                  </a:lnTo>
                  <a:lnTo>
                    <a:pt x="160" y="897"/>
                  </a:lnTo>
                  <a:lnTo>
                    <a:pt x="162" y="897"/>
                  </a:lnTo>
                  <a:lnTo>
                    <a:pt x="162" y="898"/>
                  </a:lnTo>
                  <a:lnTo>
                    <a:pt x="163" y="897"/>
                  </a:lnTo>
                  <a:lnTo>
                    <a:pt x="162" y="895"/>
                  </a:lnTo>
                  <a:lnTo>
                    <a:pt x="162" y="893"/>
                  </a:lnTo>
                  <a:lnTo>
                    <a:pt x="165" y="891"/>
                  </a:lnTo>
                  <a:lnTo>
                    <a:pt x="167" y="889"/>
                  </a:lnTo>
                  <a:lnTo>
                    <a:pt x="169" y="889"/>
                  </a:lnTo>
                  <a:lnTo>
                    <a:pt x="175" y="881"/>
                  </a:lnTo>
                  <a:lnTo>
                    <a:pt x="179" y="879"/>
                  </a:lnTo>
                  <a:lnTo>
                    <a:pt x="182" y="876"/>
                  </a:lnTo>
                  <a:lnTo>
                    <a:pt x="188" y="876"/>
                  </a:lnTo>
                  <a:lnTo>
                    <a:pt x="186" y="874"/>
                  </a:lnTo>
                  <a:lnTo>
                    <a:pt x="184" y="874"/>
                  </a:lnTo>
                  <a:lnTo>
                    <a:pt x="184" y="868"/>
                  </a:lnTo>
                  <a:lnTo>
                    <a:pt x="186" y="866"/>
                  </a:lnTo>
                  <a:lnTo>
                    <a:pt x="188" y="864"/>
                  </a:lnTo>
                  <a:lnTo>
                    <a:pt x="190" y="864"/>
                  </a:lnTo>
                  <a:lnTo>
                    <a:pt x="192" y="864"/>
                  </a:lnTo>
                  <a:lnTo>
                    <a:pt x="192" y="862"/>
                  </a:lnTo>
                  <a:lnTo>
                    <a:pt x="196" y="862"/>
                  </a:lnTo>
                  <a:lnTo>
                    <a:pt x="199" y="862"/>
                  </a:lnTo>
                  <a:lnTo>
                    <a:pt x="199" y="860"/>
                  </a:lnTo>
                  <a:lnTo>
                    <a:pt x="201" y="860"/>
                  </a:lnTo>
                  <a:lnTo>
                    <a:pt x="207" y="860"/>
                  </a:lnTo>
                  <a:lnTo>
                    <a:pt x="213" y="860"/>
                  </a:lnTo>
                  <a:lnTo>
                    <a:pt x="213" y="862"/>
                  </a:lnTo>
                  <a:lnTo>
                    <a:pt x="215" y="862"/>
                  </a:lnTo>
                  <a:lnTo>
                    <a:pt x="217" y="862"/>
                  </a:lnTo>
                  <a:lnTo>
                    <a:pt x="215" y="866"/>
                  </a:lnTo>
                  <a:lnTo>
                    <a:pt x="213" y="864"/>
                  </a:lnTo>
                  <a:lnTo>
                    <a:pt x="213" y="868"/>
                  </a:lnTo>
                  <a:lnTo>
                    <a:pt x="215" y="868"/>
                  </a:lnTo>
                  <a:lnTo>
                    <a:pt x="217" y="870"/>
                  </a:lnTo>
                  <a:lnTo>
                    <a:pt x="218" y="870"/>
                  </a:lnTo>
                  <a:lnTo>
                    <a:pt x="218" y="866"/>
                  </a:lnTo>
                  <a:lnTo>
                    <a:pt x="220" y="864"/>
                  </a:lnTo>
                  <a:lnTo>
                    <a:pt x="220" y="862"/>
                  </a:lnTo>
                  <a:lnTo>
                    <a:pt x="218" y="862"/>
                  </a:lnTo>
                  <a:lnTo>
                    <a:pt x="217" y="860"/>
                  </a:lnTo>
                  <a:lnTo>
                    <a:pt x="209" y="860"/>
                  </a:lnTo>
                  <a:lnTo>
                    <a:pt x="209" y="859"/>
                  </a:lnTo>
                  <a:lnTo>
                    <a:pt x="205" y="857"/>
                  </a:lnTo>
                  <a:lnTo>
                    <a:pt x="205" y="855"/>
                  </a:lnTo>
                  <a:lnTo>
                    <a:pt x="207" y="853"/>
                  </a:lnTo>
                  <a:lnTo>
                    <a:pt x="209" y="853"/>
                  </a:lnTo>
                  <a:lnTo>
                    <a:pt x="211" y="853"/>
                  </a:lnTo>
                  <a:lnTo>
                    <a:pt x="213" y="853"/>
                  </a:lnTo>
                  <a:lnTo>
                    <a:pt x="215" y="851"/>
                  </a:lnTo>
                  <a:lnTo>
                    <a:pt x="217" y="851"/>
                  </a:lnTo>
                  <a:lnTo>
                    <a:pt x="220" y="849"/>
                  </a:lnTo>
                  <a:lnTo>
                    <a:pt x="222" y="849"/>
                  </a:lnTo>
                  <a:lnTo>
                    <a:pt x="224" y="849"/>
                  </a:lnTo>
                  <a:lnTo>
                    <a:pt x="226" y="847"/>
                  </a:lnTo>
                  <a:lnTo>
                    <a:pt x="230" y="847"/>
                  </a:lnTo>
                  <a:lnTo>
                    <a:pt x="234" y="849"/>
                  </a:lnTo>
                  <a:lnTo>
                    <a:pt x="235" y="821"/>
                  </a:lnTo>
                  <a:lnTo>
                    <a:pt x="234" y="824"/>
                  </a:lnTo>
                  <a:lnTo>
                    <a:pt x="232" y="828"/>
                  </a:lnTo>
                  <a:lnTo>
                    <a:pt x="230" y="828"/>
                  </a:lnTo>
                  <a:lnTo>
                    <a:pt x="228" y="830"/>
                  </a:lnTo>
                  <a:lnTo>
                    <a:pt x="226" y="832"/>
                  </a:lnTo>
                  <a:lnTo>
                    <a:pt x="224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18" y="834"/>
                  </a:lnTo>
                  <a:lnTo>
                    <a:pt x="217" y="834"/>
                  </a:lnTo>
                  <a:lnTo>
                    <a:pt x="215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5" y="830"/>
                  </a:lnTo>
                  <a:lnTo>
                    <a:pt x="217" y="830"/>
                  </a:lnTo>
                  <a:lnTo>
                    <a:pt x="217" y="828"/>
                  </a:lnTo>
                  <a:lnTo>
                    <a:pt x="213" y="828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3" y="836"/>
                  </a:lnTo>
                  <a:lnTo>
                    <a:pt x="207" y="836"/>
                  </a:lnTo>
                  <a:lnTo>
                    <a:pt x="205" y="834"/>
                  </a:lnTo>
                  <a:lnTo>
                    <a:pt x="203" y="832"/>
                  </a:lnTo>
                  <a:lnTo>
                    <a:pt x="203" y="828"/>
                  </a:lnTo>
                  <a:lnTo>
                    <a:pt x="209" y="823"/>
                  </a:lnTo>
                  <a:lnTo>
                    <a:pt x="211" y="819"/>
                  </a:lnTo>
                  <a:lnTo>
                    <a:pt x="211" y="817"/>
                  </a:lnTo>
                  <a:lnTo>
                    <a:pt x="213" y="815"/>
                  </a:lnTo>
                  <a:lnTo>
                    <a:pt x="207" y="809"/>
                  </a:lnTo>
                  <a:lnTo>
                    <a:pt x="207" y="815"/>
                  </a:lnTo>
                  <a:lnTo>
                    <a:pt x="205" y="817"/>
                  </a:lnTo>
                  <a:lnTo>
                    <a:pt x="203" y="821"/>
                  </a:lnTo>
                  <a:lnTo>
                    <a:pt x="201" y="823"/>
                  </a:lnTo>
                  <a:lnTo>
                    <a:pt x="196" y="830"/>
                  </a:lnTo>
                  <a:lnTo>
                    <a:pt x="194" y="832"/>
                  </a:lnTo>
                  <a:lnTo>
                    <a:pt x="192" y="836"/>
                  </a:lnTo>
                  <a:lnTo>
                    <a:pt x="190" y="840"/>
                  </a:lnTo>
                  <a:lnTo>
                    <a:pt x="190" y="842"/>
                  </a:lnTo>
                  <a:lnTo>
                    <a:pt x="188" y="843"/>
                  </a:lnTo>
                  <a:lnTo>
                    <a:pt x="184" y="847"/>
                  </a:lnTo>
                  <a:lnTo>
                    <a:pt x="182" y="847"/>
                  </a:lnTo>
                  <a:lnTo>
                    <a:pt x="179" y="851"/>
                  </a:lnTo>
                  <a:lnTo>
                    <a:pt x="175" y="851"/>
                  </a:lnTo>
                  <a:lnTo>
                    <a:pt x="173" y="855"/>
                  </a:lnTo>
                  <a:lnTo>
                    <a:pt x="171" y="855"/>
                  </a:lnTo>
                  <a:lnTo>
                    <a:pt x="169" y="857"/>
                  </a:lnTo>
                  <a:lnTo>
                    <a:pt x="167" y="857"/>
                  </a:lnTo>
                  <a:lnTo>
                    <a:pt x="162" y="857"/>
                  </a:lnTo>
                  <a:lnTo>
                    <a:pt x="160" y="857"/>
                  </a:lnTo>
                  <a:lnTo>
                    <a:pt x="158" y="857"/>
                  </a:lnTo>
                  <a:lnTo>
                    <a:pt x="156" y="859"/>
                  </a:lnTo>
                  <a:lnTo>
                    <a:pt x="154" y="859"/>
                  </a:lnTo>
                  <a:lnTo>
                    <a:pt x="152" y="859"/>
                  </a:lnTo>
                  <a:lnTo>
                    <a:pt x="152" y="860"/>
                  </a:lnTo>
                  <a:lnTo>
                    <a:pt x="146" y="859"/>
                  </a:lnTo>
                  <a:lnTo>
                    <a:pt x="144" y="862"/>
                  </a:lnTo>
                  <a:lnTo>
                    <a:pt x="141" y="864"/>
                  </a:lnTo>
                  <a:lnTo>
                    <a:pt x="137" y="864"/>
                  </a:lnTo>
                  <a:lnTo>
                    <a:pt x="135" y="866"/>
                  </a:lnTo>
                  <a:lnTo>
                    <a:pt x="133" y="866"/>
                  </a:lnTo>
                  <a:lnTo>
                    <a:pt x="133" y="868"/>
                  </a:lnTo>
                  <a:lnTo>
                    <a:pt x="131" y="868"/>
                  </a:lnTo>
                  <a:lnTo>
                    <a:pt x="129" y="866"/>
                  </a:lnTo>
                  <a:lnTo>
                    <a:pt x="129" y="864"/>
                  </a:lnTo>
                  <a:lnTo>
                    <a:pt x="127" y="864"/>
                  </a:lnTo>
                  <a:lnTo>
                    <a:pt x="127" y="866"/>
                  </a:lnTo>
                  <a:lnTo>
                    <a:pt x="126" y="866"/>
                  </a:lnTo>
                  <a:lnTo>
                    <a:pt x="124" y="864"/>
                  </a:lnTo>
                  <a:lnTo>
                    <a:pt x="124" y="860"/>
                  </a:lnTo>
                  <a:lnTo>
                    <a:pt x="122" y="860"/>
                  </a:lnTo>
                  <a:lnTo>
                    <a:pt x="122" y="857"/>
                  </a:lnTo>
                  <a:lnTo>
                    <a:pt x="120" y="855"/>
                  </a:lnTo>
                  <a:lnTo>
                    <a:pt x="120" y="857"/>
                  </a:lnTo>
                  <a:lnTo>
                    <a:pt x="122" y="862"/>
                  </a:lnTo>
                  <a:lnTo>
                    <a:pt x="124" y="866"/>
                  </a:lnTo>
                  <a:lnTo>
                    <a:pt x="124" y="868"/>
                  </a:lnTo>
                  <a:lnTo>
                    <a:pt x="126" y="870"/>
                  </a:lnTo>
                  <a:lnTo>
                    <a:pt x="126" y="876"/>
                  </a:lnTo>
                  <a:lnTo>
                    <a:pt x="124" y="876"/>
                  </a:lnTo>
                  <a:lnTo>
                    <a:pt x="122" y="878"/>
                  </a:lnTo>
                  <a:lnTo>
                    <a:pt x="120" y="878"/>
                  </a:lnTo>
                  <a:lnTo>
                    <a:pt x="118" y="878"/>
                  </a:lnTo>
                  <a:lnTo>
                    <a:pt x="116" y="879"/>
                  </a:lnTo>
                  <a:lnTo>
                    <a:pt x="110" y="883"/>
                  </a:lnTo>
                  <a:lnTo>
                    <a:pt x="110" y="885"/>
                  </a:lnTo>
                  <a:lnTo>
                    <a:pt x="108" y="887"/>
                  </a:lnTo>
                  <a:lnTo>
                    <a:pt x="107" y="887"/>
                  </a:lnTo>
                  <a:lnTo>
                    <a:pt x="107" y="885"/>
                  </a:lnTo>
                  <a:lnTo>
                    <a:pt x="105" y="885"/>
                  </a:lnTo>
                  <a:lnTo>
                    <a:pt x="105" y="881"/>
                  </a:lnTo>
                  <a:lnTo>
                    <a:pt x="107" y="881"/>
                  </a:lnTo>
                  <a:lnTo>
                    <a:pt x="107" y="879"/>
                  </a:lnTo>
                  <a:lnTo>
                    <a:pt x="103" y="883"/>
                  </a:lnTo>
                  <a:lnTo>
                    <a:pt x="101" y="883"/>
                  </a:lnTo>
                  <a:lnTo>
                    <a:pt x="99" y="881"/>
                  </a:lnTo>
                  <a:lnTo>
                    <a:pt x="97" y="881"/>
                  </a:lnTo>
                  <a:lnTo>
                    <a:pt x="99" y="885"/>
                  </a:lnTo>
                  <a:lnTo>
                    <a:pt x="99" y="889"/>
                  </a:lnTo>
                  <a:lnTo>
                    <a:pt x="99" y="897"/>
                  </a:lnTo>
                  <a:lnTo>
                    <a:pt x="97" y="898"/>
                  </a:lnTo>
                  <a:lnTo>
                    <a:pt x="95" y="898"/>
                  </a:lnTo>
                  <a:lnTo>
                    <a:pt x="93" y="900"/>
                  </a:lnTo>
                  <a:lnTo>
                    <a:pt x="91" y="902"/>
                  </a:lnTo>
                  <a:lnTo>
                    <a:pt x="89" y="904"/>
                  </a:lnTo>
                  <a:lnTo>
                    <a:pt x="91" y="906"/>
                  </a:lnTo>
                  <a:lnTo>
                    <a:pt x="93" y="902"/>
                  </a:lnTo>
                  <a:lnTo>
                    <a:pt x="95" y="900"/>
                  </a:lnTo>
                  <a:lnTo>
                    <a:pt x="99" y="898"/>
                  </a:lnTo>
                  <a:lnTo>
                    <a:pt x="99" y="900"/>
                  </a:lnTo>
                  <a:lnTo>
                    <a:pt x="95" y="904"/>
                  </a:lnTo>
                  <a:lnTo>
                    <a:pt x="95" y="906"/>
                  </a:lnTo>
                  <a:lnTo>
                    <a:pt x="93" y="908"/>
                  </a:lnTo>
                  <a:lnTo>
                    <a:pt x="91" y="908"/>
                  </a:lnTo>
                  <a:lnTo>
                    <a:pt x="89" y="908"/>
                  </a:lnTo>
                  <a:lnTo>
                    <a:pt x="88" y="910"/>
                  </a:lnTo>
                  <a:lnTo>
                    <a:pt x="86" y="910"/>
                  </a:lnTo>
                  <a:lnTo>
                    <a:pt x="86" y="908"/>
                  </a:lnTo>
                  <a:lnTo>
                    <a:pt x="82" y="906"/>
                  </a:lnTo>
                  <a:lnTo>
                    <a:pt x="78" y="900"/>
                  </a:lnTo>
                  <a:lnTo>
                    <a:pt x="78" y="895"/>
                  </a:lnTo>
                  <a:lnTo>
                    <a:pt x="74" y="889"/>
                  </a:lnTo>
                  <a:lnTo>
                    <a:pt x="71" y="885"/>
                  </a:lnTo>
                  <a:lnTo>
                    <a:pt x="67" y="883"/>
                  </a:lnTo>
                  <a:lnTo>
                    <a:pt x="65" y="883"/>
                  </a:lnTo>
                  <a:lnTo>
                    <a:pt x="61" y="879"/>
                  </a:lnTo>
                  <a:lnTo>
                    <a:pt x="59" y="874"/>
                  </a:lnTo>
                  <a:lnTo>
                    <a:pt x="55" y="872"/>
                  </a:lnTo>
                  <a:lnTo>
                    <a:pt x="53" y="868"/>
                  </a:lnTo>
                  <a:lnTo>
                    <a:pt x="53" y="866"/>
                  </a:lnTo>
                  <a:lnTo>
                    <a:pt x="52" y="866"/>
                  </a:lnTo>
                  <a:lnTo>
                    <a:pt x="53" y="860"/>
                  </a:lnTo>
                  <a:lnTo>
                    <a:pt x="50" y="857"/>
                  </a:lnTo>
                  <a:lnTo>
                    <a:pt x="50" y="855"/>
                  </a:lnTo>
                  <a:lnTo>
                    <a:pt x="53" y="855"/>
                  </a:lnTo>
                  <a:lnTo>
                    <a:pt x="53" y="853"/>
                  </a:lnTo>
                  <a:lnTo>
                    <a:pt x="52" y="849"/>
                  </a:lnTo>
                  <a:lnTo>
                    <a:pt x="52" y="847"/>
                  </a:lnTo>
                  <a:lnTo>
                    <a:pt x="52" y="845"/>
                  </a:lnTo>
                  <a:lnTo>
                    <a:pt x="50" y="845"/>
                  </a:lnTo>
                  <a:lnTo>
                    <a:pt x="50" y="842"/>
                  </a:lnTo>
                  <a:lnTo>
                    <a:pt x="50" y="838"/>
                  </a:lnTo>
                  <a:lnTo>
                    <a:pt x="52" y="838"/>
                  </a:lnTo>
                  <a:lnTo>
                    <a:pt x="53" y="836"/>
                  </a:lnTo>
                  <a:lnTo>
                    <a:pt x="55" y="836"/>
                  </a:lnTo>
                  <a:lnTo>
                    <a:pt x="55" y="842"/>
                  </a:lnTo>
                  <a:lnTo>
                    <a:pt x="53" y="842"/>
                  </a:lnTo>
                  <a:lnTo>
                    <a:pt x="53" y="843"/>
                  </a:lnTo>
                  <a:lnTo>
                    <a:pt x="55" y="842"/>
                  </a:lnTo>
                  <a:lnTo>
                    <a:pt x="57" y="840"/>
                  </a:lnTo>
                  <a:lnTo>
                    <a:pt x="57" y="832"/>
                  </a:lnTo>
                  <a:lnTo>
                    <a:pt x="55" y="830"/>
                  </a:lnTo>
                  <a:lnTo>
                    <a:pt x="59" y="830"/>
                  </a:lnTo>
                  <a:lnTo>
                    <a:pt x="59" y="832"/>
                  </a:lnTo>
                  <a:lnTo>
                    <a:pt x="61" y="832"/>
                  </a:lnTo>
                  <a:lnTo>
                    <a:pt x="61" y="830"/>
                  </a:lnTo>
                  <a:lnTo>
                    <a:pt x="59" y="830"/>
                  </a:lnTo>
                  <a:lnTo>
                    <a:pt x="55" y="826"/>
                  </a:lnTo>
                  <a:lnTo>
                    <a:pt x="52" y="826"/>
                  </a:lnTo>
                  <a:lnTo>
                    <a:pt x="50" y="823"/>
                  </a:lnTo>
                  <a:lnTo>
                    <a:pt x="50" y="819"/>
                  </a:lnTo>
                  <a:lnTo>
                    <a:pt x="52" y="817"/>
                  </a:lnTo>
                  <a:lnTo>
                    <a:pt x="52" y="815"/>
                  </a:lnTo>
                  <a:lnTo>
                    <a:pt x="52" y="807"/>
                  </a:lnTo>
                  <a:lnTo>
                    <a:pt x="50" y="805"/>
                  </a:lnTo>
                  <a:lnTo>
                    <a:pt x="50" y="804"/>
                  </a:lnTo>
                  <a:lnTo>
                    <a:pt x="50" y="802"/>
                  </a:lnTo>
                  <a:lnTo>
                    <a:pt x="50" y="800"/>
                  </a:lnTo>
                  <a:lnTo>
                    <a:pt x="53" y="798"/>
                  </a:lnTo>
                  <a:lnTo>
                    <a:pt x="65" y="796"/>
                  </a:lnTo>
                  <a:lnTo>
                    <a:pt x="59" y="796"/>
                  </a:lnTo>
                  <a:lnTo>
                    <a:pt x="50" y="796"/>
                  </a:lnTo>
                  <a:lnTo>
                    <a:pt x="48" y="794"/>
                  </a:lnTo>
                  <a:lnTo>
                    <a:pt x="44" y="794"/>
                  </a:lnTo>
                  <a:lnTo>
                    <a:pt x="42" y="794"/>
                  </a:lnTo>
                  <a:lnTo>
                    <a:pt x="46" y="788"/>
                  </a:lnTo>
                  <a:lnTo>
                    <a:pt x="46" y="787"/>
                  </a:lnTo>
                  <a:lnTo>
                    <a:pt x="50" y="783"/>
                  </a:lnTo>
                  <a:lnTo>
                    <a:pt x="50" y="781"/>
                  </a:lnTo>
                  <a:lnTo>
                    <a:pt x="48" y="779"/>
                  </a:lnTo>
                  <a:lnTo>
                    <a:pt x="48" y="769"/>
                  </a:lnTo>
                  <a:lnTo>
                    <a:pt x="46" y="768"/>
                  </a:lnTo>
                  <a:lnTo>
                    <a:pt x="44" y="764"/>
                  </a:lnTo>
                  <a:lnTo>
                    <a:pt x="44" y="760"/>
                  </a:lnTo>
                  <a:lnTo>
                    <a:pt x="44" y="758"/>
                  </a:lnTo>
                  <a:lnTo>
                    <a:pt x="53" y="749"/>
                  </a:lnTo>
                  <a:lnTo>
                    <a:pt x="53" y="747"/>
                  </a:lnTo>
                  <a:lnTo>
                    <a:pt x="57" y="743"/>
                  </a:lnTo>
                  <a:lnTo>
                    <a:pt x="59" y="741"/>
                  </a:lnTo>
                  <a:lnTo>
                    <a:pt x="61" y="739"/>
                  </a:lnTo>
                  <a:lnTo>
                    <a:pt x="63" y="735"/>
                  </a:lnTo>
                  <a:lnTo>
                    <a:pt x="63" y="737"/>
                  </a:lnTo>
                  <a:lnTo>
                    <a:pt x="67" y="739"/>
                  </a:lnTo>
                  <a:lnTo>
                    <a:pt x="67" y="733"/>
                  </a:lnTo>
                  <a:lnTo>
                    <a:pt x="69" y="732"/>
                  </a:lnTo>
                  <a:lnTo>
                    <a:pt x="69" y="730"/>
                  </a:lnTo>
                  <a:lnTo>
                    <a:pt x="78" y="720"/>
                  </a:lnTo>
                  <a:lnTo>
                    <a:pt x="76" y="718"/>
                  </a:lnTo>
                  <a:lnTo>
                    <a:pt x="80" y="716"/>
                  </a:lnTo>
                  <a:lnTo>
                    <a:pt x="84" y="714"/>
                  </a:lnTo>
                  <a:lnTo>
                    <a:pt x="86" y="714"/>
                  </a:lnTo>
                  <a:lnTo>
                    <a:pt x="88" y="716"/>
                  </a:lnTo>
                  <a:lnTo>
                    <a:pt x="91" y="718"/>
                  </a:lnTo>
                  <a:lnTo>
                    <a:pt x="93" y="718"/>
                  </a:lnTo>
                  <a:lnTo>
                    <a:pt x="97" y="714"/>
                  </a:lnTo>
                  <a:lnTo>
                    <a:pt x="99" y="709"/>
                  </a:lnTo>
                  <a:lnTo>
                    <a:pt x="95" y="707"/>
                  </a:lnTo>
                  <a:lnTo>
                    <a:pt x="97" y="705"/>
                  </a:lnTo>
                  <a:lnTo>
                    <a:pt x="95" y="705"/>
                  </a:lnTo>
                  <a:lnTo>
                    <a:pt x="93" y="705"/>
                  </a:lnTo>
                  <a:lnTo>
                    <a:pt x="82" y="705"/>
                  </a:lnTo>
                  <a:lnTo>
                    <a:pt x="76" y="709"/>
                  </a:lnTo>
                  <a:lnTo>
                    <a:pt x="74" y="711"/>
                  </a:lnTo>
                  <a:lnTo>
                    <a:pt x="72" y="711"/>
                  </a:lnTo>
                  <a:lnTo>
                    <a:pt x="69" y="711"/>
                  </a:lnTo>
                  <a:lnTo>
                    <a:pt x="67" y="713"/>
                  </a:lnTo>
                  <a:lnTo>
                    <a:pt x="65" y="713"/>
                  </a:lnTo>
                  <a:lnTo>
                    <a:pt x="63" y="711"/>
                  </a:lnTo>
                  <a:lnTo>
                    <a:pt x="61" y="709"/>
                  </a:lnTo>
                  <a:lnTo>
                    <a:pt x="61" y="707"/>
                  </a:lnTo>
                  <a:lnTo>
                    <a:pt x="63" y="705"/>
                  </a:lnTo>
                  <a:lnTo>
                    <a:pt x="65" y="703"/>
                  </a:lnTo>
                  <a:lnTo>
                    <a:pt x="67" y="703"/>
                  </a:lnTo>
                  <a:lnTo>
                    <a:pt x="71" y="699"/>
                  </a:lnTo>
                  <a:lnTo>
                    <a:pt x="74" y="697"/>
                  </a:lnTo>
                  <a:lnTo>
                    <a:pt x="76" y="695"/>
                  </a:lnTo>
                  <a:lnTo>
                    <a:pt x="78" y="694"/>
                  </a:lnTo>
                  <a:lnTo>
                    <a:pt x="84" y="692"/>
                  </a:lnTo>
                  <a:lnTo>
                    <a:pt x="88" y="688"/>
                  </a:lnTo>
                  <a:lnTo>
                    <a:pt x="89" y="684"/>
                  </a:lnTo>
                  <a:lnTo>
                    <a:pt x="89" y="682"/>
                  </a:lnTo>
                  <a:lnTo>
                    <a:pt x="88" y="682"/>
                  </a:lnTo>
                  <a:lnTo>
                    <a:pt x="86" y="686"/>
                  </a:lnTo>
                  <a:lnTo>
                    <a:pt x="82" y="688"/>
                  </a:lnTo>
                  <a:lnTo>
                    <a:pt x="80" y="688"/>
                  </a:lnTo>
                  <a:lnTo>
                    <a:pt x="78" y="690"/>
                  </a:lnTo>
                  <a:lnTo>
                    <a:pt x="74" y="692"/>
                  </a:lnTo>
                  <a:lnTo>
                    <a:pt x="72" y="694"/>
                  </a:lnTo>
                  <a:lnTo>
                    <a:pt x="71" y="694"/>
                  </a:lnTo>
                  <a:lnTo>
                    <a:pt x="71" y="692"/>
                  </a:lnTo>
                  <a:lnTo>
                    <a:pt x="69" y="692"/>
                  </a:lnTo>
                  <a:lnTo>
                    <a:pt x="67" y="694"/>
                  </a:lnTo>
                  <a:lnTo>
                    <a:pt x="67" y="695"/>
                  </a:lnTo>
                  <a:lnTo>
                    <a:pt x="67" y="697"/>
                  </a:lnTo>
                  <a:lnTo>
                    <a:pt x="65" y="699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7" y="703"/>
                  </a:lnTo>
                  <a:lnTo>
                    <a:pt x="59" y="705"/>
                  </a:lnTo>
                  <a:lnTo>
                    <a:pt x="59" y="720"/>
                  </a:lnTo>
                  <a:lnTo>
                    <a:pt x="61" y="720"/>
                  </a:lnTo>
                  <a:lnTo>
                    <a:pt x="61" y="722"/>
                  </a:lnTo>
                  <a:lnTo>
                    <a:pt x="61" y="724"/>
                  </a:lnTo>
                  <a:lnTo>
                    <a:pt x="55" y="728"/>
                  </a:lnTo>
                  <a:lnTo>
                    <a:pt x="53" y="730"/>
                  </a:lnTo>
                  <a:lnTo>
                    <a:pt x="48" y="735"/>
                  </a:lnTo>
                  <a:lnTo>
                    <a:pt x="44" y="735"/>
                  </a:lnTo>
                  <a:lnTo>
                    <a:pt x="42" y="735"/>
                  </a:lnTo>
                  <a:lnTo>
                    <a:pt x="38" y="737"/>
                  </a:lnTo>
                  <a:lnTo>
                    <a:pt x="36" y="737"/>
                  </a:lnTo>
                  <a:lnTo>
                    <a:pt x="34" y="739"/>
                  </a:lnTo>
                  <a:lnTo>
                    <a:pt x="34" y="743"/>
                  </a:lnTo>
                  <a:lnTo>
                    <a:pt x="33" y="745"/>
                  </a:lnTo>
                  <a:lnTo>
                    <a:pt x="31" y="749"/>
                  </a:lnTo>
                  <a:lnTo>
                    <a:pt x="31" y="750"/>
                  </a:lnTo>
                  <a:lnTo>
                    <a:pt x="29" y="754"/>
                  </a:lnTo>
                  <a:lnTo>
                    <a:pt x="29" y="762"/>
                  </a:lnTo>
                  <a:lnTo>
                    <a:pt x="29" y="766"/>
                  </a:lnTo>
                  <a:lnTo>
                    <a:pt x="29" y="773"/>
                  </a:lnTo>
                  <a:lnTo>
                    <a:pt x="29" y="785"/>
                  </a:lnTo>
                  <a:lnTo>
                    <a:pt x="27" y="792"/>
                  </a:lnTo>
                  <a:lnTo>
                    <a:pt x="27" y="796"/>
                  </a:lnTo>
                  <a:lnTo>
                    <a:pt x="27" y="798"/>
                  </a:lnTo>
                  <a:lnTo>
                    <a:pt x="27" y="800"/>
                  </a:lnTo>
                  <a:lnTo>
                    <a:pt x="29" y="804"/>
                  </a:lnTo>
                  <a:lnTo>
                    <a:pt x="31" y="804"/>
                  </a:lnTo>
                  <a:lnTo>
                    <a:pt x="31" y="807"/>
                  </a:lnTo>
                  <a:lnTo>
                    <a:pt x="31" y="809"/>
                  </a:lnTo>
                  <a:lnTo>
                    <a:pt x="31" y="813"/>
                  </a:lnTo>
                  <a:lnTo>
                    <a:pt x="33" y="813"/>
                  </a:lnTo>
                  <a:lnTo>
                    <a:pt x="33" y="826"/>
                  </a:lnTo>
                  <a:lnTo>
                    <a:pt x="31" y="826"/>
                  </a:lnTo>
                  <a:lnTo>
                    <a:pt x="33" y="828"/>
                  </a:lnTo>
                  <a:lnTo>
                    <a:pt x="33" y="830"/>
                  </a:lnTo>
                  <a:lnTo>
                    <a:pt x="33" y="832"/>
                  </a:lnTo>
                  <a:lnTo>
                    <a:pt x="31" y="836"/>
                  </a:lnTo>
                  <a:lnTo>
                    <a:pt x="31" y="838"/>
                  </a:lnTo>
                  <a:lnTo>
                    <a:pt x="31" y="840"/>
                  </a:lnTo>
                  <a:lnTo>
                    <a:pt x="31" y="847"/>
                  </a:lnTo>
                  <a:lnTo>
                    <a:pt x="33" y="847"/>
                  </a:lnTo>
                  <a:lnTo>
                    <a:pt x="33" y="857"/>
                  </a:lnTo>
                  <a:lnTo>
                    <a:pt x="31" y="859"/>
                  </a:lnTo>
                  <a:lnTo>
                    <a:pt x="29" y="859"/>
                  </a:lnTo>
                  <a:lnTo>
                    <a:pt x="29" y="847"/>
                  </a:lnTo>
                  <a:lnTo>
                    <a:pt x="27" y="845"/>
                  </a:lnTo>
                  <a:lnTo>
                    <a:pt x="27" y="842"/>
                  </a:lnTo>
                  <a:lnTo>
                    <a:pt x="25" y="830"/>
                  </a:lnTo>
                  <a:lnTo>
                    <a:pt x="25" y="823"/>
                  </a:lnTo>
                  <a:lnTo>
                    <a:pt x="25" y="813"/>
                  </a:lnTo>
                  <a:lnTo>
                    <a:pt x="25" y="807"/>
                  </a:lnTo>
                  <a:lnTo>
                    <a:pt x="23" y="805"/>
                  </a:lnTo>
                  <a:lnTo>
                    <a:pt x="23" y="787"/>
                  </a:lnTo>
                  <a:lnTo>
                    <a:pt x="23" y="775"/>
                  </a:lnTo>
                  <a:lnTo>
                    <a:pt x="23" y="768"/>
                  </a:lnTo>
                  <a:lnTo>
                    <a:pt x="21" y="768"/>
                  </a:lnTo>
                  <a:lnTo>
                    <a:pt x="23" y="766"/>
                  </a:lnTo>
                  <a:lnTo>
                    <a:pt x="23" y="762"/>
                  </a:lnTo>
                  <a:lnTo>
                    <a:pt x="23" y="760"/>
                  </a:lnTo>
                  <a:lnTo>
                    <a:pt x="23" y="756"/>
                  </a:lnTo>
                  <a:lnTo>
                    <a:pt x="23" y="754"/>
                  </a:lnTo>
                  <a:lnTo>
                    <a:pt x="23" y="749"/>
                  </a:lnTo>
                  <a:lnTo>
                    <a:pt x="23" y="747"/>
                  </a:lnTo>
                  <a:lnTo>
                    <a:pt x="23" y="743"/>
                  </a:lnTo>
                  <a:lnTo>
                    <a:pt x="21" y="741"/>
                  </a:lnTo>
                  <a:lnTo>
                    <a:pt x="21" y="739"/>
                  </a:lnTo>
                  <a:lnTo>
                    <a:pt x="23" y="739"/>
                  </a:lnTo>
                  <a:lnTo>
                    <a:pt x="23" y="732"/>
                  </a:lnTo>
                  <a:lnTo>
                    <a:pt x="21" y="732"/>
                  </a:lnTo>
                  <a:lnTo>
                    <a:pt x="21" y="728"/>
                  </a:lnTo>
                  <a:lnTo>
                    <a:pt x="21" y="720"/>
                  </a:lnTo>
                  <a:lnTo>
                    <a:pt x="21" y="716"/>
                  </a:lnTo>
                  <a:lnTo>
                    <a:pt x="19" y="714"/>
                  </a:lnTo>
                  <a:lnTo>
                    <a:pt x="17" y="713"/>
                  </a:lnTo>
                  <a:lnTo>
                    <a:pt x="19" y="705"/>
                  </a:lnTo>
                  <a:lnTo>
                    <a:pt x="17" y="703"/>
                  </a:lnTo>
                  <a:lnTo>
                    <a:pt x="17" y="701"/>
                  </a:lnTo>
                  <a:lnTo>
                    <a:pt x="17" y="694"/>
                  </a:lnTo>
                  <a:lnTo>
                    <a:pt x="17" y="688"/>
                  </a:lnTo>
                  <a:lnTo>
                    <a:pt x="17" y="682"/>
                  </a:lnTo>
                  <a:lnTo>
                    <a:pt x="16" y="682"/>
                  </a:lnTo>
                  <a:lnTo>
                    <a:pt x="16" y="678"/>
                  </a:lnTo>
                  <a:lnTo>
                    <a:pt x="16" y="675"/>
                  </a:lnTo>
                  <a:lnTo>
                    <a:pt x="16" y="673"/>
                  </a:lnTo>
                  <a:lnTo>
                    <a:pt x="14" y="671"/>
                  </a:lnTo>
                  <a:lnTo>
                    <a:pt x="14" y="667"/>
                  </a:lnTo>
                  <a:lnTo>
                    <a:pt x="12" y="661"/>
                  </a:lnTo>
                  <a:lnTo>
                    <a:pt x="10" y="659"/>
                  </a:lnTo>
                  <a:lnTo>
                    <a:pt x="10" y="658"/>
                  </a:lnTo>
                  <a:lnTo>
                    <a:pt x="8" y="658"/>
                  </a:lnTo>
                  <a:lnTo>
                    <a:pt x="8" y="648"/>
                  </a:lnTo>
                  <a:lnTo>
                    <a:pt x="8" y="646"/>
                  </a:lnTo>
                  <a:lnTo>
                    <a:pt x="8" y="644"/>
                  </a:lnTo>
                  <a:lnTo>
                    <a:pt x="6" y="639"/>
                  </a:lnTo>
                  <a:lnTo>
                    <a:pt x="2" y="633"/>
                  </a:lnTo>
                  <a:lnTo>
                    <a:pt x="2" y="631"/>
                  </a:lnTo>
                  <a:lnTo>
                    <a:pt x="2" y="629"/>
                  </a:lnTo>
                  <a:lnTo>
                    <a:pt x="2" y="627"/>
                  </a:lnTo>
                  <a:lnTo>
                    <a:pt x="0" y="627"/>
                  </a:lnTo>
                  <a:lnTo>
                    <a:pt x="0" y="625"/>
                  </a:lnTo>
                  <a:lnTo>
                    <a:pt x="0" y="623"/>
                  </a:lnTo>
                  <a:lnTo>
                    <a:pt x="16" y="612"/>
                  </a:lnTo>
                  <a:lnTo>
                    <a:pt x="31" y="604"/>
                  </a:lnTo>
                  <a:lnTo>
                    <a:pt x="31" y="601"/>
                  </a:lnTo>
                  <a:lnTo>
                    <a:pt x="29" y="593"/>
                  </a:lnTo>
                  <a:lnTo>
                    <a:pt x="31" y="584"/>
                  </a:lnTo>
                  <a:lnTo>
                    <a:pt x="33" y="578"/>
                  </a:lnTo>
                  <a:lnTo>
                    <a:pt x="38" y="574"/>
                  </a:lnTo>
                  <a:lnTo>
                    <a:pt x="55" y="567"/>
                  </a:lnTo>
                  <a:lnTo>
                    <a:pt x="55" y="553"/>
                  </a:lnTo>
                  <a:lnTo>
                    <a:pt x="53" y="551"/>
                  </a:lnTo>
                  <a:lnTo>
                    <a:pt x="48" y="548"/>
                  </a:lnTo>
                  <a:lnTo>
                    <a:pt x="44" y="542"/>
                  </a:lnTo>
                  <a:lnTo>
                    <a:pt x="33" y="521"/>
                  </a:lnTo>
                  <a:lnTo>
                    <a:pt x="33" y="515"/>
                  </a:lnTo>
                  <a:lnTo>
                    <a:pt x="55" y="496"/>
                  </a:lnTo>
                  <a:lnTo>
                    <a:pt x="78" y="411"/>
                  </a:lnTo>
                  <a:lnTo>
                    <a:pt x="84" y="388"/>
                  </a:lnTo>
                  <a:lnTo>
                    <a:pt x="105" y="371"/>
                  </a:lnTo>
                  <a:lnTo>
                    <a:pt x="133" y="367"/>
                  </a:lnTo>
                  <a:lnTo>
                    <a:pt x="146" y="352"/>
                  </a:lnTo>
                  <a:lnTo>
                    <a:pt x="152" y="343"/>
                  </a:lnTo>
                  <a:lnTo>
                    <a:pt x="169" y="347"/>
                  </a:lnTo>
                  <a:lnTo>
                    <a:pt x="211" y="312"/>
                  </a:lnTo>
                  <a:lnTo>
                    <a:pt x="217" y="292"/>
                  </a:lnTo>
                  <a:lnTo>
                    <a:pt x="218" y="286"/>
                  </a:lnTo>
                  <a:lnTo>
                    <a:pt x="228" y="252"/>
                  </a:lnTo>
                  <a:lnTo>
                    <a:pt x="237" y="220"/>
                  </a:lnTo>
                  <a:lnTo>
                    <a:pt x="256" y="229"/>
                  </a:lnTo>
                  <a:lnTo>
                    <a:pt x="264" y="233"/>
                  </a:lnTo>
                  <a:lnTo>
                    <a:pt x="272" y="227"/>
                  </a:lnTo>
                  <a:lnTo>
                    <a:pt x="281" y="223"/>
                  </a:lnTo>
                  <a:lnTo>
                    <a:pt x="308" y="221"/>
                  </a:lnTo>
                  <a:lnTo>
                    <a:pt x="323" y="221"/>
                  </a:lnTo>
                  <a:lnTo>
                    <a:pt x="338" y="223"/>
                  </a:lnTo>
                  <a:lnTo>
                    <a:pt x="349" y="225"/>
                  </a:lnTo>
                  <a:lnTo>
                    <a:pt x="353" y="225"/>
                  </a:lnTo>
                  <a:lnTo>
                    <a:pt x="357" y="225"/>
                  </a:lnTo>
                  <a:lnTo>
                    <a:pt x="361" y="223"/>
                  </a:lnTo>
                  <a:lnTo>
                    <a:pt x="364" y="221"/>
                  </a:lnTo>
                  <a:lnTo>
                    <a:pt x="368" y="223"/>
                  </a:lnTo>
                  <a:lnTo>
                    <a:pt x="387" y="242"/>
                  </a:lnTo>
                  <a:lnTo>
                    <a:pt x="395" y="248"/>
                  </a:lnTo>
                  <a:lnTo>
                    <a:pt x="446" y="238"/>
                  </a:lnTo>
                  <a:lnTo>
                    <a:pt x="450" y="238"/>
                  </a:lnTo>
                  <a:lnTo>
                    <a:pt x="461" y="237"/>
                  </a:lnTo>
                  <a:lnTo>
                    <a:pt x="472" y="240"/>
                  </a:lnTo>
                  <a:lnTo>
                    <a:pt x="488" y="244"/>
                  </a:lnTo>
                  <a:lnTo>
                    <a:pt x="510" y="250"/>
                  </a:lnTo>
                  <a:lnTo>
                    <a:pt x="518" y="254"/>
                  </a:lnTo>
                  <a:lnTo>
                    <a:pt x="531" y="261"/>
                  </a:lnTo>
                  <a:lnTo>
                    <a:pt x="539" y="267"/>
                  </a:lnTo>
                  <a:lnTo>
                    <a:pt x="548" y="273"/>
                  </a:lnTo>
                  <a:lnTo>
                    <a:pt x="564" y="275"/>
                  </a:lnTo>
                  <a:lnTo>
                    <a:pt x="594" y="276"/>
                  </a:lnTo>
                  <a:lnTo>
                    <a:pt x="603" y="276"/>
                  </a:lnTo>
                  <a:lnTo>
                    <a:pt x="613" y="280"/>
                  </a:lnTo>
                  <a:lnTo>
                    <a:pt x="618" y="282"/>
                  </a:lnTo>
                  <a:lnTo>
                    <a:pt x="632" y="288"/>
                  </a:lnTo>
                  <a:lnTo>
                    <a:pt x="641" y="293"/>
                  </a:lnTo>
                  <a:lnTo>
                    <a:pt x="651" y="293"/>
                  </a:lnTo>
                  <a:lnTo>
                    <a:pt x="694" y="286"/>
                  </a:lnTo>
                  <a:lnTo>
                    <a:pt x="715" y="284"/>
                  </a:lnTo>
                  <a:lnTo>
                    <a:pt x="744" y="275"/>
                  </a:lnTo>
                  <a:lnTo>
                    <a:pt x="757" y="271"/>
                  </a:lnTo>
                  <a:lnTo>
                    <a:pt x="763" y="271"/>
                  </a:lnTo>
                  <a:lnTo>
                    <a:pt x="778" y="265"/>
                  </a:lnTo>
                  <a:lnTo>
                    <a:pt x="793" y="259"/>
                  </a:lnTo>
                  <a:lnTo>
                    <a:pt x="808" y="250"/>
                  </a:lnTo>
                  <a:lnTo>
                    <a:pt x="819" y="238"/>
                  </a:lnTo>
                  <a:lnTo>
                    <a:pt x="831" y="223"/>
                  </a:lnTo>
                  <a:lnTo>
                    <a:pt x="837" y="212"/>
                  </a:lnTo>
                  <a:lnTo>
                    <a:pt x="838" y="199"/>
                  </a:lnTo>
                  <a:lnTo>
                    <a:pt x="838" y="174"/>
                  </a:lnTo>
                  <a:lnTo>
                    <a:pt x="835" y="153"/>
                  </a:lnTo>
                  <a:lnTo>
                    <a:pt x="833" y="140"/>
                  </a:lnTo>
                  <a:lnTo>
                    <a:pt x="835" y="128"/>
                  </a:lnTo>
                  <a:lnTo>
                    <a:pt x="838" y="119"/>
                  </a:lnTo>
                  <a:lnTo>
                    <a:pt x="846" y="113"/>
                  </a:lnTo>
                  <a:lnTo>
                    <a:pt x="857" y="108"/>
                  </a:lnTo>
                  <a:lnTo>
                    <a:pt x="863" y="104"/>
                  </a:lnTo>
                  <a:lnTo>
                    <a:pt x="867" y="102"/>
                  </a:lnTo>
                  <a:lnTo>
                    <a:pt x="863" y="85"/>
                  </a:lnTo>
                  <a:lnTo>
                    <a:pt x="863" y="79"/>
                  </a:lnTo>
                  <a:lnTo>
                    <a:pt x="878" y="68"/>
                  </a:lnTo>
                  <a:lnTo>
                    <a:pt x="884" y="64"/>
                  </a:lnTo>
                  <a:lnTo>
                    <a:pt x="903" y="53"/>
                  </a:lnTo>
                  <a:lnTo>
                    <a:pt x="922" y="37"/>
                  </a:lnTo>
                  <a:lnTo>
                    <a:pt x="929" y="20"/>
                  </a:lnTo>
                  <a:lnTo>
                    <a:pt x="933" y="11"/>
                  </a:lnTo>
                  <a:lnTo>
                    <a:pt x="931" y="7"/>
                  </a:lnTo>
                  <a:lnTo>
                    <a:pt x="947" y="5"/>
                  </a:lnTo>
                  <a:lnTo>
                    <a:pt x="958" y="3"/>
                  </a:lnTo>
                  <a:lnTo>
                    <a:pt x="983" y="0"/>
                  </a:lnTo>
                  <a:lnTo>
                    <a:pt x="1043" y="28"/>
                  </a:lnTo>
                  <a:lnTo>
                    <a:pt x="1053" y="3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57" name="Freeform 24"/>
            <p:cNvSpPr>
              <a:spLocks/>
            </p:cNvSpPr>
            <p:nvPr/>
          </p:nvSpPr>
          <p:spPr bwMode="auto">
            <a:xfrm>
              <a:off x="1713" y="1980"/>
              <a:ext cx="1067" cy="811"/>
            </a:xfrm>
            <a:custGeom>
              <a:avLst/>
              <a:gdLst>
                <a:gd name="T0" fmla="*/ 1050 w 1067"/>
                <a:gd name="T1" fmla="*/ 379 h 811"/>
                <a:gd name="T2" fmla="*/ 1056 w 1067"/>
                <a:gd name="T3" fmla="*/ 457 h 811"/>
                <a:gd name="T4" fmla="*/ 1064 w 1067"/>
                <a:gd name="T5" fmla="*/ 518 h 811"/>
                <a:gd name="T6" fmla="*/ 1064 w 1067"/>
                <a:gd name="T7" fmla="*/ 555 h 811"/>
                <a:gd name="T8" fmla="*/ 1050 w 1067"/>
                <a:gd name="T9" fmla="*/ 620 h 811"/>
                <a:gd name="T10" fmla="*/ 1020 w 1067"/>
                <a:gd name="T11" fmla="*/ 660 h 811"/>
                <a:gd name="T12" fmla="*/ 975 w 1067"/>
                <a:gd name="T13" fmla="*/ 700 h 811"/>
                <a:gd name="T14" fmla="*/ 948 w 1067"/>
                <a:gd name="T15" fmla="*/ 760 h 811"/>
                <a:gd name="T16" fmla="*/ 882 w 1067"/>
                <a:gd name="T17" fmla="*/ 764 h 811"/>
                <a:gd name="T18" fmla="*/ 849 w 1067"/>
                <a:gd name="T19" fmla="*/ 798 h 811"/>
                <a:gd name="T20" fmla="*/ 836 w 1067"/>
                <a:gd name="T21" fmla="*/ 787 h 811"/>
                <a:gd name="T22" fmla="*/ 827 w 1067"/>
                <a:gd name="T23" fmla="*/ 781 h 811"/>
                <a:gd name="T24" fmla="*/ 811 w 1067"/>
                <a:gd name="T25" fmla="*/ 772 h 811"/>
                <a:gd name="T26" fmla="*/ 794 w 1067"/>
                <a:gd name="T27" fmla="*/ 766 h 811"/>
                <a:gd name="T28" fmla="*/ 775 w 1067"/>
                <a:gd name="T29" fmla="*/ 760 h 811"/>
                <a:gd name="T30" fmla="*/ 755 w 1067"/>
                <a:gd name="T31" fmla="*/ 760 h 811"/>
                <a:gd name="T32" fmla="*/ 734 w 1067"/>
                <a:gd name="T33" fmla="*/ 764 h 811"/>
                <a:gd name="T34" fmla="*/ 717 w 1067"/>
                <a:gd name="T35" fmla="*/ 768 h 811"/>
                <a:gd name="T36" fmla="*/ 681 w 1067"/>
                <a:gd name="T37" fmla="*/ 755 h 811"/>
                <a:gd name="T38" fmla="*/ 631 w 1067"/>
                <a:gd name="T39" fmla="*/ 749 h 811"/>
                <a:gd name="T40" fmla="*/ 573 w 1067"/>
                <a:gd name="T41" fmla="*/ 768 h 811"/>
                <a:gd name="T42" fmla="*/ 529 w 1067"/>
                <a:gd name="T43" fmla="*/ 794 h 811"/>
                <a:gd name="T44" fmla="*/ 497 w 1067"/>
                <a:gd name="T45" fmla="*/ 806 h 811"/>
                <a:gd name="T46" fmla="*/ 485 w 1067"/>
                <a:gd name="T47" fmla="*/ 792 h 811"/>
                <a:gd name="T48" fmla="*/ 474 w 1067"/>
                <a:gd name="T49" fmla="*/ 781 h 811"/>
                <a:gd name="T50" fmla="*/ 459 w 1067"/>
                <a:gd name="T51" fmla="*/ 774 h 811"/>
                <a:gd name="T52" fmla="*/ 440 w 1067"/>
                <a:gd name="T53" fmla="*/ 768 h 811"/>
                <a:gd name="T54" fmla="*/ 421 w 1067"/>
                <a:gd name="T55" fmla="*/ 772 h 811"/>
                <a:gd name="T56" fmla="*/ 404 w 1067"/>
                <a:gd name="T57" fmla="*/ 779 h 811"/>
                <a:gd name="T58" fmla="*/ 391 w 1067"/>
                <a:gd name="T59" fmla="*/ 789 h 811"/>
                <a:gd name="T60" fmla="*/ 377 w 1067"/>
                <a:gd name="T61" fmla="*/ 800 h 811"/>
                <a:gd name="T62" fmla="*/ 362 w 1067"/>
                <a:gd name="T63" fmla="*/ 777 h 811"/>
                <a:gd name="T64" fmla="*/ 317 w 1067"/>
                <a:gd name="T65" fmla="*/ 768 h 811"/>
                <a:gd name="T66" fmla="*/ 231 w 1067"/>
                <a:gd name="T67" fmla="*/ 743 h 811"/>
                <a:gd name="T68" fmla="*/ 184 w 1067"/>
                <a:gd name="T69" fmla="*/ 791 h 811"/>
                <a:gd name="T70" fmla="*/ 159 w 1067"/>
                <a:gd name="T71" fmla="*/ 762 h 811"/>
                <a:gd name="T72" fmla="*/ 127 w 1067"/>
                <a:gd name="T73" fmla="*/ 707 h 811"/>
                <a:gd name="T74" fmla="*/ 144 w 1067"/>
                <a:gd name="T75" fmla="*/ 677 h 811"/>
                <a:gd name="T76" fmla="*/ 114 w 1067"/>
                <a:gd name="T77" fmla="*/ 643 h 811"/>
                <a:gd name="T78" fmla="*/ 64 w 1067"/>
                <a:gd name="T79" fmla="*/ 590 h 811"/>
                <a:gd name="T80" fmla="*/ 53 w 1067"/>
                <a:gd name="T81" fmla="*/ 563 h 811"/>
                <a:gd name="T82" fmla="*/ 8 w 1067"/>
                <a:gd name="T83" fmla="*/ 535 h 811"/>
                <a:gd name="T84" fmla="*/ 11 w 1067"/>
                <a:gd name="T85" fmla="*/ 442 h 811"/>
                <a:gd name="T86" fmla="*/ 32 w 1067"/>
                <a:gd name="T87" fmla="*/ 381 h 811"/>
                <a:gd name="T88" fmla="*/ 47 w 1067"/>
                <a:gd name="T89" fmla="*/ 343 h 811"/>
                <a:gd name="T90" fmla="*/ 40 w 1067"/>
                <a:gd name="T91" fmla="*/ 288 h 811"/>
                <a:gd name="T92" fmla="*/ 74 w 1067"/>
                <a:gd name="T93" fmla="*/ 227 h 811"/>
                <a:gd name="T94" fmla="*/ 117 w 1067"/>
                <a:gd name="T95" fmla="*/ 176 h 811"/>
                <a:gd name="T96" fmla="*/ 150 w 1067"/>
                <a:gd name="T97" fmla="*/ 170 h 811"/>
                <a:gd name="T98" fmla="*/ 212 w 1067"/>
                <a:gd name="T99" fmla="*/ 133 h 811"/>
                <a:gd name="T100" fmla="*/ 311 w 1067"/>
                <a:gd name="T101" fmla="*/ 106 h 811"/>
                <a:gd name="T102" fmla="*/ 381 w 1067"/>
                <a:gd name="T103" fmla="*/ 85 h 811"/>
                <a:gd name="T104" fmla="*/ 409 w 1067"/>
                <a:gd name="T105" fmla="*/ 0 h 811"/>
                <a:gd name="T106" fmla="*/ 747 w 1067"/>
                <a:gd name="T107" fmla="*/ 79 h 811"/>
                <a:gd name="T108" fmla="*/ 781 w 1067"/>
                <a:gd name="T109" fmla="*/ 13 h 811"/>
                <a:gd name="T110" fmla="*/ 853 w 1067"/>
                <a:gd name="T111" fmla="*/ 78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7" h="811">
                  <a:moveTo>
                    <a:pt x="1024" y="157"/>
                  </a:moveTo>
                  <a:lnTo>
                    <a:pt x="1018" y="275"/>
                  </a:lnTo>
                  <a:lnTo>
                    <a:pt x="1016" y="345"/>
                  </a:lnTo>
                  <a:lnTo>
                    <a:pt x="1050" y="379"/>
                  </a:lnTo>
                  <a:lnTo>
                    <a:pt x="1054" y="385"/>
                  </a:lnTo>
                  <a:lnTo>
                    <a:pt x="1058" y="419"/>
                  </a:lnTo>
                  <a:lnTo>
                    <a:pt x="1058" y="447"/>
                  </a:lnTo>
                  <a:lnTo>
                    <a:pt x="1056" y="457"/>
                  </a:lnTo>
                  <a:lnTo>
                    <a:pt x="1054" y="474"/>
                  </a:lnTo>
                  <a:lnTo>
                    <a:pt x="1054" y="487"/>
                  </a:lnTo>
                  <a:lnTo>
                    <a:pt x="1056" y="500"/>
                  </a:lnTo>
                  <a:lnTo>
                    <a:pt x="1064" y="518"/>
                  </a:lnTo>
                  <a:lnTo>
                    <a:pt x="1067" y="529"/>
                  </a:lnTo>
                  <a:lnTo>
                    <a:pt x="1067" y="535"/>
                  </a:lnTo>
                  <a:lnTo>
                    <a:pt x="1066" y="546"/>
                  </a:lnTo>
                  <a:lnTo>
                    <a:pt x="1064" y="555"/>
                  </a:lnTo>
                  <a:lnTo>
                    <a:pt x="1066" y="576"/>
                  </a:lnTo>
                  <a:lnTo>
                    <a:pt x="1062" y="595"/>
                  </a:lnTo>
                  <a:lnTo>
                    <a:pt x="1052" y="616"/>
                  </a:lnTo>
                  <a:lnTo>
                    <a:pt x="1050" y="620"/>
                  </a:lnTo>
                  <a:lnTo>
                    <a:pt x="1045" y="635"/>
                  </a:lnTo>
                  <a:lnTo>
                    <a:pt x="1041" y="645"/>
                  </a:lnTo>
                  <a:lnTo>
                    <a:pt x="1033" y="652"/>
                  </a:lnTo>
                  <a:lnTo>
                    <a:pt x="1020" y="660"/>
                  </a:lnTo>
                  <a:lnTo>
                    <a:pt x="1005" y="671"/>
                  </a:lnTo>
                  <a:lnTo>
                    <a:pt x="997" y="677"/>
                  </a:lnTo>
                  <a:lnTo>
                    <a:pt x="988" y="686"/>
                  </a:lnTo>
                  <a:lnTo>
                    <a:pt x="975" y="700"/>
                  </a:lnTo>
                  <a:lnTo>
                    <a:pt x="965" y="715"/>
                  </a:lnTo>
                  <a:lnTo>
                    <a:pt x="957" y="728"/>
                  </a:lnTo>
                  <a:lnTo>
                    <a:pt x="952" y="743"/>
                  </a:lnTo>
                  <a:lnTo>
                    <a:pt x="948" y="760"/>
                  </a:lnTo>
                  <a:lnTo>
                    <a:pt x="914" y="766"/>
                  </a:lnTo>
                  <a:lnTo>
                    <a:pt x="901" y="766"/>
                  </a:lnTo>
                  <a:lnTo>
                    <a:pt x="889" y="766"/>
                  </a:lnTo>
                  <a:lnTo>
                    <a:pt x="882" y="764"/>
                  </a:lnTo>
                  <a:lnTo>
                    <a:pt x="876" y="764"/>
                  </a:lnTo>
                  <a:lnTo>
                    <a:pt x="866" y="774"/>
                  </a:lnTo>
                  <a:lnTo>
                    <a:pt x="851" y="800"/>
                  </a:lnTo>
                  <a:lnTo>
                    <a:pt x="849" y="798"/>
                  </a:lnTo>
                  <a:lnTo>
                    <a:pt x="847" y="794"/>
                  </a:lnTo>
                  <a:lnTo>
                    <a:pt x="844" y="792"/>
                  </a:lnTo>
                  <a:lnTo>
                    <a:pt x="840" y="791"/>
                  </a:lnTo>
                  <a:lnTo>
                    <a:pt x="836" y="787"/>
                  </a:lnTo>
                  <a:lnTo>
                    <a:pt x="834" y="785"/>
                  </a:lnTo>
                  <a:lnTo>
                    <a:pt x="830" y="783"/>
                  </a:lnTo>
                  <a:lnTo>
                    <a:pt x="830" y="783"/>
                  </a:lnTo>
                  <a:lnTo>
                    <a:pt x="827" y="781"/>
                  </a:lnTo>
                  <a:lnTo>
                    <a:pt x="823" y="777"/>
                  </a:lnTo>
                  <a:lnTo>
                    <a:pt x="819" y="775"/>
                  </a:lnTo>
                  <a:lnTo>
                    <a:pt x="815" y="775"/>
                  </a:lnTo>
                  <a:lnTo>
                    <a:pt x="811" y="772"/>
                  </a:lnTo>
                  <a:lnTo>
                    <a:pt x="808" y="770"/>
                  </a:lnTo>
                  <a:lnTo>
                    <a:pt x="804" y="768"/>
                  </a:lnTo>
                  <a:lnTo>
                    <a:pt x="798" y="768"/>
                  </a:lnTo>
                  <a:lnTo>
                    <a:pt x="794" y="766"/>
                  </a:lnTo>
                  <a:lnTo>
                    <a:pt x="791" y="764"/>
                  </a:lnTo>
                  <a:lnTo>
                    <a:pt x="785" y="764"/>
                  </a:lnTo>
                  <a:lnTo>
                    <a:pt x="781" y="762"/>
                  </a:lnTo>
                  <a:lnTo>
                    <a:pt x="775" y="760"/>
                  </a:lnTo>
                  <a:lnTo>
                    <a:pt x="772" y="760"/>
                  </a:lnTo>
                  <a:lnTo>
                    <a:pt x="766" y="760"/>
                  </a:lnTo>
                  <a:lnTo>
                    <a:pt x="760" y="760"/>
                  </a:lnTo>
                  <a:lnTo>
                    <a:pt x="755" y="760"/>
                  </a:lnTo>
                  <a:lnTo>
                    <a:pt x="749" y="760"/>
                  </a:lnTo>
                  <a:lnTo>
                    <a:pt x="743" y="760"/>
                  </a:lnTo>
                  <a:lnTo>
                    <a:pt x="739" y="762"/>
                  </a:lnTo>
                  <a:lnTo>
                    <a:pt x="734" y="764"/>
                  </a:lnTo>
                  <a:lnTo>
                    <a:pt x="730" y="764"/>
                  </a:lnTo>
                  <a:lnTo>
                    <a:pt x="724" y="766"/>
                  </a:lnTo>
                  <a:lnTo>
                    <a:pt x="720" y="768"/>
                  </a:lnTo>
                  <a:lnTo>
                    <a:pt x="717" y="768"/>
                  </a:lnTo>
                  <a:lnTo>
                    <a:pt x="711" y="766"/>
                  </a:lnTo>
                  <a:lnTo>
                    <a:pt x="709" y="766"/>
                  </a:lnTo>
                  <a:lnTo>
                    <a:pt x="696" y="760"/>
                  </a:lnTo>
                  <a:lnTo>
                    <a:pt x="681" y="755"/>
                  </a:lnTo>
                  <a:lnTo>
                    <a:pt x="665" y="749"/>
                  </a:lnTo>
                  <a:lnTo>
                    <a:pt x="650" y="743"/>
                  </a:lnTo>
                  <a:lnTo>
                    <a:pt x="645" y="745"/>
                  </a:lnTo>
                  <a:lnTo>
                    <a:pt x="631" y="749"/>
                  </a:lnTo>
                  <a:lnTo>
                    <a:pt x="616" y="755"/>
                  </a:lnTo>
                  <a:lnTo>
                    <a:pt x="601" y="760"/>
                  </a:lnTo>
                  <a:lnTo>
                    <a:pt x="588" y="764"/>
                  </a:lnTo>
                  <a:lnTo>
                    <a:pt x="573" y="768"/>
                  </a:lnTo>
                  <a:lnTo>
                    <a:pt x="571" y="770"/>
                  </a:lnTo>
                  <a:lnTo>
                    <a:pt x="557" y="777"/>
                  </a:lnTo>
                  <a:lnTo>
                    <a:pt x="542" y="787"/>
                  </a:lnTo>
                  <a:lnTo>
                    <a:pt x="529" y="794"/>
                  </a:lnTo>
                  <a:lnTo>
                    <a:pt x="514" y="802"/>
                  </a:lnTo>
                  <a:lnTo>
                    <a:pt x="499" y="811"/>
                  </a:lnTo>
                  <a:lnTo>
                    <a:pt x="499" y="810"/>
                  </a:lnTo>
                  <a:lnTo>
                    <a:pt x="497" y="806"/>
                  </a:lnTo>
                  <a:lnTo>
                    <a:pt x="493" y="804"/>
                  </a:lnTo>
                  <a:lnTo>
                    <a:pt x="491" y="800"/>
                  </a:lnTo>
                  <a:lnTo>
                    <a:pt x="489" y="796"/>
                  </a:lnTo>
                  <a:lnTo>
                    <a:pt x="485" y="792"/>
                  </a:lnTo>
                  <a:lnTo>
                    <a:pt x="483" y="791"/>
                  </a:lnTo>
                  <a:lnTo>
                    <a:pt x="480" y="787"/>
                  </a:lnTo>
                  <a:lnTo>
                    <a:pt x="478" y="785"/>
                  </a:lnTo>
                  <a:lnTo>
                    <a:pt x="474" y="781"/>
                  </a:lnTo>
                  <a:lnTo>
                    <a:pt x="470" y="779"/>
                  </a:lnTo>
                  <a:lnTo>
                    <a:pt x="468" y="777"/>
                  </a:lnTo>
                  <a:lnTo>
                    <a:pt x="464" y="774"/>
                  </a:lnTo>
                  <a:lnTo>
                    <a:pt x="459" y="774"/>
                  </a:lnTo>
                  <a:lnTo>
                    <a:pt x="455" y="772"/>
                  </a:lnTo>
                  <a:lnTo>
                    <a:pt x="451" y="770"/>
                  </a:lnTo>
                  <a:lnTo>
                    <a:pt x="446" y="768"/>
                  </a:lnTo>
                  <a:lnTo>
                    <a:pt x="440" y="768"/>
                  </a:lnTo>
                  <a:lnTo>
                    <a:pt x="434" y="768"/>
                  </a:lnTo>
                  <a:lnTo>
                    <a:pt x="430" y="770"/>
                  </a:lnTo>
                  <a:lnTo>
                    <a:pt x="425" y="772"/>
                  </a:lnTo>
                  <a:lnTo>
                    <a:pt x="421" y="772"/>
                  </a:lnTo>
                  <a:lnTo>
                    <a:pt x="417" y="775"/>
                  </a:lnTo>
                  <a:lnTo>
                    <a:pt x="413" y="777"/>
                  </a:lnTo>
                  <a:lnTo>
                    <a:pt x="409" y="777"/>
                  </a:lnTo>
                  <a:lnTo>
                    <a:pt x="404" y="779"/>
                  </a:lnTo>
                  <a:lnTo>
                    <a:pt x="402" y="783"/>
                  </a:lnTo>
                  <a:lnTo>
                    <a:pt x="398" y="785"/>
                  </a:lnTo>
                  <a:lnTo>
                    <a:pt x="394" y="787"/>
                  </a:lnTo>
                  <a:lnTo>
                    <a:pt x="391" y="789"/>
                  </a:lnTo>
                  <a:lnTo>
                    <a:pt x="387" y="792"/>
                  </a:lnTo>
                  <a:lnTo>
                    <a:pt x="383" y="794"/>
                  </a:lnTo>
                  <a:lnTo>
                    <a:pt x="381" y="798"/>
                  </a:lnTo>
                  <a:lnTo>
                    <a:pt x="377" y="800"/>
                  </a:lnTo>
                  <a:lnTo>
                    <a:pt x="373" y="802"/>
                  </a:lnTo>
                  <a:lnTo>
                    <a:pt x="370" y="804"/>
                  </a:lnTo>
                  <a:lnTo>
                    <a:pt x="368" y="806"/>
                  </a:lnTo>
                  <a:lnTo>
                    <a:pt x="362" y="777"/>
                  </a:lnTo>
                  <a:lnTo>
                    <a:pt x="354" y="768"/>
                  </a:lnTo>
                  <a:lnTo>
                    <a:pt x="343" y="762"/>
                  </a:lnTo>
                  <a:lnTo>
                    <a:pt x="332" y="764"/>
                  </a:lnTo>
                  <a:lnTo>
                    <a:pt x="317" y="768"/>
                  </a:lnTo>
                  <a:lnTo>
                    <a:pt x="298" y="774"/>
                  </a:lnTo>
                  <a:lnTo>
                    <a:pt x="282" y="770"/>
                  </a:lnTo>
                  <a:lnTo>
                    <a:pt x="262" y="762"/>
                  </a:lnTo>
                  <a:lnTo>
                    <a:pt x="231" y="743"/>
                  </a:lnTo>
                  <a:lnTo>
                    <a:pt x="220" y="749"/>
                  </a:lnTo>
                  <a:lnTo>
                    <a:pt x="195" y="785"/>
                  </a:lnTo>
                  <a:lnTo>
                    <a:pt x="190" y="791"/>
                  </a:lnTo>
                  <a:lnTo>
                    <a:pt x="184" y="791"/>
                  </a:lnTo>
                  <a:lnTo>
                    <a:pt x="180" y="787"/>
                  </a:lnTo>
                  <a:lnTo>
                    <a:pt x="176" y="779"/>
                  </a:lnTo>
                  <a:lnTo>
                    <a:pt x="171" y="774"/>
                  </a:lnTo>
                  <a:lnTo>
                    <a:pt x="159" y="762"/>
                  </a:lnTo>
                  <a:lnTo>
                    <a:pt x="144" y="747"/>
                  </a:lnTo>
                  <a:lnTo>
                    <a:pt x="131" y="728"/>
                  </a:lnTo>
                  <a:lnTo>
                    <a:pt x="121" y="711"/>
                  </a:lnTo>
                  <a:lnTo>
                    <a:pt x="127" y="707"/>
                  </a:lnTo>
                  <a:lnTo>
                    <a:pt x="133" y="700"/>
                  </a:lnTo>
                  <a:lnTo>
                    <a:pt x="140" y="690"/>
                  </a:lnTo>
                  <a:lnTo>
                    <a:pt x="144" y="684"/>
                  </a:lnTo>
                  <a:lnTo>
                    <a:pt x="144" y="677"/>
                  </a:lnTo>
                  <a:lnTo>
                    <a:pt x="144" y="671"/>
                  </a:lnTo>
                  <a:lnTo>
                    <a:pt x="136" y="662"/>
                  </a:lnTo>
                  <a:lnTo>
                    <a:pt x="121" y="648"/>
                  </a:lnTo>
                  <a:lnTo>
                    <a:pt x="114" y="643"/>
                  </a:lnTo>
                  <a:lnTo>
                    <a:pt x="102" y="633"/>
                  </a:lnTo>
                  <a:lnTo>
                    <a:pt x="80" y="609"/>
                  </a:lnTo>
                  <a:lnTo>
                    <a:pt x="72" y="601"/>
                  </a:lnTo>
                  <a:lnTo>
                    <a:pt x="64" y="590"/>
                  </a:lnTo>
                  <a:lnTo>
                    <a:pt x="63" y="582"/>
                  </a:lnTo>
                  <a:lnTo>
                    <a:pt x="61" y="574"/>
                  </a:lnTo>
                  <a:lnTo>
                    <a:pt x="59" y="567"/>
                  </a:lnTo>
                  <a:lnTo>
                    <a:pt x="53" y="563"/>
                  </a:lnTo>
                  <a:lnTo>
                    <a:pt x="44" y="559"/>
                  </a:lnTo>
                  <a:lnTo>
                    <a:pt x="30" y="554"/>
                  </a:lnTo>
                  <a:lnTo>
                    <a:pt x="17" y="542"/>
                  </a:lnTo>
                  <a:lnTo>
                    <a:pt x="8" y="535"/>
                  </a:lnTo>
                  <a:lnTo>
                    <a:pt x="4" y="523"/>
                  </a:lnTo>
                  <a:lnTo>
                    <a:pt x="0" y="502"/>
                  </a:lnTo>
                  <a:lnTo>
                    <a:pt x="8" y="464"/>
                  </a:lnTo>
                  <a:lnTo>
                    <a:pt x="11" y="442"/>
                  </a:lnTo>
                  <a:lnTo>
                    <a:pt x="21" y="417"/>
                  </a:lnTo>
                  <a:lnTo>
                    <a:pt x="21" y="413"/>
                  </a:lnTo>
                  <a:lnTo>
                    <a:pt x="28" y="392"/>
                  </a:lnTo>
                  <a:lnTo>
                    <a:pt x="32" y="381"/>
                  </a:lnTo>
                  <a:lnTo>
                    <a:pt x="36" y="375"/>
                  </a:lnTo>
                  <a:lnTo>
                    <a:pt x="45" y="356"/>
                  </a:lnTo>
                  <a:lnTo>
                    <a:pt x="49" y="351"/>
                  </a:lnTo>
                  <a:lnTo>
                    <a:pt x="47" y="343"/>
                  </a:lnTo>
                  <a:lnTo>
                    <a:pt x="45" y="332"/>
                  </a:lnTo>
                  <a:lnTo>
                    <a:pt x="38" y="305"/>
                  </a:lnTo>
                  <a:lnTo>
                    <a:pt x="40" y="298"/>
                  </a:lnTo>
                  <a:lnTo>
                    <a:pt x="40" y="288"/>
                  </a:lnTo>
                  <a:lnTo>
                    <a:pt x="51" y="258"/>
                  </a:lnTo>
                  <a:lnTo>
                    <a:pt x="59" y="244"/>
                  </a:lnTo>
                  <a:lnTo>
                    <a:pt x="63" y="239"/>
                  </a:lnTo>
                  <a:lnTo>
                    <a:pt x="74" y="227"/>
                  </a:lnTo>
                  <a:lnTo>
                    <a:pt x="85" y="220"/>
                  </a:lnTo>
                  <a:lnTo>
                    <a:pt x="97" y="208"/>
                  </a:lnTo>
                  <a:lnTo>
                    <a:pt x="108" y="195"/>
                  </a:lnTo>
                  <a:lnTo>
                    <a:pt x="117" y="176"/>
                  </a:lnTo>
                  <a:lnTo>
                    <a:pt x="123" y="172"/>
                  </a:lnTo>
                  <a:lnTo>
                    <a:pt x="131" y="170"/>
                  </a:lnTo>
                  <a:lnTo>
                    <a:pt x="140" y="172"/>
                  </a:lnTo>
                  <a:lnTo>
                    <a:pt x="150" y="170"/>
                  </a:lnTo>
                  <a:lnTo>
                    <a:pt x="165" y="163"/>
                  </a:lnTo>
                  <a:lnTo>
                    <a:pt x="178" y="155"/>
                  </a:lnTo>
                  <a:lnTo>
                    <a:pt x="191" y="146"/>
                  </a:lnTo>
                  <a:lnTo>
                    <a:pt x="212" y="133"/>
                  </a:lnTo>
                  <a:lnTo>
                    <a:pt x="241" y="108"/>
                  </a:lnTo>
                  <a:lnTo>
                    <a:pt x="248" y="108"/>
                  </a:lnTo>
                  <a:lnTo>
                    <a:pt x="298" y="108"/>
                  </a:lnTo>
                  <a:lnTo>
                    <a:pt x="311" y="106"/>
                  </a:lnTo>
                  <a:lnTo>
                    <a:pt x="334" y="100"/>
                  </a:lnTo>
                  <a:lnTo>
                    <a:pt x="362" y="98"/>
                  </a:lnTo>
                  <a:lnTo>
                    <a:pt x="373" y="91"/>
                  </a:lnTo>
                  <a:lnTo>
                    <a:pt x="381" y="85"/>
                  </a:lnTo>
                  <a:lnTo>
                    <a:pt x="396" y="43"/>
                  </a:lnTo>
                  <a:lnTo>
                    <a:pt x="400" y="36"/>
                  </a:lnTo>
                  <a:lnTo>
                    <a:pt x="404" y="21"/>
                  </a:lnTo>
                  <a:lnTo>
                    <a:pt x="409" y="0"/>
                  </a:lnTo>
                  <a:lnTo>
                    <a:pt x="451" y="47"/>
                  </a:lnTo>
                  <a:lnTo>
                    <a:pt x="540" y="66"/>
                  </a:lnTo>
                  <a:lnTo>
                    <a:pt x="656" y="91"/>
                  </a:lnTo>
                  <a:lnTo>
                    <a:pt x="747" y="79"/>
                  </a:lnTo>
                  <a:lnTo>
                    <a:pt x="753" y="79"/>
                  </a:lnTo>
                  <a:lnTo>
                    <a:pt x="756" y="68"/>
                  </a:lnTo>
                  <a:lnTo>
                    <a:pt x="777" y="15"/>
                  </a:lnTo>
                  <a:lnTo>
                    <a:pt x="781" y="13"/>
                  </a:lnTo>
                  <a:lnTo>
                    <a:pt x="787" y="15"/>
                  </a:lnTo>
                  <a:lnTo>
                    <a:pt x="798" y="28"/>
                  </a:lnTo>
                  <a:lnTo>
                    <a:pt x="838" y="72"/>
                  </a:lnTo>
                  <a:lnTo>
                    <a:pt x="853" y="78"/>
                  </a:lnTo>
                  <a:lnTo>
                    <a:pt x="1024" y="125"/>
                  </a:lnTo>
                  <a:lnTo>
                    <a:pt x="1024" y="157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58" name="Freeform 25"/>
            <p:cNvSpPr>
              <a:spLocks/>
            </p:cNvSpPr>
            <p:nvPr/>
          </p:nvSpPr>
          <p:spPr bwMode="auto">
            <a:xfrm>
              <a:off x="1281" y="2276"/>
              <a:ext cx="800" cy="644"/>
            </a:xfrm>
            <a:custGeom>
              <a:avLst/>
              <a:gdLst>
                <a:gd name="T0" fmla="*/ 462 w 800"/>
                <a:gd name="T1" fmla="*/ 258 h 644"/>
                <a:gd name="T2" fmla="*/ 495 w 800"/>
                <a:gd name="T3" fmla="*/ 286 h 644"/>
                <a:gd name="T4" fmla="*/ 546 w 800"/>
                <a:gd name="T5" fmla="*/ 347 h 644"/>
                <a:gd name="T6" fmla="*/ 576 w 800"/>
                <a:gd name="T7" fmla="*/ 388 h 644"/>
                <a:gd name="T8" fmla="*/ 563 w 800"/>
                <a:gd name="T9" fmla="*/ 432 h 644"/>
                <a:gd name="T10" fmla="*/ 612 w 800"/>
                <a:gd name="T11" fmla="*/ 491 h 644"/>
                <a:gd name="T12" fmla="*/ 663 w 800"/>
                <a:gd name="T13" fmla="*/ 447 h 644"/>
                <a:gd name="T14" fmla="*/ 764 w 800"/>
                <a:gd name="T15" fmla="*/ 468 h 644"/>
                <a:gd name="T16" fmla="*/ 798 w 800"/>
                <a:gd name="T17" fmla="*/ 512 h 644"/>
                <a:gd name="T18" fmla="*/ 781 w 800"/>
                <a:gd name="T19" fmla="*/ 525 h 644"/>
                <a:gd name="T20" fmla="*/ 766 w 800"/>
                <a:gd name="T21" fmla="*/ 538 h 644"/>
                <a:gd name="T22" fmla="*/ 754 w 800"/>
                <a:gd name="T23" fmla="*/ 555 h 644"/>
                <a:gd name="T24" fmla="*/ 745 w 800"/>
                <a:gd name="T25" fmla="*/ 576 h 644"/>
                <a:gd name="T26" fmla="*/ 737 w 800"/>
                <a:gd name="T27" fmla="*/ 597 h 644"/>
                <a:gd name="T28" fmla="*/ 733 w 800"/>
                <a:gd name="T29" fmla="*/ 616 h 644"/>
                <a:gd name="T30" fmla="*/ 733 w 800"/>
                <a:gd name="T31" fmla="*/ 642 h 644"/>
                <a:gd name="T32" fmla="*/ 690 w 800"/>
                <a:gd name="T33" fmla="*/ 644 h 644"/>
                <a:gd name="T34" fmla="*/ 631 w 800"/>
                <a:gd name="T35" fmla="*/ 644 h 644"/>
                <a:gd name="T36" fmla="*/ 557 w 800"/>
                <a:gd name="T37" fmla="*/ 644 h 644"/>
                <a:gd name="T38" fmla="*/ 483 w 800"/>
                <a:gd name="T39" fmla="*/ 642 h 644"/>
                <a:gd name="T40" fmla="*/ 409 w 800"/>
                <a:gd name="T41" fmla="*/ 642 h 644"/>
                <a:gd name="T42" fmla="*/ 333 w 800"/>
                <a:gd name="T43" fmla="*/ 642 h 644"/>
                <a:gd name="T44" fmla="*/ 280 w 800"/>
                <a:gd name="T45" fmla="*/ 642 h 644"/>
                <a:gd name="T46" fmla="*/ 237 w 800"/>
                <a:gd name="T47" fmla="*/ 633 h 644"/>
                <a:gd name="T48" fmla="*/ 210 w 800"/>
                <a:gd name="T49" fmla="*/ 620 h 644"/>
                <a:gd name="T50" fmla="*/ 191 w 800"/>
                <a:gd name="T51" fmla="*/ 588 h 644"/>
                <a:gd name="T52" fmla="*/ 185 w 800"/>
                <a:gd name="T53" fmla="*/ 536 h 644"/>
                <a:gd name="T54" fmla="*/ 136 w 800"/>
                <a:gd name="T55" fmla="*/ 495 h 644"/>
                <a:gd name="T56" fmla="*/ 115 w 800"/>
                <a:gd name="T57" fmla="*/ 460 h 644"/>
                <a:gd name="T58" fmla="*/ 129 w 800"/>
                <a:gd name="T59" fmla="*/ 426 h 644"/>
                <a:gd name="T60" fmla="*/ 149 w 800"/>
                <a:gd name="T61" fmla="*/ 354 h 644"/>
                <a:gd name="T62" fmla="*/ 108 w 800"/>
                <a:gd name="T63" fmla="*/ 301 h 644"/>
                <a:gd name="T64" fmla="*/ 98 w 800"/>
                <a:gd name="T65" fmla="*/ 282 h 644"/>
                <a:gd name="T66" fmla="*/ 130 w 800"/>
                <a:gd name="T67" fmla="*/ 239 h 644"/>
                <a:gd name="T68" fmla="*/ 79 w 800"/>
                <a:gd name="T69" fmla="*/ 185 h 644"/>
                <a:gd name="T70" fmla="*/ 58 w 800"/>
                <a:gd name="T71" fmla="*/ 168 h 644"/>
                <a:gd name="T72" fmla="*/ 7 w 800"/>
                <a:gd name="T73" fmla="*/ 170 h 644"/>
                <a:gd name="T74" fmla="*/ 0 w 800"/>
                <a:gd name="T75" fmla="*/ 167 h 644"/>
                <a:gd name="T76" fmla="*/ 9 w 800"/>
                <a:gd name="T77" fmla="*/ 157 h 644"/>
                <a:gd name="T78" fmla="*/ 5 w 800"/>
                <a:gd name="T79" fmla="*/ 106 h 644"/>
                <a:gd name="T80" fmla="*/ 24 w 800"/>
                <a:gd name="T81" fmla="*/ 100 h 644"/>
                <a:gd name="T82" fmla="*/ 79 w 800"/>
                <a:gd name="T83" fmla="*/ 49 h 644"/>
                <a:gd name="T84" fmla="*/ 94 w 800"/>
                <a:gd name="T85" fmla="*/ 19 h 644"/>
                <a:gd name="T86" fmla="*/ 129 w 800"/>
                <a:gd name="T87" fmla="*/ 20 h 644"/>
                <a:gd name="T88" fmla="*/ 191 w 800"/>
                <a:gd name="T89" fmla="*/ 3 h 644"/>
                <a:gd name="T90" fmla="*/ 218 w 800"/>
                <a:gd name="T91" fmla="*/ 13 h 644"/>
                <a:gd name="T92" fmla="*/ 206 w 800"/>
                <a:gd name="T93" fmla="*/ 129 h 644"/>
                <a:gd name="T94" fmla="*/ 250 w 800"/>
                <a:gd name="T95" fmla="*/ 148 h 644"/>
                <a:gd name="T96" fmla="*/ 267 w 800"/>
                <a:gd name="T97" fmla="*/ 182 h 644"/>
                <a:gd name="T98" fmla="*/ 303 w 800"/>
                <a:gd name="T99" fmla="*/ 197 h 644"/>
                <a:gd name="T100" fmla="*/ 330 w 800"/>
                <a:gd name="T101" fmla="*/ 208 h 644"/>
                <a:gd name="T102" fmla="*/ 354 w 800"/>
                <a:gd name="T103" fmla="*/ 216 h 644"/>
                <a:gd name="T104" fmla="*/ 409 w 800"/>
                <a:gd name="T105" fmla="*/ 20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00" h="644">
                  <a:moveTo>
                    <a:pt x="432" y="206"/>
                  </a:moveTo>
                  <a:lnTo>
                    <a:pt x="436" y="227"/>
                  </a:lnTo>
                  <a:lnTo>
                    <a:pt x="440" y="239"/>
                  </a:lnTo>
                  <a:lnTo>
                    <a:pt x="449" y="246"/>
                  </a:lnTo>
                  <a:lnTo>
                    <a:pt x="462" y="258"/>
                  </a:lnTo>
                  <a:lnTo>
                    <a:pt x="476" y="263"/>
                  </a:lnTo>
                  <a:lnTo>
                    <a:pt x="485" y="267"/>
                  </a:lnTo>
                  <a:lnTo>
                    <a:pt x="491" y="271"/>
                  </a:lnTo>
                  <a:lnTo>
                    <a:pt x="493" y="278"/>
                  </a:lnTo>
                  <a:lnTo>
                    <a:pt x="495" y="286"/>
                  </a:lnTo>
                  <a:lnTo>
                    <a:pt x="496" y="294"/>
                  </a:lnTo>
                  <a:lnTo>
                    <a:pt x="504" y="305"/>
                  </a:lnTo>
                  <a:lnTo>
                    <a:pt x="512" y="313"/>
                  </a:lnTo>
                  <a:lnTo>
                    <a:pt x="534" y="337"/>
                  </a:lnTo>
                  <a:lnTo>
                    <a:pt x="546" y="347"/>
                  </a:lnTo>
                  <a:lnTo>
                    <a:pt x="553" y="352"/>
                  </a:lnTo>
                  <a:lnTo>
                    <a:pt x="568" y="366"/>
                  </a:lnTo>
                  <a:lnTo>
                    <a:pt x="576" y="375"/>
                  </a:lnTo>
                  <a:lnTo>
                    <a:pt x="576" y="381"/>
                  </a:lnTo>
                  <a:lnTo>
                    <a:pt x="576" y="388"/>
                  </a:lnTo>
                  <a:lnTo>
                    <a:pt x="572" y="394"/>
                  </a:lnTo>
                  <a:lnTo>
                    <a:pt x="565" y="404"/>
                  </a:lnTo>
                  <a:lnTo>
                    <a:pt x="559" y="411"/>
                  </a:lnTo>
                  <a:lnTo>
                    <a:pt x="553" y="415"/>
                  </a:lnTo>
                  <a:lnTo>
                    <a:pt x="563" y="432"/>
                  </a:lnTo>
                  <a:lnTo>
                    <a:pt x="576" y="451"/>
                  </a:lnTo>
                  <a:lnTo>
                    <a:pt x="591" y="466"/>
                  </a:lnTo>
                  <a:lnTo>
                    <a:pt x="603" y="478"/>
                  </a:lnTo>
                  <a:lnTo>
                    <a:pt x="608" y="483"/>
                  </a:lnTo>
                  <a:lnTo>
                    <a:pt x="612" y="491"/>
                  </a:lnTo>
                  <a:lnTo>
                    <a:pt x="616" y="495"/>
                  </a:lnTo>
                  <a:lnTo>
                    <a:pt x="622" y="495"/>
                  </a:lnTo>
                  <a:lnTo>
                    <a:pt x="627" y="489"/>
                  </a:lnTo>
                  <a:lnTo>
                    <a:pt x="652" y="453"/>
                  </a:lnTo>
                  <a:lnTo>
                    <a:pt x="663" y="447"/>
                  </a:lnTo>
                  <a:lnTo>
                    <a:pt x="694" y="466"/>
                  </a:lnTo>
                  <a:lnTo>
                    <a:pt x="714" y="474"/>
                  </a:lnTo>
                  <a:lnTo>
                    <a:pt x="730" y="478"/>
                  </a:lnTo>
                  <a:lnTo>
                    <a:pt x="749" y="472"/>
                  </a:lnTo>
                  <a:lnTo>
                    <a:pt x="764" y="468"/>
                  </a:lnTo>
                  <a:lnTo>
                    <a:pt x="775" y="466"/>
                  </a:lnTo>
                  <a:lnTo>
                    <a:pt x="786" y="472"/>
                  </a:lnTo>
                  <a:lnTo>
                    <a:pt x="794" y="481"/>
                  </a:lnTo>
                  <a:lnTo>
                    <a:pt x="800" y="510"/>
                  </a:lnTo>
                  <a:lnTo>
                    <a:pt x="798" y="512"/>
                  </a:lnTo>
                  <a:lnTo>
                    <a:pt x="794" y="514"/>
                  </a:lnTo>
                  <a:lnTo>
                    <a:pt x="790" y="515"/>
                  </a:lnTo>
                  <a:lnTo>
                    <a:pt x="786" y="519"/>
                  </a:lnTo>
                  <a:lnTo>
                    <a:pt x="783" y="521"/>
                  </a:lnTo>
                  <a:lnTo>
                    <a:pt x="781" y="525"/>
                  </a:lnTo>
                  <a:lnTo>
                    <a:pt x="777" y="527"/>
                  </a:lnTo>
                  <a:lnTo>
                    <a:pt x="775" y="531"/>
                  </a:lnTo>
                  <a:lnTo>
                    <a:pt x="771" y="533"/>
                  </a:lnTo>
                  <a:lnTo>
                    <a:pt x="769" y="536"/>
                  </a:lnTo>
                  <a:lnTo>
                    <a:pt x="766" y="538"/>
                  </a:lnTo>
                  <a:lnTo>
                    <a:pt x="764" y="542"/>
                  </a:lnTo>
                  <a:lnTo>
                    <a:pt x="760" y="546"/>
                  </a:lnTo>
                  <a:lnTo>
                    <a:pt x="758" y="548"/>
                  </a:lnTo>
                  <a:lnTo>
                    <a:pt x="756" y="553"/>
                  </a:lnTo>
                  <a:lnTo>
                    <a:pt x="754" y="555"/>
                  </a:lnTo>
                  <a:lnTo>
                    <a:pt x="752" y="561"/>
                  </a:lnTo>
                  <a:lnTo>
                    <a:pt x="750" y="565"/>
                  </a:lnTo>
                  <a:lnTo>
                    <a:pt x="749" y="569"/>
                  </a:lnTo>
                  <a:lnTo>
                    <a:pt x="747" y="572"/>
                  </a:lnTo>
                  <a:lnTo>
                    <a:pt x="745" y="576"/>
                  </a:lnTo>
                  <a:lnTo>
                    <a:pt x="745" y="580"/>
                  </a:lnTo>
                  <a:lnTo>
                    <a:pt x="743" y="584"/>
                  </a:lnTo>
                  <a:lnTo>
                    <a:pt x="741" y="589"/>
                  </a:lnTo>
                  <a:lnTo>
                    <a:pt x="739" y="593"/>
                  </a:lnTo>
                  <a:lnTo>
                    <a:pt x="737" y="597"/>
                  </a:lnTo>
                  <a:lnTo>
                    <a:pt x="737" y="603"/>
                  </a:lnTo>
                  <a:lnTo>
                    <a:pt x="737" y="603"/>
                  </a:lnTo>
                  <a:lnTo>
                    <a:pt x="735" y="606"/>
                  </a:lnTo>
                  <a:lnTo>
                    <a:pt x="735" y="612"/>
                  </a:lnTo>
                  <a:lnTo>
                    <a:pt x="733" y="616"/>
                  </a:lnTo>
                  <a:lnTo>
                    <a:pt x="733" y="622"/>
                  </a:lnTo>
                  <a:lnTo>
                    <a:pt x="733" y="627"/>
                  </a:lnTo>
                  <a:lnTo>
                    <a:pt x="733" y="631"/>
                  </a:lnTo>
                  <a:lnTo>
                    <a:pt x="733" y="637"/>
                  </a:lnTo>
                  <a:lnTo>
                    <a:pt x="733" y="642"/>
                  </a:lnTo>
                  <a:lnTo>
                    <a:pt x="733" y="644"/>
                  </a:lnTo>
                  <a:lnTo>
                    <a:pt x="724" y="644"/>
                  </a:lnTo>
                  <a:lnTo>
                    <a:pt x="720" y="644"/>
                  </a:lnTo>
                  <a:lnTo>
                    <a:pt x="705" y="644"/>
                  </a:lnTo>
                  <a:lnTo>
                    <a:pt x="690" y="644"/>
                  </a:lnTo>
                  <a:lnTo>
                    <a:pt x="675" y="644"/>
                  </a:lnTo>
                  <a:lnTo>
                    <a:pt x="661" y="644"/>
                  </a:lnTo>
                  <a:lnTo>
                    <a:pt x="646" y="644"/>
                  </a:lnTo>
                  <a:lnTo>
                    <a:pt x="637" y="644"/>
                  </a:lnTo>
                  <a:lnTo>
                    <a:pt x="631" y="644"/>
                  </a:lnTo>
                  <a:lnTo>
                    <a:pt x="616" y="644"/>
                  </a:lnTo>
                  <a:lnTo>
                    <a:pt x="601" y="642"/>
                  </a:lnTo>
                  <a:lnTo>
                    <a:pt x="586" y="644"/>
                  </a:lnTo>
                  <a:lnTo>
                    <a:pt x="572" y="644"/>
                  </a:lnTo>
                  <a:lnTo>
                    <a:pt x="557" y="644"/>
                  </a:lnTo>
                  <a:lnTo>
                    <a:pt x="542" y="642"/>
                  </a:lnTo>
                  <a:lnTo>
                    <a:pt x="527" y="642"/>
                  </a:lnTo>
                  <a:lnTo>
                    <a:pt x="512" y="642"/>
                  </a:lnTo>
                  <a:lnTo>
                    <a:pt x="496" y="642"/>
                  </a:lnTo>
                  <a:lnTo>
                    <a:pt x="483" y="642"/>
                  </a:lnTo>
                  <a:lnTo>
                    <a:pt x="468" y="642"/>
                  </a:lnTo>
                  <a:lnTo>
                    <a:pt x="453" y="642"/>
                  </a:lnTo>
                  <a:lnTo>
                    <a:pt x="438" y="642"/>
                  </a:lnTo>
                  <a:lnTo>
                    <a:pt x="422" y="642"/>
                  </a:lnTo>
                  <a:lnTo>
                    <a:pt x="409" y="642"/>
                  </a:lnTo>
                  <a:lnTo>
                    <a:pt x="394" y="642"/>
                  </a:lnTo>
                  <a:lnTo>
                    <a:pt x="379" y="642"/>
                  </a:lnTo>
                  <a:lnTo>
                    <a:pt x="364" y="642"/>
                  </a:lnTo>
                  <a:lnTo>
                    <a:pt x="349" y="642"/>
                  </a:lnTo>
                  <a:lnTo>
                    <a:pt x="333" y="642"/>
                  </a:lnTo>
                  <a:lnTo>
                    <a:pt x="320" y="642"/>
                  </a:lnTo>
                  <a:lnTo>
                    <a:pt x="305" y="642"/>
                  </a:lnTo>
                  <a:lnTo>
                    <a:pt x="305" y="642"/>
                  </a:lnTo>
                  <a:lnTo>
                    <a:pt x="295" y="642"/>
                  </a:lnTo>
                  <a:lnTo>
                    <a:pt x="280" y="642"/>
                  </a:lnTo>
                  <a:lnTo>
                    <a:pt x="265" y="642"/>
                  </a:lnTo>
                  <a:lnTo>
                    <a:pt x="252" y="642"/>
                  </a:lnTo>
                  <a:lnTo>
                    <a:pt x="240" y="642"/>
                  </a:lnTo>
                  <a:lnTo>
                    <a:pt x="239" y="635"/>
                  </a:lnTo>
                  <a:lnTo>
                    <a:pt x="237" y="633"/>
                  </a:lnTo>
                  <a:lnTo>
                    <a:pt x="235" y="629"/>
                  </a:lnTo>
                  <a:lnTo>
                    <a:pt x="227" y="627"/>
                  </a:lnTo>
                  <a:lnTo>
                    <a:pt x="221" y="625"/>
                  </a:lnTo>
                  <a:lnTo>
                    <a:pt x="218" y="622"/>
                  </a:lnTo>
                  <a:lnTo>
                    <a:pt x="210" y="620"/>
                  </a:lnTo>
                  <a:lnTo>
                    <a:pt x="199" y="614"/>
                  </a:lnTo>
                  <a:lnTo>
                    <a:pt x="193" y="603"/>
                  </a:lnTo>
                  <a:lnTo>
                    <a:pt x="191" y="589"/>
                  </a:lnTo>
                  <a:lnTo>
                    <a:pt x="191" y="588"/>
                  </a:lnTo>
                  <a:lnTo>
                    <a:pt x="191" y="588"/>
                  </a:lnTo>
                  <a:lnTo>
                    <a:pt x="189" y="580"/>
                  </a:lnTo>
                  <a:lnTo>
                    <a:pt x="189" y="576"/>
                  </a:lnTo>
                  <a:lnTo>
                    <a:pt x="189" y="567"/>
                  </a:lnTo>
                  <a:lnTo>
                    <a:pt x="187" y="550"/>
                  </a:lnTo>
                  <a:lnTo>
                    <a:pt x="185" y="536"/>
                  </a:lnTo>
                  <a:lnTo>
                    <a:pt x="182" y="521"/>
                  </a:lnTo>
                  <a:lnTo>
                    <a:pt x="176" y="515"/>
                  </a:lnTo>
                  <a:lnTo>
                    <a:pt x="166" y="514"/>
                  </a:lnTo>
                  <a:lnTo>
                    <a:pt x="155" y="508"/>
                  </a:lnTo>
                  <a:lnTo>
                    <a:pt x="136" y="495"/>
                  </a:lnTo>
                  <a:lnTo>
                    <a:pt x="117" y="478"/>
                  </a:lnTo>
                  <a:lnTo>
                    <a:pt x="115" y="472"/>
                  </a:lnTo>
                  <a:lnTo>
                    <a:pt x="113" y="468"/>
                  </a:lnTo>
                  <a:lnTo>
                    <a:pt x="113" y="464"/>
                  </a:lnTo>
                  <a:lnTo>
                    <a:pt x="115" y="460"/>
                  </a:lnTo>
                  <a:lnTo>
                    <a:pt x="115" y="453"/>
                  </a:lnTo>
                  <a:lnTo>
                    <a:pt x="115" y="447"/>
                  </a:lnTo>
                  <a:lnTo>
                    <a:pt x="117" y="440"/>
                  </a:lnTo>
                  <a:lnTo>
                    <a:pt x="121" y="434"/>
                  </a:lnTo>
                  <a:lnTo>
                    <a:pt x="129" y="426"/>
                  </a:lnTo>
                  <a:lnTo>
                    <a:pt x="136" y="419"/>
                  </a:lnTo>
                  <a:lnTo>
                    <a:pt x="140" y="413"/>
                  </a:lnTo>
                  <a:lnTo>
                    <a:pt x="146" y="405"/>
                  </a:lnTo>
                  <a:lnTo>
                    <a:pt x="153" y="400"/>
                  </a:lnTo>
                  <a:lnTo>
                    <a:pt x="149" y="354"/>
                  </a:lnTo>
                  <a:lnTo>
                    <a:pt x="144" y="326"/>
                  </a:lnTo>
                  <a:lnTo>
                    <a:pt x="138" y="316"/>
                  </a:lnTo>
                  <a:lnTo>
                    <a:pt x="132" y="311"/>
                  </a:lnTo>
                  <a:lnTo>
                    <a:pt x="123" y="305"/>
                  </a:lnTo>
                  <a:lnTo>
                    <a:pt x="108" y="301"/>
                  </a:lnTo>
                  <a:lnTo>
                    <a:pt x="93" y="301"/>
                  </a:lnTo>
                  <a:lnTo>
                    <a:pt x="83" y="299"/>
                  </a:lnTo>
                  <a:lnTo>
                    <a:pt x="83" y="297"/>
                  </a:lnTo>
                  <a:lnTo>
                    <a:pt x="89" y="292"/>
                  </a:lnTo>
                  <a:lnTo>
                    <a:pt x="98" y="282"/>
                  </a:lnTo>
                  <a:lnTo>
                    <a:pt x="111" y="271"/>
                  </a:lnTo>
                  <a:lnTo>
                    <a:pt x="121" y="261"/>
                  </a:lnTo>
                  <a:lnTo>
                    <a:pt x="125" y="254"/>
                  </a:lnTo>
                  <a:lnTo>
                    <a:pt x="129" y="246"/>
                  </a:lnTo>
                  <a:lnTo>
                    <a:pt x="130" y="239"/>
                  </a:lnTo>
                  <a:lnTo>
                    <a:pt x="129" y="229"/>
                  </a:lnTo>
                  <a:lnTo>
                    <a:pt x="115" y="212"/>
                  </a:lnTo>
                  <a:lnTo>
                    <a:pt x="102" y="199"/>
                  </a:lnTo>
                  <a:lnTo>
                    <a:pt x="83" y="187"/>
                  </a:lnTo>
                  <a:lnTo>
                    <a:pt x="79" y="185"/>
                  </a:lnTo>
                  <a:lnTo>
                    <a:pt x="74" y="180"/>
                  </a:lnTo>
                  <a:lnTo>
                    <a:pt x="72" y="178"/>
                  </a:lnTo>
                  <a:lnTo>
                    <a:pt x="68" y="174"/>
                  </a:lnTo>
                  <a:lnTo>
                    <a:pt x="66" y="172"/>
                  </a:lnTo>
                  <a:lnTo>
                    <a:pt x="58" y="168"/>
                  </a:lnTo>
                  <a:lnTo>
                    <a:pt x="58" y="167"/>
                  </a:lnTo>
                  <a:lnTo>
                    <a:pt x="39" y="165"/>
                  </a:lnTo>
                  <a:lnTo>
                    <a:pt x="24" y="167"/>
                  </a:lnTo>
                  <a:lnTo>
                    <a:pt x="17" y="170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0" y="174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67"/>
                  </a:lnTo>
                  <a:lnTo>
                    <a:pt x="0" y="165"/>
                  </a:lnTo>
                  <a:lnTo>
                    <a:pt x="2" y="163"/>
                  </a:lnTo>
                  <a:lnTo>
                    <a:pt x="5" y="161"/>
                  </a:lnTo>
                  <a:lnTo>
                    <a:pt x="7" y="161"/>
                  </a:lnTo>
                  <a:lnTo>
                    <a:pt x="9" y="157"/>
                  </a:lnTo>
                  <a:lnTo>
                    <a:pt x="5" y="155"/>
                  </a:lnTo>
                  <a:lnTo>
                    <a:pt x="3" y="148"/>
                  </a:lnTo>
                  <a:lnTo>
                    <a:pt x="2" y="138"/>
                  </a:lnTo>
                  <a:lnTo>
                    <a:pt x="3" y="113"/>
                  </a:lnTo>
                  <a:lnTo>
                    <a:pt x="5" y="106"/>
                  </a:lnTo>
                  <a:lnTo>
                    <a:pt x="5" y="106"/>
                  </a:lnTo>
                  <a:lnTo>
                    <a:pt x="5" y="106"/>
                  </a:lnTo>
                  <a:lnTo>
                    <a:pt x="13" y="106"/>
                  </a:lnTo>
                  <a:lnTo>
                    <a:pt x="19" y="104"/>
                  </a:lnTo>
                  <a:lnTo>
                    <a:pt x="24" y="100"/>
                  </a:lnTo>
                  <a:lnTo>
                    <a:pt x="39" y="85"/>
                  </a:lnTo>
                  <a:lnTo>
                    <a:pt x="53" y="74"/>
                  </a:lnTo>
                  <a:lnTo>
                    <a:pt x="60" y="62"/>
                  </a:lnTo>
                  <a:lnTo>
                    <a:pt x="72" y="55"/>
                  </a:lnTo>
                  <a:lnTo>
                    <a:pt x="79" y="49"/>
                  </a:lnTo>
                  <a:lnTo>
                    <a:pt x="83" y="43"/>
                  </a:lnTo>
                  <a:lnTo>
                    <a:pt x="87" y="32"/>
                  </a:lnTo>
                  <a:lnTo>
                    <a:pt x="91" y="24"/>
                  </a:lnTo>
                  <a:lnTo>
                    <a:pt x="91" y="20"/>
                  </a:lnTo>
                  <a:lnTo>
                    <a:pt x="94" y="19"/>
                  </a:lnTo>
                  <a:lnTo>
                    <a:pt x="100" y="17"/>
                  </a:lnTo>
                  <a:lnTo>
                    <a:pt x="102" y="17"/>
                  </a:lnTo>
                  <a:lnTo>
                    <a:pt x="108" y="15"/>
                  </a:lnTo>
                  <a:lnTo>
                    <a:pt x="123" y="20"/>
                  </a:lnTo>
                  <a:lnTo>
                    <a:pt x="129" y="20"/>
                  </a:lnTo>
                  <a:lnTo>
                    <a:pt x="136" y="17"/>
                  </a:lnTo>
                  <a:lnTo>
                    <a:pt x="146" y="13"/>
                  </a:lnTo>
                  <a:lnTo>
                    <a:pt x="163" y="9"/>
                  </a:lnTo>
                  <a:lnTo>
                    <a:pt x="176" y="7"/>
                  </a:lnTo>
                  <a:lnTo>
                    <a:pt x="191" y="3"/>
                  </a:lnTo>
                  <a:lnTo>
                    <a:pt x="206" y="0"/>
                  </a:lnTo>
                  <a:lnTo>
                    <a:pt x="218" y="0"/>
                  </a:lnTo>
                  <a:lnTo>
                    <a:pt x="225" y="0"/>
                  </a:lnTo>
                  <a:lnTo>
                    <a:pt x="229" y="2"/>
                  </a:lnTo>
                  <a:lnTo>
                    <a:pt x="218" y="13"/>
                  </a:lnTo>
                  <a:lnTo>
                    <a:pt x="208" y="55"/>
                  </a:lnTo>
                  <a:lnTo>
                    <a:pt x="201" y="74"/>
                  </a:lnTo>
                  <a:lnTo>
                    <a:pt x="201" y="85"/>
                  </a:lnTo>
                  <a:lnTo>
                    <a:pt x="204" y="106"/>
                  </a:lnTo>
                  <a:lnTo>
                    <a:pt x="206" y="129"/>
                  </a:lnTo>
                  <a:lnTo>
                    <a:pt x="210" y="140"/>
                  </a:lnTo>
                  <a:lnTo>
                    <a:pt x="218" y="142"/>
                  </a:lnTo>
                  <a:lnTo>
                    <a:pt x="229" y="142"/>
                  </a:lnTo>
                  <a:lnTo>
                    <a:pt x="239" y="144"/>
                  </a:lnTo>
                  <a:lnTo>
                    <a:pt x="250" y="148"/>
                  </a:lnTo>
                  <a:lnTo>
                    <a:pt x="254" y="155"/>
                  </a:lnTo>
                  <a:lnTo>
                    <a:pt x="259" y="165"/>
                  </a:lnTo>
                  <a:lnTo>
                    <a:pt x="265" y="182"/>
                  </a:lnTo>
                  <a:lnTo>
                    <a:pt x="267" y="182"/>
                  </a:lnTo>
                  <a:lnTo>
                    <a:pt x="267" y="182"/>
                  </a:lnTo>
                  <a:lnTo>
                    <a:pt x="275" y="184"/>
                  </a:lnTo>
                  <a:lnTo>
                    <a:pt x="284" y="187"/>
                  </a:lnTo>
                  <a:lnTo>
                    <a:pt x="286" y="189"/>
                  </a:lnTo>
                  <a:lnTo>
                    <a:pt x="290" y="191"/>
                  </a:lnTo>
                  <a:lnTo>
                    <a:pt x="303" y="197"/>
                  </a:lnTo>
                  <a:lnTo>
                    <a:pt x="303" y="197"/>
                  </a:lnTo>
                  <a:lnTo>
                    <a:pt x="322" y="206"/>
                  </a:lnTo>
                  <a:lnTo>
                    <a:pt x="324" y="206"/>
                  </a:lnTo>
                  <a:lnTo>
                    <a:pt x="326" y="206"/>
                  </a:lnTo>
                  <a:lnTo>
                    <a:pt x="330" y="208"/>
                  </a:lnTo>
                  <a:lnTo>
                    <a:pt x="339" y="212"/>
                  </a:lnTo>
                  <a:lnTo>
                    <a:pt x="343" y="212"/>
                  </a:lnTo>
                  <a:lnTo>
                    <a:pt x="349" y="216"/>
                  </a:lnTo>
                  <a:lnTo>
                    <a:pt x="352" y="216"/>
                  </a:lnTo>
                  <a:lnTo>
                    <a:pt x="354" y="216"/>
                  </a:lnTo>
                  <a:lnTo>
                    <a:pt x="360" y="216"/>
                  </a:lnTo>
                  <a:lnTo>
                    <a:pt x="364" y="216"/>
                  </a:lnTo>
                  <a:lnTo>
                    <a:pt x="369" y="216"/>
                  </a:lnTo>
                  <a:lnTo>
                    <a:pt x="379" y="214"/>
                  </a:lnTo>
                  <a:lnTo>
                    <a:pt x="409" y="208"/>
                  </a:lnTo>
                  <a:lnTo>
                    <a:pt x="432" y="206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59" name="Freeform 26"/>
            <p:cNvSpPr>
              <a:spLocks/>
            </p:cNvSpPr>
            <p:nvPr/>
          </p:nvSpPr>
          <p:spPr bwMode="auto">
            <a:xfrm>
              <a:off x="3895" y="3040"/>
              <a:ext cx="1574" cy="959"/>
            </a:xfrm>
            <a:custGeom>
              <a:avLst/>
              <a:gdLst>
                <a:gd name="T0" fmla="*/ 1182 w 1574"/>
                <a:gd name="T1" fmla="*/ 91 h 959"/>
                <a:gd name="T2" fmla="*/ 1231 w 1574"/>
                <a:gd name="T3" fmla="*/ 89 h 959"/>
                <a:gd name="T4" fmla="*/ 1273 w 1574"/>
                <a:gd name="T5" fmla="*/ 28 h 959"/>
                <a:gd name="T6" fmla="*/ 1343 w 1574"/>
                <a:gd name="T7" fmla="*/ 45 h 959"/>
                <a:gd name="T8" fmla="*/ 1377 w 1574"/>
                <a:gd name="T9" fmla="*/ 93 h 959"/>
                <a:gd name="T10" fmla="*/ 1422 w 1574"/>
                <a:gd name="T11" fmla="*/ 152 h 959"/>
                <a:gd name="T12" fmla="*/ 1426 w 1574"/>
                <a:gd name="T13" fmla="*/ 216 h 959"/>
                <a:gd name="T14" fmla="*/ 1445 w 1574"/>
                <a:gd name="T15" fmla="*/ 282 h 959"/>
                <a:gd name="T16" fmla="*/ 1512 w 1574"/>
                <a:gd name="T17" fmla="*/ 311 h 959"/>
                <a:gd name="T18" fmla="*/ 1529 w 1574"/>
                <a:gd name="T19" fmla="*/ 372 h 959"/>
                <a:gd name="T20" fmla="*/ 1549 w 1574"/>
                <a:gd name="T21" fmla="*/ 394 h 959"/>
                <a:gd name="T22" fmla="*/ 1555 w 1574"/>
                <a:gd name="T23" fmla="*/ 440 h 959"/>
                <a:gd name="T24" fmla="*/ 1529 w 1574"/>
                <a:gd name="T25" fmla="*/ 485 h 959"/>
                <a:gd name="T26" fmla="*/ 1548 w 1574"/>
                <a:gd name="T27" fmla="*/ 546 h 959"/>
                <a:gd name="T28" fmla="*/ 1542 w 1574"/>
                <a:gd name="T29" fmla="*/ 609 h 959"/>
                <a:gd name="T30" fmla="*/ 1498 w 1574"/>
                <a:gd name="T31" fmla="*/ 654 h 959"/>
                <a:gd name="T32" fmla="*/ 1523 w 1574"/>
                <a:gd name="T33" fmla="*/ 717 h 959"/>
                <a:gd name="T34" fmla="*/ 1515 w 1574"/>
                <a:gd name="T35" fmla="*/ 768 h 959"/>
                <a:gd name="T36" fmla="*/ 1551 w 1574"/>
                <a:gd name="T37" fmla="*/ 791 h 959"/>
                <a:gd name="T38" fmla="*/ 1572 w 1574"/>
                <a:gd name="T39" fmla="*/ 812 h 959"/>
                <a:gd name="T40" fmla="*/ 1544 w 1574"/>
                <a:gd name="T41" fmla="*/ 868 h 959"/>
                <a:gd name="T42" fmla="*/ 1462 w 1574"/>
                <a:gd name="T43" fmla="*/ 846 h 959"/>
                <a:gd name="T44" fmla="*/ 1367 w 1574"/>
                <a:gd name="T45" fmla="*/ 859 h 959"/>
                <a:gd name="T46" fmla="*/ 1299 w 1574"/>
                <a:gd name="T47" fmla="*/ 882 h 959"/>
                <a:gd name="T48" fmla="*/ 1216 w 1574"/>
                <a:gd name="T49" fmla="*/ 884 h 959"/>
                <a:gd name="T50" fmla="*/ 1134 w 1574"/>
                <a:gd name="T51" fmla="*/ 870 h 959"/>
                <a:gd name="T52" fmla="*/ 1075 w 1574"/>
                <a:gd name="T53" fmla="*/ 878 h 959"/>
                <a:gd name="T54" fmla="*/ 994 w 1574"/>
                <a:gd name="T55" fmla="*/ 868 h 959"/>
                <a:gd name="T56" fmla="*/ 922 w 1574"/>
                <a:gd name="T57" fmla="*/ 899 h 959"/>
                <a:gd name="T58" fmla="*/ 840 w 1574"/>
                <a:gd name="T59" fmla="*/ 923 h 959"/>
                <a:gd name="T60" fmla="*/ 766 w 1574"/>
                <a:gd name="T61" fmla="*/ 950 h 959"/>
                <a:gd name="T62" fmla="*/ 717 w 1574"/>
                <a:gd name="T63" fmla="*/ 916 h 959"/>
                <a:gd name="T64" fmla="*/ 645 w 1574"/>
                <a:gd name="T65" fmla="*/ 884 h 959"/>
                <a:gd name="T66" fmla="*/ 573 w 1574"/>
                <a:gd name="T67" fmla="*/ 901 h 959"/>
                <a:gd name="T68" fmla="*/ 524 w 1574"/>
                <a:gd name="T69" fmla="*/ 870 h 959"/>
                <a:gd name="T70" fmla="*/ 448 w 1574"/>
                <a:gd name="T71" fmla="*/ 844 h 959"/>
                <a:gd name="T72" fmla="*/ 374 w 1574"/>
                <a:gd name="T73" fmla="*/ 821 h 959"/>
                <a:gd name="T74" fmla="*/ 340 w 1574"/>
                <a:gd name="T75" fmla="*/ 783 h 959"/>
                <a:gd name="T76" fmla="*/ 268 w 1574"/>
                <a:gd name="T77" fmla="*/ 755 h 959"/>
                <a:gd name="T78" fmla="*/ 228 w 1574"/>
                <a:gd name="T79" fmla="*/ 819 h 959"/>
                <a:gd name="T80" fmla="*/ 152 w 1574"/>
                <a:gd name="T81" fmla="*/ 798 h 959"/>
                <a:gd name="T82" fmla="*/ 161 w 1574"/>
                <a:gd name="T83" fmla="*/ 730 h 959"/>
                <a:gd name="T84" fmla="*/ 127 w 1574"/>
                <a:gd name="T85" fmla="*/ 681 h 959"/>
                <a:gd name="T86" fmla="*/ 120 w 1574"/>
                <a:gd name="T87" fmla="*/ 622 h 959"/>
                <a:gd name="T88" fmla="*/ 91 w 1574"/>
                <a:gd name="T89" fmla="*/ 529 h 959"/>
                <a:gd name="T90" fmla="*/ 67 w 1574"/>
                <a:gd name="T91" fmla="*/ 506 h 959"/>
                <a:gd name="T92" fmla="*/ 33 w 1574"/>
                <a:gd name="T93" fmla="*/ 449 h 959"/>
                <a:gd name="T94" fmla="*/ 55 w 1574"/>
                <a:gd name="T95" fmla="*/ 425 h 959"/>
                <a:gd name="T96" fmla="*/ 4 w 1574"/>
                <a:gd name="T97" fmla="*/ 364 h 959"/>
                <a:gd name="T98" fmla="*/ 61 w 1574"/>
                <a:gd name="T99" fmla="*/ 328 h 959"/>
                <a:gd name="T100" fmla="*/ 169 w 1574"/>
                <a:gd name="T101" fmla="*/ 332 h 959"/>
                <a:gd name="T102" fmla="*/ 260 w 1574"/>
                <a:gd name="T103" fmla="*/ 328 h 959"/>
                <a:gd name="T104" fmla="*/ 345 w 1574"/>
                <a:gd name="T105" fmla="*/ 381 h 959"/>
                <a:gd name="T106" fmla="*/ 393 w 1574"/>
                <a:gd name="T107" fmla="*/ 339 h 959"/>
                <a:gd name="T108" fmla="*/ 480 w 1574"/>
                <a:gd name="T109" fmla="*/ 262 h 959"/>
                <a:gd name="T110" fmla="*/ 543 w 1574"/>
                <a:gd name="T111" fmla="*/ 210 h 959"/>
                <a:gd name="T112" fmla="*/ 620 w 1574"/>
                <a:gd name="T113" fmla="*/ 220 h 959"/>
                <a:gd name="T114" fmla="*/ 698 w 1574"/>
                <a:gd name="T115" fmla="*/ 146 h 959"/>
                <a:gd name="T116" fmla="*/ 812 w 1574"/>
                <a:gd name="T117" fmla="*/ 123 h 959"/>
                <a:gd name="T118" fmla="*/ 831 w 1574"/>
                <a:gd name="T119" fmla="*/ 0 h 959"/>
                <a:gd name="T120" fmla="*/ 1007 w 1574"/>
                <a:gd name="T121" fmla="*/ 76 h 959"/>
                <a:gd name="T122" fmla="*/ 1087 w 1574"/>
                <a:gd name="T123" fmla="*/ 68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74" h="959">
                  <a:moveTo>
                    <a:pt x="1132" y="49"/>
                  </a:moveTo>
                  <a:lnTo>
                    <a:pt x="1132" y="51"/>
                  </a:lnTo>
                  <a:lnTo>
                    <a:pt x="1132" y="57"/>
                  </a:lnTo>
                  <a:lnTo>
                    <a:pt x="1134" y="61"/>
                  </a:lnTo>
                  <a:lnTo>
                    <a:pt x="1138" y="61"/>
                  </a:lnTo>
                  <a:lnTo>
                    <a:pt x="1146" y="61"/>
                  </a:lnTo>
                  <a:lnTo>
                    <a:pt x="1149" y="62"/>
                  </a:lnTo>
                  <a:lnTo>
                    <a:pt x="1151" y="66"/>
                  </a:lnTo>
                  <a:lnTo>
                    <a:pt x="1153" y="68"/>
                  </a:lnTo>
                  <a:lnTo>
                    <a:pt x="1155" y="72"/>
                  </a:lnTo>
                  <a:lnTo>
                    <a:pt x="1159" y="74"/>
                  </a:lnTo>
                  <a:lnTo>
                    <a:pt x="1165" y="76"/>
                  </a:lnTo>
                  <a:lnTo>
                    <a:pt x="1168" y="78"/>
                  </a:lnTo>
                  <a:lnTo>
                    <a:pt x="1172" y="78"/>
                  </a:lnTo>
                  <a:lnTo>
                    <a:pt x="1178" y="80"/>
                  </a:lnTo>
                  <a:lnTo>
                    <a:pt x="1180" y="81"/>
                  </a:lnTo>
                  <a:lnTo>
                    <a:pt x="1180" y="85"/>
                  </a:lnTo>
                  <a:lnTo>
                    <a:pt x="1182" y="91"/>
                  </a:lnTo>
                  <a:lnTo>
                    <a:pt x="1182" y="97"/>
                  </a:lnTo>
                  <a:lnTo>
                    <a:pt x="1183" y="102"/>
                  </a:lnTo>
                  <a:lnTo>
                    <a:pt x="1185" y="106"/>
                  </a:lnTo>
                  <a:lnTo>
                    <a:pt x="1185" y="110"/>
                  </a:lnTo>
                  <a:lnTo>
                    <a:pt x="1189" y="114"/>
                  </a:lnTo>
                  <a:lnTo>
                    <a:pt x="1191" y="116"/>
                  </a:lnTo>
                  <a:lnTo>
                    <a:pt x="1197" y="117"/>
                  </a:lnTo>
                  <a:lnTo>
                    <a:pt x="1201" y="117"/>
                  </a:lnTo>
                  <a:lnTo>
                    <a:pt x="1204" y="116"/>
                  </a:lnTo>
                  <a:lnTo>
                    <a:pt x="1206" y="112"/>
                  </a:lnTo>
                  <a:lnTo>
                    <a:pt x="1210" y="110"/>
                  </a:lnTo>
                  <a:lnTo>
                    <a:pt x="1212" y="106"/>
                  </a:lnTo>
                  <a:lnTo>
                    <a:pt x="1214" y="102"/>
                  </a:lnTo>
                  <a:lnTo>
                    <a:pt x="1216" y="98"/>
                  </a:lnTo>
                  <a:lnTo>
                    <a:pt x="1218" y="95"/>
                  </a:lnTo>
                  <a:lnTo>
                    <a:pt x="1221" y="91"/>
                  </a:lnTo>
                  <a:lnTo>
                    <a:pt x="1225" y="89"/>
                  </a:lnTo>
                  <a:lnTo>
                    <a:pt x="1231" y="89"/>
                  </a:lnTo>
                  <a:lnTo>
                    <a:pt x="1235" y="89"/>
                  </a:lnTo>
                  <a:lnTo>
                    <a:pt x="1238" y="85"/>
                  </a:lnTo>
                  <a:lnTo>
                    <a:pt x="1238" y="81"/>
                  </a:lnTo>
                  <a:lnTo>
                    <a:pt x="1238" y="76"/>
                  </a:lnTo>
                  <a:lnTo>
                    <a:pt x="1238" y="70"/>
                  </a:lnTo>
                  <a:lnTo>
                    <a:pt x="1240" y="66"/>
                  </a:lnTo>
                  <a:lnTo>
                    <a:pt x="1242" y="62"/>
                  </a:lnTo>
                  <a:lnTo>
                    <a:pt x="1244" y="59"/>
                  </a:lnTo>
                  <a:lnTo>
                    <a:pt x="1246" y="55"/>
                  </a:lnTo>
                  <a:lnTo>
                    <a:pt x="1248" y="51"/>
                  </a:lnTo>
                  <a:lnTo>
                    <a:pt x="1250" y="47"/>
                  </a:lnTo>
                  <a:lnTo>
                    <a:pt x="1252" y="43"/>
                  </a:lnTo>
                  <a:lnTo>
                    <a:pt x="1252" y="38"/>
                  </a:lnTo>
                  <a:lnTo>
                    <a:pt x="1254" y="34"/>
                  </a:lnTo>
                  <a:lnTo>
                    <a:pt x="1256" y="30"/>
                  </a:lnTo>
                  <a:lnTo>
                    <a:pt x="1261" y="30"/>
                  </a:lnTo>
                  <a:lnTo>
                    <a:pt x="1267" y="30"/>
                  </a:lnTo>
                  <a:lnTo>
                    <a:pt x="1273" y="28"/>
                  </a:lnTo>
                  <a:lnTo>
                    <a:pt x="1278" y="28"/>
                  </a:lnTo>
                  <a:lnTo>
                    <a:pt x="1282" y="30"/>
                  </a:lnTo>
                  <a:lnTo>
                    <a:pt x="1284" y="34"/>
                  </a:lnTo>
                  <a:lnTo>
                    <a:pt x="1288" y="38"/>
                  </a:lnTo>
                  <a:lnTo>
                    <a:pt x="1290" y="42"/>
                  </a:lnTo>
                  <a:lnTo>
                    <a:pt x="1292" y="45"/>
                  </a:lnTo>
                  <a:lnTo>
                    <a:pt x="1293" y="49"/>
                  </a:lnTo>
                  <a:lnTo>
                    <a:pt x="1297" y="51"/>
                  </a:lnTo>
                  <a:lnTo>
                    <a:pt x="1301" y="53"/>
                  </a:lnTo>
                  <a:lnTo>
                    <a:pt x="1307" y="53"/>
                  </a:lnTo>
                  <a:lnTo>
                    <a:pt x="1311" y="53"/>
                  </a:lnTo>
                  <a:lnTo>
                    <a:pt x="1316" y="51"/>
                  </a:lnTo>
                  <a:lnTo>
                    <a:pt x="1322" y="53"/>
                  </a:lnTo>
                  <a:lnTo>
                    <a:pt x="1328" y="53"/>
                  </a:lnTo>
                  <a:lnTo>
                    <a:pt x="1329" y="49"/>
                  </a:lnTo>
                  <a:lnTo>
                    <a:pt x="1333" y="47"/>
                  </a:lnTo>
                  <a:lnTo>
                    <a:pt x="1337" y="45"/>
                  </a:lnTo>
                  <a:lnTo>
                    <a:pt x="1343" y="45"/>
                  </a:lnTo>
                  <a:lnTo>
                    <a:pt x="1345" y="47"/>
                  </a:lnTo>
                  <a:lnTo>
                    <a:pt x="1348" y="51"/>
                  </a:lnTo>
                  <a:lnTo>
                    <a:pt x="1348" y="57"/>
                  </a:lnTo>
                  <a:lnTo>
                    <a:pt x="1347" y="62"/>
                  </a:lnTo>
                  <a:lnTo>
                    <a:pt x="1347" y="68"/>
                  </a:lnTo>
                  <a:lnTo>
                    <a:pt x="1348" y="72"/>
                  </a:lnTo>
                  <a:lnTo>
                    <a:pt x="1352" y="74"/>
                  </a:lnTo>
                  <a:lnTo>
                    <a:pt x="1356" y="74"/>
                  </a:lnTo>
                  <a:lnTo>
                    <a:pt x="1362" y="76"/>
                  </a:lnTo>
                  <a:lnTo>
                    <a:pt x="1366" y="74"/>
                  </a:lnTo>
                  <a:lnTo>
                    <a:pt x="1369" y="72"/>
                  </a:lnTo>
                  <a:lnTo>
                    <a:pt x="1371" y="68"/>
                  </a:lnTo>
                  <a:lnTo>
                    <a:pt x="1375" y="68"/>
                  </a:lnTo>
                  <a:lnTo>
                    <a:pt x="1375" y="74"/>
                  </a:lnTo>
                  <a:lnTo>
                    <a:pt x="1375" y="80"/>
                  </a:lnTo>
                  <a:lnTo>
                    <a:pt x="1375" y="83"/>
                  </a:lnTo>
                  <a:lnTo>
                    <a:pt x="1375" y="87"/>
                  </a:lnTo>
                  <a:lnTo>
                    <a:pt x="1377" y="93"/>
                  </a:lnTo>
                  <a:lnTo>
                    <a:pt x="1379" y="97"/>
                  </a:lnTo>
                  <a:lnTo>
                    <a:pt x="1381" y="98"/>
                  </a:lnTo>
                  <a:lnTo>
                    <a:pt x="1383" y="104"/>
                  </a:lnTo>
                  <a:lnTo>
                    <a:pt x="1383" y="108"/>
                  </a:lnTo>
                  <a:lnTo>
                    <a:pt x="1383" y="114"/>
                  </a:lnTo>
                  <a:lnTo>
                    <a:pt x="1386" y="117"/>
                  </a:lnTo>
                  <a:lnTo>
                    <a:pt x="1390" y="119"/>
                  </a:lnTo>
                  <a:lnTo>
                    <a:pt x="1394" y="121"/>
                  </a:lnTo>
                  <a:lnTo>
                    <a:pt x="1396" y="125"/>
                  </a:lnTo>
                  <a:lnTo>
                    <a:pt x="1398" y="129"/>
                  </a:lnTo>
                  <a:lnTo>
                    <a:pt x="1402" y="131"/>
                  </a:lnTo>
                  <a:lnTo>
                    <a:pt x="1405" y="133"/>
                  </a:lnTo>
                  <a:lnTo>
                    <a:pt x="1411" y="135"/>
                  </a:lnTo>
                  <a:lnTo>
                    <a:pt x="1413" y="138"/>
                  </a:lnTo>
                  <a:lnTo>
                    <a:pt x="1415" y="142"/>
                  </a:lnTo>
                  <a:lnTo>
                    <a:pt x="1417" y="146"/>
                  </a:lnTo>
                  <a:lnTo>
                    <a:pt x="1419" y="150"/>
                  </a:lnTo>
                  <a:lnTo>
                    <a:pt x="1422" y="152"/>
                  </a:lnTo>
                  <a:lnTo>
                    <a:pt x="1424" y="155"/>
                  </a:lnTo>
                  <a:lnTo>
                    <a:pt x="1426" y="159"/>
                  </a:lnTo>
                  <a:lnTo>
                    <a:pt x="1424" y="165"/>
                  </a:lnTo>
                  <a:lnTo>
                    <a:pt x="1422" y="167"/>
                  </a:lnTo>
                  <a:lnTo>
                    <a:pt x="1419" y="171"/>
                  </a:lnTo>
                  <a:lnTo>
                    <a:pt x="1417" y="174"/>
                  </a:lnTo>
                  <a:lnTo>
                    <a:pt x="1415" y="178"/>
                  </a:lnTo>
                  <a:lnTo>
                    <a:pt x="1413" y="182"/>
                  </a:lnTo>
                  <a:lnTo>
                    <a:pt x="1411" y="186"/>
                  </a:lnTo>
                  <a:lnTo>
                    <a:pt x="1409" y="189"/>
                  </a:lnTo>
                  <a:lnTo>
                    <a:pt x="1407" y="193"/>
                  </a:lnTo>
                  <a:lnTo>
                    <a:pt x="1409" y="199"/>
                  </a:lnTo>
                  <a:lnTo>
                    <a:pt x="1409" y="203"/>
                  </a:lnTo>
                  <a:lnTo>
                    <a:pt x="1411" y="208"/>
                  </a:lnTo>
                  <a:lnTo>
                    <a:pt x="1413" y="212"/>
                  </a:lnTo>
                  <a:lnTo>
                    <a:pt x="1417" y="214"/>
                  </a:lnTo>
                  <a:lnTo>
                    <a:pt x="1420" y="216"/>
                  </a:lnTo>
                  <a:lnTo>
                    <a:pt x="1426" y="216"/>
                  </a:lnTo>
                  <a:lnTo>
                    <a:pt x="1432" y="216"/>
                  </a:lnTo>
                  <a:lnTo>
                    <a:pt x="1436" y="218"/>
                  </a:lnTo>
                  <a:lnTo>
                    <a:pt x="1438" y="222"/>
                  </a:lnTo>
                  <a:lnTo>
                    <a:pt x="1438" y="227"/>
                  </a:lnTo>
                  <a:lnTo>
                    <a:pt x="1438" y="231"/>
                  </a:lnTo>
                  <a:lnTo>
                    <a:pt x="1438" y="235"/>
                  </a:lnTo>
                  <a:lnTo>
                    <a:pt x="1436" y="239"/>
                  </a:lnTo>
                  <a:lnTo>
                    <a:pt x="1434" y="243"/>
                  </a:lnTo>
                  <a:lnTo>
                    <a:pt x="1432" y="246"/>
                  </a:lnTo>
                  <a:lnTo>
                    <a:pt x="1430" y="250"/>
                  </a:lnTo>
                  <a:lnTo>
                    <a:pt x="1432" y="254"/>
                  </a:lnTo>
                  <a:lnTo>
                    <a:pt x="1434" y="260"/>
                  </a:lnTo>
                  <a:lnTo>
                    <a:pt x="1436" y="262"/>
                  </a:lnTo>
                  <a:lnTo>
                    <a:pt x="1439" y="265"/>
                  </a:lnTo>
                  <a:lnTo>
                    <a:pt x="1441" y="269"/>
                  </a:lnTo>
                  <a:lnTo>
                    <a:pt x="1441" y="273"/>
                  </a:lnTo>
                  <a:lnTo>
                    <a:pt x="1443" y="279"/>
                  </a:lnTo>
                  <a:lnTo>
                    <a:pt x="1445" y="282"/>
                  </a:lnTo>
                  <a:lnTo>
                    <a:pt x="1451" y="282"/>
                  </a:lnTo>
                  <a:lnTo>
                    <a:pt x="1453" y="281"/>
                  </a:lnTo>
                  <a:lnTo>
                    <a:pt x="1457" y="281"/>
                  </a:lnTo>
                  <a:lnTo>
                    <a:pt x="1458" y="281"/>
                  </a:lnTo>
                  <a:lnTo>
                    <a:pt x="1462" y="282"/>
                  </a:lnTo>
                  <a:lnTo>
                    <a:pt x="1466" y="286"/>
                  </a:lnTo>
                  <a:lnTo>
                    <a:pt x="1468" y="288"/>
                  </a:lnTo>
                  <a:lnTo>
                    <a:pt x="1472" y="292"/>
                  </a:lnTo>
                  <a:lnTo>
                    <a:pt x="1475" y="294"/>
                  </a:lnTo>
                  <a:lnTo>
                    <a:pt x="1477" y="298"/>
                  </a:lnTo>
                  <a:lnTo>
                    <a:pt x="1481" y="299"/>
                  </a:lnTo>
                  <a:lnTo>
                    <a:pt x="1485" y="301"/>
                  </a:lnTo>
                  <a:lnTo>
                    <a:pt x="1489" y="303"/>
                  </a:lnTo>
                  <a:lnTo>
                    <a:pt x="1494" y="305"/>
                  </a:lnTo>
                  <a:lnTo>
                    <a:pt x="1500" y="305"/>
                  </a:lnTo>
                  <a:lnTo>
                    <a:pt x="1504" y="305"/>
                  </a:lnTo>
                  <a:lnTo>
                    <a:pt x="1508" y="307"/>
                  </a:lnTo>
                  <a:lnTo>
                    <a:pt x="1512" y="311"/>
                  </a:lnTo>
                  <a:lnTo>
                    <a:pt x="1512" y="315"/>
                  </a:lnTo>
                  <a:lnTo>
                    <a:pt x="1510" y="318"/>
                  </a:lnTo>
                  <a:lnTo>
                    <a:pt x="1506" y="322"/>
                  </a:lnTo>
                  <a:lnTo>
                    <a:pt x="1504" y="324"/>
                  </a:lnTo>
                  <a:lnTo>
                    <a:pt x="1504" y="330"/>
                  </a:lnTo>
                  <a:lnTo>
                    <a:pt x="1506" y="334"/>
                  </a:lnTo>
                  <a:lnTo>
                    <a:pt x="1512" y="339"/>
                  </a:lnTo>
                  <a:lnTo>
                    <a:pt x="1513" y="339"/>
                  </a:lnTo>
                  <a:lnTo>
                    <a:pt x="1515" y="341"/>
                  </a:lnTo>
                  <a:lnTo>
                    <a:pt x="1519" y="345"/>
                  </a:lnTo>
                  <a:lnTo>
                    <a:pt x="1521" y="351"/>
                  </a:lnTo>
                  <a:lnTo>
                    <a:pt x="1521" y="356"/>
                  </a:lnTo>
                  <a:lnTo>
                    <a:pt x="1525" y="358"/>
                  </a:lnTo>
                  <a:lnTo>
                    <a:pt x="1529" y="360"/>
                  </a:lnTo>
                  <a:lnTo>
                    <a:pt x="1532" y="362"/>
                  </a:lnTo>
                  <a:lnTo>
                    <a:pt x="1534" y="366"/>
                  </a:lnTo>
                  <a:lnTo>
                    <a:pt x="1532" y="370"/>
                  </a:lnTo>
                  <a:lnTo>
                    <a:pt x="1529" y="372"/>
                  </a:lnTo>
                  <a:lnTo>
                    <a:pt x="1525" y="373"/>
                  </a:lnTo>
                  <a:lnTo>
                    <a:pt x="1521" y="375"/>
                  </a:lnTo>
                  <a:lnTo>
                    <a:pt x="1521" y="379"/>
                  </a:lnTo>
                  <a:lnTo>
                    <a:pt x="1523" y="385"/>
                  </a:lnTo>
                  <a:lnTo>
                    <a:pt x="1525" y="389"/>
                  </a:lnTo>
                  <a:lnTo>
                    <a:pt x="1525" y="392"/>
                  </a:lnTo>
                  <a:lnTo>
                    <a:pt x="1525" y="398"/>
                  </a:lnTo>
                  <a:lnTo>
                    <a:pt x="1523" y="402"/>
                  </a:lnTo>
                  <a:lnTo>
                    <a:pt x="1521" y="406"/>
                  </a:lnTo>
                  <a:lnTo>
                    <a:pt x="1523" y="408"/>
                  </a:lnTo>
                  <a:lnTo>
                    <a:pt x="1529" y="406"/>
                  </a:lnTo>
                  <a:lnTo>
                    <a:pt x="1532" y="406"/>
                  </a:lnTo>
                  <a:lnTo>
                    <a:pt x="1536" y="406"/>
                  </a:lnTo>
                  <a:lnTo>
                    <a:pt x="1540" y="409"/>
                  </a:lnTo>
                  <a:lnTo>
                    <a:pt x="1544" y="408"/>
                  </a:lnTo>
                  <a:lnTo>
                    <a:pt x="1546" y="404"/>
                  </a:lnTo>
                  <a:lnTo>
                    <a:pt x="1548" y="400"/>
                  </a:lnTo>
                  <a:lnTo>
                    <a:pt x="1549" y="394"/>
                  </a:lnTo>
                  <a:lnTo>
                    <a:pt x="1549" y="389"/>
                  </a:lnTo>
                  <a:lnTo>
                    <a:pt x="1549" y="383"/>
                  </a:lnTo>
                  <a:lnTo>
                    <a:pt x="1551" y="379"/>
                  </a:lnTo>
                  <a:lnTo>
                    <a:pt x="1555" y="381"/>
                  </a:lnTo>
                  <a:lnTo>
                    <a:pt x="1559" y="385"/>
                  </a:lnTo>
                  <a:lnTo>
                    <a:pt x="1561" y="389"/>
                  </a:lnTo>
                  <a:lnTo>
                    <a:pt x="1561" y="392"/>
                  </a:lnTo>
                  <a:lnTo>
                    <a:pt x="1563" y="398"/>
                  </a:lnTo>
                  <a:lnTo>
                    <a:pt x="1563" y="402"/>
                  </a:lnTo>
                  <a:lnTo>
                    <a:pt x="1565" y="408"/>
                  </a:lnTo>
                  <a:lnTo>
                    <a:pt x="1565" y="413"/>
                  </a:lnTo>
                  <a:lnTo>
                    <a:pt x="1566" y="417"/>
                  </a:lnTo>
                  <a:lnTo>
                    <a:pt x="1566" y="423"/>
                  </a:lnTo>
                  <a:lnTo>
                    <a:pt x="1566" y="428"/>
                  </a:lnTo>
                  <a:lnTo>
                    <a:pt x="1566" y="434"/>
                  </a:lnTo>
                  <a:lnTo>
                    <a:pt x="1563" y="436"/>
                  </a:lnTo>
                  <a:lnTo>
                    <a:pt x="1561" y="438"/>
                  </a:lnTo>
                  <a:lnTo>
                    <a:pt x="1555" y="440"/>
                  </a:lnTo>
                  <a:lnTo>
                    <a:pt x="1551" y="442"/>
                  </a:lnTo>
                  <a:lnTo>
                    <a:pt x="1546" y="440"/>
                  </a:lnTo>
                  <a:lnTo>
                    <a:pt x="1542" y="438"/>
                  </a:lnTo>
                  <a:lnTo>
                    <a:pt x="1538" y="436"/>
                  </a:lnTo>
                  <a:lnTo>
                    <a:pt x="1534" y="436"/>
                  </a:lnTo>
                  <a:lnTo>
                    <a:pt x="1530" y="440"/>
                  </a:lnTo>
                  <a:lnTo>
                    <a:pt x="1530" y="444"/>
                  </a:lnTo>
                  <a:lnTo>
                    <a:pt x="1532" y="447"/>
                  </a:lnTo>
                  <a:lnTo>
                    <a:pt x="1536" y="451"/>
                  </a:lnTo>
                  <a:lnTo>
                    <a:pt x="1538" y="453"/>
                  </a:lnTo>
                  <a:lnTo>
                    <a:pt x="1540" y="457"/>
                  </a:lnTo>
                  <a:lnTo>
                    <a:pt x="1540" y="463"/>
                  </a:lnTo>
                  <a:lnTo>
                    <a:pt x="1538" y="466"/>
                  </a:lnTo>
                  <a:lnTo>
                    <a:pt x="1536" y="470"/>
                  </a:lnTo>
                  <a:lnTo>
                    <a:pt x="1534" y="474"/>
                  </a:lnTo>
                  <a:lnTo>
                    <a:pt x="1530" y="476"/>
                  </a:lnTo>
                  <a:lnTo>
                    <a:pt x="1529" y="480"/>
                  </a:lnTo>
                  <a:lnTo>
                    <a:pt x="1529" y="485"/>
                  </a:lnTo>
                  <a:lnTo>
                    <a:pt x="1529" y="489"/>
                  </a:lnTo>
                  <a:lnTo>
                    <a:pt x="1532" y="493"/>
                  </a:lnTo>
                  <a:lnTo>
                    <a:pt x="1532" y="497"/>
                  </a:lnTo>
                  <a:lnTo>
                    <a:pt x="1530" y="501"/>
                  </a:lnTo>
                  <a:lnTo>
                    <a:pt x="1529" y="504"/>
                  </a:lnTo>
                  <a:lnTo>
                    <a:pt x="1527" y="506"/>
                  </a:lnTo>
                  <a:lnTo>
                    <a:pt x="1525" y="510"/>
                  </a:lnTo>
                  <a:lnTo>
                    <a:pt x="1527" y="516"/>
                  </a:lnTo>
                  <a:lnTo>
                    <a:pt x="1530" y="518"/>
                  </a:lnTo>
                  <a:lnTo>
                    <a:pt x="1536" y="518"/>
                  </a:lnTo>
                  <a:lnTo>
                    <a:pt x="1540" y="516"/>
                  </a:lnTo>
                  <a:lnTo>
                    <a:pt x="1544" y="514"/>
                  </a:lnTo>
                  <a:lnTo>
                    <a:pt x="1546" y="519"/>
                  </a:lnTo>
                  <a:lnTo>
                    <a:pt x="1548" y="523"/>
                  </a:lnTo>
                  <a:lnTo>
                    <a:pt x="1546" y="529"/>
                  </a:lnTo>
                  <a:lnTo>
                    <a:pt x="1546" y="535"/>
                  </a:lnTo>
                  <a:lnTo>
                    <a:pt x="1546" y="540"/>
                  </a:lnTo>
                  <a:lnTo>
                    <a:pt x="1548" y="546"/>
                  </a:lnTo>
                  <a:lnTo>
                    <a:pt x="1548" y="550"/>
                  </a:lnTo>
                  <a:lnTo>
                    <a:pt x="1548" y="555"/>
                  </a:lnTo>
                  <a:lnTo>
                    <a:pt x="1548" y="561"/>
                  </a:lnTo>
                  <a:lnTo>
                    <a:pt x="1546" y="565"/>
                  </a:lnTo>
                  <a:lnTo>
                    <a:pt x="1544" y="567"/>
                  </a:lnTo>
                  <a:lnTo>
                    <a:pt x="1538" y="569"/>
                  </a:lnTo>
                  <a:lnTo>
                    <a:pt x="1538" y="574"/>
                  </a:lnTo>
                  <a:lnTo>
                    <a:pt x="1542" y="576"/>
                  </a:lnTo>
                  <a:lnTo>
                    <a:pt x="1546" y="578"/>
                  </a:lnTo>
                  <a:lnTo>
                    <a:pt x="1549" y="580"/>
                  </a:lnTo>
                  <a:lnTo>
                    <a:pt x="1549" y="586"/>
                  </a:lnTo>
                  <a:lnTo>
                    <a:pt x="1549" y="592"/>
                  </a:lnTo>
                  <a:lnTo>
                    <a:pt x="1551" y="595"/>
                  </a:lnTo>
                  <a:lnTo>
                    <a:pt x="1555" y="599"/>
                  </a:lnTo>
                  <a:lnTo>
                    <a:pt x="1555" y="603"/>
                  </a:lnTo>
                  <a:lnTo>
                    <a:pt x="1551" y="605"/>
                  </a:lnTo>
                  <a:lnTo>
                    <a:pt x="1546" y="607"/>
                  </a:lnTo>
                  <a:lnTo>
                    <a:pt x="1542" y="609"/>
                  </a:lnTo>
                  <a:lnTo>
                    <a:pt x="1536" y="609"/>
                  </a:lnTo>
                  <a:lnTo>
                    <a:pt x="1532" y="609"/>
                  </a:lnTo>
                  <a:lnTo>
                    <a:pt x="1527" y="609"/>
                  </a:lnTo>
                  <a:lnTo>
                    <a:pt x="1523" y="609"/>
                  </a:lnTo>
                  <a:lnTo>
                    <a:pt x="1517" y="609"/>
                  </a:lnTo>
                  <a:lnTo>
                    <a:pt x="1515" y="614"/>
                  </a:lnTo>
                  <a:lnTo>
                    <a:pt x="1515" y="618"/>
                  </a:lnTo>
                  <a:lnTo>
                    <a:pt x="1517" y="624"/>
                  </a:lnTo>
                  <a:lnTo>
                    <a:pt x="1515" y="629"/>
                  </a:lnTo>
                  <a:lnTo>
                    <a:pt x="1513" y="631"/>
                  </a:lnTo>
                  <a:lnTo>
                    <a:pt x="1508" y="633"/>
                  </a:lnTo>
                  <a:lnTo>
                    <a:pt x="1504" y="633"/>
                  </a:lnTo>
                  <a:lnTo>
                    <a:pt x="1500" y="637"/>
                  </a:lnTo>
                  <a:lnTo>
                    <a:pt x="1500" y="641"/>
                  </a:lnTo>
                  <a:lnTo>
                    <a:pt x="1498" y="645"/>
                  </a:lnTo>
                  <a:lnTo>
                    <a:pt x="1496" y="648"/>
                  </a:lnTo>
                  <a:lnTo>
                    <a:pt x="1496" y="652"/>
                  </a:lnTo>
                  <a:lnTo>
                    <a:pt x="1498" y="654"/>
                  </a:lnTo>
                  <a:lnTo>
                    <a:pt x="1502" y="656"/>
                  </a:lnTo>
                  <a:lnTo>
                    <a:pt x="1508" y="658"/>
                  </a:lnTo>
                  <a:lnTo>
                    <a:pt x="1513" y="658"/>
                  </a:lnTo>
                  <a:lnTo>
                    <a:pt x="1517" y="658"/>
                  </a:lnTo>
                  <a:lnTo>
                    <a:pt x="1519" y="662"/>
                  </a:lnTo>
                  <a:lnTo>
                    <a:pt x="1521" y="667"/>
                  </a:lnTo>
                  <a:lnTo>
                    <a:pt x="1521" y="671"/>
                  </a:lnTo>
                  <a:lnTo>
                    <a:pt x="1523" y="677"/>
                  </a:lnTo>
                  <a:lnTo>
                    <a:pt x="1523" y="681"/>
                  </a:lnTo>
                  <a:lnTo>
                    <a:pt x="1523" y="684"/>
                  </a:lnTo>
                  <a:lnTo>
                    <a:pt x="1521" y="688"/>
                  </a:lnTo>
                  <a:lnTo>
                    <a:pt x="1519" y="692"/>
                  </a:lnTo>
                  <a:lnTo>
                    <a:pt x="1517" y="696"/>
                  </a:lnTo>
                  <a:lnTo>
                    <a:pt x="1515" y="702"/>
                  </a:lnTo>
                  <a:lnTo>
                    <a:pt x="1515" y="705"/>
                  </a:lnTo>
                  <a:lnTo>
                    <a:pt x="1517" y="709"/>
                  </a:lnTo>
                  <a:lnTo>
                    <a:pt x="1519" y="713"/>
                  </a:lnTo>
                  <a:lnTo>
                    <a:pt x="1523" y="717"/>
                  </a:lnTo>
                  <a:lnTo>
                    <a:pt x="1525" y="720"/>
                  </a:lnTo>
                  <a:lnTo>
                    <a:pt x="1527" y="724"/>
                  </a:lnTo>
                  <a:lnTo>
                    <a:pt x="1527" y="730"/>
                  </a:lnTo>
                  <a:lnTo>
                    <a:pt x="1527" y="734"/>
                  </a:lnTo>
                  <a:lnTo>
                    <a:pt x="1523" y="738"/>
                  </a:lnTo>
                  <a:lnTo>
                    <a:pt x="1519" y="739"/>
                  </a:lnTo>
                  <a:lnTo>
                    <a:pt x="1515" y="741"/>
                  </a:lnTo>
                  <a:lnTo>
                    <a:pt x="1512" y="743"/>
                  </a:lnTo>
                  <a:lnTo>
                    <a:pt x="1506" y="745"/>
                  </a:lnTo>
                  <a:lnTo>
                    <a:pt x="1502" y="745"/>
                  </a:lnTo>
                  <a:lnTo>
                    <a:pt x="1498" y="747"/>
                  </a:lnTo>
                  <a:lnTo>
                    <a:pt x="1496" y="751"/>
                  </a:lnTo>
                  <a:lnTo>
                    <a:pt x="1500" y="755"/>
                  </a:lnTo>
                  <a:lnTo>
                    <a:pt x="1502" y="757"/>
                  </a:lnTo>
                  <a:lnTo>
                    <a:pt x="1508" y="757"/>
                  </a:lnTo>
                  <a:lnTo>
                    <a:pt x="1512" y="758"/>
                  </a:lnTo>
                  <a:lnTo>
                    <a:pt x="1513" y="762"/>
                  </a:lnTo>
                  <a:lnTo>
                    <a:pt x="1515" y="768"/>
                  </a:lnTo>
                  <a:lnTo>
                    <a:pt x="1515" y="772"/>
                  </a:lnTo>
                  <a:lnTo>
                    <a:pt x="1517" y="775"/>
                  </a:lnTo>
                  <a:lnTo>
                    <a:pt x="1521" y="779"/>
                  </a:lnTo>
                  <a:lnTo>
                    <a:pt x="1523" y="781"/>
                  </a:lnTo>
                  <a:lnTo>
                    <a:pt x="1529" y="783"/>
                  </a:lnTo>
                  <a:lnTo>
                    <a:pt x="1530" y="779"/>
                  </a:lnTo>
                  <a:lnTo>
                    <a:pt x="1530" y="775"/>
                  </a:lnTo>
                  <a:lnTo>
                    <a:pt x="1529" y="770"/>
                  </a:lnTo>
                  <a:lnTo>
                    <a:pt x="1529" y="766"/>
                  </a:lnTo>
                  <a:lnTo>
                    <a:pt x="1532" y="764"/>
                  </a:lnTo>
                  <a:lnTo>
                    <a:pt x="1536" y="766"/>
                  </a:lnTo>
                  <a:lnTo>
                    <a:pt x="1540" y="768"/>
                  </a:lnTo>
                  <a:lnTo>
                    <a:pt x="1542" y="772"/>
                  </a:lnTo>
                  <a:lnTo>
                    <a:pt x="1544" y="775"/>
                  </a:lnTo>
                  <a:lnTo>
                    <a:pt x="1544" y="781"/>
                  </a:lnTo>
                  <a:lnTo>
                    <a:pt x="1546" y="785"/>
                  </a:lnTo>
                  <a:lnTo>
                    <a:pt x="1549" y="787"/>
                  </a:lnTo>
                  <a:lnTo>
                    <a:pt x="1551" y="791"/>
                  </a:lnTo>
                  <a:lnTo>
                    <a:pt x="1551" y="793"/>
                  </a:lnTo>
                  <a:lnTo>
                    <a:pt x="1551" y="796"/>
                  </a:lnTo>
                  <a:lnTo>
                    <a:pt x="1551" y="802"/>
                  </a:lnTo>
                  <a:lnTo>
                    <a:pt x="1553" y="806"/>
                  </a:lnTo>
                  <a:lnTo>
                    <a:pt x="1557" y="806"/>
                  </a:lnTo>
                  <a:lnTo>
                    <a:pt x="1559" y="802"/>
                  </a:lnTo>
                  <a:lnTo>
                    <a:pt x="1561" y="798"/>
                  </a:lnTo>
                  <a:lnTo>
                    <a:pt x="1561" y="796"/>
                  </a:lnTo>
                  <a:lnTo>
                    <a:pt x="1561" y="793"/>
                  </a:lnTo>
                  <a:lnTo>
                    <a:pt x="1561" y="791"/>
                  </a:lnTo>
                  <a:lnTo>
                    <a:pt x="1565" y="791"/>
                  </a:lnTo>
                  <a:lnTo>
                    <a:pt x="1566" y="793"/>
                  </a:lnTo>
                  <a:lnTo>
                    <a:pt x="1568" y="793"/>
                  </a:lnTo>
                  <a:lnTo>
                    <a:pt x="1570" y="798"/>
                  </a:lnTo>
                  <a:lnTo>
                    <a:pt x="1570" y="802"/>
                  </a:lnTo>
                  <a:lnTo>
                    <a:pt x="1570" y="804"/>
                  </a:lnTo>
                  <a:lnTo>
                    <a:pt x="1572" y="808"/>
                  </a:lnTo>
                  <a:lnTo>
                    <a:pt x="1572" y="812"/>
                  </a:lnTo>
                  <a:lnTo>
                    <a:pt x="1574" y="813"/>
                  </a:lnTo>
                  <a:lnTo>
                    <a:pt x="1572" y="823"/>
                  </a:lnTo>
                  <a:lnTo>
                    <a:pt x="1570" y="827"/>
                  </a:lnTo>
                  <a:lnTo>
                    <a:pt x="1568" y="830"/>
                  </a:lnTo>
                  <a:lnTo>
                    <a:pt x="1565" y="832"/>
                  </a:lnTo>
                  <a:lnTo>
                    <a:pt x="1563" y="836"/>
                  </a:lnTo>
                  <a:lnTo>
                    <a:pt x="1561" y="840"/>
                  </a:lnTo>
                  <a:lnTo>
                    <a:pt x="1561" y="846"/>
                  </a:lnTo>
                  <a:lnTo>
                    <a:pt x="1561" y="851"/>
                  </a:lnTo>
                  <a:lnTo>
                    <a:pt x="1561" y="857"/>
                  </a:lnTo>
                  <a:lnTo>
                    <a:pt x="1563" y="863"/>
                  </a:lnTo>
                  <a:lnTo>
                    <a:pt x="1563" y="866"/>
                  </a:lnTo>
                  <a:lnTo>
                    <a:pt x="1563" y="870"/>
                  </a:lnTo>
                  <a:lnTo>
                    <a:pt x="1563" y="872"/>
                  </a:lnTo>
                  <a:lnTo>
                    <a:pt x="1557" y="872"/>
                  </a:lnTo>
                  <a:lnTo>
                    <a:pt x="1553" y="870"/>
                  </a:lnTo>
                  <a:lnTo>
                    <a:pt x="1548" y="870"/>
                  </a:lnTo>
                  <a:lnTo>
                    <a:pt x="1544" y="868"/>
                  </a:lnTo>
                  <a:lnTo>
                    <a:pt x="1538" y="866"/>
                  </a:lnTo>
                  <a:lnTo>
                    <a:pt x="1534" y="866"/>
                  </a:lnTo>
                  <a:lnTo>
                    <a:pt x="1530" y="865"/>
                  </a:lnTo>
                  <a:lnTo>
                    <a:pt x="1529" y="861"/>
                  </a:lnTo>
                  <a:lnTo>
                    <a:pt x="1525" y="857"/>
                  </a:lnTo>
                  <a:lnTo>
                    <a:pt x="1521" y="855"/>
                  </a:lnTo>
                  <a:lnTo>
                    <a:pt x="1517" y="853"/>
                  </a:lnTo>
                  <a:lnTo>
                    <a:pt x="1513" y="853"/>
                  </a:lnTo>
                  <a:lnTo>
                    <a:pt x="1508" y="851"/>
                  </a:lnTo>
                  <a:lnTo>
                    <a:pt x="1502" y="851"/>
                  </a:lnTo>
                  <a:lnTo>
                    <a:pt x="1498" y="849"/>
                  </a:lnTo>
                  <a:lnTo>
                    <a:pt x="1494" y="849"/>
                  </a:lnTo>
                  <a:lnTo>
                    <a:pt x="1489" y="848"/>
                  </a:lnTo>
                  <a:lnTo>
                    <a:pt x="1485" y="848"/>
                  </a:lnTo>
                  <a:lnTo>
                    <a:pt x="1479" y="846"/>
                  </a:lnTo>
                  <a:lnTo>
                    <a:pt x="1474" y="846"/>
                  </a:lnTo>
                  <a:lnTo>
                    <a:pt x="1468" y="846"/>
                  </a:lnTo>
                  <a:lnTo>
                    <a:pt x="1462" y="846"/>
                  </a:lnTo>
                  <a:lnTo>
                    <a:pt x="1457" y="846"/>
                  </a:lnTo>
                  <a:lnTo>
                    <a:pt x="1451" y="848"/>
                  </a:lnTo>
                  <a:lnTo>
                    <a:pt x="1445" y="848"/>
                  </a:lnTo>
                  <a:lnTo>
                    <a:pt x="1439" y="848"/>
                  </a:lnTo>
                  <a:lnTo>
                    <a:pt x="1434" y="849"/>
                  </a:lnTo>
                  <a:lnTo>
                    <a:pt x="1430" y="849"/>
                  </a:lnTo>
                  <a:lnTo>
                    <a:pt x="1424" y="849"/>
                  </a:lnTo>
                  <a:lnTo>
                    <a:pt x="1419" y="851"/>
                  </a:lnTo>
                  <a:lnTo>
                    <a:pt x="1413" y="851"/>
                  </a:lnTo>
                  <a:lnTo>
                    <a:pt x="1407" y="851"/>
                  </a:lnTo>
                  <a:lnTo>
                    <a:pt x="1402" y="851"/>
                  </a:lnTo>
                  <a:lnTo>
                    <a:pt x="1396" y="853"/>
                  </a:lnTo>
                  <a:lnTo>
                    <a:pt x="1390" y="853"/>
                  </a:lnTo>
                  <a:lnTo>
                    <a:pt x="1386" y="853"/>
                  </a:lnTo>
                  <a:lnTo>
                    <a:pt x="1381" y="855"/>
                  </a:lnTo>
                  <a:lnTo>
                    <a:pt x="1375" y="855"/>
                  </a:lnTo>
                  <a:lnTo>
                    <a:pt x="1371" y="857"/>
                  </a:lnTo>
                  <a:lnTo>
                    <a:pt x="1367" y="859"/>
                  </a:lnTo>
                  <a:lnTo>
                    <a:pt x="1362" y="861"/>
                  </a:lnTo>
                  <a:lnTo>
                    <a:pt x="1356" y="861"/>
                  </a:lnTo>
                  <a:lnTo>
                    <a:pt x="1352" y="859"/>
                  </a:lnTo>
                  <a:lnTo>
                    <a:pt x="1348" y="857"/>
                  </a:lnTo>
                  <a:lnTo>
                    <a:pt x="1345" y="853"/>
                  </a:lnTo>
                  <a:lnTo>
                    <a:pt x="1341" y="853"/>
                  </a:lnTo>
                  <a:lnTo>
                    <a:pt x="1337" y="855"/>
                  </a:lnTo>
                  <a:lnTo>
                    <a:pt x="1333" y="859"/>
                  </a:lnTo>
                  <a:lnTo>
                    <a:pt x="1329" y="861"/>
                  </a:lnTo>
                  <a:lnTo>
                    <a:pt x="1328" y="865"/>
                  </a:lnTo>
                  <a:lnTo>
                    <a:pt x="1324" y="866"/>
                  </a:lnTo>
                  <a:lnTo>
                    <a:pt x="1320" y="868"/>
                  </a:lnTo>
                  <a:lnTo>
                    <a:pt x="1316" y="870"/>
                  </a:lnTo>
                  <a:lnTo>
                    <a:pt x="1312" y="874"/>
                  </a:lnTo>
                  <a:lnTo>
                    <a:pt x="1309" y="876"/>
                  </a:lnTo>
                  <a:lnTo>
                    <a:pt x="1305" y="878"/>
                  </a:lnTo>
                  <a:lnTo>
                    <a:pt x="1303" y="880"/>
                  </a:lnTo>
                  <a:lnTo>
                    <a:pt x="1299" y="882"/>
                  </a:lnTo>
                  <a:lnTo>
                    <a:pt x="1293" y="884"/>
                  </a:lnTo>
                  <a:lnTo>
                    <a:pt x="1290" y="884"/>
                  </a:lnTo>
                  <a:lnTo>
                    <a:pt x="1284" y="884"/>
                  </a:lnTo>
                  <a:lnTo>
                    <a:pt x="1278" y="884"/>
                  </a:lnTo>
                  <a:lnTo>
                    <a:pt x="1274" y="885"/>
                  </a:lnTo>
                  <a:lnTo>
                    <a:pt x="1271" y="887"/>
                  </a:lnTo>
                  <a:lnTo>
                    <a:pt x="1269" y="889"/>
                  </a:lnTo>
                  <a:lnTo>
                    <a:pt x="1263" y="891"/>
                  </a:lnTo>
                  <a:lnTo>
                    <a:pt x="1259" y="893"/>
                  </a:lnTo>
                  <a:lnTo>
                    <a:pt x="1254" y="893"/>
                  </a:lnTo>
                  <a:lnTo>
                    <a:pt x="1246" y="893"/>
                  </a:lnTo>
                  <a:lnTo>
                    <a:pt x="1240" y="893"/>
                  </a:lnTo>
                  <a:lnTo>
                    <a:pt x="1235" y="893"/>
                  </a:lnTo>
                  <a:lnTo>
                    <a:pt x="1231" y="891"/>
                  </a:lnTo>
                  <a:lnTo>
                    <a:pt x="1227" y="889"/>
                  </a:lnTo>
                  <a:lnTo>
                    <a:pt x="1223" y="887"/>
                  </a:lnTo>
                  <a:lnTo>
                    <a:pt x="1221" y="884"/>
                  </a:lnTo>
                  <a:lnTo>
                    <a:pt x="1216" y="884"/>
                  </a:lnTo>
                  <a:lnTo>
                    <a:pt x="1212" y="882"/>
                  </a:lnTo>
                  <a:lnTo>
                    <a:pt x="1206" y="882"/>
                  </a:lnTo>
                  <a:lnTo>
                    <a:pt x="1201" y="882"/>
                  </a:lnTo>
                  <a:lnTo>
                    <a:pt x="1195" y="882"/>
                  </a:lnTo>
                  <a:lnTo>
                    <a:pt x="1189" y="884"/>
                  </a:lnTo>
                  <a:lnTo>
                    <a:pt x="1185" y="884"/>
                  </a:lnTo>
                  <a:lnTo>
                    <a:pt x="1180" y="885"/>
                  </a:lnTo>
                  <a:lnTo>
                    <a:pt x="1176" y="887"/>
                  </a:lnTo>
                  <a:lnTo>
                    <a:pt x="1170" y="887"/>
                  </a:lnTo>
                  <a:lnTo>
                    <a:pt x="1166" y="885"/>
                  </a:lnTo>
                  <a:lnTo>
                    <a:pt x="1163" y="884"/>
                  </a:lnTo>
                  <a:lnTo>
                    <a:pt x="1159" y="882"/>
                  </a:lnTo>
                  <a:lnTo>
                    <a:pt x="1155" y="880"/>
                  </a:lnTo>
                  <a:lnTo>
                    <a:pt x="1151" y="878"/>
                  </a:lnTo>
                  <a:lnTo>
                    <a:pt x="1149" y="874"/>
                  </a:lnTo>
                  <a:lnTo>
                    <a:pt x="1144" y="874"/>
                  </a:lnTo>
                  <a:lnTo>
                    <a:pt x="1140" y="872"/>
                  </a:lnTo>
                  <a:lnTo>
                    <a:pt x="1134" y="870"/>
                  </a:lnTo>
                  <a:lnTo>
                    <a:pt x="1130" y="870"/>
                  </a:lnTo>
                  <a:lnTo>
                    <a:pt x="1125" y="868"/>
                  </a:lnTo>
                  <a:lnTo>
                    <a:pt x="1123" y="865"/>
                  </a:lnTo>
                  <a:lnTo>
                    <a:pt x="1121" y="861"/>
                  </a:lnTo>
                  <a:lnTo>
                    <a:pt x="1119" y="857"/>
                  </a:lnTo>
                  <a:lnTo>
                    <a:pt x="1117" y="853"/>
                  </a:lnTo>
                  <a:lnTo>
                    <a:pt x="1115" y="851"/>
                  </a:lnTo>
                  <a:lnTo>
                    <a:pt x="1111" y="855"/>
                  </a:lnTo>
                  <a:lnTo>
                    <a:pt x="1110" y="857"/>
                  </a:lnTo>
                  <a:lnTo>
                    <a:pt x="1106" y="861"/>
                  </a:lnTo>
                  <a:lnTo>
                    <a:pt x="1102" y="863"/>
                  </a:lnTo>
                  <a:lnTo>
                    <a:pt x="1098" y="865"/>
                  </a:lnTo>
                  <a:lnTo>
                    <a:pt x="1094" y="866"/>
                  </a:lnTo>
                  <a:lnTo>
                    <a:pt x="1091" y="868"/>
                  </a:lnTo>
                  <a:lnTo>
                    <a:pt x="1087" y="870"/>
                  </a:lnTo>
                  <a:lnTo>
                    <a:pt x="1083" y="874"/>
                  </a:lnTo>
                  <a:lnTo>
                    <a:pt x="1079" y="876"/>
                  </a:lnTo>
                  <a:lnTo>
                    <a:pt x="1075" y="878"/>
                  </a:lnTo>
                  <a:lnTo>
                    <a:pt x="1072" y="880"/>
                  </a:lnTo>
                  <a:lnTo>
                    <a:pt x="1068" y="882"/>
                  </a:lnTo>
                  <a:lnTo>
                    <a:pt x="1064" y="884"/>
                  </a:lnTo>
                  <a:lnTo>
                    <a:pt x="1058" y="884"/>
                  </a:lnTo>
                  <a:lnTo>
                    <a:pt x="1053" y="884"/>
                  </a:lnTo>
                  <a:lnTo>
                    <a:pt x="1047" y="884"/>
                  </a:lnTo>
                  <a:lnTo>
                    <a:pt x="1041" y="884"/>
                  </a:lnTo>
                  <a:lnTo>
                    <a:pt x="1037" y="884"/>
                  </a:lnTo>
                  <a:lnTo>
                    <a:pt x="1032" y="882"/>
                  </a:lnTo>
                  <a:lnTo>
                    <a:pt x="1028" y="880"/>
                  </a:lnTo>
                  <a:lnTo>
                    <a:pt x="1024" y="878"/>
                  </a:lnTo>
                  <a:lnTo>
                    <a:pt x="1020" y="878"/>
                  </a:lnTo>
                  <a:lnTo>
                    <a:pt x="1015" y="876"/>
                  </a:lnTo>
                  <a:lnTo>
                    <a:pt x="1009" y="876"/>
                  </a:lnTo>
                  <a:lnTo>
                    <a:pt x="1005" y="874"/>
                  </a:lnTo>
                  <a:lnTo>
                    <a:pt x="1001" y="872"/>
                  </a:lnTo>
                  <a:lnTo>
                    <a:pt x="1000" y="868"/>
                  </a:lnTo>
                  <a:lnTo>
                    <a:pt x="994" y="868"/>
                  </a:lnTo>
                  <a:lnTo>
                    <a:pt x="990" y="866"/>
                  </a:lnTo>
                  <a:lnTo>
                    <a:pt x="984" y="866"/>
                  </a:lnTo>
                  <a:lnTo>
                    <a:pt x="979" y="866"/>
                  </a:lnTo>
                  <a:lnTo>
                    <a:pt x="973" y="866"/>
                  </a:lnTo>
                  <a:lnTo>
                    <a:pt x="967" y="866"/>
                  </a:lnTo>
                  <a:lnTo>
                    <a:pt x="962" y="866"/>
                  </a:lnTo>
                  <a:lnTo>
                    <a:pt x="956" y="868"/>
                  </a:lnTo>
                  <a:lnTo>
                    <a:pt x="950" y="868"/>
                  </a:lnTo>
                  <a:lnTo>
                    <a:pt x="948" y="872"/>
                  </a:lnTo>
                  <a:lnTo>
                    <a:pt x="945" y="874"/>
                  </a:lnTo>
                  <a:lnTo>
                    <a:pt x="943" y="878"/>
                  </a:lnTo>
                  <a:lnTo>
                    <a:pt x="939" y="880"/>
                  </a:lnTo>
                  <a:lnTo>
                    <a:pt x="935" y="884"/>
                  </a:lnTo>
                  <a:lnTo>
                    <a:pt x="933" y="887"/>
                  </a:lnTo>
                  <a:lnTo>
                    <a:pt x="931" y="891"/>
                  </a:lnTo>
                  <a:lnTo>
                    <a:pt x="928" y="893"/>
                  </a:lnTo>
                  <a:lnTo>
                    <a:pt x="924" y="897"/>
                  </a:lnTo>
                  <a:lnTo>
                    <a:pt x="922" y="899"/>
                  </a:lnTo>
                  <a:lnTo>
                    <a:pt x="918" y="903"/>
                  </a:lnTo>
                  <a:lnTo>
                    <a:pt x="914" y="904"/>
                  </a:lnTo>
                  <a:lnTo>
                    <a:pt x="910" y="906"/>
                  </a:lnTo>
                  <a:lnTo>
                    <a:pt x="907" y="910"/>
                  </a:lnTo>
                  <a:lnTo>
                    <a:pt x="905" y="912"/>
                  </a:lnTo>
                  <a:lnTo>
                    <a:pt x="899" y="912"/>
                  </a:lnTo>
                  <a:lnTo>
                    <a:pt x="895" y="914"/>
                  </a:lnTo>
                  <a:lnTo>
                    <a:pt x="891" y="916"/>
                  </a:lnTo>
                  <a:lnTo>
                    <a:pt x="888" y="918"/>
                  </a:lnTo>
                  <a:lnTo>
                    <a:pt x="882" y="920"/>
                  </a:lnTo>
                  <a:lnTo>
                    <a:pt x="878" y="920"/>
                  </a:lnTo>
                  <a:lnTo>
                    <a:pt x="874" y="921"/>
                  </a:lnTo>
                  <a:lnTo>
                    <a:pt x="869" y="923"/>
                  </a:lnTo>
                  <a:lnTo>
                    <a:pt x="863" y="921"/>
                  </a:lnTo>
                  <a:lnTo>
                    <a:pt x="857" y="923"/>
                  </a:lnTo>
                  <a:lnTo>
                    <a:pt x="852" y="923"/>
                  </a:lnTo>
                  <a:lnTo>
                    <a:pt x="846" y="923"/>
                  </a:lnTo>
                  <a:lnTo>
                    <a:pt x="840" y="923"/>
                  </a:lnTo>
                  <a:lnTo>
                    <a:pt x="835" y="923"/>
                  </a:lnTo>
                  <a:lnTo>
                    <a:pt x="829" y="923"/>
                  </a:lnTo>
                  <a:lnTo>
                    <a:pt x="825" y="925"/>
                  </a:lnTo>
                  <a:lnTo>
                    <a:pt x="821" y="927"/>
                  </a:lnTo>
                  <a:lnTo>
                    <a:pt x="818" y="931"/>
                  </a:lnTo>
                  <a:lnTo>
                    <a:pt x="814" y="933"/>
                  </a:lnTo>
                  <a:lnTo>
                    <a:pt x="808" y="933"/>
                  </a:lnTo>
                  <a:lnTo>
                    <a:pt x="804" y="935"/>
                  </a:lnTo>
                  <a:lnTo>
                    <a:pt x="799" y="937"/>
                  </a:lnTo>
                  <a:lnTo>
                    <a:pt x="795" y="937"/>
                  </a:lnTo>
                  <a:lnTo>
                    <a:pt x="791" y="939"/>
                  </a:lnTo>
                  <a:lnTo>
                    <a:pt x="787" y="940"/>
                  </a:lnTo>
                  <a:lnTo>
                    <a:pt x="785" y="942"/>
                  </a:lnTo>
                  <a:lnTo>
                    <a:pt x="782" y="942"/>
                  </a:lnTo>
                  <a:lnTo>
                    <a:pt x="778" y="944"/>
                  </a:lnTo>
                  <a:lnTo>
                    <a:pt x="774" y="946"/>
                  </a:lnTo>
                  <a:lnTo>
                    <a:pt x="770" y="948"/>
                  </a:lnTo>
                  <a:lnTo>
                    <a:pt x="766" y="950"/>
                  </a:lnTo>
                  <a:lnTo>
                    <a:pt x="763" y="952"/>
                  </a:lnTo>
                  <a:lnTo>
                    <a:pt x="759" y="954"/>
                  </a:lnTo>
                  <a:lnTo>
                    <a:pt x="753" y="956"/>
                  </a:lnTo>
                  <a:lnTo>
                    <a:pt x="749" y="958"/>
                  </a:lnTo>
                  <a:lnTo>
                    <a:pt x="749" y="959"/>
                  </a:lnTo>
                  <a:lnTo>
                    <a:pt x="747" y="958"/>
                  </a:lnTo>
                  <a:lnTo>
                    <a:pt x="744" y="954"/>
                  </a:lnTo>
                  <a:lnTo>
                    <a:pt x="742" y="950"/>
                  </a:lnTo>
                  <a:lnTo>
                    <a:pt x="740" y="946"/>
                  </a:lnTo>
                  <a:lnTo>
                    <a:pt x="738" y="942"/>
                  </a:lnTo>
                  <a:lnTo>
                    <a:pt x="734" y="940"/>
                  </a:lnTo>
                  <a:lnTo>
                    <a:pt x="730" y="937"/>
                  </a:lnTo>
                  <a:lnTo>
                    <a:pt x="728" y="935"/>
                  </a:lnTo>
                  <a:lnTo>
                    <a:pt x="725" y="931"/>
                  </a:lnTo>
                  <a:lnTo>
                    <a:pt x="723" y="927"/>
                  </a:lnTo>
                  <a:lnTo>
                    <a:pt x="721" y="923"/>
                  </a:lnTo>
                  <a:lnTo>
                    <a:pt x="719" y="920"/>
                  </a:lnTo>
                  <a:lnTo>
                    <a:pt x="717" y="916"/>
                  </a:lnTo>
                  <a:lnTo>
                    <a:pt x="715" y="912"/>
                  </a:lnTo>
                  <a:lnTo>
                    <a:pt x="713" y="908"/>
                  </a:lnTo>
                  <a:lnTo>
                    <a:pt x="711" y="904"/>
                  </a:lnTo>
                  <a:lnTo>
                    <a:pt x="708" y="903"/>
                  </a:lnTo>
                  <a:lnTo>
                    <a:pt x="704" y="901"/>
                  </a:lnTo>
                  <a:lnTo>
                    <a:pt x="700" y="899"/>
                  </a:lnTo>
                  <a:lnTo>
                    <a:pt x="694" y="899"/>
                  </a:lnTo>
                  <a:lnTo>
                    <a:pt x="689" y="897"/>
                  </a:lnTo>
                  <a:lnTo>
                    <a:pt x="683" y="897"/>
                  </a:lnTo>
                  <a:lnTo>
                    <a:pt x="679" y="895"/>
                  </a:lnTo>
                  <a:lnTo>
                    <a:pt x="675" y="893"/>
                  </a:lnTo>
                  <a:lnTo>
                    <a:pt x="673" y="891"/>
                  </a:lnTo>
                  <a:lnTo>
                    <a:pt x="670" y="889"/>
                  </a:lnTo>
                  <a:lnTo>
                    <a:pt x="666" y="887"/>
                  </a:lnTo>
                  <a:lnTo>
                    <a:pt x="660" y="885"/>
                  </a:lnTo>
                  <a:lnTo>
                    <a:pt x="656" y="885"/>
                  </a:lnTo>
                  <a:lnTo>
                    <a:pt x="651" y="884"/>
                  </a:lnTo>
                  <a:lnTo>
                    <a:pt x="645" y="884"/>
                  </a:lnTo>
                  <a:lnTo>
                    <a:pt x="641" y="882"/>
                  </a:lnTo>
                  <a:lnTo>
                    <a:pt x="637" y="880"/>
                  </a:lnTo>
                  <a:lnTo>
                    <a:pt x="632" y="880"/>
                  </a:lnTo>
                  <a:lnTo>
                    <a:pt x="628" y="878"/>
                  </a:lnTo>
                  <a:lnTo>
                    <a:pt x="622" y="880"/>
                  </a:lnTo>
                  <a:lnTo>
                    <a:pt x="620" y="880"/>
                  </a:lnTo>
                  <a:lnTo>
                    <a:pt x="618" y="880"/>
                  </a:lnTo>
                  <a:lnTo>
                    <a:pt x="613" y="882"/>
                  </a:lnTo>
                  <a:lnTo>
                    <a:pt x="611" y="885"/>
                  </a:lnTo>
                  <a:lnTo>
                    <a:pt x="605" y="887"/>
                  </a:lnTo>
                  <a:lnTo>
                    <a:pt x="601" y="887"/>
                  </a:lnTo>
                  <a:lnTo>
                    <a:pt x="598" y="889"/>
                  </a:lnTo>
                  <a:lnTo>
                    <a:pt x="594" y="891"/>
                  </a:lnTo>
                  <a:lnTo>
                    <a:pt x="590" y="895"/>
                  </a:lnTo>
                  <a:lnTo>
                    <a:pt x="586" y="897"/>
                  </a:lnTo>
                  <a:lnTo>
                    <a:pt x="582" y="899"/>
                  </a:lnTo>
                  <a:lnTo>
                    <a:pt x="577" y="899"/>
                  </a:lnTo>
                  <a:lnTo>
                    <a:pt x="573" y="901"/>
                  </a:lnTo>
                  <a:lnTo>
                    <a:pt x="569" y="903"/>
                  </a:lnTo>
                  <a:lnTo>
                    <a:pt x="565" y="906"/>
                  </a:lnTo>
                  <a:lnTo>
                    <a:pt x="562" y="908"/>
                  </a:lnTo>
                  <a:lnTo>
                    <a:pt x="560" y="910"/>
                  </a:lnTo>
                  <a:lnTo>
                    <a:pt x="554" y="910"/>
                  </a:lnTo>
                  <a:lnTo>
                    <a:pt x="550" y="906"/>
                  </a:lnTo>
                  <a:lnTo>
                    <a:pt x="548" y="903"/>
                  </a:lnTo>
                  <a:lnTo>
                    <a:pt x="546" y="901"/>
                  </a:lnTo>
                  <a:lnTo>
                    <a:pt x="543" y="897"/>
                  </a:lnTo>
                  <a:lnTo>
                    <a:pt x="545" y="893"/>
                  </a:lnTo>
                  <a:lnTo>
                    <a:pt x="546" y="887"/>
                  </a:lnTo>
                  <a:lnTo>
                    <a:pt x="546" y="884"/>
                  </a:lnTo>
                  <a:lnTo>
                    <a:pt x="543" y="882"/>
                  </a:lnTo>
                  <a:lnTo>
                    <a:pt x="537" y="880"/>
                  </a:lnTo>
                  <a:lnTo>
                    <a:pt x="533" y="880"/>
                  </a:lnTo>
                  <a:lnTo>
                    <a:pt x="529" y="878"/>
                  </a:lnTo>
                  <a:lnTo>
                    <a:pt x="526" y="874"/>
                  </a:lnTo>
                  <a:lnTo>
                    <a:pt x="524" y="870"/>
                  </a:lnTo>
                  <a:lnTo>
                    <a:pt x="522" y="866"/>
                  </a:lnTo>
                  <a:lnTo>
                    <a:pt x="522" y="863"/>
                  </a:lnTo>
                  <a:lnTo>
                    <a:pt x="520" y="857"/>
                  </a:lnTo>
                  <a:lnTo>
                    <a:pt x="516" y="853"/>
                  </a:lnTo>
                  <a:lnTo>
                    <a:pt x="514" y="851"/>
                  </a:lnTo>
                  <a:lnTo>
                    <a:pt x="510" y="848"/>
                  </a:lnTo>
                  <a:lnTo>
                    <a:pt x="508" y="846"/>
                  </a:lnTo>
                  <a:lnTo>
                    <a:pt x="503" y="844"/>
                  </a:lnTo>
                  <a:lnTo>
                    <a:pt x="497" y="844"/>
                  </a:lnTo>
                  <a:lnTo>
                    <a:pt x="491" y="846"/>
                  </a:lnTo>
                  <a:lnTo>
                    <a:pt x="486" y="846"/>
                  </a:lnTo>
                  <a:lnTo>
                    <a:pt x="482" y="844"/>
                  </a:lnTo>
                  <a:lnTo>
                    <a:pt x="474" y="846"/>
                  </a:lnTo>
                  <a:lnTo>
                    <a:pt x="469" y="846"/>
                  </a:lnTo>
                  <a:lnTo>
                    <a:pt x="465" y="844"/>
                  </a:lnTo>
                  <a:lnTo>
                    <a:pt x="459" y="846"/>
                  </a:lnTo>
                  <a:lnTo>
                    <a:pt x="453" y="844"/>
                  </a:lnTo>
                  <a:lnTo>
                    <a:pt x="448" y="844"/>
                  </a:lnTo>
                  <a:lnTo>
                    <a:pt x="440" y="844"/>
                  </a:lnTo>
                  <a:lnTo>
                    <a:pt x="436" y="846"/>
                  </a:lnTo>
                  <a:lnTo>
                    <a:pt x="429" y="846"/>
                  </a:lnTo>
                  <a:lnTo>
                    <a:pt x="423" y="846"/>
                  </a:lnTo>
                  <a:lnTo>
                    <a:pt x="417" y="846"/>
                  </a:lnTo>
                  <a:lnTo>
                    <a:pt x="412" y="846"/>
                  </a:lnTo>
                  <a:lnTo>
                    <a:pt x="406" y="848"/>
                  </a:lnTo>
                  <a:lnTo>
                    <a:pt x="400" y="848"/>
                  </a:lnTo>
                  <a:lnTo>
                    <a:pt x="397" y="846"/>
                  </a:lnTo>
                  <a:lnTo>
                    <a:pt x="397" y="840"/>
                  </a:lnTo>
                  <a:lnTo>
                    <a:pt x="399" y="834"/>
                  </a:lnTo>
                  <a:lnTo>
                    <a:pt x="399" y="830"/>
                  </a:lnTo>
                  <a:lnTo>
                    <a:pt x="399" y="825"/>
                  </a:lnTo>
                  <a:lnTo>
                    <a:pt x="395" y="825"/>
                  </a:lnTo>
                  <a:lnTo>
                    <a:pt x="389" y="823"/>
                  </a:lnTo>
                  <a:lnTo>
                    <a:pt x="383" y="823"/>
                  </a:lnTo>
                  <a:lnTo>
                    <a:pt x="380" y="821"/>
                  </a:lnTo>
                  <a:lnTo>
                    <a:pt x="374" y="821"/>
                  </a:lnTo>
                  <a:lnTo>
                    <a:pt x="368" y="821"/>
                  </a:lnTo>
                  <a:lnTo>
                    <a:pt x="362" y="821"/>
                  </a:lnTo>
                  <a:lnTo>
                    <a:pt x="357" y="821"/>
                  </a:lnTo>
                  <a:lnTo>
                    <a:pt x="353" y="819"/>
                  </a:lnTo>
                  <a:lnTo>
                    <a:pt x="349" y="817"/>
                  </a:lnTo>
                  <a:lnTo>
                    <a:pt x="347" y="813"/>
                  </a:lnTo>
                  <a:lnTo>
                    <a:pt x="344" y="812"/>
                  </a:lnTo>
                  <a:lnTo>
                    <a:pt x="340" y="810"/>
                  </a:lnTo>
                  <a:lnTo>
                    <a:pt x="334" y="810"/>
                  </a:lnTo>
                  <a:lnTo>
                    <a:pt x="332" y="806"/>
                  </a:lnTo>
                  <a:lnTo>
                    <a:pt x="332" y="804"/>
                  </a:lnTo>
                  <a:lnTo>
                    <a:pt x="334" y="798"/>
                  </a:lnTo>
                  <a:lnTo>
                    <a:pt x="336" y="794"/>
                  </a:lnTo>
                  <a:lnTo>
                    <a:pt x="340" y="793"/>
                  </a:lnTo>
                  <a:lnTo>
                    <a:pt x="342" y="793"/>
                  </a:lnTo>
                  <a:lnTo>
                    <a:pt x="344" y="791"/>
                  </a:lnTo>
                  <a:lnTo>
                    <a:pt x="344" y="787"/>
                  </a:lnTo>
                  <a:lnTo>
                    <a:pt x="340" y="783"/>
                  </a:lnTo>
                  <a:lnTo>
                    <a:pt x="336" y="783"/>
                  </a:lnTo>
                  <a:lnTo>
                    <a:pt x="330" y="783"/>
                  </a:lnTo>
                  <a:lnTo>
                    <a:pt x="326" y="781"/>
                  </a:lnTo>
                  <a:lnTo>
                    <a:pt x="323" y="779"/>
                  </a:lnTo>
                  <a:lnTo>
                    <a:pt x="317" y="777"/>
                  </a:lnTo>
                  <a:lnTo>
                    <a:pt x="313" y="777"/>
                  </a:lnTo>
                  <a:lnTo>
                    <a:pt x="309" y="774"/>
                  </a:lnTo>
                  <a:lnTo>
                    <a:pt x="306" y="772"/>
                  </a:lnTo>
                  <a:lnTo>
                    <a:pt x="304" y="770"/>
                  </a:lnTo>
                  <a:lnTo>
                    <a:pt x="300" y="766"/>
                  </a:lnTo>
                  <a:lnTo>
                    <a:pt x="298" y="762"/>
                  </a:lnTo>
                  <a:lnTo>
                    <a:pt x="294" y="758"/>
                  </a:lnTo>
                  <a:lnTo>
                    <a:pt x="292" y="757"/>
                  </a:lnTo>
                  <a:lnTo>
                    <a:pt x="289" y="755"/>
                  </a:lnTo>
                  <a:lnTo>
                    <a:pt x="285" y="753"/>
                  </a:lnTo>
                  <a:lnTo>
                    <a:pt x="277" y="753"/>
                  </a:lnTo>
                  <a:lnTo>
                    <a:pt x="271" y="753"/>
                  </a:lnTo>
                  <a:lnTo>
                    <a:pt x="268" y="755"/>
                  </a:lnTo>
                  <a:lnTo>
                    <a:pt x="262" y="757"/>
                  </a:lnTo>
                  <a:lnTo>
                    <a:pt x="258" y="758"/>
                  </a:lnTo>
                  <a:lnTo>
                    <a:pt x="254" y="760"/>
                  </a:lnTo>
                  <a:lnTo>
                    <a:pt x="253" y="762"/>
                  </a:lnTo>
                  <a:lnTo>
                    <a:pt x="249" y="766"/>
                  </a:lnTo>
                  <a:lnTo>
                    <a:pt x="247" y="770"/>
                  </a:lnTo>
                  <a:lnTo>
                    <a:pt x="245" y="774"/>
                  </a:lnTo>
                  <a:lnTo>
                    <a:pt x="245" y="779"/>
                  </a:lnTo>
                  <a:lnTo>
                    <a:pt x="243" y="783"/>
                  </a:lnTo>
                  <a:lnTo>
                    <a:pt x="243" y="789"/>
                  </a:lnTo>
                  <a:lnTo>
                    <a:pt x="243" y="793"/>
                  </a:lnTo>
                  <a:lnTo>
                    <a:pt x="241" y="798"/>
                  </a:lnTo>
                  <a:lnTo>
                    <a:pt x="241" y="804"/>
                  </a:lnTo>
                  <a:lnTo>
                    <a:pt x="241" y="808"/>
                  </a:lnTo>
                  <a:lnTo>
                    <a:pt x="239" y="812"/>
                  </a:lnTo>
                  <a:lnTo>
                    <a:pt x="235" y="815"/>
                  </a:lnTo>
                  <a:lnTo>
                    <a:pt x="232" y="817"/>
                  </a:lnTo>
                  <a:lnTo>
                    <a:pt x="228" y="819"/>
                  </a:lnTo>
                  <a:lnTo>
                    <a:pt x="222" y="821"/>
                  </a:lnTo>
                  <a:lnTo>
                    <a:pt x="218" y="819"/>
                  </a:lnTo>
                  <a:lnTo>
                    <a:pt x="215" y="817"/>
                  </a:lnTo>
                  <a:lnTo>
                    <a:pt x="211" y="815"/>
                  </a:lnTo>
                  <a:lnTo>
                    <a:pt x="207" y="813"/>
                  </a:lnTo>
                  <a:lnTo>
                    <a:pt x="201" y="812"/>
                  </a:lnTo>
                  <a:lnTo>
                    <a:pt x="196" y="812"/>
                  </a:lnTo>
                  <a:lnTo>
                    <a:pt x="190" y="812"/>
                  </a:lnTo>
                  <a:lnTo>
                    <a:pt x="186" y="813"/>
                  </a:lnTo>
                  <a:lnTo>
                    <a:pt x="180" y="813"/>
                  </a:lnTo>
                  <a:lnTo>
                    <a:pt x="175" y="815"/>
                  </a:lnTo>
                  <a:lnTo>
                    <a:pt x="169" y="815"/>
                  </a:lnTo>
                  <a:lnTo>
                    <a:pt x="167" y="812"/>
                  </a:lnTo>
                  <a:lnTo>
                    <a:pt x="163" y="810"/>
                  </a:lnTo>
                  <a:lnTo>
                    <a:pt x="160" y="808"/>
                  </a:lnTo>
                  <a:lnTo>
                    <a:pt x="156" y="806"/>
                  </a:lnTo>
                  <a:lnTo>
                    <a:pt x="154" y="802"/>
                  </a:lnTo>
                  <a:lnTo>
                    <a:pt x="152" y="798"/>
                  </a:lnTo>
                  <a:lnTo>
                    <a:pt x="150" y="794"/>
                  </a:lnTo>
                  <a:lnTo>
                    <a:pt x="148" y="793"/>
                  </a:lnTo>
                  <a:lnTo>
                    <a:pt x="148" y="791"/>
                  </a:lnTo>
                  <a:lnTo>
                    <a:pt x="146" y="785"/>
                  </a:lnTo>
                  <a:lnTo>
                    <a:pt x="146" y="779"/>
                  </a:lnTo>
                  <a:lnTo>
                    <a:pt x="146" y="775"/>
                  </a:lnTo>
                  <a:lnTo>
                    <a:pt x="144" y="772"/>
                  </a:lnTo>
                  <a:lnTo>
                    <a:pt x="143" y="768"/>
                  </a:lnTo>
                  <a:lnTo>
                    <a:pt x="144" y="764"/>
                  </a:lnTo>
                  <a:lnTo>
                    <a:pt x="146" y="760"/>
                  </a:lnTo>
                  <a:lnTo>
                    <a:pt x="150" y="758"/>
                  </a:lnTo>
                  <a:lnTo>
                    <a:pt x="152" y="755"/>
                  </a:lnTo>
                  <a:lnTo>
                    <a:pt x="154" y="751"/>
                  </a:lnTo>
                  <a:lnTo>
                    <a:pt x="154" y="745"/>
                  </a:lnTo>
                  <a:lnTo>
                    <a:pt x="156" y="741"/>
                  </a:lnTo>
                  <a:lnTo>
                    <a:pt x="158" y="738"/>
                  </a:lnTo>
                  <a:lnTo>
                    <a:pt x="160" y="734"/>
                  </a:lnTo>
                  <a:lnTo>
                    <a:pt x="161" y="730"/>
                  </a:lnTo>
                  <a:lnTo>
                    <a:pt x="163" y="726"/>
                  </a:lnTo>
                  <a:lnTo>
                    <a:pt x="165" y="722"/>
                  </a:lnTo>
                  <a:lnTo>
                    <a:pt x="167" y="717"/>
                  </a:lnTo>
                  <a:lnTo>
                    <a:pt x="165" y="713"/>
                  </a:lnTo>
                  <a:lnTo>
                    <a:pt x="165" y="707"/>
                  </a:lnTo>
                  <a:lnTo>
                    <a:pt x="163" y="703"/>
                  </a:lnTo>
                  <a:lnTo>
                    <a:pt x="161" y="700"/>
                  </a:lnTo>
                  <a:lnTo>
                    <a:pt x="161" y="694"/>
                  </a:lnTo>
                  <a:lnTo>
                    <a:pt x="160" y="688"/>
                  </a:lnTo>
                  <a:lnTo>
                    <a:pt x="158" y="684"/>
                  </a:lnTo>
                  <a:lnTo>
                    <a:pt x="156" y="683"/>
                  </a:lnTo>
                  <a:lnTo>
                    <a:pt x="152" y="679"/>
                  </a:lnTo>
                  <a:lnTo>
                    <a:pt x="150" y="675"/>
                  </a:lnTo>
                  <a:lnTo>
                    <a:pt x="146" y="677"/>
                  </a:lnTo>
                  <a:lnTo>
                    <a:pt x="143" y="679"/>
                  </a:lnTo>
                  <a:lnTo>
                    <a:pt x="137" y="679"/>
                  </a:lnTo>
                  <a:lnTo>
                    <a:pt x="131" y="681"/>
                  </a:lnTo>
                  <a:lnTo>
                    <a:pt x="127" y="681"/>
                  </a:lnTo>
                  <a:lnTo>
                    <a:pt x="122" y="681"/>
                  </a:lnTo>
                  <a:lnTo>
                    <a:pt x="116" y="679"/>
                  </a:lnTo>
                  <a:lnTo>
                    <a:pt x="112" y="679"/>
                  </a:lnTo>
                  <a:lnTo>
                    <a:pt x="107" y="677"/>
                  </a:lnTo>
                  <a:lnTo>
                    <a:pt x="103" y="677"/>
                  </a:lnTo>
                  <a:lnTo>
                    <a:pt x="99" y="675"/>
                  </a:lnTo>
                  <a:lnTo>
                    <a:pt x="95" y="671"/>
                  </a:lnTo>
                  <a:lnTo>
                    <a:pt x="93" y="669"/>
                  </a:lnTo>
                  <a:lnTo>
                    <a:pt x="97" y="652"/>
                  </a:lnTo>
                  <a:lnTo>
                    <a:pt x="101" y="648"/>
                  </a:lnTo>
                  <a:lnTo>
                    <a:pt x="105" y="647"/>
                  </a:lnTo>
                  <a:lnTo>
                    <a:pt x="116" y="645"/>
                  </a:lnTo>
                  <a:lnTo>
                    <a:pt x="124" y="643"/>
                  </a:lnTo>
                  <a:lnTo>
                    <a:pt x="125" y="639"/>
                  </a:lnTo>
                  <a:lnTo>
                    <a:pt x="127" y="635"/>
                  </a:lnTo>
                  <a:lnTo>
                    <a:pt x="125" y="631"/>
                  </a:lnTo>
                  <a:lnTo>
                    <a:pt x="124" y="628"/>
                  </a:lnTo>
                  <a:lnTo>
                    <a:pt x="120" y="622"/>
                  </a:lnTo>
                  <a:lnTo>
                    <a:pt x="116" y="610"/>
                  </a:lnTo>
                  <a:lnTo>
                    <a:pt x="114" y="595"/>
                  </a:lnTo>
                  <a:lnTo>
                    <a:pt x="110" y="584"/>
                  </a:lnTo>
                  <a:lnTo>
                    <a:pt x="105" y="573"/>
                  </a:lnTo>
                  <a:lnTo>
                    <a:pt x="108" y="565"/>
                  </a:lnTo>
                  <a:lnTo>
                    <a:pt x="108" y="557"/>
                  </a:lnTo>
                  <a:lnTo>
                    <a:pt x="107" y="550"/>
                  </a:lnTo>
                  <a:lnTo>
                    <a:pt x="107" y="548"/>
                  </a:lnTo>
                  <a:lnTo>
                    <a:pt x="108" y="546"/>
                  </a:lnTo>
                  <a:lnTo>
                    <a:pt x="110" y="544"/>
                  </a:lnTo>
                  <a:lnTo>
                    <a:pt x="108" y="544"/>
                  </a:lnTo>
                  <a:lnTo>
                    <a:pt x="103" y="540"/>
                  </a:lnTo>
                  <a:lnTo>
                    <a:pt x="99" y="538"/>
                  </a:lnTo>
                  <a:lnTo>
                    <a:pt x="95" y="535"/>
                  </a:lnTo>
                  <a:lnTo>
                    <a:pt x="93" y="533"/>
                  </a:lnTo>
                  <a:lnTo>
                    <a:pt x="91" y="533"/>
                  </a:lnTo>
                  <a:lnTo>
                    <a:pt x="91" y="531"/>
                  </a:lnTo>
                  <a:lnTo>
                    <a:pt x="91" y="529"/>
                  </a:lnTo>
                  <a:lnTo>
                    <a:pt x="93" y="529"/>
                  </a:lnTo>
                  <a:lnTo>
                    <a:pt x="93" y="527"/>
                  </a:lnTo>
                  <a:lnTo>
                    <a:pt x="95" y="527"/>
                  </a:lnTo>
                  <a:lnTo>
                    <a:pt x="101" y="525"/>
                  </a:lnTo>
                  <a:lnTo>
                    <a:pt x="101" y="523"/>
                  </a:lnTo>
                  <a:lnTo>
                    <a:pt x="103" y="519"/>
                  </a:lnTo>
                  <a:lnTo>
                    <a:pt x="101" y="516"/>
                  </a:lnTo>
                  <a:lnTo>
                    <a:pt x="99" y="512"/>
                  </a:lnTo>
                  <a:lnTo>
                    <a:pt x="95" y="510"/>
                  </a:lnTo>
                  <a:lnTo>
                    <a:pt x="89" y="512"/>
                  </a:lnTo>
                  <a:lnTo>
                    <a:pt x="88" y="510"/>
                  </a:lnTo>
                  <a:lnTo>
                    <a:pt x="80" y="508"/>
                  </a:lnTo>
                  <a:lnTo>
                    <a:pt x="76" y="506"/>
                  </a:lnTo>
                  <a:lnTo>
                    <a:pt x="76" y="508"/>
                  </a:lnTo>
                  <a:lnTo>
                    <a:pt x="76" y="510"/>
                  </a:lnTo>
                  <a:lnTo>
                    <a:pt x="74" y="510"/>
                  </a:lnTo>
                  <a:lnTo>
                    <a:pt x="72" y="508"/>
                  </a:lnTo>
                  <a:lnTo>
                    <a:pt x="67" y="506"/>
                  </a:lnTo>
                  <a:lnTo>
                    <a:pt x="61" y="506"/>
                  </a:lnTo>
                  <a:lnTo>
                    <a:pt x="61" y="502"/>
                  </a:lnTo>
                  <a:lnTo>
                    <a:pt x="59" y="502"/>
                  </a:lnTo>
                  <a:lnTo>
                    <a:pt x="57" y="499"/>
                  </a:lnTo>
                  <a:lnTo>
                    <a:pt x="57" y="497"/>
                  </a:lnTo>
                  <a:lnTo>
                    <a:pt x="57" y="495"/>
                  </a:lnTo>
                  <a:lnTo>
                    <a:pt x="55" y="491"/>
                  </a:lnTo>
                  <a:lnTo>
                    <a:pt x="55" y="482"/>
                  </a:lnTo>
                  <a:lnTo>
                    <a:pt x="46" y="478"/>
                  </a:lnTo>
                  <a:lnTo>
                    <a:pt x="42" y="476"/>
                  </a:lnTo>
                  <a:lnTo>
                    <a:pt x="42" y="470"/>
                  </a:lnTo>
                  <a:lnTo>
                    <a:pt x="42" y="464"/>
                  </a:lnTo>
                  <a:lnTo>
                    <a:pt x="42" y="459"/>
                  </a:lnTo>
                  <a:lnTo>
                    <a:pt x="42" y="457"/>
                  </a:lnTo>
                  <a:lnTo>
                    <a:pt x="38" y="455"/>
                  </a:lnTo>
                  <a:lnTo>
                    <a:pt x="36" y="455"/>
                  </a:lnTo>
                  <a:lnTo>
                    <a:pt x="33" y="453"/>
                  </a:lnTo>
                  <a:lnTo>
                    <a:pt x="33" y="449"/>
                  </a:lnTo>
                  <a:lnTo>
                    <a:pt x="33" y="447"/>
                  </a:lnTo>
                  <a:lnTo>
                    <a:pt x="34" y="447"/>
                  </a:lnTo>
                  <a:lnTo>
                    <a:pt x="38" y="447"/>
                  </a:lnTo>
                  <a:lnTo>
                    <a:pt x="48" y="451"/>
                  </a:lnTo>
                  <a:lnTo>
                    <a:pt x="52" y="453"/>
                  </a:lnTo>
                  <a:lnTo>
                    <a:pt x="53" y="451"/>
                  </a:lnTo>
                  <a:lnTo>
                    <a:pt x="55" y="449"/>
                  </a:lnTo>
                  <a:lnTo>
                    <a:pt x="59" y="446"/>
                  </a:lnTo>
                  <a:lnTo>
                    <a:pt x="63" y="440"/>
                  </a:lnTo>
                  <a:lnTo>
                    <a:pt x="65" y="440"/>
                  </a:lnTo>
                  <a:lnTo>
                    <a:pt x="63" y="438"/>
                  </a:lnTo>
                  <a:lnTo>
                    <a:pt x="63" y="434"/>
                  </a:lnTo>
                  <a:lnTo>
                    <a:pt x="61" y="432"/>
                  </a:lnTo>
                  <a:lnTo>
                    <a:pt x="63" y="428"/>
                  </a:lnTo>
                  <a:lnTo>
                    <a:pt x="61" y="427"/>
                  </a:lnTo>
                  <a:lnTo>
                    <a:pt x="57" y="427"/>
                  </a:lnTo>
                  <a:lnTo>
                    <a:pt x="57" y="425"/>
                  </a:lnTo>
                  <a:lnTo>
                    <a:pt x="55" y="425"/>
                  </a:lnTo>
                  <a:lnTo>
                    <a:pt x="53" y="419"/>
                  </a:lnTo>
                  <a:lnTo>
                    <a:pt x="52" y="411"/>
                  </a:lnTo>
                  <a:lnTo>
                    <a:pt x="50" y="409"/>
                  </a:lnTo>
                  <a:lnTo>
                    <a:pt x="46" y="402"/>
                  </a:lnTo>
                  <a:lnTo>
                    <a:pt x="38" y="396"/>
                  </a:lnTo>
                  <a:lnTo>
                    <a:pt x="36" y="396"/>
                  </a:lnTo>
                  <a:lnTo>
                    <a:pt x="36" y="394"/>
                  </a:lnTo>
                  <a:lnTo>
                    <a:pt x="33" y="394"/>
                  </a:lnTo>
                  <a:lnTo>
                    <a:pt x="31" y="392"/>
                  </a:lnTo>
                  <a:lnTo>
                    <a:pt x="29" y="391"/>
                  </a:lnTo>
                  <a:lnTo>
                    <a:pt x="27" y="387"/>
                  </a:lnTo>
                  <a:lnTo>
                    <a:pt x="21" y="379"/>
                  </a:lnTo>
                  <a:lnTo>
                    <a:pt x="19" y="377"/>
                  </a:lnTo>
                  <a:lnTo>
                    <a:pt x="15" y="377"/>
                  </a:lnTo>
                  <a:lnTo>
                    <a:pt x="10" y="372"/>
                  </a:lnTo>
                  <a:lnTo>
                    <a:pt x="10" y="368"/>
                  </a:lnTo>
                  <a:lnTo>
                    <a:pt x="8" y="366"/>
                  </a:lnTo>
                  <a:lnTo>
                    <a:pt x="4" y="364"/>
                  </a:lnTo>
                  <a:lnTo>
                    <a:pt x="0" y="364"/>
                  </a:lnTo>
                  <a:lnTo>
                    <a:pt x="2" y="364"/>
                  </a:lnTo>
                  <a:lnTo>
                    <a:pt x="2" y="362"/>
                  </a:lnTo>
                  <a:lnTo>
                    <a:pt x="6" y="362"/>
                  </a:lnTo>
                  <a:lnTo>
                    <a:pt x="12" y="360"/>
                  </a:lnTo>
                  <a:lnTo>
                    <a:pt x="19" y="358"/>
                  </a:lnTo>
                  <a:lnTo>
                    <a:pt x="23" y="353"/>
                  </a:lnTo>
                  <a:lnTo>
                    <a:pt x="25" y="349"/>
                  </a:lnTo>
                  <a:lnTo>
                    <a:pt x="25" y="341"/>
                  </a:lnTo>
                  <a:lnTo>
                    <a:pt x="25" y="337"/>
                  </a:lnTo>
                  <a:lnTo>
                    <a:pt x="27" y="336"/>
                  </a:lnTo>
                  <a:lnTo>
                    <a:pt x="31" y="336"/>
                  </a:lnTo>
                  <a:lnTo>
                    <a:pt x="38" y="336"/>
                  </a:lnTo>
                  <a:lnTo>
                    <a:pt x="44" y="334"/>
                  </a:lnTo>
                  <a:lnTo>
                    <a:pt x="50" y="328"/>
                  </a:lnTo>
                  <a:lnTo>
                    <a:pt x="53" y="324"/>
                  </a:lnTo>
                  <a:lnTo>
                    <a:pt x="57" y="324"/>
                  </a:lnTo>
                  <a:lnTo>
                    <a:pt x="61" y="328"/>
                  </a:lnTo>
                  <a:lnTo>
                    <a:pt x="63" y="334"/>
                  </a:lnTo>
                  <a:lnTo>
                    <a:pt x="67" y="337"/>
                  </a:lnTo>
                  <a:lnTo>
                    <a:pt x="72" y="337"/>
                  </a:lnTo>
                  <a:lnTo>
                    <a:pt x="76" y="336"/>
                  </a:lnTo>
                  <a:lnTo>
                    <a:pt x="82" y="337"/>
                  </a:lnTo>
                  <a:lnTo>
                    <a:pt x="88" y="337"/>
                  </a:lnTo>
                  <a:lnTo>
                    <a:pt x="95" y="334"/>
                  </a:lnTo>
                  <a:lnTo>
                    <a:pt x="101" y="336"/>
                  </a:lnTo>
                  <a:lnTo>
                    <a:pt x="105" y="339"/>
                  </a:lnTo>
                  <a:lnTo>
                    <a:pt x="120" y="349"/>
                  </a:lnTo>
                  <a:lnTo>
                    <a:pt x="129" y="351"/>
                  </a:lnTo>
                  <a:lnTo>
                    <a:pt x="131" y="351"/>
                  </a:lnTo>
                  <a:lnTo>
                    <a:pt x="141" y="351"/>
                  </a:lnTo>
                  <a:lnTo>
                    <a:pt x="146" y="341"/>
                  </a:lnTo>
                  <a:lnTo>
                    <a:pt x="154" y="334"/>
                  </a:lnTo>
                  <a:lnTo>
                    <a:pt x="156" y="334"/>
                  </a:lnTo>
                  <a:lnTo>
                    <a:pt x="158" y="332"/>
                  </a:lnTo>
                  <a:lnTo>
                    <a:pt x="169" y="332"/>
                  </a:lnTo>
                  <a:lnTo>
                    <a:pt x="177" y="332"/>
                  </a:lnTo>
                  <a:lnTo>
                    <a:pt x="180" y="332"/>
                  </a:lnTo>
                  <a:lnTo>
                    <a:pt x="184" y="326"/>
                  </a:lnTo>
                  <a:lnTo>
                    <a:pt x="188" y="322"/>
                  </a:lnTo>
                  <a:lnTo>
                    <a:pt x="194" y="322"/>
                  </a:lnTo>
                  <a:lnTo>
                    <a:pt x="201" y="324"/>
                  </a:lnTo>
                  <a:lnTo>
                    <a:pt x="205" y="318"/>
                  </a:lnTo>
                  <a:lnTo>
                    <a:pt x="211" y="315"/>
                  </a:lnTo>
                  <a:lnTo>
                    <a:pt x="218" y="317"/>
                  </a:lnTo>
                  <a:lnTo>
                    <a:pt x="224" y="318"/>
                  </a:lnTo>
                  <a:lnTo>
                    <a:pt x="232" y="322"/>
                  </a:lnTo>
                  <a:lnTo>
                    <a:pt x="237" y="318"/>
                  </a:lnTo>
                  <a:lnTo>
                    <a:pt x="243" y="313"/>
                  </a:lnTo>
                  <a:lnTo>
                    <a:pt x="247" y="313"/>
                  </a:lnTo>
                  <a:lnTo>
                    <a:pt x="254" y="315"/>
                  </a:lnTo>
                  <a:lnTo>
                    <a:pt x="256" y="318"/>
                  </a:lnTo>
                  <a:lnTo>
                    <a:pt x="260" y="322"/>
                  </a:lnTo>
                  <a:lnTo>
                    <a:pt x="260" y="328"/>
                  </a:lnTo>
                  <a:lnTo>
                    <a:pt x="266" y="332"/>
                  </a:lnTo>
                  <a:lnTo>
                    <a:pt x="273" y="334"/>
                  </a:lnTo>
                  <a:lnTo>
                    <a:pt x="277" y="336"/>
                  </a:lnTo>
                  <a:lnTo>
                    <a:pt x="277" y="341"/>
                  </a:lnTo>
                  <a:lnTo>
                    <a:pt x="281" y="341"/>
                  </a:lnTo>
                  <a:lnTo>
                    <a:pt x="283" y="339"/>
                  </a:lnTo>
                  <a:lnTo>
                    <a:pt x="287" y="337"/>
                  </a:lnTo>
                  <a:lnTo>
                    <a:pt x="289" y="337"/>
                  </a:lnTo>
                  <a:lnTo>
                    <a:pt x="300" y="347"/>
                  </a:lnTo>
                  <a:lnTo>
                    <a:pt x="309" y="358"/>
                  </a:lnTo>
                  <a:lnTo>
                    <a:pt x="317" y="362"/>
                  </a:lnTo>
                  <a:lnTo>
                    <a:pt x="319" y="364"/>
                  </a:lnTo>
                  <a:lnTo>
                    <a:pt x="321" y="370"/>
                  </a:lnTo>
                  <a:lnTo>
                    <a:pt x="325" y="370"/>
                  </a:lnTo>
                  <a:lnTo>
                    <a:pt x="332" y="372"/>
                  </a:lnTo>
                  <a:lnTo>
                    <a:pt x="336" y="372"/>
                  </a:lnTo>
                  <a:lnTo>
                    <a:pt x="340" y="373"/>
                  </a:lnTo>
                  <a:lnTo>
                    <a:pt x="345" y="381"/>
                  </a:lnTo>
                  <a:lnTo>
                    <a:pt x="349" y="385"/>
                  </a:lnTo>
                  <a:lnTo>
                    <a:pt x="353" y="389"/>
                  </a:lnTo>
                  <a:lnTo>
                    <a:pt x="357" y="389"/>
                  </a:lnTo>
                  <a:lnTo>
                    <a:pt x="361" y="387"/>
                  </a:lnTo>
                  <a:lnTo>
                    <a:pt x="362" y="385"/>
                  </a:lnTo>
                  <a:lnTo>
                    <a:pt x="361" y="377"/>
                  </a:lnTo>
                  <a:lnTo>
                    <a:pt x="361" y="373"/>
                  </a:lnTo>
                  <a:lnTo>
                    <a:pt x="364" y="372"/>
                  </a:lnTo>
                  <a:lnTo>
                    <a:pt x="366" y="370"/>
                  </a:lnTo>
                  <a:lnTo>
                    <a:pt x="366" y="368"/>
                  </a:lnTo>
                  <a:lnTo>
                    <a:pt x="366" y="364"/>
                  </a:lnTo>
                  <a:lnTo>
                    <a:pt x="364" y="360"/>
                  </a:lnTo>
                  <a:lnTo>
                    <a:pt x="366" y="354"/>
                  </a:lnTo>
                  <a:lnTo>
                    <a:pt x="387" y="353"/>
                  </a:lnTo>
                  <a:lnTo>
                    <a:pt x="391" y="351"/>
                  </a:lnTo>
                  <a:lnTo>
                    <a:pt x="391" y="347"/>
                  </a:lnTo>
                  <a:lnTo>
                    <a:pt x="391" y="343"/>
                  </a:lnTo>
                  <a:lnTo>
                    <a:pt x="393" y="339"/>
                  </a:lnTo>
                  <a:lnTo>
                    <a:pt x="397" y="339"/>
                  </a:lnTo>
                  <a:lnTo>
                    <a:pt x="400" y="337"/>
                  </a:lnTo>
                  <a:lnTo>
                    <a:pt x="404" y="334"/>
                  </a:lnTo>
                  <a:lnTo>
                    <a:pt x="404" y="328"/>
                  </a:lnTo>
                  <a:lnTo>
                    <a:pt x="408" y="322"/>
                  </a:lnTo>
                  <a:lnTo>
                    <a:pt x="412" y="322"/>
                  </a:lnTo>
                  <a:lnTo>
                    <a:pt x="421" y="320"/>
                  </a:lnTo>
                  <a:lnTo>
                    <a:pt x="429" y="320"/>
                  </a:lnTo>
                  <a:lnTo>
                    <a:pt x="433" y="315"/>
                  </a:lnTo>
                  <a:lnTo>
                    <a:pt x="444" y="307"/>
                  </a:lnTo>
                  <a:lnTo>
                    <a:pt x="459" y="294"/>
                  </a:lnTo>
                  <a:lnTo>
                    <a:pt x="461" y="292"/>
                  </a:lnTo>
                  <a:lnTo>
                    <a:pt x="469" y="282"/>
                  </a:lnTo>
                  <a:lnTo>
                    <a:pt x="472" y="281"/>
                  </a:lnTo>
                  <a:lnTo>
                    <a:pt x="476" y="279"/>
                  </a:lnTo>
                  <a:lnTo>
                    <a:pt x="480" y="277"/>
                  </a:lnTo>
                  <a:lnTo>
                    <a:pt x="482" y="267"/>
                  </a:lnTo>
                  <a:lnTo>
                    <a:pt x="480" y="262"/>
                  </a:lnTo>
                  <a:lnTo>
                    <a:pt x="478" y="260"/>
                  </a:lnTo>
                  <a:lnTo>
                    <a:pt x="474" y="254"/>
                  </a:lnTo>
                  <a:lnTo>
                    <a:pt x="476" y="246"/>
                  </a:lnTo>
                  <a:lnTo>
                    <a:pt x="480" y="241"/>
                  </a:lnTo>
                  <a:lnTo>
                    <a:pt x="491" y="235"/>
                  </a:lnTo>
                  <a:lnTo>
                    <a:pt x="497" y="231"/>
                  </a:lnTo>
                  <a:lnTo>
                    <a:pt x="499" y="231"/>
                  </a:lnTo>
                  <a:lnTo>
                    <a:pt x="503" y="227"/>
                  </a:lnTo>
                  <a:lnTo>
                    <a:pt x="507" y="224"/>
                  </a:lnTo>
                  <a:lnTo>
                    <a:pt x="508" y="224"/>
                  </a:lnTo>
                  <a:lnTo>
                    <a:pt x="514" y="224"/>
                  </a:lnTo>
                  <a:lnTo>
                    <a:pt x="516" y="222"/>
                  </a:lnTo>
                  <a:lnTo>
                    <a:pt x="522" y="222"/>
                  </a:lnTo>
                  <a:lnTo>
                    <a:pt x="527" y="222"/>
                  </a:lnTo>
                  <a:lnTo>
                    <a:pt x="531" y="224"/>
                  </a:lnTo>
                  <a:lnTo>
                    <a:pt x="535" y="224"/>
                  </a:lnTo>
                  <a:lnTo>
                    <a:pt x="539" y="220"/>
                  </a:lnTo>
                  <a:lnTo>
                    <a:pt x="543" y="210"/>
                  </a:lnTo>
                  <a:lnTo>
                    <a:pt x="545" y="208"/>
                  </a:lnTo>
                  <a:lnTo>
                    <a:pt x="548" y="210"/>
                  </a:lnTo>
                  <a:lnTo>
                    <a:pt x="554" y="216"/>
                  </a:lnTo>
                  <a:lnTo>
                    <a:pt x="558" y="218"/>
                  </a:lnTo>
                  <a:lnTo>
                    <a:pt x="562" y="218"/>
                  </a:lnTo>
                  <a:lnTo>
                    <a:pt x="565" y="218"/>
                  </a:lnTo>
                  <a:lnTo>
                    <a:pt x="567" y="224"/>
                  </a:lnTo>
                  <a:lnTo>
                    <a:pt x="573" y="227"/>
                  </a:lnTo>
                  <a:lnTo>
                    <a:pt x="579" y="229"/>
                  </a:lnTo>
                  <a:lnTo>
                    <a:pt x="586" y="229"/>
                  </a:lnTo>
                  <a:lnTo>
                    <a:pt x="590" y="229"/>
                  </a:lnTo>
                  <a:lnTo>
                    <a:pt x="594" y="229"/>
                  </a:lnTo>
                  <a:lnTo>
                    <a:pt x="599" y="231"/>
                  </a:lnTo>
                  <a:lnTo>
                    <a:pt x="603" y="229"/>
                  </a:lnTo>
                  <a:lnTo>
                    <a:pt x="607" y="227"/>
                  </a:lnTo>
                  <a:lnTo>
                    <a:pt x="613" y="222"/>
                  </a:lnTo>
                  <a:lnTo>
                    <a:pt x="617" y="220"/>
                  </a:lnTo>
                  <a:lnTo>
                    <a:pt x="620" y="220"/>
                  </a:lnTo>
                  <a:lnTo>
                    <a:pt x="628" y="222"/>
                  </a:lnTo>
                  <a:lnTo>
                    <a:pt x="632" y="222"/>
                  </a:lnTo>
                  <a:lnTo>
                    <a:pt x="636" y="218"/>
                  </a:lnTo>
                  <a:lnTo>
                    <a:pt x="639" y="212"/>
                  </a:lnTo>
                  <a:lnTo>
                    <a:pt x="639" y="205"/>
                  </a:lnTo>
                  <a:lnTo>
                    <a:pt x="637" y="199"/>
                  </a:lnTo>
                  <a:lnTo>
                    <a:pt x="641" y="195"/>
                  </a:lnTo>
                  <a:lnTo>
                    <a:pt x="643" y="184"/>
                  </a:lnTo>
                  <a:lnTo>
                    <a:pt x="643" y="178"/>
                  </a:lnTo>
                  <a:lnTo>
                    <a:pt x="653" y="172"/>
                  </a:lnTo>
                  <a:lnTo>
                    <a:pt x="656" y="169"/>
                  </a:lnTo>
                  <a:lnTo>
                    <a:pt x="662" y="163"/>
                  </a:lnTo>
                  <a:lnTo>
                    <a:pt x="670" y="161"/>
                  </a:lnTo>
                  <a:lnTo>
                    <a:pt x="672" y="159"/>
                  </a:lnTo>
                  <a:lnTo>
                    <a:pt x="675" y="152"/>
                  </a:lnTo>
                  <a:lnTo>
                    <a:pt x="679" y="148"/>
                  </a:lnTo>
                  <a:lnTo>
                    <a:pt x="687" y="148"/>
                  </a:lnTo>
                  <a:lnTo>
                    <a:pt x="698" y="146"/>
                  </a:lnTo>
                  <a:lnTo>
                    <a:pt x="704" y="142"/>
                  </a:lnTo>
                  <a:lnTo>
                    <a:pt x="706" y="142"/>
                  </a:lnTo>
                  <a:lnTo>
                    <a:pt x="709" y="146"/>
                  </a:lnTo>
                  <a:lnTo>
                    <a:pt x="717" y="148"/>
                  </a:lnTo>
                  <a:lnTo>
                    <a:pt x="725" y="150"/>
                  </a:lnTo>
                  <a:lnTo>
                    <a:pt x="730" y="153"/>
                  </a:lnTo>
                  <a:lnTo>
                    <a:pt x="738" y="159"/>
                  </a:lnTo>
                  <a:lnTo>
                    <a:pt x="745" y="165"/>
                  </a:lnTo>
                  <a:lnTo>
                    <a:pt x="751" y="169"/>
                  </a:lnTo>
                  <a:lnTo>
                    <a:pt x="755" y="167"/>
                  </a:lnTo>
                  <a:lnTo>
                    <a:pt x="761" y="163"/>
                  </a:lnTo>
                  <a:lnTo>
                    <a:pt x="774" y="140"/>
                  </a:lnTo>
                  <a:lnTo>
                    <a:pt x="778" y="131"/>
                  </a:lnTo>
                  <a:lnTo>
                    <a:pt x="780" y="123"/>
                  </a:lnTo>
                  <a:lnTo>
                    <a:pt x="782" y="119"/>
                  </a:lnTo>
                  <a:lnTo>
                    <a:pt x="789" y="117"/>
                  </a:lnTo>
                  <a:lnTo>
                    <a:pt x="793" y="117"/>
                  </a:lnTo>
                  <a:lnTo>
                    <a:pt x="812" y="123"/>
                  </a:lnTo>
                  <a:lnTo>
                    <a:pt x="825" y="119"/>
                  </a:lnTo>
                  <a:lnTo>
                    <a:pt x="840" y="116"/>
                  </a:lnTo>
                  <a:lnTo>
                    <a:pt x="852" y="112"/>
                  </a:lnTo>
                  <a:lnTo>
                    <a:pt x="855" y="108"/>
                  </a:lnTo>
                  <a:lnTo>
                    <a:pt x="854" y="100"/>
                  </a:lnTo>
                  <a:lnTo>
                    <a:pt x="846" y="91"/>
                  </a:lnTo>
                  <a:lnTo>
                    <a:pt x="836" y="81"/>
                  </a:lnTo>
                  <a:lnTo>
                    <a:pt x="831" y="76"/>
                  </a:lnTo>
                  <a:lnTo>
                    <a:pt x="827" y="74"/>
                  </a:lnTo>
                  <a:lnTo>
                    <a:pt x="823" y="70"/>
                  </a:lnTo>
                  <a:lnTo>
                    <a:pt x="821" y="57"/>
                  </a:lnTo>
                  <a:lnTo>
                    <a:pt x="816" y="43"/>
                  </a:lnTo>
                  <a:lnTo>
                    <a:pt x="821" y="36"/>
                  </a:lnTo>
                  <a:lnTo>
                    <a:pt x="827" y="26"/>
                  </a:lnTo>
                  <a:lnTo>
                    <a:pt x="831" y="19"/>
                  </a:lnTo>
                  <a:lnTo>
                    <a:pt x="831" y="9"/>
                  </a:lnTo>
                  <a:lnTo>
                    <a:pt x="829" y="4"/>
                  </a:lnTo>
                  <a:lnTo>
                    <a:pt x="831" y="0"/>
                  </a:lnTo>
                  <a:lnTo>
                    <a:pt x="833" y="0"/>
                  </a:lnTo>
                  <a:lnTo>
                    <a:pt x="846" y="2"/>
                  </a:lnTo>
                  <a:lnTo>
                    <a:pt x="865" y="9"/>
                  </a:lnTo>
                  <a:lnTo>
                    <a:pt x="876" y="19"/>
                  </a:lnTo>
                  <a:lnTo>
                    <a:pt x="886" y="28"/>
                  </a:lnTo>
                  <a:lnTo>
                    <a:pt x="895" y="30"/>
                  </a:lnTo>
                  <a:lnTo>
                    <a:pt x="907" y="30"/>
                  </a:lnTo>
                  <a:lnTo>
                    <a:pt x="914" y="34"/>
                  </a:lnTo>
                  <a:lnTo>
                    <a:pt x="920" y="42"/>
                  </a:lnTo>
                  <a:lnTo>
                    <a:pt x="928" y="53"/>
                  </a:lnTo>
                  <a:lnTo>
                    <a:pt x="937" y="61"/>
                  </a:lnTo>
                  <a:lnTo>
                    <a:pt x="948" y="66"/>
                  </a:lnTo>
                  <a:lnTo>
                    <a:pt x="967" y="78"/>
                  </a:lnTo>
                  <a:lnTo>
                    <a:pt x="975" y="81"/>
                  </a:lnTo>
                  <a:lnTo>
                    <a:pt x="981" y="83"/>
                  </a:lnTo>
                  <a:lnTo>
                    <a:pt x="992" y="80"/>
                  </a:lnTo>
                  <a:lnTo>
                    <a:pt x="1001" y="76"/>
                  </a:lnTo>
                  <a:lnTo>
                    <a:pt x="1007" y="76"/>
                  </a:lnTo>
                  <a:lnTo>
                    <a:pt x="1009" y="80"/>
                  </a:lnTo>
                  <a:lnTo>
                    <a:pt x="1009" y="83"/>
                  </a:lnTo>
                  <a:lnTo>
                    <a:pt x="1005" y="91"/>
                  </a:lnTo>
                  <a:lnTo>
                    <a:pt x="1005" y="97"/>
                  </a:lnTo>
                  <a:lnTo>
                    <a:pt x="1007" y="104"/>
                  </a:lnTo>
                  <a:lnTo>
                    <a:pt x="1005" y="114"/>
                  </a:lnTo>
                  <a:lnTo>
                    <a:pt x="1007" y="119"/>
                  </a:lnTo>
                  <a:lnTo>
                    <a:pt x="1011" y="121"/>
                  </a:lnTo>
                  <a:lnTo>
                    <a:pt x="1028" y="117"/>
                  </a:lnTo>
                  <a:lnTo>
                    <a:pt x="1037" y="114"/>
                  </a:lnTo>
                  <a:lnTo>
                    <a:pt x="1043" y="108"/>
                  </a:lnTo>
                  <a:lnTo>
                    <a:pt x="1051" y="100"/>
                  </a:lnTo>
                  <a:lnTo>
                    <a:pt x="1056" y="95"/>
                  </a:lnTo>
                  <a:lnTo>
                    <a:pt x="1062" y="91"/>
                  </a:lnTo>
                  <a:lnTo>
                    <a:pt x="1068" y="87"/>
                  </a:lnTo>
                  <a:lnTo>
                    <a:pt x="1072" y="81"/>
                  </a:lnTo>
                  <a:lnTo>
                    <a:pt x="1079" y="78"/>
                  </a:lnTo>
                  <a:lnTo>
                    <a:pt x="1087" y="68"/>
                  </a:lnTo>
                  <a:lnTo>
                    <a:pt x="1132" y="49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60" name="Freeform 27"/>
            <p:cNvSpPr>
              <a:spLocks/>
            </p:cNvSpPr>
            <p:nvPr/>
          </p:nvSpPr>
          <p:spPr bwMode="auto">
            <a:xfrm>
              <a:off x="3895" y="3068"/>
              <a:ext cx="1574" cy="931"/>
            </a:xfrm>
            <a:custGeom>
              <a:avLst/>
              <a:gdLst>
                <a:gd name="T0" fmla="*/ 1180 w 1574"/>
                <a:gd name="T1" fmla="*/ 57 h 931"/>
                <a:gd name="T2" fmla="*/ 1221 w 1574"/>
                <a:gd name="T3" fmla="*/ 63 h 931"/>
                <a:gd name="T4" fmla="*/ 1256 w 1574"/>
                <a:gd name="T5" fmla="*/ 2 h 931"/>
                <a:gd name="T6" fmla="*/ 1328 w 1574"/>
                <a:gd name="T7" fmla="*/ 25 h 931"/>
                <a:gd name="T8" fmla="*/ 1375 w 1574"/>
                <a:gd name="T9" fmla="*/ 40 h 931"/>
                <a:gd name="T10" fmla="*/ 1405 w 1574"/>
                <a:gd name="T11" fmla="*/ 105 h 931"/>
                <a:gd name="T12" fmla="*/ 1407 w 1574"/>
                <a:gd name="T13" fmla="*/ 165 h 931"/>
                <a:gd name="T14" fmla="*/ 1430 w 1574"/>
                <a:gd name="T15" fmla="*/ 222 h 931"/>
                <a:gd name="T16" fmla="*/ 1475 w 1574"/>
                <a:gd name="T17" fmla="*/ 266 h 931"/>
                <a:gd name="T18" fmla="*/ 1513 w 1574"/>
                <a:gd name="T19" fmla="*/ 311 h 931"/>
                <a:gd name="T20" fmla="*/ 1525 w 1574"/>
                <a:gd name="T21" fmla="*/ 370 h 931"/>
                <a:gd name="T22" fmla="*/ 1561 w 1574"/>
                <a:gd name="T23" fmla="*/ 361 h 931"/>
                <a:gd name="T24" fmla="*/ 1534 w 1574"/>
                <a:gd name="T25" fmla="*/ 408 h 931"/>
                <a:gd name="T26" fmla="*/ 1530 w 1574"/>
                <a:gd name="T27" fmla="*/ 473 h 931"/>
                <a:gd name="T28" fmla="*/ 1548 w 1574"/>
                <a:gd name="T29" fmla="*/ 533 h 931"/>
                <a:gd name="T30" fmla="*/ 1532 w 1574"/>
                <a:gd name="T31" fmla="*/ 581 h 931"/>
                <a:gd name="T32" fmla="*/ 1502 w 1574"/>
                <a:gd name="T33" fmla="*/ 628 h 931"/>
                <a:gd name="T34" fmla="*/ 1523 w 1574"/>
                <a:gd name="T35" fmla="*/ 689 h 931"/>
                <a:gd name="T36" fmla="*/ 1513 w 1574"/>
                <a:gd name="T37" fmla="*/ 734 h 931"/>
                <a:gd name="T38" fmla="*/ 1546 w 1574"/>
                <a:gd name="T39" fmla="*/ 757 h 931"/>
                <a:gd name="T40" fmla="*/ 1570 w 1574"/>
                <a:gd name="T41" fmla="*/ 774 h 931"/>
                <a:gd name="T42" fmla="*/ 1563 w 1574"/>
                <a:gd name="T43" fmla="*/ 844 h 931"/>
                <a:gd name="T44" fmla="*/ 1489 w 1574"/>
                <a:gd name="T45" fmla="*/ 820 h 931"/>
                <a:gd name="T46" fmla="*/ 1396 w 1574"/>
                <a:gd name="T47" fmla="*/ 825 h 931"/>
                <a:gd name="T48" fmla="*/ 1324 w 1574"/>
                <a:gd name="T49" fmla="*/ 838 h 931"/>
                <a:gd name="T50" fmla="*/ 1254 w 1574"/>
                <a:gd name="T51" fmla="*/ 865 h 931"/>
                <a:gd name="T52" fmla="*/ 1170 w 1574"/>
                <a:gd name="T53" fmla="*/ 859 h 931"/>
                <a:gd name="T54" fmla="*/ 1111 w 1574"/>
                <a:gd name="T55" fmla="*/ 827 h 931"/>
                <a:gd name="T56" fmla="*/ 1041 w 1574"/>
                <a:gd name="T57" fmla="*/ 856 h 931"/>
                <a:gd name="T58" fmla="*/ 962 w 1574"/>
                <a:gd name="T59" fmla="*/ 838 h 931"/>
                <a:gd name="T60" fmla="*/ 905 w 1574"/>
                <a:gd name="T61" fmla="*/ 884 h 931"/>
                <a:gd name="T62" fmla="*/ 821 w 1574"/>
                <a:gd name="T63" fmla="*/ 899 h 931"/>
                <a:gd name="T64" fmla="*/ 753 w 1574"/>
                <a:gd name="T65" fmla="*/ 928 h 931"/>
                <a:gd name="T66" fmla="*/ 713 w 1574"/>
                <a:gd name="T67" fmla="*/ 880 h 931"/>
                <a:gd name="T68" fmla="*/ 641 w 1574"/>
                <a:gd name="T69" fmla="*/ 854 h 931"/>
                <a:gd name="T70" fmla="*/ 573 w 1574"/>
                <a:gd name="T71" fmla="*/ 873 h 931"/>
                <a:gd name="T72" fmla="*/ 526 w 1574"/>
                <a:gd name="T73" fmla="*/ 846 h 931"/>
                <a:gd name="T74" fmla="*/ 459 w 1574"/>
                <a:gd name="T75" fmla="*/ 818 h 931"/>
                <a:gd name="T76" fmla="*/ 389 w 1574"/>
                <a:gd name="T77" fmla="*/ 795 h 931"/>
                <a:gd name="T78" fmla="*/ 340 w 1574"/>
                <a:gd name="T79" fmla="*/ 765 h 931"/>
                <a:gd name="T80" fmla="*/ 292 w 1574"/>
                <a:gd name="T81" fmla="*/ 729 h 931"/>
                <a:gd name="T82" fmla="*/ 241 w 1574"/>
                <a:gd name="T83" fmla="*/ 770 h 931"/>
                <a:gd name="T84" fmla="*/ 175 w 1574"/>
                <a:gd name="T85" fmla="*/ 787 h 931"/>
                <a:gd name="T86" fmla="*/ 146 w 1574"/>
                <a:gd name="T87" fmla="*/ 732 h 931"/>
                <a:gd name="T88" fmla="*/ 160 w 1574"/>
                <a:gd name="T89" fmla="*/ 660 h 931"/>
                <a:gd name="T90" fmla="*/ 93 w 1574"/>
                <a:gd name="T91" fmla="*/ 641 h 931"/>
                <a:gd name="T92" fmla="*/ 107 w 1574"/>
                <a:gd name="T93" fmla="*/ 522 h 931"/>
                <a:gd name="T94" fmla="*/ 103 w 1574"/>
                <a:gd name="T95" fmla="*/ 491 h 931"/>
                <a:gd name="T96" fmla="*/ 57 w 1574"/>
                <a:gd name="T97" fmla="*/ 469 h 931"/>
                <a:gd name="T98" fmla="*/ 48 w 1574"/>
                <a:gd name="T99" fmla="*/ 423 h 931"/>
                <a:gd name="T100" fmla="*/ 50 w 1574"/>
                <a:gd name="T101" fmla="*/ 381 h 931"/>
                <a:gd name="T102" fmla="*/ 2 w 1574"/>
                <a:gd name="T103" fmla="*/ 336 h 931"/>
                <a:gd name="T104" fmla="*/ 63 w 1574"/>
                <a:gd name="T105" fmla="*/ 306 h 931"/>
                <a:gd name="T106" fmla="*/ 169 w 1574"/>
                <a:gd name="T107" fmla="*/ 304 h 931"/>
                <a:gd name="T108" fmla="*/ 260 w 1574"/>
                <a:gd name="T109" fmla="*/ 294 h 931"/>
                <a:gd name="T110" fmla="*/ 336 w 1574"/>
                <a:gd name="T111" fmla="*/ 344 h 931"/>
                <a:gd name="T112" fmla="*/ 391 w 1574"/>
                <a:gd name="T113" fmla="*/ 323 h 931"/>
                <a:gd name="T114" fmla="*/ 472 w 1574"/>
                <a:gd name="T115" fmla="*/ 253 h 931"/>
                <a:gd name="T116" fmla="*/ 522 w 1574"/>
                <a:gd name="T117" fmla="*/ 194 h 931"/>
                <a:gd name="T118" fmla="*/ 594 w 1574"/>
                <a:gd name="T119" fmla="*/ 201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74" h="931">
                  <a:moveTo>
                    <a:pt x="1132" y="21"/>
                  </a:moveTo>
                  <a:lnTo>
                    <a:pt x="1132" y="23"/>
                  </a:lnTo>
                  <a:lnTo>
                    <a:pt x="1132" y="29"/>
                  </a:lnTo>
                  <a:lnTo>
                    <a:pt x="1134" y="33"/>
                  </a:lnTo>
                  <a:lnTo>
                    <a:pt x="1138" y="33"/>
                  </a:lnTo>
                  <a:lnTo>
                    <a:pt x="1146" y="33"/>
                  </a:lnTo>
                  <a:lnTo>
                    <a:pt x="1149" y="34"/>
                  </a:lnTo>
                  <a:lnTo>
                    <a:pt x="1151" y="38"/>
                  </a:lnTo>
                  <a:lnTo>
                    <a:pt x="1153" y="40"/>
                  </a:lnTo>
                  <a:lnTo>
                    <a:pt x="1155" y="44"/>
                  </a:lnTo>
                  <a:lnTo>
                    <a:pt x="1159" y="46"/>
                  </a:lnTo>
                  <a:lnTo>
                    <a:pt x="1165" y="48"/>
                  </a:lnTo>
                  <a:lnTo>
                    <a:pt x="1168" y="50"/>
                  </a:lnTo>
                  <a:lnTo>
                    <a:pt x="1172" y="50"/>
                  </a:lnTo>
                  <a:lnTo>
                    <a:pt x="1178" y="52"/>
                  </a:lnTo>
                  <a:lnTo>
                    <a:pt x="1180" y="53"/>
                  </a:lnTo>
                  <a:lnTo>
                    <a:pt x="1180" y="57"/>
                  </a:lnTo>
                  <a:lnTo>
                    <a:pt x="1182" y="63"/>
                  </a:lnTo>
                  <a:lnTo>
                    <a:pt x="1182" y="69"/>
                  </a:lnTo>
                  <a:lnTo>
                    <a:pt x="1183" y="74"/>
                  </a:lnTo>
                  <a:lnTo>
                    <a:pt x="1185" y="78"/>
                  </a:lnTo>
                  <a:lnTo>
                    <a:pt x="1185" y="82"/>
                  </a:lnTo>
                  <a:lnTo>
                    <a:pt x="1189" y="86"/>
                  </a:lnTo>
                  <a:lnTo>
                    <a:pt x="1191" y="88"/>
                  </a:lnTo>
                  <a:lnTo>
                    <a:pt x="1197" y="89"/>
                  </a:lnTo>
                  <a:lnTo>
                    <a:pt x="1201" y="89"/>
                  </a:lnTo>
                  <a:lnTo>
                    <a:pt x="1204" y="88"/>
                  </a:lnTo>
                  <a:lnTo>
                    <a:pt x="1206" y="84"/>
                  </a:lnTo>
                  <a:lnTo>
                    <a:pt x="1210" y="82"/>
                  </a:lnTo>
                  <a:lnTo>
                    <a:pt x="1212" y="78"/>
                  </a:lnTo>
                  <a:lnTo>
                    <a:pt x="1214" y="74"/>
                  </a:lnTo>
                  <a:lnTo>
                    <a:pt x="1216" y="70"/>
                  </a:lnTo>
                  <a:lnTo>
                    <a:pt x="1218" y="67"/>
                  </a:lnTo>
                  <a:lnTo>
                    <a:pt x="1221" y="63"/>
                  </a:lnTo>
                  <a:lnTo>
                    <a:pt x="1225" y="61"/>
                  </a:lnTo>
                  <a:lnTo>
                    <a:pt x="1231" y="61"/>
                  </a:lnTo>
                  <a:lnTo>
                    <a:pt x="1235" y="61"/>
                  </a:lnTo>
                  <a:lnTo>
                    <a:pt x="1238" y="57"/>
                  </a:lnTo>
                  <a:lnTo>
                    <a:pt x="1238" y="53"/>
                  </a:lnTo>
                  <a:lnTo>
                    <a:pt x="1238" y="48"/>
                  </a:lnTo>
                  <a:lnTo>
                    <a:pt x="1238" y="42"/>
                  </a:lnTo>
                  <a:lnTo>
                    <a:pt x="1240" y="38"/>
                  </a:lnTo>
                  <a:lnTo>
                    <a:pt x="1242" y="34"/>
                  </a:lnTo>
                  <a:lnTo>
                    <a:pt x="1244" y="31"/>
                  </a:lnTo>
                  <a:lnTo>
                    <a:pt x="1246" y="27"/>
                  </a:lnTo>
                  <a:lnTo>
                    <a:pt x="1248" y="23"/>
                  </a:lnTo>
                  <a:lnTo>
                    <a:pt x="1250" y="19"/>
                  </a:lnTo>
                  <a:lnTo>
                    <a:pt x="1252" y="15"/>
                  </a:lnTo>
                  <a:lnTo>
                    <a:pt x="1252" y="10"/>
                  </a:lnTo>
                  <a:lnTo>
                    <a:pt x="1254" y="6"/>
                  </a:lnTo>
                  <a:lnTo>
                    <a:pt x="1256" y="2"/>
                  </a:lnTo>
                  <a:lnTo>
                    <a:pt x="1261" y="2"/>
                  </a:lnTo>
                  <a:lnTo>
                    <a:pt x="1267" y="2"/>
                  </a:lnTo>
                  <a:lnTo>
                    <a:pt x="1273" y="0"/>
                  </a:lnTo>
                  <a:lnTo>
                    <a:pt x="1278" y="0"/>
                  </a:lnTo>
                  <a:lnTo>
                    <a:pt x="1282" y="2"/>
                  </a:lnTo>
                  <a:lnTo>
                    <a:pt x="1284" y="6"/>
                  </a:lnTo>
                  <a:lnTo>
                    <a:pt x="1288" y="10"/>
                  </a:lnTo>
                  <a:lnTo>
                    <a:pt x="1290" y="14"/>
                  </a:lnTo>
                  <a:lnTo>
                    <a:pt x="1292" y="17"/>
                  </a:lnTo>
                  <a:lnTo>
                    <a:pt x="1293" y="21"/>
                  </a:lnTo>
                  <a:lnTo>
                    <a:pt x="1297" y="23"/>
                  </a:lnTo>
                  <a:lnTo>
                    <a:pt x="1301" y="25"/>
                  </a:lnTo>
                  <a:lnTo>
                    <a:pt x="1307" y="25"/>
                  </a:lnTo>
                  <a:lnTo>
                    <a:pt x="1311" y="25"/>
                  </a:lnTo>
                  <a:lnTo>
                    <a:pt x="1316" y="23"/>
                  </a:lnTo>
                  <a:lnTo>
                    <a:pt x="1322" y="25"/>
                  </a:lnTo>
                  <a:lnTo>
                    <a:pt x="1328" y="25"/>
                  </a:lnTo>
                  <a:lnTo>
                    <a:pt x="1329" y="21"/>
                  </a:lnTo>
                  <a:lnTo>
                    <a:pt x="1333" y="19"/>
                  </a:lnTo>
                  <a:lnTo>
                    <a:pt x="1337" y="17"/>
                  </a:lnTo>
                  <a:lnTo>
                    <a:pt x="1343" y="17"/>
                  </a:lnTo>
                  <a:lnTo>
                    <a:pt x="1345" y="19"/>
                  </a:lnTo>
                  <a:lnTo>
                    <a:pt x="1348" y="23"/>
                  </a:lnTo>
                  <a:lnTo>
                    <a:pt x="1348" y="29"/>
                  </a:lnTo>
                  <a:lnTo>
                    <a:pt x="1347" y="34"/>
                  </a:lnTo>
                  <a:lnTo>
                    <a:pt x="1347" y="40"/>
                  </a:lnTo>
                  <a:lnTo>
                    <a:pt x="1348" y="44"/>
                  </a:lnTo>
                  <a:lnTo>
                    <a:pt x="1352" y="46"/>
                  </a:lnTo>
                  <a:lnTo>
                    <a:pt x="1356" y="46"/>
                  </a:lnTo>
                  <a:lnTo>
                    <a:pt x="1362" y="48"/>
                  </a:lnTo>
                  <a:lnTo>
                    <a:pt x="1366" y="46"/>
                  </a:lnTo>
                  <a:lnTo>
                    <a:pt x="1369" y="44"/>
                  </a:lnTo>
                  <a:lnTo>
                    <a:pt x="1371" y="40"/>
                  </a:lnTo>
                  <a:lnTo>
                    <a:pt x="1375" y="40"/>
                  </a:lnTo>
                  <a:lnTo>
                    <a:pt x="1375" y="46"/>
                  </a:lnTo>
                  <a:lnTo>
                    <a:pt x="1375" y="52"/>
                  </a:lnTo>
                  <a:lnTo>
                    <a:pt x="1375" y="55"/>
                  </a:lnTo>
                  <a:lnTo>
                    <a:pt x="1375" y="59"/>
                  </a:lnTo>
                  <a:lnTo>
                    <a:pt x="1377" y="65"/>
                  </a:lnTo>
                  <a:lnTo>
                    <a:pt x="1379" y="69"/>
                  </a:lnTo>
                  <a:lnTo>
                    <a:pt x="1381" y="70"/>
                  </a:lnTo>
                  <a:lnTo>
                    <a:pt x="1383" y="76"/>
                  </a:lnTo>
                  <a:lnTo>
                    <a:pt x="1383" y="80"/>
                  </a:lnTo>
                  <a:lnTo>
                    <a:pt x="1383" y="86"/>
                  </a:lnTo>
                  <a:lnTo>
                    <a:pt x="1386" y="89"/>
                  </a:lnTo>
                  <a:lnTo>
                    <a:pt x="1390" y="91"/>
                  </a:lnTo>
                  <a:lnTo>
                    <a:pt x="1394" y="93"/>
                  </a:lnTo>
                  <a:lnTo>
                    <a:pt x="1396" y="97"/>
                  </a:lnTo>
                  <a:lnTo>
                    <a:pt x="1398" y="101"/>
                  </a:lnTo>
                  <a:lnTo>
                    <a:pt x="1402" y="103"/>
                  </a:lnTo>
                  <a:lnTo>
                    <a:pt x="1405" y="105"/>
                  </a:lnTo>
                  <a:lnTo>
                    <a:pt x="1411" y="107"/>
                  </a:lnTo>
                  <a:lnTo>
                    <a:pt x="1413" y="110"/>
                  </a:lnTo>
                  <a:lnTo>
                    <a:pt x="1415" y="114"/>
                  </a:lnTo>
                  <a:lnTo>
                    <a:pt x="1417" y="118"/>
                  </a:lnTo>
                  <a:lnTo>
                    <a:pt x="1419" y="122"/>
                  </a:lnTo>
                  <a:lnTo>
                    <a:pt x="1422" y="124"/>
                  </a:lnTo>
                  <a:lnTo>
                    <a:pt x="1424" y="127"/>
                  </a:lnTo>
                  <a:lnTo>
                    <a:pt x="1426" y="131"/>
                  </a:lnTo>
                  <a:lnTo>
                    <a:pt x="1424" y="137"/>
                  </a:lnTo>
                  <a:lnTo>
                    <a:pt x="1422" y="139"/>
                  </a:lnTo>
                  <a:lnTo>
                    <a:pt x="1419" y="143"/>
                  </a:lnTo>
                  <a:lnTo>
                    <a:pt x="1417" y="146"/>
                  </a:lnTo>
                  <a:lnTo>
                    <a:pt x="1415" y="150"/>
                  </a:lnTo>
                  <a:lnTo>
                    <a:pt x="1413" y="154"/>
                  </a:lnTo>
                  <a:lnTo>
                    <a:pt x="1411" y="158"/>
                  </a:lnTo>
                  <a:lnTo>
                    <a:pt x="1409" y="161"/>
                  </a:lnTo>
                  <a:lnTo>
                    <a:pt x="1407" y="165"/>
                  </a:lnTo>
                  <a:lnTo>
                    <a:pt x="1409" y="171"/>
                  </a:lnTo>
                  <a:lnTo>
                    <a:pt x="1409" y="175"/>
                  </a:lnTo>
                  <a:lnTo>
                    <a:pt x="1411" y="180"/>
                  </a:lnTo>
                  <a:lnTo>
                    <a:pt x="1413" y="184"/>
                  </a:lnTo>
                  <a:lnTo>
                    <a:pt x="1417" y="186"/>
                  </a:lnTo>
                  <a:lnTo>
                    <a:pt x="1420" y="188"/>
                  </a:lnTo>
                  <a:lnTo>
                    <a:pt x="1426" y="188"/>
                  </a:lnTo>
                  <a:lnTo>
                    <a:pt x="1432" y="188"/>
                  </a:lnTo>
                  <a:lnTo>
                    <a:pt x="1436" y="190"/>
                  </a:lnTo>
                  <a:lnTo>
                    <a:pt x="1438" y="194"/>
                  </a:lnTo>
                  <a:lnTo>
                    <a:pt x="1438" y="199"/>
                  </a:lnTo>
                  <a:lnTo>
                    <a:pt x="1438" y="203"/>
                  </a:lnTo>
                  <a:lnTo>
                    <a:pt x="1438" y="207"/>
                  </a:lnTo>
                  <a:lnTo>
                    <a:pt x="1436" y="211"/>
                  </a:lnTo>
                  <a:lnTo>
                    <a:pt x="1434" y="215"/>
                  </a:lnTo>
                  <a:lnTo>
                    <a:pt x="1432" y="218"/>
                  </a:lnTo>
                  <a:lnTo>
                    <a:pt x="1430" y="222"/>
                  </a:lnTo>
                  <a:lnTo>
                    <a:pt x="1432" y="226"/>
                  </a:lnTo>
                  <a:lnTo>
                    <a:pt x="1434" y="232"/>
                  </a:lnTo>
                  <a:lnTo>
                    <a:pt x="1436" y="234"/>
                  </a:lnTo>
                  <a:lnTo>
                    <a:pt x="1439" y="237"/>
                  </a:lnTo>
                  <a:lnTo>
                    <a:pt x="1441" y="241"/>
                  </a:lnTo>
                  <a:lnTo>
                    <a:pt x="1441" y="245"/>
                  </a:lnTo>
                  <a:lnTo>
                    <a:pt x="1443" y="251"/>
                  </a:lnTo>
                  <a:lnTo>
                    <a:pt x="1445" y="254"/>
                  </a:lnTo>
                  <a:lnTo>
                    <a:pt x="1451" y="254"/>
                  </a:lnTo>
                  <a:lnTo>
                    <a:pt x="1453" y="253"/>
                  </a:lnTo>
                  <a:lnTo>
                    <a:pt x="1457" y="253"/>
                  </a:lnTo>
                  <a:lnTo>
                    <a:pt x="1458" y="253"/>
                  </a:lnTo>
                  <a:lnTo>
                    <a:pt x="1462" y="254"/>
                  </a:lnTo>
                  <a:lnTo>
                    <a:pt x="1466" y="258"/>
                  </a:lnTo>
                  <a:lnTo>
                    <a:pt x="1468" y="260"/>
                  </a:lnTo>
                  <a:lnTo>
                    <a:pt x="1472" y="264"/>
                  </a:lnTo>
                  <a:lnTo>
                    <a:pt x="1475" y="266"/>
                  </a:lnTo>
                  <a:lnTo>
                    <a:pt x="1477" y="270"/>
                  </a:lnTo>
                  <a:lnTo>
                    <a:pt x="1481" y="271"/>
                  </a:lnTo>
                  <a:lnTo>
                    <a:pt x="1485" y="273"/>
                  </a:lnTo>
                  <a:lnTo>
                    <a:pt x="1489" y="275"/>
                  </a:lnTo>
                  <a:lnTo>
                    <a:pt x="1494" y="277"/>
                  </a:lnTo>
                  <a:lnTo>
                    <a:pt x="1500" y="277"/>
                  </a:lnTo>
                  <a:lnTo>
                    <a:pt x="1504" y="277"/>
                  </a:lnTo>
                  <a:lnTo>
                    <a:pt x="1508" y="279"/>
                  </a:lnTo>
                  <a:lnTo>
                    <a:pt x="1512" y="283"/>
                  </a:lnTo>
                  <a:lnTo>
                    <a:pt x="1512" y="287"/>
                  </a:lnTo>
                  <a:lnTo>
                    <a:pt x="1510" y="290"/>
                  </a:lnTo>
                  <a:lnTo>
                    <a:pt x="1506" y="294"/>
                  </a:lnTo>
                  <a:lnTo>
                    <a:pt x="1504" y="296"/>
                  </a:lnTo>
                  <a:lnTo>
                    <a:pt x="1504" y="302"/>
                  </a:lnTo>
                  <a:lnTo>
                    <a:pt x="1506" y="306"/>
                  </a:lnTo>
                  <a:lnTo>
                    <a:pt x="1512" y="311"/>
                  </a:lnTo>
                  <a:lnTo>
                    <a:pt x="1513" y="311"/>
                  </a:lnTo>
                  <a:lnTo>
                    <a:pt x="1515" y="313"/>
                  </a:lnTo>
                  <a:lnTo>
                    <a:pt x="1519" y="317"/>
                  </a:lnTo>
                  <a:lnTo>
                    <a:pt x="1521" y="323"/>
                  </a:lnTo>
                  <a:lnTo>
                    <a:pt x="1521" y="328"/>
                  </a:lnTo>
                  <a:lnTo>
                    <a:pt x="1525" y="330"/>
                  </a:lnTo>
                  <a:lnTo>
                    <a:pt x="1529" y="332"/>
                  </a:lnTo>
                  <a:lnTo>
                    <a:pt x="1532" y="334"/>
                  </a:lnTo>
                  <a:lnTo>
                    <a:pt x="1534" y="338"/>
                  </a:lnTo>
                  <a:lnTo>
                    <a:pt x="1532" y="342"/>
                  </a:lnTo>
                  <a:lnTo>
                    <a:pt x="1529" y="344"/>
                  </a:lnTo>
                  <a:lnTo>
                    <a:pt x="1525" y="345"/>
                  </a:lnTo>
                  <a:lnTo>
                    <a:pt x="1521" y="347"/>
                  </a:lnTo>
                  <a:lnTo>
                    <a:pt x="1521" y="351"/>
                  </a:lnTo>
                  <a:lnTo>
                    <a:pt x="1523" y="357"/>
                  </a:lnTo>
                  <a:lnTo>
                    <a:pt x="1525" y="361"/>
                  </a:lnTo>
                  <a:lnTo>
                    <a:pt x="1525" y="364"/>
                  </a:lnTo>
                  <a:lnTo>
                    <a:pt x="1525" y="370"/>
                  </a:lnTo>
                  <a:lnTo>
                    <a:pt x="1523" y="374"/>
                  </a:lnTo>
                  <a:lnTo>
                    <a:pt x="1521" y="378"/>
                  </a:lnTo>
                  <a:lnTo>
                    <a:pt x="1523" y="380"/>
                  </a:lnTo>
                  <a:lnTo>
                    <a:pt x="1529" y="378"/>
                  </a:lnTo>
                  <a:lnTo>
                    <a:pt x="1532" y="378"/>
                  </a:lnTo>
                  <a:lnTo>
                    <a:pt x="1536" y="378"/>
                  </a:lnTo>
                  <a:lnTo>
                    <a:pt x="1540" y="381"/>
                  </a:lnTo>
                  <a:lnTo>
                    <a:pt x="1544" y="380"/>
                  </a:lnTo>
                  <a:lnTo>
                    <a:pt x="1546" y="376"/>
                  </a:lnTo>
                  <a:lnTo>
                    <a:pt x="1548" y="372"/>
                  </a:lnTo>
                  <a:lnTo>
                    <a:pt x="1549" y="366"/>
                  </a:lnTo>
                  <a:lnTo>
                    <a:pt x="1549" y="361"/>
                  </a:lnTo>
                  <a:lnTo>
                    <a:pt x="1549" y="355"/>
                  </a:lnTo>
                  <a:lnTo>
                    <a:pt x="1551" y="351"/>
                  </a:lnTo>
                  <a:lnTo>
                    <a:pt x="1555" y="353"/>
                  </a:lnTo>
                  <a:lnTo>
                    <a:pt x="1559" y="357"/>
                  </a:lnTo>
                  <a:lnTo>
                    <a:pt x="1561" y="361"/>
                  </a:lnTo>
                  <a:lnTo>
                    <a:pt x="1561" y="364"/>
                  </a:lnTo>
                  <a:lnTo>
                    <a:pt x="1563" y="370"/>
                  </a:lnTo>
                  <a:lnTo>
                    <a:pt x="1563" y="374"/>
                  </a:lnTo>
                  <a:lnTo>
                    <a:pt x="1565" y="380"/>
                  </a:lnTo>
                  <a:lnTo>
                    <a:pt x="1565" y="385"/>
                  </a:lnTo>
                  <a:lnTo>
                    <a:pt x="1566" y="389"/>
                  </a:lnTo>
                  <a:lnTo>
                    <a:pt x="1566" y="395"/>
                  </a:lnTo>
                  <a:lnTo>
                    <a:pt x="1566" y="400"/>
                  </a:lnTo>
                  <a:lnTo>
                    <a:pt x="1566" y="406"/>
                  </a:lnTo>
                  <a:lnTo>
                    <a:pt x="1563" y="408"/>
                  </a:lnTo>
                  <a:lnTo>
                    <a:pt x="1561" y="410"/>
                  </a:lnTo>
                  <a:lnTo>
                    <a:pt x="1555" y="412"/>
                  </a:lnTo>
                  <a:lnTo>
                    <a:pt x="1551" y="414"/>
                  </a:lnTo>
                  <a:lnTo>
                    <a:pt x="1546" y="412"/>
                  </a:lnTo>
                  <a:lnTo>
                    <a:pt x="1542" y="410"/>
                  </a:lnTo>
                  <a:lnTo>
                    <a:pt x="1538" y="408"/>
                  </a:lnTo>
                  <a:lnTo>
                    <a:pt x="1534" y="408"/>
                  </a:lnTo>
                  <a:lnTo>
                    <a:pt x="1530" y="412"/>
                  </a:lnTo>
                  <a:lnTo>
                    <a:pt x="1530" y="416"/>
                  </a:lnTo>
                  <a:lnTo>
                    <a:pt x="1532" y="419"/>
                  </a:lnTo>
                  <a:lnTo>
                    <a:pt x="1536" y="423"/>
                  </a:lnTo>
                  <a:lnTo>
                    <a:pt x="1538" y="425"/>
                  </a:lnTo>
                  <a:lnTo>
                    <a:pt x="1540" y="429"/>
                  </a:lnTo>
                  <a:lnTo>
                    <a:pt x="1540" y="435"/>
                  </a:lnTo>
                  <a:lnTo>
                    <a:pt x="1538" y="438"/>
                  </a:lnTo>
                  <a:lnTo>
                    <a:pt x="1536" y="442"/>
                  </a:lnTo>
                  <a:lnTo>
                    <a:pt x="1534" y="446"/>
                  </a:lnTo>
                  <a:lnTo>
                    <a:pt x="1530" y="448"/>
                  </a:lnTo>
                  <a:lnTo>
                    <a:pt x="1529" y="452"/>
                  </a:lnTo>
                  <a:lnTo>
                    <a:pt x="1529" y="457"/>
                  </a:lnTo>
                  <a:lnTo>
                    <a:pt x="1529" y="461"/>
                  </a:lnTo>
                  <a:lnTo>
                    <a:pt x="1532" y="465"/>
                  </a:lnTo>
                  <a:lnTo>
                    <a:pt x="1532" y="469"/>
                  </a:lnTo>
                  <a:lnTo>
                    <a:pt x="1530" y="473"/>
                  </a:lnTo>
                  <a:lnTo>
                    <a:pt x="1529" y="476"/>
                  </a:lnTo>
                  <a:lnTo>
                    <a:pt x="1527" y="478"/>
                  </a:lnTo>
                  <a:lnTo>
                    <a:pt x="1525" y="482"/>
                  </a:lnTo>
                  <a:lnTo>
                    <a:pt x="1527" y="488"/>
                  </a:lnTo>
                  <a:lnTo>
                    <a:pt x="1530" y="490"/>
                  </a:lnTo>
                  <a:lnTo>
                    <a:pt x="1536" y="490"/>
                  </a:lnTo>
                  <a:lnTo>
                    <a:pt x="1540" y="488"/>
                  </a:lnTo>
                  <a:lnTo>
                    <a:pt x="1544" y="486"/>
                  </a:lnTo>
                  <a:lnTo>
                    <a:pt x="1546" y="491"/>
                  </a:lnTo>
                  <a:lnTo>
                    <a:pt x="1548" y="495"/>
                  </a:lnTo>
                  <a:lnTo>
                    <a:pt x="1546" y="501"/>
                  </a:lnTo>
                  <a:lnTo>
                    <a:pt x="1546" y="507"/>
                  </a:lnTo>
                  <a:lnTo>
                    <a:pt x="1546" y="512"/>
                  </a:lnTo>
                  <a:lnTo>
                    <a:pt x="1548" y="518"/>
                  </a:lnTo>
                  <a:lnTo>
                    <a:pt x="1548" y="522"/>
                  </a:lnTo>
                  <a:lnTo>
                    <a:pt x="1548" y="527"/>
                  </a:lnTo>
                  <a:lnTo>
                    <a:pt x="1548" y="533"/>
                  </a:lnTo>
                  <a:lnTo>
                    <a:pt x="1546" y="537"/>
                  </a:lnTo>
                  <a:lnTo>
                    <a:pt x="1544" y="539"/>
                  </a:lnTo>
                  <a:lnTo>
                    <a:pt x="1538" y="541"/>
                  </a:lnTo>
                  <a:lnTo>
                    <a:pt x="1538" y="546"/>
                  </a:lnTo>
                  <a:lnTo>
                    <a:pt x="1542" y="548"/>
                  </a:lnTo>
                  <a:lnTo>
                    <a:pt x="1546" y="550"/>
                  </a:lnTo>
                  <a:lnTo>
                    <a:pt x="1549" y="552"/>
                  </a:lnTo>
                  <a:lnTo>
                    <a:pt x="1549" y="558"/>
                  </a:lnTo>
                  <a:lnTo>
                    <a:pt x="1549" y="564"/>
                  </a:lnTo>
                  <a:lnTo>
                    <a:pt x="1551" y="567"/>
                  </a:lnTo>
                  <a:lnTo>
                    <a:pt x="1555" y="571"/>
                  </a:lnTo>
                  <a:lnTo>
                    <a:pt x="1555" y="575"/>
                  </a:lnTo>
                  <a:lnTo>
                    <a:pt x="1551" y="577"/>
                  </a:lnTo>
                  <a:lnTo>
                    <a:pt x="1546" y="579"/>
                  </a:lnTo>
                  <a:lnTo>
                    <a:pt x="1542" y="581"/>
                  </a:lnTo>
                  <a:lnTo>
                    <a:pt x="1536" y="581"/>
                  </a:lnTo>
                  <a:lnTo>
                    <a:pt x="1532" y="581"/>
                  </a:lnTo>
                  <a:lnTo>
                    <a:pt x="1527" y="581"/>
                  </a:lnTo>
                  <a:lnTo>
                    <a:pt x="1523" y="581"/>
                  </a:lnTo>
                  <a:lnTo>
                    <a:pt x="1517" y="581"/>
                  </a:lnTo>
                  <a:lnTo>
                    <a:pt x="1515" y="586"/>
                  </a:lnTo>
                  <a:lnTo>
                    <a:pt x="1515" y="590"/>
                  </a:lnTo>
                  <a:lnTo>
                    <a:pt x="1517" y="596"/>
                  </a:lnTo>
                  <a:lnTo>
                    <a:pt x="1515" y="601"/>
                  </a:lnTo>
                  <a:lnTo>
                    <a:pt x="1513" y="603"/>
                  </a:lnTo>
                  <a:lnTo>
                    <a:pt x="1508" y="605"/>
                  </a:lnTo>
                  <a:lnTo>
                    <a:pt x="1504" y="605"/>
                  </a:lnTo>
                  <a:lnTo>
                    <a:pt x="1500" y="609"/>
                  </a:lnTo>
                  <a:lnTo>
                    <a:pt x="1500" y="613"/>
                  </a:lnTo>
                  <a:lnTo>
                    <a:pt x="1498" y="617"/>
                  </a:lnTo>
                  <a:lnTo>
                    <a:pt x="1496" y="620"/>
                  </a:lnTo>
                  <a:lnTo>
                    <a:pt x="1496" y="624"/>
                  </a:lnTo>
                  <a:lnTo>
                    <a:pt x="1498" y="626"/>
                  </a:lnTo>
                  <a:lnTo>
                    <a:pt x="1502" y="628"/>
                  </a:lnTo>
                  <a:lnTo>
                    <a:pt x="1508" y="630"/>
                  </a:lnTo>
                  <a:lnTo>
                    <a:pt x="1513" y="630"/>
                  </a:lnTo>
                  <a:lnTo>
                    <a:pt x="1517" y="630"/>
                  </a:lnTo>
                  <a:lnTo>
                    <a:pt x="1519" y="634"/>
                  </a:lnTo>
                  <a:lnTo>
                    <a:pt x="1521" y="639"/>
                  </a:lnTo>
                  <a:lnTo>
                    <a:pt x="1521" y="643"/>
                  </a:lnTo>
                  <a:lnTo>
                    <a:pt x="1523" y="649"/>
                  </a:lnTo>
                  <a:lnTo>
                    <a:pt x="1523" y="653"/>
                  </a:lnTo>
                  <a:lnTo>
                    <a:pt x="1523" y="656"/>
                  </a:lnTo>
                  <a:lnTo>
                    <a:pt x="1521" y="660"/>
                  </a:lnTo>
                  <a:lnTo>
                    <a:pt x="1519" y="664"/>
                  </a:lnTo>
                  <a:lnTo>
                    <a:pt x="1517" y="668"/>
                  </a:lnTo>
                  <a:lnTo>
                    <a:pt x="1515" y="674"/>
                  </a:lnTo>
                  <a:lnTo>
                    <a:pt x="1515" y="677"/>
                  </a:lnTo>
                  <a:lnTo>
                    <a:pt x="1517" y="681"/>
                  </a:lnTo>
                  <a:lnTo>
                    <a:pt x="1519" y="685"/>
                  </a:lnTo>
                  <a:lnTo>
                    <a:pt x="1523" y="689"/>
                  </a:lnTo>
                  <a:lnTo>
                    <a:pt x="1525" y="692"/>
                  </a:lnTo>
                  <a:lnTo>
                    <a:pt x="1527" y="696"/>
                  </a:lnTo>
                  <a:lnTo>
                    <a:pt x="1527" y="702"/>
                  </a:lnTo>
                  <a:lnTo>
                    <a:pt x="1527" y="706"/>
                  </a:lnTo>
                  <a:lnTo>
                    <a:pt x="1523" y="710"/>
                  </a:lnTo>
                  <a:lnTo>
                    <a:pt x="1519" y="711"/>
                  </a:lnTo>
                  <a:lnTo>
                    <a:pt x="1515" y="713"/>
                  </a:lnTo>
                  <a:lnTo>
                    <a:pt x="1512" y="715"/>
                  </a:lnTo>
                  <a:lnTo>
                    <a:pt x="1506" y="717"/>
                  </a:lnTo>
                  <a:lnTo>
                    <a:pt x="1502" y="717"/>
                  </a:lnTo>
                  <a:lnTo>
                    <a:pt x="1498" y="719"/>
                  </a:lnTo>
                  <a:lnTo>
                    <a:pt x="1496" y="723"/>
                  </a:lnTo>
                  <a:lnTo>
                    <a:pt x="1500" y="727"/>
                  </a:lnTo>
                  <a:lnTo>
                    <a:pt x="1502" y="729"/>
                  </a:lnTo>
                  <a:lnTo>
                    <a:pt x="1508" y="729"/>
                  </a:lnTo>
                  <a:lnTo>
                    <a:pt x="1512" y="730"/>
                  </a:lnTo>
                  <a:lnTo>
                    <a:pt x="1513" y="734"/>
                  </a:lnTo>
                  <a:lnTo>
                    <a:pt x="1515" y="740"/>
                  </a:lnTo>
                  <a:lnTo>
                    <a:pt x="1515" y="744"/>
                  </a:lnTo>
                  <a:lnTo>
                    <a:pt x="1517" y="747"/>
                  </a:lnTo>
                  <a:lnTo>
                    <a:pt x="1521" y="751"/>
                  </a:lnTo>
                  <a:lnTo>
                    <a:pt x="1523" y="753"/>
                  </a:lnTo>
                  <a:lnTo>
                    <a:pt x="1529" y="755"/>
                  </a:lnTo>
                  <a:lnTo>
                    <a:pt x="1530" y="751"/>
                  </a:lnTo>
                  <a:lnTo>
                    <a:pt x="1530" y="747"/>
                  </a:lnTo>
                  <a:lnTo>
                    <a:pt x="1529" y="742"/>
                  </a:lnTo>
                  <a:lnTo>
                    <a:pt x="1529" y="738"/>
                  </a:lnTo>
                  <a:lnTo>
                    <a:pt x="1532" y="736"/>
                  </a:lnTo>
                  <a:lnTo>
                    <a:pt x="1536" y="738"/>
                  </a:lnTo>
                  <a:lnTo>
                    <a:pt x="1540" y="740"/>
                  </a:lnTo>
                  <a:lnTo>
                    <a:pt x="1542" y="744"/>
                  </a:lnTo>
                  <a:lnTo>
                    <a:pt x="1544" y="747"/>
                  </a:lnTo>
                  <a:lnTo>
                    <a:pt x="1544" y="753"/>
                  </a:lnTo>
                  <a:lnTo>
                    <a:pt x="1546" y="757"/>
                  </a:lnTo>
                  <a:lnTo>
                    <a:pt x="1549" y="759"/>
                  </a:lnTo>
                  <a:lnTo>
                    <a:pt x="1551" y="763"/>
                  </a:lnTo>
                  <a:lnTo>
                    <a:pt x="1551" y="765"/>
                  </a:lnTo>
                  <a:lnTo>
                    <a:pt x="1551" y="768"/>
                  </a:lnTo>
                  <a:lnTo>
                    <a:pt x="1551" y="774"/>
                  </a:lnTo>
                  <a:lnTo>
                    <a:pt x="1553" y="778"/>
                  </a:lnTo>
                  <a:lnTo>
                    <a:pt x="1557" y="778"/>
                  </a:lnTo>
                  <a:lnTo>
                    <a:pt x="1559" y="774"/>
                  </a:lnTo>
                  <a:lnTo>
                    <a:pt x="1561" y="770"/>
                  </a:lnTo>
                  <a:lnTo>
                    <a:pt x="1561" y="768"/>
                  </a:lnTo>
                  <a:lnTo>
                    <a:pt x="1561" y="765"/>
                  </a:lnTo>
                  <a:lnTo>
                    <a:pt x="1561" y="763"/>
                  </a:lnTo>
                  <a:lnTo>
                    <a:pt x="1565" y="763"/>
                  </a:lnTo>
                  <a:lnTo>
                    <a:pt x="1566" y="765"/>
                  </a:lnTo>
                  <a:lnTo>
                    <a:pt x="1568" y="765"/>
                  </a:lnTo>
                  <a:lnTo>
                    <a:pt x="1570" y="770"/>
                  </a:lnTo>
                  <a:lnTo>
                    <a:pt x="1570" y="774"/>
                  </a:lnTo>
                  <a:lnTo>
                    <a:pt x="1570" y="776"/>
                  </a:lnTo>
                  <a:lnTo>
                    <a:pt x="1572" y="780"/>
                  </a:lnTo>
                  <a:lnTo>
                    <a:pt x="1572" y="784"/>
                  </a:lnTo>
                  <a:lnTo>
                    <a:pt x="1574" y="785"/>
                  </a:lnTo>
                  <a:lnTo>
                    <a:pt x="1572" y="795"/>
                  </a:lnTo>
                  <a:lnTo>
                    <a:pt x="1570" y="799"/>
                  </a:lnTo>
                  <a:lnTo>
                    <a:pt x="1568" y="802"/>
                  </a:lnTo>
                  <a:lnTo>
                    <a:pt x="1565" y="804"/>
                  </a:lnTo>
                  <a:lnTo>
                    <a:pt x="1563" y="808"/>
                  </a:lnTo>
                  <a:lnTo>
                    <a:pt x="1561" y="812"/>
                  </a:lnTo>
                  <a:lnTo>
                    <a:pt x="1561" y="818"/>
                  </a:lnTo>
                  <a:lnTo>
                    <a:pt x="1561" y="823"/>
                  </a:lnTo>
                  <a:lnTo>
                    <a:pt x="1561" y="829"/>
                  </a:lnTo>
                  <a:lnTo>
                    <a:pt x="1563" y="835"/>
                  </a:lnTo>
                  <a:lnTo>
                    <a:pt x="1563" y="838"/>
                  </a:lnTo>
                  <a:lnTo>
                    <a:pt x="1563" y="842"/>
                  </a:lnTo>
                  <a:lnTo>
                    <a:pt x="1563" y="844"/>
                  </a:lnTo>
                  <a:lnTo>
                    <a:pt x="1557" y="844"/>
                  </a:lnTo>
                  <a:lnTo>
                    <a:pt x="1553" y="842"/>
                  </a:lnTo>
                  <a:lnTo>
                    <a:pt x="1548" y="842"/>
                  </a:lnTo>
                  <a:lnTo>
                    <a:pt x="1544" y="840"/>
                  </a:lnTo>
                  <a:lnTo>
                    <a:pt x="1538" y="838"/>
                  </a:lnTo>
                  <a:lnTo>
                    <a:pt x="1534" y="838"/>
                  </a:lnTo>
                  <a:lnTo>
                    <a:pt x="1530" y="837"/>
                  </a:lnTo>
                  <a:lnTo>
                    <a:pt x="1529" y="833"/>
                  </a:lnTo>
                  <a:lnTo>
                    <a:pt x="1525" y="829"/>
                  </a:lnTo>
                  <a:lnTo>
                    <a:pt x="1521" y="827"/>
                  </a:lnTo>
                  <a:lnTo>
                    <a:pt x="1517" y="825"/>
                  </a:lnTo>
                  <a:lnTo>
                    <a:pt x="1513" y="825"/>
                  </a:lnTo>
                  <a:lnTo>
                    <a:pt x="1508" y="823"/>
                  </a:lnTo>
                  <a:lnTo>
                    <a:pt x="1502" y="823"/>
                  </a:lnTo>
                  <a:lnTo>
                    <a:pt x="1498" y="821"/>
                  </a:lnTo>
                  <a:lnTo>
                    <a:pt x="1494" y="821"/>
                  </a:lnTo>
                  <a:lnTo>
                    <a:pt x="1489" y="820"/>
                  </a:lnTo>
                  <a:lnTo>
                    <a:pt x="1485" y="820"/>
                  </a:lnTo>
                  <a:lnTo>
                    <a:pt x="1479" y="818"/>
                  </a:lnTo>
                  <a:lnTo>
                    <a:pt x="1474" y="818"/>
                  </a:lnTo>
                  <a:lnTo>
                    <a:pt x="1468" y="818"/>
                  </a:lnTo>
                  <a:lnTo>
                    <a:pt x="1462" y="818"/>
                  </a:lnTo>
                  <a:lnTo>
                    <a:pt x="1457" y="818"/>
                  </a:lnTo>
                  <a:lnTo>
                    <a:pt x="1451" y="820"/>
                  </a:lnTo>
                  <a:lnTo>
                    <a:pt x="1445" y="820"/>
                  </a:lnTo>
                  <a:lnTo>
                    <a:pt x="1439" y="820"/>
                  </a:lnTo>
                  <a:lnTo>
                    <a:pt x="1434" y="821"/>
                  </a:lnTo>
                  <a:lnTo>
                    <a:pt x="1430" y="821"/>
                  </a:lnTo>
                  <a:lnTo>
                    <a:pt x="1424" y="821"/>
                  </a:lnTo>
                  <a:lnTo>
                    <a:pt x="1419" y="823"/>
                  </a:lnTo>
                  <a:lnTo>
                    <a:pt x="1413" y="823"/>
                  </a:lnTo>
                  <a:lnTo>
                    <a:pt x="1407" y="823"/>
                  </a:lnTo>
                  <a:lnTo>
                    <a:pt x="1402" y="823"/>
                  </a:lnTo>
                  <a:lnTo>
                    <a:pt x="1396" y="825"/>
                  </a:lnTo>
                  <a:lnTo>
                    <a:pt x="1390" y="825"/>
                  </a:lnTo>
                  <a:lnTo>
                    <a:pt x="1386" y="825"/>
                  </a:lnTo>
                  <a:lnTo>
                    <a:pt x="1381" y="827"/>
                  </a:lnTo>
                  <a:lnTo>
                    <a:pt x="1375" y="827"/>
                  </a:lnTo>
                  <a:lnTo>
                    <a:pt x="1371" y="829"/>
                  </a:lnTo>
                  <a:lnTo>
                    <a:pt x="1367" y="831"/>
                  </a:lnTo>
                  <a:lnTo>
                    <a:pt x="1362" y="833"/>
                  </a:lnTo>
                  <a:lnTo>
                    <a:pt x="1356" y="833"/>
                  </a:lnTo>
                  <a:lnTo>
                    <a:pt x="1352" y="831"/>
                  </a:lnTo>
                  <a:lnTo>
                    <a:pt x="1348" y="829"/>
                  </a:lnTo>
                  <a:lnTo>
                    <a:pt x="1345" y="825"/>
                  </a:lnTo>
                  <a:lnTo>
                    <a:pt x="1341" y="825"/>
                  </a:lnTo>
                  <a:lnTo>
                    <a:pt x="1337" y="827"/>
                  </a:lnTo>
                  <a:lnTo>
                    <a:pt x="1333" y="831"/>
                  </a:lnTo>
                  <a:lnTo>
                    <a:pt x="1329" y="833"/>
                  </a:lnTo>
                  <a:lnTo>
                    <a:pt x="1328" y="837"/>
                  </a:lnTo>
                  <a:lnTo>
                    <a:pt x="1324" y="838"/>
                  </a:lnTo>
                  <a:lnTo>
                    <a:pt x="1320" y="840"/>
                  </a:lnTo>
                  <a:lnTo>
                    <a:pt x="1316" y="842"/>
                  </a:lnTo>
                  <a:lnTo>
                    <a:pt x="1312" y="846"/>
                  </a:lnTo>
                  <a:lnTo>
                    <a:pt x="1309" y="848"/>
                  </a:lnTo>
                  <a:lnTo>
                    <a:pt x="1305" y="850"/>
                  </a:lnTo>
                  <a:lnTo>
                    <a:pt x="1303" y="852"/>
                  </a:lnTo>
                  <a:lnTo>
                    <a:pt x="1299" y="854"/>
                  </a:lnTo>
                  <a:lnTo>
                    <a:pt x="1293" y="856"/>
                  </a:lnTo>
                  <a:lnTo>
                    <a:pt x="1290" y="856"/>
                  </a:lnTo>
                  <a:lnTo>
                    <a:pt x="1284" y="856"/>
                  </a:lnTo>
                  <a:lnTo>
                    <a:pt x="1278" y="856"/>
                  </a:lnTo>
                  <a:lnTo>
                    <a:pt x="1274" y="857"/>
                  </a:lnTo>
                  <a:lnTo>
                    <a:pt x="1271" y="859"/>
                  </a:lnTo>
                  <a:lnTo>
                    <a:pt x="1269" y="861"/>
                  </a:lnTo>
                  <a:lnTo>
                    <a:pt x="1263" y="863"/>
                  </a:lnTo>
                  <a:lnTo>
                    <a:pt x="1259" y="865"/>
                  </a:lnTo>
                  <a:lnTo>
                    <a:pt x="1254" y="865"/>
                  </a:lnTo>
                  <a:lnTo>
                    <a:pt x="1246" y="865"/>
                  </a:lnTo>
                  <a:lnTo>
                    <a:pt x="1240" y="865"/>
                  </a:lnTo>
                  <a:lnTo>
                    <a:pt x="1235" y="865"/>
                  </a:lnTo>
                  <a:lnTo>
                    <a:pt x="1231" y="863"/>
                  </a:lnTo>
                  <a:lnTo>
                    <a:pt x="1227" y="861"/>
                  </a:lnTo>
                  <a:lnTo>
                    <a:pt x="1223" y="859"/>
                  </a:lnTo>
                  <a:lnTo>
                    <a:pt x="1221" y="856"/>
                  </a:lnTo>
                  <a:lnTo>
                    <a:pt x="1216" y="856"/>
                  </a:lnTo>
                  <a:lnTo>
                    <a:pt x="1212" y="854"/>
                  </a:lnTo>
                  <a:lnTo>
                    <a:pt x="1206" y="854"/>
                  </a:lnTo>
                  <a:lnTo>
                    <a:pt x="1201" y="854"/>
                  </a:lnTo>
                  <a:lnTo>
                    <a:pt x="1195" y="854"/>
                  </a:lnTo>
                  <a:lnTo>
                    <a:pt x="1189" y="856"/>
                  </a:lnTo>
                  <a:lnTo>
                    <a:pt x="1185" y="856"/>
                  </a:lnTo>
                  <a:lnTo>
                    <a:pt x="1180" y="857"/>
                  </a:lnTo>
                  <a:lnTo>
                    <a:pt x="1176" y="859"/>
                  </a:lnTo>
                  <a:lnTo>
                    <a:pt x="1170" y="859"/>
                  </a:lnTo>
                  <a:lnTo>
                    <a:pt x="1166" y="857"/>
                  </a:lnTo>
                  <a:lnTo>
                    <a:pt x="1163" y="856"/>
                  </a:lnTo>
                  <a:lnTo>
                    <a:pt x="1159" y="854"/>
                  </a:lnTo>
                  <a:lnTo>
                    <a:pt x="1155" y="852"/>
                  </a:lnTo>
                  <a:lnTo>
                    <a:pt x="1151" y="850"/>
                  </a:lnTo>
                  <a:lnTo>
                    <a:pt x="1149" y="846"/>
                  </a:lnTo>
                  <a:lnTo>
                    <a:pt x="1144" y="846"/>
                  </a:lnTo>
                  <a:lnTo>
                    <a:pt x="1140" y="844"/>
                  </a:lnTo>
                  <a:lnTo>
                    <a:pt x="1134" y="842"/>
                  </a:lnTo>
                  <a:lnTo>
                    <a:pt x="1130" y="842"/>
                  </a:lnTo>
                  <a:lnTo>
                    <a:pt x="1125" y="840"/>
                  </a:lnTo>
                  <a:lnTo>
                    <a:pt x="1123" y="837"/>
                  </a:lnTo>
                  <a:lnTo>
                    <a:pt x="1121" y="833"/>
                  </a:lnTo>
                  <a:lnTo>
                    <a:pt x="1119" y="829"/>
                  </a:lnTo>
                  <a:lnTo>
                    <a:pt x="1117" y="825"/>
                  </a:lnTo>
                  <a:lnTo>
                    <a:pt x="1115" y="823"/>
                  </a:lnTo>
                  <a:lnTo>
                    <a:pt x="1111" y="827"/>
                  </a:lnTo>
                  <a:lnTo>
                    <a:pt x="1110" y="829"/>
                  </a:lnTo>
                  <a:lnTo>
                    <a:pt x="1106" y="833"/>
                  </a:lnTo>
                  <a:lnTo>
                    <a:pt x="1102" y="835"/>
                  </a:lnTo>
                  <a:lnTo>
                    <a:pt x="1098" y="837"/>
                  </a:lnTo>
                  <a:lnTo>
                    <a:pt x="1094" y="838"/>
                  </a:lnTo>
                  <a:lnTo>
                    <a:pt x="1091" y="840"/>
                  </a:lnTo>
                  <a:lnTo>
                    <a:pt x="1087" y="842"/>
                  </a:lnTo>
                  <a:lnTo>
                    <a:pt x="1083" y="846"/>
                  </a:lnTo>
                  <a:lnTo>
                    <a:pt x="1079" y="848"/>
                  </a:lnTo>
                  <a:lnTo>
                    <a:pt x="1075" y="850"/>
                  </a:lnTo>
                  <a:lnTo>
                    <a:pt x="1072" y="852"/>
                  </a:lnTo>
                  <a:lnTo>
                    <a:pt x="1068" y="854"/>
                  </a:lnTo>
                  <a:lnTo>
                    <a:pt x="1064" y="856"/>
                  </a:lnTo>
                  <a:lnTo>
                    <a:pt x="1058" y="856"/>
                  </a:lnTo>
                  <a:lnTo>
                    <a:pt x="1053" y="856"/>
                  </a:lnTo>
                  <a:lnTo>
                    <a:pt x="1047" y="856"/>
                  </a:lnTo>
                  <a:lnTo>
                    <a:pt x="1041" y="856"/>
                  </a:lnTo>
                  <a:lnTo>
                    <a:pt x="1037" y="856"/>
                  </a:lnTo>
                  <a:lnTo>
                    <a:pt x="1032" y="854"/>
                  </a:lnTo>
                  <a:lnTo>
                    <a:pt x="1028" y="852"/>
                  </a:lnTo>
                  <a:lnTo>
                    <a:pt x="1024" y="850"/>
                  </a:lnTo>
                  <a:lnTo>
                    <a:pt x="1020" y="850"/>
                  </a:lnTo>
                  <a:lnTo>
                    <a:pt x="1015" y="848"/>
                  </a:lnTo>
                  <a:lnTo>
                    <a:pt x="1009" y="848"/>
                  </a:lnTo>
                  <a:lnTo>
                    <a:pt x="1005" y="846"/>
                  </a:lnTo>
                  <a:lnTo>
                    <a:pt x="1001" y="844"/>
                  </a:lnTo>
                  <a:lnTo>
                    <a:pt x="1000" y="840"/>
                  </a:lnTo>
                  <a:lnTo>
                    <a:pt x="994" y="840"/>
                  </a:lnTo>
                  <a:lnTo>
                    <a:pt x="990" y="838"/>
                  </a:lnTo>
                  <a:lnTo>
                    <a:pt x="984" y="838"/>
                  </a:lnTo>
                  <a:lnTo>
                    <a:pt x="979" y="838"/>
                  </a:lnTo>
                  <a:lnTo>
                    <a:pt x="973" y="838"/>
                  </a:lnTo>
                  <a:lnTo>
                    <a:pt x="967" y="838"/>
                  </a:lnTo>
                  <a:lnTo>
                    <a:pt x="962" y="838"/>
                  </a:lnTo>
                  <a:lnTo>
                    <a:pt x="956" y="840"/>
                  </a:lnTo>
                  <a:lnTo>
                    <a:pt x="950" y="840"/>
                  </a:lnTo>
                  <a:lnTo>
                    <a:pt x="948" y="844"/>
                  </a:lnTo>
                  <a:lnTo>
                    <a:pt x="945" y="846"/>
                  </a:lnTo>
                  <a:lnTo>
                    <a:pt x="943" y="850"/>
                  </a:lnTo>
                  <a:lnTo>
                    <a:pt x="939" y="852"/>
                  </a:lnTo>
                  <a:lnTo>
                    <a:pt x="935" y="856"/>
                  </a:lnTo>
                  <a:lnTo>
                    <a:pt x="933" y="859"/>
                  </a:lnTo>
                  <a:lnTo>
                    <a:pt x="931" y="863"/>
                  </a:lnTo>
                  <a:lnTo>
                    <a:pt x="928" y="865"/>
                  </a:lnTo>
                  <a:lnTo>
                    <a:pt x="924" y="869"/>
                  </a:lnTo>
                  <a:lnTo>
                    <a:pt x="922" y="871"/>
                  </a:lnTo>
                  <a:lnTo>
                    <a:pt x="918" y="875"/>
                  </a:lnTo>
                  <a:lnTo>
                    <a:pt x="914" y="876"/>
                  </a:lnTo>
                  <a:lnTo>
                    <a:pt x="910" y="878"/>
                  </a:lnTo>
                  <a:lnTo>
                    <a:pt x="907" y="882"/>
                  </a:lnTo>
                  <a:lnTo>
                    <a:pt x="905" y="884"/>
                  </a:lnTo>
                  <a:lnTo>
                    <a:pt x="899" y="884"/>
                  </a:lnTo>
                  <a:lnTo>
                    <a:pt x="895" y="886"/>
                  </a:lnTo>
                  <a:lnTo>
                    <a:pt x="891" y="888"/>
                  </a:lnTo>
                  <a:lnTo>
                    <a:pt x="888" y="890"/>
                  </a:lnTo>
                  <a:lnTo>
                    <a:pt x="882" y="892"/>
                  </a:lnTo>
                  <a:lnTo>
                    <a:pt x="878" y="892"/>
                  </a:lnTo>
                  <a:lnTo>
                    <a:pt x="874" y="893"/>
                  </a:lnTo>
                  <a:lnTo>
                    <a:pt x="869" y="895"/>
                  </a:lnTo>
                  <a:lnTo>
                    <a:pt x="863" y="893"/>
                  </a:lnTo>
                  <a:lnTo>
                    <a:pt x="857" y="895"/>
                  </a:lnTo>
                  <a:lnTo>
                    <a:pt x="852" y="895"/>
                  </a:lnTo>
                  <a:lnTo>
                    <a:pt x="846" y="895"/>
                  </a:lnTo>
                  <a:lnTo>
                    <a:pt x="840" y="895"/>
                  </a:lnTo>
                  <a:lnTo>
                    <a:pt x="835" y="895"/>
                  </a:lnTo>
                  <a:lnTo>
                    <a:pt x="829" y="895"/>
                  </a:lnTo>
                  <a:lnTo>
                    <a:pt x="825" y="897"/>
                  </a:lnTo>
                  <a:lnTo>
                    <a:pt x="821" y="899"/>
                  </a:lnTo>
                  <a:lnTo>
                    <a:pt x="818" y="903"/>
                  </a:lnTo>
                  <a:lnTo>
                    <a:pt x="814" y="905"/>
                  </a:lnTo>
                  <a:lnTo>
                    <a:pt x="808" y="905"/>
                  </a:lnTo>
                  <a:lnTo>
                    <a:pt x="804" y="907"/>
                  </a:lnTo>
                  <a:lnTo>
                    <a:pt x="799" y="909"/>
                  </a:lnTo>
                  <a:lnTo>
                    <a:pt x="795" y="909"/>
                  </a:lnTo>
                  <a:lnTo>
                    <a:pt x="791" y="911"/>
                  </a:lnTo>
                  <a:lnTo>
                    <a:pt x="787" y="912"/>
                  </a:lnTo>
                  <a:lnTo>
                    <a:pt x="785" y="914"/>
                  </a:lnTo>
                  <a:lnTo>
                    <a:pt x="782" y="914"/>
                  </a:lnTo>
                  <a:lnTo>
                    <a:pt x="778" y="916"/>
                  </a:lnTo>
                  <a:lnTo>
                    <a:pt x="774" y="918"/>
                  </a:lnTo>
                  <a:lnTo>
                    <a:pt x="770" y="920"/>
                  </a:lnTo>
                  <a:lnTo>
                    <a:pt x="766" y="922"/>
                  </a:lnTo>
                  <a:lnTo>
                    <a:pt x="763" y="924"/>
                  </a:lnTo>
                  <a:lnTo>
                    <a:pt x="759" y="926"/>
                  </a:lnTo>
                  <a:lnTo>
                    <a:pt x="753" y="928"/>
                  </a:lnTo>
                  <a:lnTo>
                    <a:pt x="749" y="930"/>
                  </a:lnTo>
                  <a:lnTo>
                    <a:pt x="749" y="931"/>
                  </a:lnTo>
                  <a:lnTo>
                    <a:pt x="747" y="930"/>
                  </a:lnTo>
                  <a:lnTo>
                    <a:pt x="744" y="926"/>
                  </a:lnTo>
                  <a:lnTo>
                    <a:pt x="742" y="922"/>
                  </a:lnTo>
                  <a:lnTo>
                    <a:pt x="740" y="918"/>
                  </a:lnTo>
                  <a:lnTo>
                    <a:pt x="738" y="914"/>
                  </a:lnTo>
                  <a:lnTo>
                    <a:pt x="734" y="912"/>
                  </a:lnTo>
                  <a:lnTo>
                    <a:pt x="730" y="909"/>
                  </a:lnTo>
                  <a:lnTo>
                    <a:pt x="728" y="907"/>
                  </a:lnTo>
                  <a:lnTo>
                    <a:pt x="725" y="903"/>
                  </a:lnTo>
                  <a:lnTo>
                    <a:pt x="723" y="899"/>
                  </a:lnTo>
                  <a:lnTo>
                    <a:pt x="721" y="895"/>
                  </a:lnTo>
                  <a:lnTo>
                    <a:pt x="719" y="892"/>
                  </a:lnTo>
                  <a:lnTo>
                    <a:pt x="717" y="888"/>
                  </a:lnTo>
                  <a:lnTo>
                    <a:pt x="715" y="884"/>
                  </a:lnTo>
                  <a:lnTo>
                    <a:pt x="713" y="880"/>
                  </a:lnTo>
                  <a:lnTo>
                    <a:pt x="711" y="876"/>
                  </a:lnTo>
                  <a:lnTo>
                    <a:pt x="708" y="875"/>
                  </a:lnTo>
                  <a:lnTo>
                    <a:pt x="704" y="873"/>
                  </a:lnTo>
                  <a:lnTo>
                    <a:pt x="700" y="871"/>
                  </a:lnTo>
                  <a:lnTo>
                    <a:pt x="694" y="871"/>
                  </a:lnTo>
                  <a:lnTo>
                    <a:pt x="689" y="869"/>
                  </a:lnTo>
                  <a:lnTo>
                    <a:pt x="683" y="869"/>
                  </a:lnTo>
                  <a:lnTo>
                    <a:pt x="679" y="867"/>
                  </a:lnTo>
                  <a:lnTo>
                    <a:pt x="675" y="865"/>
                  </a:lnTo>
                  <a:lnTo>
                    <a:pt x="673" y="863"/>
                  </a:lnTo>
                  <a:lnTo>
                    <a:pt x="670" y="861"/>
                  </a:lnTo>
                  <a:lnTo>
                    <a:pt x="666" y="859"/>
                  </a:lnTo>
                  <a:lnTo>
                    <a:pt x="660" y="857"/>
                  </a:lnTo>
                  <a:lnTo>
                    <a:pt x="656" y="857"/>
                  </a:lnTo>
                  <a:lnTo>
                    <a:pt x="651" y="856"/>
                  </a:lnTo>
                  <a:lnTo>
                    <a:pt x="645" y="856"/>
                  </a:lnTo>
                  <a:lnTo>
                    <a:pt x="641" y="854"/>
                  </a:lnTo>
                  <a:lnTo>
                    <a:pt x="637" y="852"/>
                  </a:lnTo>
                  <a:lnTo>
                    <a:pt x="632" y="852"/>
                  </a:lnTo>
                  <a:lnTo>
                    <a:pt x="628" y="850"/>
                  </a:lnTo>
                  <a:lnTo>
                    <a:pt x="622" y="852"/>
                  </a:lnTo>
                  <a:lnTo>
                    <a:pt x="620" y="852"/>
                  </a:lnTo>
                  <a:lnTo>
                    <a:pt x="618" y="852"/>
                  </a:lnTo>
                  <a:lnTo>
                    <a:pt x="613" y="854"/>
                  </a:lnTo>
                  <a:lnTo>
                    <a:pt x="611" y="857"/>
                  </a:lnTo>
                  <a:lnTo>
                    <a:pt x="605" y="859"/>
                  </a:lnTo>
                  <a:lnTo>
                    <a:pt x="601" y="859"/>
                  </a:lnTo>
                  <a:lnTo>
                    <a:pt x="598" y="861"/>
                  </a:lnTo>
                  <a:lnTo>
                    <a:pt x="594" y="863"/>
                  </a:lnTo>
                  <a:lnTo>
                    <a:pt x="590" y="867"/>
                  </a:lnTo>
                  <a:lnTo>
                    <a:pt x="586" y="869"/>
                  </a:lnTo>
                  <a:lnTo>
                    <a:pt x="582" y="871"/>
                  </a:lnTo>
                  <a:lnTo>
                    <a:pt x="577" y="871"/>
                  </a:lnTo>
                  <a:lnTo>
                    <a:pt x="573" y="873"/>
                  </a:lnTo>
                  <a:lnTo>
                    <a:pt x="569" y="875"/>
                  </a:lnTo>
                  <a:lnTo>
                    <a:pt x="565" y="878"/>
                  </a:lnTo>
                  <a:lnTo>
                    <a:pt x="562" y="880"/>
                  </a:lnTo>
                  <a:lnTo>
                    <a:pt x="560" y="882"/>
                  </a:lnTo>
                  <a:lnTo>
                    <a:pt x="554" y="882"/>
                  </a:lnTo>
                  <a:lnTo>
                    <a:pt x="550" y="878"/>
                  </a:lnTo>
                  <a:lnTo>
                    <a:pt x="548" y="875"/>
                  </a:lnTo>
                  <a:lnTo>
                    <a:pt x="546" y="873"/>
                  </a:lnTo>
                  <a:lnTo>
                    <a:pt x="543" y="869"/>
                  </a:lnTo>
                  <a:lnTo>
                    <a:pt x="545" y="865"/>
                  </a:lnTo>
                  <a:lnTo>
                    <a:pt x="546" y="859"/>
                  </a:lnTo>
                  <a:lnTo>
                    <a:pt x="546" y="856"/>
                  </a:lnTo>
                  <a:lnTo>
                    <a:pt x="543" y="854"/>
                  </a:lnTo>
                  <a:lnTo>
                    <a:pt x="537" y="852"/>
                  </a:lnTo>
                  <a:lnTo>
                    <a:pt x="533" y="852"/>
                  </a:lnTo>
                  <a:lnTo>
                    <a:pt x="529" y="850"/>
                  </a:lnTo>
                  <a:lnTo>
                    <a:pt x="526" y="846"/>
                  </a:lnTo>
                  <a:lnTo>
                    <a:pt x="524" y="842"/>
                  </a:lnTo>
                  <a:lnTo>
                    <a:pt x="522" y="838"/>
                  </a:lnTo>
                  <a:lnTo>
                    <a:pt x="522" y="835"/>
                  </a:lnTo>
                  <a:lnTo>
                    <a:pt x="520" y="829"/>
                  </a:lnTo>
                  <a:lnTo>
                    <a:pt x="516" y="825"/>
                  </a:lnTo>
                  <a:lnTo>
                    <a:pt x="514" y="823"/>
                  </a:lnTo>
                  <a:lnTo>
                    <a:pt x="510" y="820"/>
                  </a:lnTo>
                  <a:lnTo>
                    <a:pt x="508" y="818"/>
                  </a:lnTo>
                  <a:lnTo>
                    <a:pt x="503" y="816"/>
                  </a:lnTo>
                  <a:lnTo>
                    <a:pt x="497" y="816"/>
                  </a:lnTo>
                  <a:lnTo>
                    <a:pt x="491" y="818"/>
                  </a:lnTo>
                  <a:lnTo>
                    <a:pt x="486" y="818"/>
                  </a:lnTo>
                  <a:lnTo>
                    <a:pt x="482" y="816"/>
                  </a:lnTo>
                  <a:lnTo>
                    <a:pt x="474" y="818"/>
                  </a:lnTo>
                  <a:lnTo>
                    <a:pt x="469" y="818"/>
                  </a:lnTo>
                  <a:lnTo>
                    <a:pt x="465" y="816"/>
                  </a:lnTo>
                  <a:lnTo>
                    <a:pt x="459" y="818"/>
                  </a:lnTo>
                  <a:lnTo>
                    <a:pt x="453" y="816"/>
                  </a:lnTo>
                  <a:lnTo>
                    <a:pt x="448" y="816"/>
                  </a:lnTo>
                  <a:lnTo>
                    <a:pt x="440" y="816"/>
                  </a:lnTo>
                  <a:lnTo>
                    <a:pt x="436" y="818"/>
                  </a:lnTo>
                  <a:lnTo>
                    <a:pt x="429" y="818"/>
                  </a:lnTo>
                  <a:lnTo>
                    <a:pt x="423" y="818"/>
                  </a:lnTo>
                  <a:lnTo>
                    <a:pt x="417" y="818"/>
                  </a:lnTo>
                  <a:lnTo>
                    <a:pt x="412" y="818"/>
                  </a:lnTo>
                  <a:lnTo>
                    <a:pt x="406" y="820"/>
                  </a:lnTo>
                  <a:lnTo>
                    <a:pt x="400" y="820"/>
                  </a:lnTo>
                  <a:lnTo>
                    <a:pt x="397" y="818"/>
                  </a:lnTo>
                  <a:lnTo>
                    <a:pt x="397" y="812"/>
                  </a:lnTo>
                  <a:lnTo>
                    <a:pt x="399" y="806"/>
                  </a:lnTo>
                  <a:lnTo>
                    <a:pt x="399" y="802"/>
                  </a:lnTo>
                  <a:lnTo>
                    <a:pt x="399" y="797"/>
                  </a:lnTo>
                  <a:lnTo>
                    <a:pt x="395" y="797"/>
                  </a:lnTo>
                  <a:lnTo>
                    <a:pt x="389" y="795"/>
                  </a:lnTo>
                  <a:lnTo>
                    <a:pt x="383" y="795"/>
                  </a:lnTo>
                  <a:lnTo>
                    <a:pt x="380" y="793"/>
                  </a:lnTo>
                  <a:lnTo>
                    <a:pt x="374" y="793"/>
                  </a:lnTo>
                  <a:lnTo>
                    <a:pt x="368" y="793"/>
                  </a:lnTo>
                  <a:lnTo>
                    <a:pt x="362" y="793"/>
                  </a:lnTo>
                  <a:lnTo>
                    <a:pt x="357" y="793"/>
                  </a:lnTo>
                  <a:lnTo>
                    <a:pt x="353" y="791"/>
                  </a:lnTo>
                  <a:lnTo>
                    <a:pt x="349" y="789"/>
                  </a:lnTo>
                  <a:lnTo>
                    <a:pt x="347" y="785"/>
                  </a:lnTo>
                  <a:lnTo>
                    <a:pt x="344" y="784"/>
                  </a:lnTo>
                  <a:lnTo>
                    <a:pt x="340" y="782"/>
                  </a:lnTo>
                  <a:lnTo>
                    <a:pt x="334" y="782"/>
                  </a:lnTo>
                  <a:lnTo>
                    <a:pt x="332" y="778"/>
                  </a:lnTo>
                  <a:lnTo>
                    <a:pt x="332" y="776"/>
                  </a:lnTo>
                  <a:lnTo>
                    <a:pt x="334" y="770"/>
                  </a:lnTo>
                  <a:lnTo>
                    <a:pt x="336" y="766"/>
                  </a:lnTo>
                  <a:lnTo>
                    <a:pt x="340" y="765"/>
                  </a:lnTo>
                  <a:lnTo>
                    <a:pt x="342" y="765"/>
                  </a:lnTo>
                  <a:lnTo>
                    <a:pt x="344" y="763"/>
                  </a:lnTo>
                  <a:lnTo>
                    <a:pt x="344" y="759"/>
                  </a:lnTo>
                  <a:lnTo>
                    <a:pt x="340" y="755"/>
                  </a:lnTo>
                  <a:lnTo>
                    <a:pt x="336" y="755"/>
                  </a:lnTo>
                  <a:lnTo>
                    <a:pt x="330" y="755"/>
                  </a:lnTo>
                  <a:lnTo>
                    <a:pt x="326" y="753"/>
                  </a:lnTo>
                  <a:lnTo>
                    <a:pt x="323" y="751"/>
                  </a:lnTo>
                  <a:lnTo>
                    <a:pt x="317" y="749"/>
                  </a:lnTo>
                  <a:lnTo>
                    <a:pt x="313" y="749"/>
                  </a:lnTo>
                  <a:lnTo>
                    <a:pt x="309" y="746"/>
                  </a:lnTo>
                  <a:lnTo>
                    <a:pt x="306" y="744"/>
                  </a:lnTo>
                  <a:lnTo>
                    <a:pt x="304" y="742"/>
                  </a:lnTo>
                  <a:lnTo>
                    <a:pt x="300" y="738"/>
                  </a:lnTo>
                  <a:lnTo>
                    <a:pt x="298" y="734"/>
                  </a:lnTo>
                  <a:lnTo>
                    <a:pt x="294" y="730"/>
                  </a:lnTo>
                  <a:lnTo>
                    <a:pt x="292" y="729"/>
                  </a:lnTo>
                  <a:lnTo>
                    <a:pt x="289" y="727"/>
                  </a:lnTo>
                  <a:lnTo>
                    <a:pt x="285" y="725"/>
                  </a:lnTo>
                  <a:lnTo>
                    <a:pt x="277" y="725"/>
                  </a:lnTo>
                  <a:lnTo>
                    <a:pt x="271" y="725"/>
                  </a:lnTo>
                  <a:lnTo>
                    <a:pt x="268" y="727"/>
                  </a:lnTo>
                  <a:lnTo>
                    <a:pt x="262" y="729"/>
                  </a:lnTo>
                  <a:lnTo>
                    <a:pt x="258" y="730"/>
                  </a:lnTo>
                  <a:lnTo>
                    <a:pt x="254" y="732"/>
                  </a:lnTo>
                  <a:lnTo>
                    <a:pt x="253" y="734"/>
                  </a:lnTo>
                  <a:lnTo>
                    <a:pt x="249" y="738"/>
                  </a:lnTo>
                  <a:lnTo>
                    <a:pt x="247" y="742"/>
                  </a:lnTo>
                  <a:lnTo>
                    <a:pt x="245" y="746"/>
                  </a:lnTo>
                  <a:lnTo>
                    <a:pt x="245" y="751"/>
                  </a:lnTo>
                  <a:lnTo>
                    <a:pt x="243" y="755"/>
                  </a:lnTo>
                  <a:lnTo>
                    <a:pt x="243" y="761"/>
                  </a:lnTo>
                  <a:lnTo>
                    <a:pt x="243" y="765"/>
                  </a:lnTo>
                  <a:lnTo>
                    <a:pt x="241" y="770"/>
                  </a:lnTo>
                  <a:lnTo>
                    <a:pt x="241" y="776"/>
                  </a:lnTo>
                  <a:lnTo>
                    <a:pt x="241" y="780"/>
                  </a:lnTo>
                  <a:lnTo>
                    <a:pt x="239" y="784"/>
                  </a:lnTo>
                  <a:lnTo>
                    <a:pt x="235" y="787"/>
                  </a:lnTo>
                  <a:lnTo>
                    <a:pt x="232" y="789"/>
                  </a:lnTo>
                  <a:lnTo>
                    <a:pt x="228" y="791"/>
                  </a:lnTo>
                  <a:lnTo>
                    <a:pt x="222" y="793"/>
                  </a:lnTo>
                  <a:lnTo>
                    <a:pt x="218" y="791"/>
                  </a:lnTo>
                  <a:lnTo>
                    <a:pt x="215" y="789"/>
                  </a:lnTo>
                  <a:lnTo>
                    <a:pt x="211" y="787"/>
                  </a:lnTo>
                  <a:lnTo>
                    <a:pt x="207" y="785"/>
                  </a:lnTo>
                  <a:lnTo>
                    <a:pt x="201" y="784"/>
                  </a:lnTo>
                  <a:lnTo>
                    <a:pt x="196" y="784"/>
                  </a:lnTo>
                  <a:lnTo>
                    <a:pt x="190" y="784"/>
                  </a:lnTo>
                  <a:lnTo>
                    <a:pt x="186" y="785"/>
                  </a:lnTo>
                  <a:lnTo>
                    <a:pt x="180" y="785"/>
                  </a:lnTo>
                  <a:lnTo>
                    <a:pt x="175" y="787"/>
                  </a:lnTo>
                  <a:lnTo>
                    <a:pt x="169" y="787"/>
                  </a:lnTo>
                  <a:lnTo>
                    <a:pt x="167" y="784"/>
                  </a:lnTo>
                  <a:lnTo>
                    <a:pt x="163" y="782"/>
                  </a:lnTo>
                  <a:lnTo>
                    <a:pt x="160" y="780"/>
                  </a:lnTo>
                  <a:lnTo>
                    <a:pt x="156" y="778"/>
                  </a:lnTo>
                  <a:lnTo>
                    <a:pt x="154" y="774"/>
                  </a:lnTo>
                  <a:lnTo>
                    <a:pt x="152" y="770"/>
                  </a:lnTo>
                  <a:lnTo>
                    <a:pt x="150" y="766"/>
                  </a:lnTo>
                  <a:lnTo>
                    <a:pt x="148" y="765"/>
                  </a:lnTo>
                  <a:lnTo>
                    <a:pt x="148" y="763"/>
                  </a:lnTo>
                  <a:lnTo>
                    <a:pt x="146" y="757"/>
                  </a:lnTo>
                  <a:lnTo>
                    <a:pt x="146" y="751"/>
                  </a:lnTo>
                  <a:lnTo>
                    <a:pt x="146" y="747"/>
                  </a:lnTo>
                  <a:lnTo>
                    <a:pt x="144" y="744"/>
                  </a:lnTo>
                  <a:lnTo>
                    <a:pt x="143" y="740"/>
                  </a:lnTo>
                  <a:lnTo>
                    <a:pt x="144" y="736"/>
                  </a:lnTo>
                  <a:lnTo>
                    <a:pt x="146" y="732"/>
                  </a:lnTo>
                  <a:lnTo>
                    <a:pt x="150" y="730"/>
                  </a:lnTo>
                  <a:lnTo>
                    <a:pt x="152" y="727"/>
                  </a:lnTo>
                  <a:lnTo>
                    <a:pt x="154" y="723"/>
                  </a:lnTo>
                  <a:lnTo>
                    <a:pt x="154" y="717"/>
                  </a:lnTo>
                  <a:lnTo>
                    <a:pt x="156" y="713"/>
                  </a:lnTo>
                  <a:lnTo>
                    <a:pt x="158" y="710"/>
                  </a:lnTo>
                  <a:lnTo>
                    <a:pt x="160" y="706"/>
                  </a:lnTo>
                  <a:lnTo>
                    <a:pt x="161" y="702"/>
                  </a:lnTo>
                  <a:lnTo>
                    <a:pt x="163" y="698"/>
                  </a:lnTo>
                  <a:lnTo>
                    <a:pt x="165" y="694"/>
                  </a:lnTo>
                  <a:lnTo>
                    <a:pt x="167" y="689"/>
                  </a:lnTo>
                  <a:lnTo>
                    <a:pt x="165" y="685"/>
                  </a:lnTo>
                  <a:lnTo>
                    <a:pt x="165" y="679"/>
                  </a:lnTo>
                  <a:lnTo>
                    <a:pt x="163" y="675"/>
                  </a:lnTo>
                  <a:lnTo>
                    <a:pt x="161" y="672"/>
                  </a:lnTo>
                  <a:lnTo>
                    <a:pt x="161" y="666"/>
                  </a:lnTo>
                  <a:lnTo>
                    <a:pt x="160" y="660"/>
                  </a:lnTo>
                  <a:lnTo>
                    <a:pt x="158" y="656"/>
                  </a:lnTo>
                  <a:lnTo>
                    <a:pt x="156" y="655"/>
                  </a:lnTo>
                  <a:lnTo>
                    <a:pt x="152" y="651"/>
                  </a:lnTo>
                  <a:lnTo>
                    <a:pt x="150" y="647"/>
                  </a:lnTo>
                  <a:lnTo>
                    <a:pt x="146" y="649"/>
                  </a:lnTo>
                  <a:lnTo>
                    <a:pt x="143" y="651"/>
                  </a:lnTo>
                  <a:lnTo>
                    <a:pt x="137" y="651"/>
                  </a:lnTo>
                  <a:lnTo>
                    <a:pt x="131" y="653"/>
                  </a:lnTo>
                  <a:lnTo>
                    <a:pt x="127" y="653"/>
                  </a:lnTo>
                  <a:lnTo>
                    <a:pt x="122" y="653"/>
                  </a:lnTo>
                  <a:lnTo>
                    <a:pt x="116" y="651"/>
                  </a:lnTo>
                  <a:lnTo>
                    <a:pt x="112" y="651"/>
                  </a:lnTo>
                  <a:lnTo>
                    <a:pt x="107" y="649"/>
                  </a:lnTo>
                  <a:lnTo>
                    <a:pt x="103" y="649"/>
                  </a:lnTo>
                  <a:lnTo>
                    <a:pt x="99" y="647"/>
                  </a:lnTo>
                  <a:lnTo>
                    <a:pt x="95" y="643"/>
                  </a:lnTo>
                  <a:lnTo>
                    <a:pt x="93" y="641"/>
                  </a:lnTo>
                  <a:lnTo>
                    <a:pt x="97" y="624"/>
                  </a:lnTo>
                  <a:lnTo>
                    <a:pt x="101" y="620"/>
                  </a:lnTo>
                  <a:lnTo>
                    <a:pt x="105" y="619"/>
                  </a:lnTo>
                  <a:lnTo>
                    <a:pt x="116" y="617"/>
                  </a:lnTo>
                  <a:lnTo>
                    <a:pt x="124" y="615"/>
                  </a:lnTo>
                  <a:lnTo>
                    <a:pt x="125" y="611"/>
                  </a:lnTo>
                  <a:lnTo>
                    <a:pt x="127" y="607"/>
                  </a:lnTo>
                  <a:lnTo>
                    <a:pt x="125" y="603"/>
                  </a:lnTo>
                  <a:lnTo>
                    <a:pt x="124" y="600"/>
                  </a:lnTo>
                  <a:lnTo>
                    <a:pt x="120" y="594"/>
                  </a:lnTo>
                  <a:lnTo>
                    <a:pt x="116" y="582"/>
                  </a:lnTo>
                  <a:lnTo>
                    <a:pt x="114" y="567"/>
                  </a:lnTo>
                  <a:lnTo>
                    <a:pt x="110" y="556"/>
                  </a:lnTo>
                  <a:lnTo>
                    <a:pt x="105" y="545"/>
                  </a:lnTo>
                  <a:lnTo>
                    <a:pt x="108" y="537"/>
                  </a:lnTo>
                  <a:lnTo>
                    <a:pt x="108" y="529"/>
                  </a:lnTo>
                  <a:lnTo>
                    <a:pt x="107" y="522"/>
                  </a:lnTo>
                  <a:lnTo>
                    <a:pt x="107" y="520"/>
                  </a:lnTo>
                  <a:lnTo>
                    <a:pt x="108" y="518"/>
                  </a:lnTo>
                  <a:lnTo>
                    <a:pt x="110" y="516"/>
                  </a:lnTo>
                  <a:lnTo>
                    <a:pt x="108" y="516"/>
                  </a:lnTo>
                  <a:lnTo>
                    <a:pt x="103" y="512"/>
                  </a:lnTo>
                  <a:lnTo>
                    <a:pt x="99" y="510"/>
                  </a:lnTo>
                  <a:lnTo>
                    <a:pt x="95" y="507"/>
                  </a:lnTo>
                  <a:lnTo>
                    <a:pt x="93" y="505"/>
                  </a:lnTo>
                  <a:lnTo>
                    <a:pt x="91" y="505"/>
                  </a:lnTo>
                  <a:lnTo>
                    <a:pt x="91" y="503"/>
                  </a:lnTo>
                  <a:lnTo>
                    <a:pt x="91" y="501"/>
                  </a:lnTo>
                  <a:lnTo>
                    <a:pt x="93" y="501"/>
                  </a:lnTo>
                  <a:lnTo>
                    <a:pt x="93" y="499"/>
                  </a:lnTo>
                  <a:lnTo>
                    <a:pt x="95" y="499"/>
                  </a:lnTo>
                  <a:lnTo>
                    <a:pt x="101" y="497"/>
                  </a:lnTo>
                  <a:lnTo>
                    <a:pt x="101" y="495"/>
                  </a:lnTo>
                  <a:lnTo>
                    <a:pt x="103" y="491"/>
                  </a:lnTo>
                  <a:lnTo>
                    <a:pt x="101" y="488"/>
                  </a:lnTo>
                  <a:lnTo>
                    <a:pt x="99" y="484"/>
                  </a:lnTo>
                  <a:lnTo>
                    <a:pt x="95" y="482"/>
                  </a:lnTo>
                  <a:lnTo>
                    <a:pt x="89" y="484"/>
                  </a:lnTo>
                  <a:lnTo>
                    <a:pt x="88" y="482"/>
                  </a:lnTo>
                  <a:lnTo>
                    <a:pt x="80" y="480"/>
                  </a:lnTo>
                  <a:lnTo>
                    <a:pt x="76" y="478"/>
                  </a:lnTo>
                  <a:lnTo>
                    <a:pt x="76" y="480"/>
                  </a:lnTo>
                  <a:lnTo>
                    <a:pt x="76" y="482"/>
                  </a:lnTo>
                  <a:lnTo>
                    <a:pt x="74" y="482"/>
                  </a:lnTo>
                  <a:lnTo>
                    <a:pt x="72" y="480"/>
                  </a:lnTo>
                  <a:lnTo>
                    <a:pt x="67" y="478"/>
                  </a:lnTo>
                  <a:lnTo>
                    <a:pt x="61" y="478"/>
                  </a:lnTo>
                  <a:lnTo>
                    <a:pt x="61" y="474"/>
                  </a:lnTo>
                  <a:lnTo>
                    <a:pt x="59" y="474"/>
                  </a:lnTo>
                  <a:lnTo>
                    <a:pt x="57" y="471"/>
                  </a:lnTo>
                  <a:lnTo>
                    <a:pt x="57" y="469"/>
                  </a:lnTo>
                  <a:lnTo>
                    <a:pt x="57" y="467"/>
                  </a:lnTo>
                  <a:lnTo>
                    <a:pt x="55" y="463"/>
                  </a:lnTo>
                  <a:lnTo>
                    <a:pt x="55" y="454"/>
                  </a:lnTo>
                  <a:lnTo>
                    <a:pt x="46" y="450"/>
                  </a:lnTo>
                  <a:lnTo>
                    <a:pt x="42" y="448"/>
                  </a:lnTo>
                  <a:lnTo>
                    <a:pt x="42" y="442"/>
                  </a:lnTo>
                  <a:lnTo>
                    <a:pt x="42" y="436"/>
                  </a:lnTo>
                  <a:lnTo>
                    <a:pt x="42" y="431"/>
                  </a:lnTo>
                  <a:lnTo>
                    <a:pt x="42" y="429"/>
                  </a:lnTo>
                  <a:lnTo>
                    <a:pt x="38" y="427"/>
                  </a:lnTo>
                  <a:lnTo>
                    <a:pt x="36" y="427"/>
                  </a:lnTo>
                  <a:lnTo>
                    <a:pt x="33" y="425"/>
                  </a:lnTo>
                  <a:lnTo>
                    <a:pt x="33" y="421"/>
                  </a:lnTo>
                  <a:lnTo>
                    <a:pt x="33" y="419"/>
                  </a:lnTo>
                  <a:lnTo>
                    <a:pt x="34" y="419"/>
                  </a:lnTo>
                  <a:lnTo>
                    <a:pt x="38" y="419"/>
                  </a:lnTo>
                  <a:lnTo>
                    <a:pt x="48" y="423"/>
                  </a:lnTo>
                  <a:lnTo>
                    <a:pt x="52" y="425"/>
                  </a:lnTo>
                  <a:lnTo>
                    <a:pt x="53" y="423"/>
                  </a:lnTo>
                  <a:lnTo>
                    <a:pt x="55" y="421"/>
                  </a:lnTo>
                  <a:lnTo>
                    <a:pt x="59" y="418"/>
                  </a:lnTo>
                  <a:lnTo>
                    <a:pt x="63" y="412"/>
                  </a:lnTo>
                  <a:lnTo>
                    <a:pt x="65" y="412"/>
                  </a:lnTo>
                  <a:lnTo>
                    <a:pt x="63" y="410"/>
                  </a:lnTo>
                  <a:lnTo>
                    <a:pt x="63" y="406"/>
                  </a:lnTo>
                  <a:lnTo>
                    <a:pt x="61" y="404"/>
                  </a:lnTo>
                  <a:lnTo>
                    <a:pt x="63" y="400"/>
                  </a:lnTo>
                  <a:lnTo>
                    <a:pt x="61" y="399"/>
                  </a:lnTo>
                  <a:lnTo>
                    <a:pt x="57" y="399"/>
                  </a:lnTo>
                  <a:lnTo>
                    <a:pt x="57" y="397"/>
                  </a:lnTo>
                  <a:lnTo>
                    <a:pt x="55" y="397"/>
                  </a:lnTo>
                  <a:lnTo>
                    <a:pt x="53" y="391"/>
                  </a:lnTo>
                  <a:lnTo>
                    <a:pt x="52" y="383"/>
                  </a:lnTo>
                  <a:lnTo>
                    <a:pt x="50" y="381"/>
                  </a:lnTo>
                  <a:lnTo>
                    <a:pt x="46" y="374"/>
                  </a:lnTo>
                  <a:lnTo>
                    <a:pt x="38" y="368"/>
                  </a:lnTo>
                  <a:lnTo>
                    <a:pt x="36" y="368"/>
                  </a:lnTo>
                  <a:lnTo>
                    <a:pt x="36" y="366"/>
                  </a:lnTo>
                  <a:lnTo>
                    <a:pt x="33" y="366"/>
                  </a:lnTo>
                  <a:lnTo>
                    <a:pt x="31" y="364"/>
                  </a:lnTo>
                  <a:lnTo>
                    <a:pt x="29" y="363"/>
                  </a:lnTo>
                  <a:lnTo>
                    <a:pt x="27" y="359"/>
                  </a:lnTo>
                  <a:lnTo>
                    <a:pt x="21" y="351"/>
                  </a:lnTo>
                  <a:lnTo>
                    <a:pt x="19" y="349"/>
                  </a:lnTo>
                  <a:lnTo>
                    <a:pt x="15" y="349"/>
                  </a:lnTo>
                  <a:lnTo>
                    <a:pt x="10" y="344"/>
                  </a:lnTo>
                  <a:lnTo>
                    <a:pt x="10" y="340"/>
                  </a:lnTo>
                  <a:lnTo>
                    <a:pt x="8" y="338"/>
                  </a:lnTo>
                  <a:lnTo>
                    <a:pt x="4" y="336"/>
                  </a:lnTo>
                  <a:lnTo>
                    <a:pt x="0" y="336"/>
                  </a:lnTo>
                  <a:lnTo>
                    <a:pt x="2" y="336"/>
                  </a:lnTo>
                  <a:lnTo>
                    <a:pt x="2" y="334"/>
                  </a:lnTo>
                  <a:lnTo>
                    <a:pt x="6" y="334"/>
                  </a:lnTo>
                  <a:lnTo>
                    <a:pt x="12" y="332"/>
                  </a:lnTo>
                  <a:lnTo>
                    <a:pt x="19" y="330"/>
                  </a:lnTo>
                  <a:lnTo>
                    <a:pt x="23" y="325"/>
                  </a:lnTo>
                  <a:lnTo>
                    <a:pt x="25" y="321"/>
                  </a:lnTo>
                  <a:lnTo>
                    <a:pt x="25" y="313"/>
                  </a:lnTo>
                  <a:lnTo>
                    <a:pt x="25" y="309"/>
                  </a:lnTo>
                  <a:lnTo>
                    <a:pt x="27" y="308"/>
                  </a:lnTo>
                  <a:lnTo>
                    <a:pt x="31" y="308"/>
                  </a:lnTo>
                  <a:lnTo>
                    <a:pt x="38" y="308"/>
                  </a:lnTo>
                  <a:lnTo>
                    <a:pt x="44" y="306"/>
                  </a:lnTo>
                  <a:lnTo>
                    <a:pt x="50" y="300"/>
                  </a:lnTo>
                  <a:lnTo>
                    <a:pt x="53" y="296"/>
                  </a:lnTo>
                  <a:lnTo>
                    <a:pt x="57" y="296"/>
                  </a:lnTo>
                  <a:lnTo>
                    <a:pt x="61" y="300"/>
                  </a:lnTo>
                  <a:lnTo>
                    <a:pt x="63" y="306"/>
                  </a:lnTo>
                  <a:lnTo>
                    <a:pt x="67" y="309"/>
                  </a:lnTo>
                  <a:lnTo>
                    <a:pt x="72" y="309"/>
                  </a:lnTo>
                  <a:lnTo>
                    <a:pt x="76" y="308"/>
                  </a:lnTo>
                  <a:lnTo>
                    <a:pt x="82" y="309"/>
                  </a:lnTo>
                  <a:lnTo>
                    <a:pt x="88" y="309"/>
                  </a:lnTo>
                  <a:lnTo>
                    <a:pt x="95" y="306"/>
                  </a:lnTo>
                  <a:lnTo>
                    <a:pt x="101" y="308"/>
                  </a:lnTo>
                  <a:lnTo>
                    <a:pt x="105" y="311"/>
                  </a:lnTo>
                  <a:lnTo>
                    <a:pt x="120" y="321"/>
                  </a:lnTo>
                  <a:lnTo>
                    <a:pt x="129" y="323"/>
                  </a:lnTo>
                  <a:lnTo>
                    <a:pt x="131" y="323"/>
                  </a:lnTo>
                  <a:lnTo>
                    <a:pt x="141" y="323"/>
                  </a:lnTo>
                  <a:lnTo>
                    <a:pt x="146" y="313"/>
                  </a:lnTo>
                  <a:lnTo>
                    <a:pt x="154" y="306"/>
                  </a:lnTo>
                  <a:lnTo>
                    <a:pt x="156" y="306"/>
                  </a:lnTo>
                  <a:lnTo>
                    <a:pt x="158" y="304"/>
                  </a:lnTo>
                  <a:lnTo>
                    <a:pt x="169" y="304"/>
                  </a:lnTo>
                  <a:lnTo>
                    <a:pt x="177" y="304"/>
                  </a:lnTo>
                  <a:lnTo>
                    <a:pt x="180" y="304"/>
                  </a:lnTo>
                  <a:lnTo>
                    <a:pt x="184" y="298"/>
                  </a:lnTo>
                  <a:lnTo>
                    <a:pt x="188" y="294"/>
                  </a:lnTo>
                  <a:lnTo>
                    <a:pt x="194" y="294"/>
                  </a:lnTo>
                  <a:lnTo>
                    <a:pt x="201" y="296"/>
                  </a:lnTo>
                  <a:lnTo>
                    <a:pt x="205" y="290"/>
                  </a:lnTo>
                  <a:lnTo>
                    <a:pt x="211" y="287"/>
                  </a:lnTo>
                  <a:lnTo>
                    <a:pt x="218" y="289"/>
                  </a:lnTo>
                  <a:lnTo>
                    <a:pt x="224" y="290"/>
                  </a:lnTo>
                  <a:lnTo>
                    <a:pt x="232" y="294"/>
                  </a:lnTo>
                  <a:lnTo>
                    <a:pt x="237" y="290"/>
                  </a:lnTo>
                  <a:lnTo>
                    <a:pt x="243" y="285"/>
                  </a:lnTo>
                  <a:lnTo>
                    <a:pt x="247" y="285"/>
                  </a:lnTo>
                  <a:lnTo>
                    <a:pt x="254" y="287"/>
                  </a:lnTo>
                  <a:lnTo>
                    <a:pt x="256" y="290"/>
                  </a:lnTo>
                  <a:lnTo>
                    <a:pt x="260" y="294"/>
                  </a:lnTo>
                  <a:lnTo>
                    <a:pt x="260" y="300"/>
                  </a:lnTo>
                  <a:lnTo>
                    <a:pt x="266" y="304"/>
                  </a:lnTo>
                  <a:lnTo>
                    <a:pt x="273" y="306"/>
                  </a:lnTo>
                  <a:lnTo>
                    <a:pt x="277" y="308"/>
                  </a:lnTo>
                  <a:lnTo>
                    <a:pt x="277" y="313"/>
                  </a:lnTo>
                  <a:lnTo>
                    <a:pt x="281" y="313"/>
                  </a:lnTo>
                  <a:lnTo>
                    <a:pt x="283" y="311"/>
                  </a:lnTo>
                  <a:lnTo>
                    <a:pt x="287" y="309"/>
                  </a:lnTo>
                  <a:lnTo>
                    <a:pt x="289" y="309"/>
                  </a:lnTo>
                  <a:lnTo>
                    <a:pt x="300" y="319"/>
                  </a:lnTo>
                  <a:lnTo>
                    <a:pt x="309" y="330"/>
                  </a:lnTo>
                  <a:lnTo>
                    <a:pt x="317" y="334"/>
                  </a:lnTo>
                  <a:lnTo>
                    <a:pt x="319" y="336"/>
                  </a:lnTo>
                  <a:lnTo>
                    <a:pt x="321" y="342"/>
                  </a:lnTo>
                  <a:lnTo>
                    <a:pt x="325" y="342"/>
                  </a:lnTo>
                  <a:lnTo>
                    <a:pt x="332" y="344"/>
                  </a:lnTo>
                  <a:lnTo>
                    <a:pt x="336" y="344"/>
                  </a:lnTo>
                  <a:lnTo>
                    <a:pt x="340" y="345"/>
                  </a:lnTo>
                  <a:lnTo>
                    <a:pt x="345" y="353"/>
                  </a:lnTo>
                  <a:lnTo>
                    <a:pt x="349" y="357"/>
                  </a:lnTo>
                  <a:lnTo>
                    <a:pt x="353" y="361"/>
                  </a:lnTo>
                  <a:lnTo>
                    <a:pt x="357" y="361"/>
                  </a:lnTo>
                  <a:lnTo>
                    <a:pt x="361" y="359"/>
                  </a:lnTo>
                  <a:lnTo>
                    <a:pt x="362" y="357"/>
                  </a:lnTo>
                  <a:lnTo>
                    <a:pt x="361" y="349"/>
                  </a:lnTo>
                  <a:lnTo>
                    <a:pt x="361" y="345"/>
                  </a:lnTo>
                  <a:lnTo>
                    <a:pt x="364" y="344"/>
                  </a:lnTo>
                  <a:lnTo>
                    <a:pt x="366" y="342"/>
                  </a:lnTo>
                  <a:lnTo>
                    <a:pt x="366" y="340"/>
                  </a:lnTo>
                  <a:lnTo>
                    <a:pt x="366" y="336"/>
                  </a:lnTo>
                  <a:lnTo>
                    <a:pt x="364" y="332"/>
                  </a:lnTo>
                  <a:lnTo>
                    <a:pt x="366" y="326"/>
                  </a:lnTo>
                  <a:lnTo>
                    <a:pt x="387" y="325"/>
                  </a:lnTo>
                  <a:lnTo>
                    <a:pt x="391" y="323"/>
                  </a:lnTo>
                  <a:lnTo>
                    <a:pt x="391" y="319"/>
                  </a:lnTo>
                  <a:lnTo>
                    <a:pt x="391" y="315"/>
                  </a:lnTo>
                  <a:lnTo>
                    <a:pt x="393" y="311"/>
                  </a:lnTo>
                  <a:lnTo>
                    <a:pt x="397" y="311"/>
                  </a:lnTo>
                  <a:lnTo>
                    <a:pt x="400" y="309"/>
                  </a:lnTo>
                  <a:lnTo>
                    <a:pt x="404" y="306"/>
                  </a:lnTo>
                  <a:lnTo>
                    <a:pt x="404" y="300"/>
                  </a:lnTo>
                  <a:lnTo>
                    <a:pt x="408" y="294"/>
                  </a:lnTo>
                  <a:lnTo>
                    <a:pt x="412" y="294"/>
                  </a:lnTo>
                  <a:lnTo>
                    <a:pt x="421" y="292"/>
                  </a:lnTo>
                  <a:lnTo>
                    <a:pt x="429" y="292"/>
                  </a:lnTo>
                  <a:lnTo>
                    <a:pt x="433" y="287"/>
                  </a:lnTo>
                  <a:lnTo>
                    <a:pt x="444" y="279"/>
                  </a:lnTo>
                  <a:lnTo>
                    <a:pt x="459" y="266"/>
                  </a:lnTo>
                  <a:lnTo>
                    <a:pt x="461" y="264"/>
                  </a:lnTo>
                  <a:lnTo>
                    <a:pt x="469" y="254"/>
                  </a:lnTo>
                  <a:lnTo>
                    <a:pt x="472" y="253"/>
                  </a:lnTo>
                  <a:lnTo>
                    <a:pt x="476" y="251"/>
                  </a:lnTo>
                  <a:lnTo>
                    <a:pt x="480" y="249"/>
                  </a:lnTo>
                  <a:lnTo>
                    <a:pt x="482" y="239"/>
                  </a:lnTo>
                  <a:lnTo>
                    <a:pt x="480" y="234"/>
                  </a:lnTo>
                  <a:lnTo>
                    <a:pt x="478" y="232"/>
                  </a:lnTo>
                  <a:lnTo>
                    <a:pt x="474" y="226"/>
                  </a:lnTo>
                  <a:lnTo>
                    <a:pt x="476" y="218"/>
                  </a:lnTo>
                  <a:lnTo>
                    <a:pt x="480" y="213"/>
                  </a:lnTo>
                  <a:lnTo>
                    <a:pt x="491" y="207"/>
                  </a:lnTo>
                  <a:lnTo>
                    <a:pt x="497" y="203"/>
                  </a:lnTo>
                  <a:lnTo>
                    <a:pt x="499" y="203"/>
                  </a:lnTo>
                  <a:lnTo>
                    <a:pt x="503" y="199"/>
                  </a:lnTo>
                  <a:lnTo>
                    <a:pt x="507" y="196"/>
                  </a:lnTo>
                  <a:lnTo>
                    <a:pt x="508" y="196"/>
                  </a:lnTo>
                  <a:lnTo>
                    <a:pt x="514" y="196"/>
                  </a:lnTo>
                  <a:lnTo>
                    <a:pt x="516" y="194"/>
                  </a:lnTo>
                  <a:lnTo>
                    <a:pt x="522" y="194"/>
                  </a:lnTo>
                  <a:lnTo>
                    <a:pt x="527" y="194"/>
                  </a:lnTo>
                  <a:lnTo>
                    <a:pt x="531" y="196"/>
                  </a:lnTo>
                  <a:lnTo>
                    <a:pt x="535" y="196"/>
                  </a:lnTo>
                  <a:lnTo>
                    <a:pt x="539" y="192"/>
                  </a:lnTo>
                  <a:lnTo>
                    <a:pt x="543" y="182"/>
                  </a:lnTo>
                  <a:lnTo>
                    <a:pt x="545" y="180"/>
                  </a:lnTo>
                  <a:lnTo>
                    <a:pt x="548" y="182"/>
                  </a:lnTo>
                  <a:lnTo>
                    <a:pt x="554" y="188"/>
                  </a:lnTo>
                  <a:lnTo>
                    <a:pt x="558" y="190"/>
                  </a:lnTo>
                  <a:lnTo>
                    <a:pt x="562" y="190"/>
                  </a:lnTo>
                  <a:lnTo>
                    <a:pt x="565" y="190"/>
                  </a:lnTo>
                  <a:lnTo>
                    <a:pt x="567" y="196"/>
                  </a:lnTo>
                  <a:lnTo>
                    <a:pt x="573" y="199"/>
                  </a:lnTo>
                  <a:lnTo>
                    <a:pt x="579" y="201"/>
                  </a:lnTo>
                  <a:lnTo>
                    <a:pt x="586" y="201"/>
                  </a:lnTo>
                  <a:lnTo>
                    <a:pt x="590" y="201"/>
                  </a:lnTo>
                  <a:lnTo>
                    <a:pt x="594" y="201"/>
                  </a:lnTo>
                  <a:lnTo>
                    <a:pt x="599" y="203"/>
                  </a:lnTo>
                  <a:lnTo>
                    <a:pt x="603" y="201"/>
                  </a:lnTo>
                  <a:lnTo>
                    <a:pt x="607" y="199"/>
                  </a:lnTo>
                  <a:lnTo>
                    <a:pt x="613" y="194"/>
                  </a:lnTo>
                </a:path>
              </a:pathLst>
            </a:custGeom>
            <a:noFill/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61" name="Freeform 28"/>
            <p:cNvSpPr>
              <a:spLocks/>
            </p:cNvSpPr>
            <p:nvPr/>
          </p:nvSpPr>
          <p:spPr bwMode="auto">
            <a:xfrm>
              <a:off x="4508" y="3040"/>
              <a:ext cx="519" cy="222"/>
            </a:xfrm>
            <a:custGeom>
              <a:avLst/>
              <a:gdLst>
                <a:gd name="T0" fmla="*/ 4 w 519"/>
                <a:gd name="T1" fmla="*/ 220 h 222"/>
                <a:gd name="T2" fmla="*/ 15 w 519"/>
                <a:gd name="T3" fmla="*/ 222 h 222"/>
                <a:gd name="T4" fmla="*/ 23 w 519"/>
                <a:gd name="T5" fmla="*/ 218 h 222"/>
                <a:gd name="T6" fmla="*/ 26 w 519"/>
                <a:gd name="T7" fmla="*/ 205 h 222"/>
                <a:gd name="T8" fmla="*/ 28 w 519"/>
                <a:gd name="T9" fmla="*/ 195 h 222"/>
                <a:gd name="T10" fmla="*/ 30 w 519"/>
                <a:gd name="T11" fmla="*/ 178 h 222"/>
                <a:gd name="T12" fmla="*/ 43 w 519"/>
                <a:gd name="T13" fmla="*/ 169 h 222"/>
                <a:gd name="T14" fmla="*/ 57 w 519"/>
                <a:gd name="T15" fmla="*/ 161 h 222"/>
                <a:gd name="T16" fmla="*/ 62 w 519"/>
                <a:gd name="T17" fmla="*/ 152 h 222"/>
                <a:gd name="T18" fmla="*/ 74 w 519"/>
                <a:gd name="T19" fmla="*/ 148 h 222"/>
                <a:gd name="T20" fmla="*/ 91 w 519"/>
                <a:gd name="T21" fmla="*/ 142 h 222"/>
                <a:gd name="T22" fmla="*/ 96 w 519"/>
                <a:gd name="T23" fmla="*/ 146 h 222"/>
                <a:gd name="T24" fmla="*/ 112 w 519"/>
                <a:gd name="T25" fmla="*/ 150 h 222"/>
                <a:gd name="T26" fmla="*/ 125 w 519"/>
                <a:gd name="T27" fmla="*/ 159 h 222"/>
                <a:gd name="T28" fmla="*/ 138 w 519"/>
                <a:gd name="T29" fmla="*/ 169 h 222"/>
                <a:gd name="T30" fmla="*/ 148 w 519"/>
                <a:gd name="T31" fmla="*/ 163 h 222"/>
                <a:gd name="T32" fmla="*/ 165 w 519"/>
                <a:gd name="T33" fmla="*/ 131 h 222"/>
                <a:gd name="T34" fmla="*/ 169 w 519"/>
                <a:gd name="T35" fmla="*/ 119 h 222"/>
                <a:gd name="T36" fmla="*/ 180 w 519"/>
                <a:gd name="T37" fmla="*/ 117 h 222"/>
                <a:gd name="T38" fmla="*/ 212 w 519"/>
                <a:gd name="T39" fmla="*/ 119 h 222"/>
                <a:gd name="T40" fmla="*/ 239 w 519"/>
                <a:gd name="T41" fmla="*/ 112 h 222"/>
                <a:gd name="T42" fmla="*/ 241 w 519"/>
                <a:gd name="T43" fmla="*/ 100 h 222"/>
                <a:gd name="T44" fmla="*/ 223 w 519"/>
                <a:gd name="T45" fmla="*/ 81 h 222"/>
                <a:gd name="T46" fmla="*/ 214 w 519"/>
                <a:gd name="T47" fmla="*/ 74 h 222"/>
                <a:gd name="T48" fmla="*/ 208 w 519"/>
                <a:gd name="T49" fmla="*/ 57 h 222"/>
                <a:gd name="T50" fmla="*/ 208 w 519"/>
                <a:gd name="T51" fmla="*/ 36 h 222"/>
                <a:gd name="T52" fmla="*/ 218 w 519"/>
                <a:gd name="T53" fmla="*/ 19 h 222"/>
                <a:gd name="T54" fmla="*/ 216 w 519"/>
                <a:gd name="T55" fmla="*/ 4 h 222"/>
                <a:gd name="T56" fmla="*/ 220 w 519"/>
                <a:gd name="T57" fmla="*/ 0 h 222"/>
                <a:gd name="T58" fmla="*/ 252 w 519"/>
                <a:gd name="T59" fmla="*/ 9 h 222"/>
                <a:gd name="T60" fmla="*/ 273 w 519"/>
                <a:gd name="T61" fmla="*/ 28 h 222"/>
                <a:gd name="T62" fmla="*/ 294 w 519"/>
                <a:gd name="T63" fmla="*/ 30 h 222"/>
                <a:gd name="T64" fmla="*/ 307 w 519"/>
                <a:gd name="T65" fmla="*/ 42 h 222"/>
                <a:gd name="T66" fmla="*/ 324 w 519"/>
                <a:gd name="T67" fmla="*/ 61 h 222"/>
                <a:gd name="T68" fmla="*/ 354 w 519"/>
                <a:gd name="T69" fmla="*/ 78 h 222"/>
                <a:gd name="T70" fmla="*/ 368 w 519"/>
                <a:gd name="T71" fmla="*/ 83 h 222"/>
                <a:gd name="T72" fmla="*/ 388 w 519"/>
                <a:gd name="T73" fmla="*/ 76 h 222"/>
                <a:gd name="T74" fmla="*/ 396 w 519"/>
                <a:gd name="T75" fmla="*/ 80 h 222"/>
                <a:gd name="T76" fmla="*/ 392 w 519"/>
                <a:gd name="T77" fmla="*/ 91 h 222"/>
                <a:gd name="T78" fmla="*/ 394 w 519"/>
                <a:gd name="T79" fmla="*/ 104 h 222"/>
                <a:gd name="T80" fmla="*/ 394 w 519"/>
                <a:gd name="T81" fmla="*/ 119 h 222"/>
                <a:gd name="T82" fmla="*/ 415 w 519"/>
                <a:gd name="T83" fmla="*/ 117 h 222"/>
                <a:gd name="T84" fmla="*/ 430 w 519"/>
                <a:gd name="T85" fmla="*/ 108 h 222"/>
                <a:gd name="T86" fmla="*/ 443 w 519"/>
                <a:gd name="T87" fmla="*/ 95 h 222"/>
                <a:gd name="T88" fmla="*/ 455 w 519"/>
                <a:gd name="T89" fmla="*/ 87 h 222"/>
                <a:gd name="T90" fmla="*/ 466 w 519"/>
                <a:gd name="T91" fmla="*/ 78 h 222"/>
                <a:gd name="T92" fmla="*/ 519 w 519"/>
                <a:gd name="T93" fmla="*/ 4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9" h="222">
                  <a:moveTo>
                    <a:pt x="0" y="222"/>
                  </a:moveTo>
                  <a:lnTo>
                    <a:pt x="4" y="220"/>
                  </a:lnTo>
                  <a:lnTo>
                    <a:pt x="7" y="220"/>
                  </a:lnTo>
                  <a:lnTo>
                    <a:pt x="15" y="222"/>
                  </a:lnTo>
                  <a:lnTo>
                    <a:pt x="19" y="222"/>
                  </a:lnTo>
                  <a:lnTo>
                    <a:pt x="23" y="218"/>
                  </a:lnTo>
                  <a:lnTo>
                    <a:pt x="26" y="212"/>
                  </a:lnTo>
                  <a:lnTo>
                    <a:pt x="26" y="205"/>
                  </a:lnTo>
                  <a:lnTo>
                    <a:pt x="24" y="199"/>
                  </a:lnTo>
                  <a:lnTo>
                    <a:pt x="28" y="195"/>
                  </a:lnTo>
                  <a:lnTo>
                    <a:pt x="30" y="184"/>
                  </a:lnTo>
                  <a:lnTo>
                    <a:pt x="30" y="178"/>
                  </a:lnTo>
                  <a:lnTo>
                    <a:pt x="40" y="172"/>
                  </a:lnTo>
                  <a:lnTo>
                    <a:pt x="43" y="169"/>
                  </a:lnTo>
                  <a:lnTo>
                    <a:pt x="49" y="163"/>
                  </a:lnTo>
                  <a:lnTo>
                    <a:pt x="57" y="161"/>
                  </a:lnTo>
                  <a:lnTo>
                    <a:pt x="59" y="159"/>
                  </a:lnTo>
                  <a:lnTo>
                    <a:pt x="62" y="152"/>
                  </a:lnTo>
                  <a:lnTo>
                    <a:pt x="66" y="148"/>
                  </a:lnTo>
                  <a:lnTo>
                    <a:pt x="74" y="148"/>
                  </a:lnTo>
                  <a:lnTo>
                    <a:pt x="85" y="146"/>
                  </a:lnTo>
                  <a:lnTo>
                    <a:pt x="91" y="142"/>
                  </a:lnTo>
                  <a:lnTo>
                    <a:pt x="93" y="142"/>
                  </a:lnTo>
                  <a:lnTo>
                    <a:pt x="96" y="146"/>
                  </a:lnTo>
                  <a:lnTo>
                    <a:pt x="104" y="148"/>
                  </a:lnTo>
                  <a:lnTo>
                    <a:pt x="112" y="150"/>
                  </a:lnTo>
                  <a:lnTo>
                    <a:pt x="117" y="153"/>
                  </a:lnTo>
                  <a:lnTo>
                    <a:pt x="125" y="159"/>
                  </a:lnTo>
                  <a:lnTo>
                    <a:pt x="132" y="165"/>
                  </a:lnTo>
                  <a:lnTo>
                    <a:pt x="138" y="169"/>
                  </a:lnTo>
                  <a:lnTo>
                    <a:pt x="142" y="167"/>
                  </a:lnTo>
                  <a:lnTo>
                    <a:pt x="148" y="163"/>
                  </a:lnTo>
                  <a:lnTo>
                    <a:pt x="161" y="140"/>
                  </a:lnTo>
                  <a:lnTo>
                    <a:pt x="165" y="131"/>
                  </a:lnTo>
                  <a:lnTo>
                    <a:pt x="167" y="123"/>
                  </a:lnTo>
                  <a:lnTo>
                    <a:pt x="169" y="119"/>
                  </a:lnTo>
                  <a:lnTo>
                    <a:pt x="176" y="117"/>
                  </a:lnTo>
                  <a:lnTo>
                    <a:pt x="180" y="117"/>
                  </a:lnTo>
                  <a:lnTo>
                    <a:pt x="199" y="123"/>
                  </a:lnTo>
                  <a:lnTo>
                    <a:pt x="212" y="119"/>
                  </a:lnTo>
                  <a:lnTo>
                    <a:pt x="227" y="116"/>
                  </a:lnTo>
                  <a:lnTo>
                    <a:pt x="239" y="112"/>
                  </a:lnTo>
                  <a:lnTo>
                    <a:pt x="242" y="108"/>
                  </a:lnTo>
                  <a:lnTo>
                    <a:pt x="241" y="100"/>
                  </a:lnTo>
                  <a:lnTo>
                    <a:pt x="233" y="91"/>
                  </a:lnTo>
                  <a:lnTo>
                    <a:pt x="223" y="81"/>
                  </a:lnTo>
                  <a:lnTo>
                    <a:pt x="218" y="76"/>
                  </a:lnTo>
                  <a:lnTo>
                    <a:pt x="214" y="74"/>
                  </a:lnTo>
                  <a:lnTo>
                    <a:pt x="210" y="70"/>
                  </a:lnTo>
                  <a:lnTo>
                    <a:pt x="208" y="57"/>
                  </a:lnTo>
                  <a:lnTo>
                    <a:pt x="203" y="43"/>
                  </a:lnTo>
                  <a:lnTo>
                    <a:pt x="208" y="36"/>
                  </a:lnTo>
                  <a:lnTo>
                    <a:pt x="214" y="26"/>
                  </a:lnTo>
                  <a:lnTo>
                    <a:pt x="218" y="19"/>
                  </a:lnTo>
                  <a:lnTo>
                    <a:pt x="218" y="9"/>
                  </a:lnTo>
                  <a:lnTo>
                    <a:pt x="216" y="4"/>
                  </a:lnTo>
                  <a:lnTo>
                    <a:pt x="218" y="0"/>
                  </a:lnTo>
                  <a:lnTo>
                    <a:pt x="220" y="0"/>
                  </a:lnTo>
                  <a:lnTo>
                    <a:pt x="233" y="2"/>
                  </a:lnTo>
                  <a:lnTo>
                    <a:pt x="252" y="9"/>
                  </a:lnTo>
                  <a:lnTo>
                    <a:pt x="263" y="19"/>
                  </a:lnTo>
                  <a:lnTo>
                    <a:pt x="273" y="28"/>
                  </a:lnTo>
                  <a:lnTo>
                    <a:pt x="282" y="30"/>
                  </a:lnTo>
                  <a:lnTo>
                    <a:pt x="294" y="30"/>
                  </a:lnTo>
                  <a:lnTo>
                    <a:pt x="301" y="34"/>
                  </a:lnTo>
                  <a:lnTo>
                    <a:pt x="307" y="42"/>
                  </a:lnTo>
                  <a:lnTo>
                    <a:pt x="315" y="53"/>
                  </a:lnTo>
                  <a:lnTo>
                    <a:pt x="324" y="61"/>
                  </a:lnTo>
                  <a:lnTo>
                    <a:pt x="335" y="66"/>
                  </a:lnTo>
                  <a:lnTo>
                    <a:pt x="354" y="78"/>
                  </a:lnTo>
                  <a:lnTo>
                    <a:pt x="362" y="81"/>
                  </a:lnTo>
                  <a:lnTo>
                    <a:pt x="368" y="83"/>
                  </a:lnTo>
                  <a:lnTo>
                    <a:pt x="379" y="80"/>
                  </a:lnTo>
                  <a:lnTo>
                    <a:pt x="388" y="76"/>
                  </a:lnTo>
                  <a:lnTo>
                    <a:pt x="394" y="76"/>
                  </a:lnTo>
                  <a:lnTo>
                    <a:pt x="396" y="80"/>
                  </a:lnTo>
                  <a:lnTo>
                    <a:pt x="396" y="83"/>
                  </a:lnTo>
                  <a:lnTo>
                    <a:pt x="392" y="91"/>
                  </a:lnTo>
                  <a:lnTo>
                    <a:pt x="392" y="97"/>
                  </a:lnTo>
                  <a:lnTo>
                    <a:pt x="394" y="104"/>
                  </a:lnTo>
                  <a:lnTo>
                    <a:pt x="392" y="114"/>
                  </a:lnTo>
                  <a:lnTo>
                    <a:pt x="394" y="119"/>
                  </a:lnTo>
                  <a:lnTo>
                    <a:pt x="398" y="121"/>
                  </a:lnTo>
                  <a:lnTo>
                    <a:pt x="415" y="117"/>
                  </a:lnTo>
                  <a:lnTo>
                    <a:pt x="424" y="114"/>
                  </a:lnTo>
                  <a:lnTo>
                    <a:pt x="430" y="108"/>
                  </a:lnTo>
                  <a:lnTo>
                    <a:pt x="438" y="100"/>
                  </a:lnTo>
                  <a:lnTo>
                    <a:pt x="443" y="95"/>
                  </a:lnTo>
                  <a:lnTo>
                    <a:pt x="449" y="91"/>
                  </a:lnTo>
                  <a:lnTo>
                    <a:pt x="455" y="87"/>
                  </a:lnTo>
                  <a:lnTo>
                    <a:pt x="459" y="81"/>
                  </a:lnTo>
                  <a:lnTo>
                    <a:pt x="466" y="78"/>
                  </a:lnTo>
                  <a:lnTo>
                    <a:pt x="474" y="68"/>
                  </a:lnTo>
                  <a:lnTo>
                    <a:pt x="519" y="49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62" name="Freeform 29"/>
            <p:cNvSpPr>
              <a:spLocks/>
            </p:cNvSpPr>
            <p:nvPr/>
          </p:nvSpPr>
          <p:spPr bwMode="auto">
            <a:xfrm>
              <a:off x="2122" y="2915"/>
              <a:ext cx="1591" cy="775"/>
            </a:xfrm>
            <a:custGeom>
              <a:avLst/>
              <a:gdLst>
                <a:gd name="T0" fmla="*/ 1364 w 1591"/>
                <a:gd name="T1" fmla="*/ 106 h 775"/>
                <a:gd name="T2" fmla="*/ 1341 w 1591"/>
                <a:gd name="T3" fmla="*/ 174 h 775"/>
                <a:gd name="T4" fmla="*/ 1400 w 1591"/>
                <a:gd name="T5" fmla="*/ 180 h 775"/>
                <a:gd name="T6" fmla="*/ 1387 w 1591"/>
                <a:gd name="T7" fmla="*/ 214 h 775"/>
                <a:gd name="T8" fmla="*/ 1419 w 1591"/>
                <a:gd name="T9" fmla="*/ 237 h 775"/>
                <a:gd name="T10" fmla="*/ 1426 w 1591"/>
                <a:gd name="T11" fmla="*/ 267 h 775"/>
                <a:gd name="T12" fmla="*/ 1453 w 1591"/>
                <a:gd name="T13" fmla="*/ 299 h 775"/>
                <a:gd name="T14" fmla="*/ 1470 w 1591"/>
                <a:gd name="T15" fmla="*/ 335 h 775"/>
                <a:gd name="T16" fmla="*/ 1476 w 1591"/>
                <a:gd name="T17" fmla="*/ 371 h 775"/>
                <a:gd name="T18" fmla="*/ 1464 w 1591"/>
                <a:gd name="T19" fmla="*/ 394 h 775"/>
                <a:gd name="T20" fmla="*/ 1476 w 1591"/>
                <a:gd name="T21" fmla="*/ 413 h 775"/>
                <a:gd name="T22" fmla="*/ 1496 w 1591"/>
                <a:gd name="T23" fmla="*/ 426 h 775"/>
                <a:gd name="T24" fmla="*/ 1500 w 1591"/>
                <a:gd name="T25" fmla="*/ 443 h 775"/>
                <a:gd name="T26" fmla="*/ 1510 w 1591"/>
                <a:gd name="T27" fmla="*/ 457 h 775"/>
                <a:gd name="T28" fmla="*/ 1536 w 1591"/>
                <a:gd name="T29" fmla="*/ 468 h 775"/>
                <a:gd name="T30" fmla="*/ 1542 w 1591"/>
                <a:gd name="T31" fmla="*/ 497 h 775"/>
                <a:gd name="T32" fmla="*/ 1550 w 1591"/>
                <a:gd name="T33" fmla="*/ 512 h 775"/>
                <a:gd name="T34" fmla="*/ 1546 w 1591"/>
                <a:gd name="T35" fmla="*/ 540 h 775"/>
                <a:gd name="T36" fmla="*/ 1544 w 1591"/>
                <a:gd name="T37" fmla="*/ 557 h 775"/>
                <a:gd name="T38" fmla="*/ 1572 w 1591"/>
                <a:gd name="T39" fmla="*/ 576 h 775"/>
                <a:gd name="T40" fmla="*/ 1578 w 1591"/>
                <a:gd name="T41" fmla="*/ 603 h 775"/>
                <a:gd name="T42" fmla="*/ 1559 w 1591"/>
                <a:gd name="T43" fmla="*/ 608 h 775"/>
                <a:gd name="T44" fmla="*/ 1561 w 1591"/>
                <a:gd name="T45" fmla="*/ 629 h 775"/>
                <a:gd name="T46" fmla="*/ 1572 w 1591"/>
                <a:gd name="T47" fmla="*/ 656 h 775"/>
                <a:gd name="T48" fmla="*/ 1572 w 1591"/>
                <a:gd name="T49" fmla="*/ 686 h 775"/>
                <a:gd name="T50" fmla="*/ 1572 w 1591"/>
                <a:gd name="T51" fmla="*/ 715 h 775"/>
                <a:gd name="T52" fmla="*/ 1565 w 1591"/>
                <a:gd name="T53" fmla="*/ 737 h 775"/>
                <a:gd name="T54" fmla="*/ 1591 w 1591"/>
                <a:gd name="T55" fmla="*/ 775 h 775"/>
                <a:gd name="T56" fmla="*/ 1485 w 1591"/>
                <a:gd name="T57" fmla="*/ 772 h 775"/>
                <a:gd name="T58" fmla="*/ 1360 w 1591"/>
                <a:gd name="T59" fmla="*/ 770 h 775"/>
                <a:gd name="T60" fmla="*/ 1197 w 1591"/>
                <a:gd name="T61" fmla="*/ 770 h 775"/>
                <a:gd name="T62" fmla="*/ 1060 w 1591"/>
                <a:gd name="T63" fmla="*/ 770 h 775"/>
                <a:gd name="T64" fmla="*/ 928 w 1591"/>
                <a:gd name="T65" fmla="*/ 768 h 775"/>
                <a:gd name="T66" fmla="*/ 793 w 1591"/>
                <a:gd name="T67" fmla="*/ 768 h 775"/>
                <a:gd name="T68" fmla="*/ 645 w 1591"/>
                <a:gd name="T69" fmla="*/ 766 h 775"/>
                <a:gd name="T70" fmla="*/ 497 w 1591"/>
                <a:gd name="T71" fmla="*/ 766 h 775"/>
                <a:gd name="T72" fmla="*/ 365 w 1591"/>
                <a:gd name="T73" fmla="*/ 764 h 775"/>
                <a:gd name="T74" fmla="*/ 241 w 1591"/>
                <a:gd name="T75" fmla="*/ 764 h 775"/>
                <a:gd name="T76" fmla="*/ 196 w 1591"/>
                <a:gd name="T77" fmla="*/ 680 h 775"/>
                <a:gd name="T78" fmla="*/ 194 w 1591"/>
                <a:gd name="T79" fmla="*/ 578 h 775"/>
                <a:gd name="T80" fmla="*/ 107 w 1591"/>
                <a:gd name="T81" fmla="*/ 462 h 775"/>
                <a:gd name="T82" fmla="*/ 74 w 1591"/>
                <a:gd name="T83" fmla="*/ 352 h 775"/>
                <a:gd name="T84" fmla="*/ 14 w 1591"/>
                <a:gd name="T85" fmla="*/ 265 h 775"/>
                <a:gd name="T86" fmla="*/ 63 w 1591"/>
                <a:gd name="T87" fmla="*/ 186 h 775"/>
                <a:gd name="T88" fmla="*/ 126 w 1591"/>
                <a:gd name="T89" fmla="*/ 132 h 775"/>
                <a:gd name="T90" fmla="*/ 139 w 1591"/>
                <a:gd name="T91" fmla="*/ 49 h 775"/>
                <a:gd name="T92" fmla="*/ 198 w 1591"/>
                <a:gd name="T93" fmla="*/ 2 h 775"/>
                <a:gd name="T94" fmla="*/ 258 w 1591"/>
                <a:gd name="T95" fmla="*/ 55 h 775"/>
                <a:gd name="T96" fmla="*/ 323 w 1591"/>
                <a:gd name="T97" fmla="*/ 95 h 775"/>
                <a:gd name="T98" fmla="*/ 410 w 1591"/>
                <a:gd name="T99" fmla="*/ 117 h 775"/>
                <a:gd name="T100" fmla="*/ 497 w 1591"/>
                <a:gd name="T101" fmla="*/ 146 h 775"/>
                <a:gd name="T102" fmla="*/ 556 w 1591"/>
                <a:gd name="T103" fmla="*/ 205 h 775"/>
                <a:gd name="T104" fmla="*/ 649 w 1591"/>
                <a:gd name="T105" fmla="*/ 199 h 775"/>
                <a:gd name="T106" fmla="*/ 710 w 1591"/>
                <a:gd name="T107" fmla="*/ 241 h 775"/>
                <a:gd name="T108" fmla="*/ 780 w 1591"/>
                <a:gd name="T109" fmla="*/ 271 h 775"/>
                <a:gd name="T110" fmla="*/ 865 w 1591"/>
                <a:gd name="T111" fmla="*/ 299 h 775"/>
                <a:gd name="T112" fmla="*/ 958 w 1591"/>
                <a:gd name="T113" fmla="*/ 307 h 775"/>
                <a:gd name="T114" fmla="*/ 1032 w 1591"/>
                <a:gd name="T115" fmla="*/ 278 h 775"/>
                <a:gd name="T116" fmla="*/ 1112 w 1591"/>
                <a:gd name="T117" fmla="*/ 248 h 775"/>
                <a:gd name="T118" fmla="*/ 1195 w 1591"/>
                <a:gd name="T119" fmla="*/ 231 h 775"/>
                <a:gd name="T120" fmla="*/ 1275 w 1591"/>
                <a:gd name="T121" fmla="*/ 208 h 775"/>
                <a:gd name="T122" fmla="*/ 1303 w 1591"/>
                <a:gd name="T123" fmla="*/ 132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1" h="775">
                  <a:moveTo>
                    <a:pt x="1296" y="119"/>
                  </a:moveTo>
                  <a:lnTo>
                    <a:pt x="1316" y="108"/>
                  </a:lnTo>
                  <a:lnTo>
                    <a:pt x="1322" y="104"/>
                  </a:lnTo>
                  <a:lnTo>
                    <a:pt x="1330" y="98"/>
                  </a:lnTo>
                  <a:lnTo>
                    <a:pt x="1337" y="96"/>
                  </a:lnTo>
                  <a:lnTo>
                    <a:pt x="1339" y="96"/>
                  </a:lnTo>
                  <a:lnTo>
                    <a:pt x="1350" y="98"/>
                  </a:lnTo>
                  <a:lnTo>
                    <a:pt x="1356" y="100"/>
                  </a:lnTo>
                  <a:lnTo>
                    <a:pt x="1360" y="102"/>
                  </a:lnTo>
                  <a:lnTo>
                    <a:pt x="1364" y="106"/>
                  </a:lnTo>
                  <a:lnTo>
                    <a:pt x="1369" y="112"/>
                  </a:lnTo>
                  <a:lnTo>
                    <a:pt x="1371" y="119"/>
                  </a:lnTo>
                  <a:lnTo>
                    <a:pt x="1366" y="125"/>
                  </a:lnTo>
                  <a:lnTo>
                    <a:pt x="1360" y="131"/>
                  </a:lnTo>
                  <a:lnTo>
                    <a:pt x="1350" y="136"/>
                  </a:lnTo>
                  <a:lnTo>
                    <a:pt x="1347" y="138"/>
                  </a:lnTo>
                  <a:lnTo>
                    <a:pt x="1347" y="144"/>
                  </a:lnTo>
                  <a:lnTo>
                    <a:pt x="1345" y="151"/>
                  </a:lnTo>
                  <a:lnTo>
                    <a:pt x="1345" y="167"/>
                  </a:lnTo>
                  <a:lnTo>
                    <a:pt x="1341" y="174"/>
                  </a:lnTo>
                  <a:lnTo>
                    <a:pt x="1337" y="178"/>
                  </a:lnTo>
                  <a:lnTo>
                    <a:pt x="1333" y="182"/>
                  </a:lnTo>
                  <a:lnTo>
                    <a:pt x="1332" y="184"/>
                  </a:lnTo>
                  <a:lnTo>
                    <a:pt x="1332" y="186"/>
                  </a:lnTo>
                  <a:lnTo>
                    <a:pt x="1333" y="187"/>
                  </a:lnTo>
                  <a:lnTo>
                    <a:pt x="1339" y="191"/>
                  </a:lnTo>
                  <a:lnTo>
                    <a:pt x="1341" y="191"/>
                  </a:lnTo>
                  <a:lnTo>
                    <a:pt x="1364" y="187"/>
                  </a:lnTo>
                  <a:lnTo>
                    <a:pt x="1398" y="180"/>
                  </a:lnTo>
                  <a:lnTo>
                    <a:pt x="1400" y="180"/>
                  </a:lnTo>
                  <a:lnTo>
                    <a:pt x="1404" y="180"/>
                  </a:lnTo>
                  <a:lnTo>
                    <a:pt x="1405" y="182"/>
                  </a:lnTo>
                  <a:lnTo>
                    <a:pt x="1409" y="180"/>
                  </a:lnTo>
                  <a:lnTo>
                    <a:pt x="1411" y="180"/>
                  </a:lnTo>
                  <a:lnTo>
                    <a:pt x="1413" y="187"/>
                  </a:lnTo>
                  <a:lnTo>
                    <a:pt x="1409" y="195"/>
                  </a:lnTo>
                  <a:lnTo>
                    <a:pt x="1404" y="201"/>
                  </a:lnTo>
                  <a:lnTo>
                    <a:pt x="1396" y="206"/>
                  </a:lnTo>
                  <a:lnTo>
                    <a:pt x="1390" y="210"/>
                  </a:lnTo>
                  <a:lnTo>
                    <a:pt x="1387" y="214"/>
                  </a:lnTo>
                  <a:lnTo>
                    <a:pt x="1387" y="218"/>
                  </a:lnTo>
                  <a:lnTo>
                    <a:pt x="1387" y="220"/>
                  </a:lnTo>
                  <a:lnTo>
                    <a:pt x="1388" y="223"/>
                  </a:lnTo>
                  <a:lnTo>
                    <a:pt x="1392" y="223"/>
                  </a:lnTo>
                  <a:lnTo>
                    <a:pt x="1405" y="220"/>
                  </a:lnTo>
                  <a:lnTo>
                    <a:pt x="1411" y="218"/>
                  </a:lnTo>
                  <a:lnTo>
                    <a:pt x="1415" y="216"/>
                  </a:lnTo>
                  <a:lnTo>
                    <a:pt x="1417" y="216"/>
                  </a:lnTo>
                  <a:lnTo>
                    <a:pt x="1419" y="218"/>
                  </a:lnTo>
                  <a:lnTo>
                    <a:pt x="1419" y="237"/>
                  </a:lnTo>
                  <a:lnTo>
                    <a:pt x="1415" y="241"/>
                  </a:lnTo>
                  <a:lnTo>
                    <a:pt x="1413" y="242"/>
                  </a:lnTo>
                  <a:lnTo>
                    <a:pt x="1411" y="250"/>
                  </a:lnTo>
                  <a:lnTo>
                    <a:pt x="1404" y="260"/>
                  </a:lnTo>
                  <a:lnTo>
                    <a:pt x="1402" y="261"/>
                  </a:lnTo>
                  <a:lnTo>
                    <a:pt x="1405" y="267"/>
                  </a:lnTo>
                  <a:lnTo>
                    <a:pt x="1411" y="271"/>
                  </a:lnTo>
                  <a:lnTo>
                    <a:pt x="1413" y="271"/>
                  </a:lnTo>
                  <a:lnTo>
                    <a:pt x="1419" y="269"/>
                  </a:lnTo>
                  <a:lnTo>
                    <a:pt x="1426" y="267"/>
                  </a:lnTo>
                  <a:lnTo>
                    <a:pt x="1428" y="267"/>
                  </a:lnTo>
                  <a:lnTo>
                    <a:pt x="1432" y="269"/>
                  </a:lnTo>
                  <a:lnTo>
                    <a:pt x="1436" y="273"/>
                  </a:lnTo>
                  <a:lnTo>
                    <a:pt x="1438" y="278"/>
                  </a:lnTo>
                  <a:lnTo>
                    <a:pt x="1440" y="288"/>
                  </a:lnTo>
                  <a:lnTo>
                    <a:pt x="1440" y="290"/>
                  </a:lnTo>
                  <a:lnTo>
                    <a:pt x="1442" y="296"/>
                  </a:lnTo>
                  <a:lnTo>
                    <a:pt x="1443" y="299"/>
                  </a:lnTo>
                  <a:lnTo>
                    <a:pt x="1447" y="301"/>
                  </a:lnTo>
                  <a:lnTo>
                    <a:pt x="1453" y="299"/>
                  </a:lnTo>
                  <a:lnTo>
                    <a:pt x="1455" y="297"/>
                  </a:lnTo>
                  <a:lnTo>
                    <a:pt x="1459" y="297"/>
                  </a:lnTo>
                  <a:lnTo>
                    <a:pt x="1462" y="299"/>
                  </a:lnTo>
                  <a:lnTo>
                    <a:pt x="1466" y="309"/>
                  </a:lnTo>
                  <a:lnTo>
                    <a:pt x="1464" y="314"/>
                  </a:lnTo>
                  <a:lnTo>
                    <a:pt x="1466" y="320"/>
                  </a:lnTo>
                  <a:lnTo>
                    <a:pt x="1472" y="326"/>
                  </a:lnTo>
                  <a:lnTo>
                    <a:pt x="1476" y="330"/>
                  </a:lnTo>
                  <a:lnTo>
                    <a:pt x="1476" y="333"/>
                  </a:lnTo>
                  <a:lnTo>
                    <a:pt x="1470" y="335"/>
                  </a:lnTo>
                  <a:lnTo>
                    <a:pt x="1468" y="335"/>
                  </a:lnTo>
                  <a:lnTo>
                    <a:pt x="1470" y="341"/>
                  </a:lnTo>
                  <a:lnTo>
                    <a:pt x="1472" y="345"/>
                  </a:lnTo>
                  <a:lnTo>
                    <a:pt x="1474" y="351"/>
                  </a:lnTo>
                  <a:lnTo>
                    <a:pt x="1468" y="351"/>
                  </a:lnTo>
                  <a:lnTo>
                    <a:pt x="1466" y="352"/>
                  </a:lnTo>
                  <a:lnTo>
                    <a:pt x="1466" y="362"/>
                  </a:lnTo>
                  <a:lnTo>
                    <a:pt x="1468" y="366"/>
                  </a:lnTo>
                  <a:lnTo>
                    <a:pt x="1474" y="368"/>
                  </a:lnTo>
                  <a:lnTo>
                    <a:pt x="1476" y="371"/>
                  </a:lnTo>
                  <a:lnTo>
                    <a:pt x="1474" y="375"/>
                  </a:lnTo>
                  <a:lnTo>
                    <a:pt x="1468" y="379"/>
                  </a:lnTo>
                  <a:lnTo>
                    <a:pt x="1466" y="379"/>
                  </a:lnTo>
                  <a:lnTo>
                    <a:pt x="1464" y="381"/>
                  </a:lnTo>
                  <a:lnTo>
                    <a:pt x="1462" y="381"/>
                  </a:lnTo>
                  <a:lnTo>
                    <a:pt x="1460" y="385"/>
                  </a:lnTo>
                  <a:lnTo>
                    <a:pt x="1459" y="385"/>
                  </a:lnTo>
                  <a:lnTo>
                    <a:pt x="1459" y="390"/>
                  </a:lnTo>
                  <a:lnTo>
                    <a:pt x="1462" y="392"/>
                  </a:lnTo>
                  <a:lnTo>
                    <a:pt x="1464" y="394"/>
                  </a:lnTo>
                  <a:lnTo>
                    <a:pt x="1466" y="394"/>
                  </a:lnTo>
                  <a:lnTo>
                    <a:pt x="1468" y="394"/>
                  </a:lnTo>
                  <a:lnTo>
                    <a:pt x="1470" y="394"/>
                  </a:lnTo>
                  <a:lnTo>
                    <a:pt x="1474" y="396"/>
                  </a:lnTo>
                  <a:lnTo>
                    <a:pt x="1476" y="398"/>
                  </a:lnTo>
                  <a:lnTo>
                    <a:pt x="1474" y="400"/>
                  </a:lnTo>
                  <a:lnTo>
                    <a:pt x="1474" y="402"/>
                  </a:lnTo>
                  <a:lnTo>
                    <a:pt x="1474" y="406"/>
                  </a:lnTo>
                  <a:lnTo>
                    <a:pt x="1474" y="409"/>
                  </a:lnTo>
                  <a:lnTo>
                    <a:pt x="1476" y="413"/>
                  </a:lnTo>
                  <a:lnTo>
                    <a:pt x="1478" y="415"/>
                  </a:lnTo>
                  <a:lnTo>
                    <a:pt x="1481" y="417"/>
                  </a:lnTo>
                  <a:lnTo>
                    <a:pt x="1483" y="419"/>
                  </a:lnTo>
                  <a:lnTo>
                    <a:pt x="1485" y="423"/>
                  </a:lnTo>
                  <a:lnTo>
                    <a:pt x="1485" y="424"/>
                  </a:lnTo>
                  <a:lnTo>
                    <a:pt x="1485" y="426"/>
                  </a:lnTo>
                  <a:lnTo>
                    <a:pt x="1489" y="428"/>
                  </a:lnTo>
                  <a:lnTo>
                    <a:pt x="1493" y="426"/>
                  </a:lnTo>
                  <a:lnTo>
                    <a:pt x="1495" y="424"/>
                  </a:lnTo>
                  <a:lnTo>
                    <a:pt x="1496" y="426"/>
                  </a:lnTo>
                  <a:lnTo>
                    <a:pt x="1498" y="428"/>
                  </a:lnTo>
                  <a:lnTo>
                    <a:pt x="1500" y="428"/>
                  </a:lnTo>
                  <a:lnTo>
                    <a:pt x="1502" y="430"/>
                  </a:lnTo>
                  <a:lnTo>
                    <a:pt x="1504" y="430"/>
                  </a:lnTo>
                  <a:lnTo>
                    <a:pt x="1504" y="434"/>
                  </a:lnTo>
                  <a:lnTo>
                    <a:pt x="1504" y="436"/>
                  </a:lnTo>
                  <a:lnTo>
                    <a:pt x="1500" y="438"/>
                  </a:lnTo>
                  <a:lnTo>
                    <a:pt x="1500" y="440"/>
                  </a:lnTo>
                  <a:lnTo>
                    <a:pt x="1498" y="443"/>
                  </a:lnTo>
                  <a:lnTo>
                    <a:pt x="1500" y="443"/>
                  </a:lnTo>
                  <a:lnTo>
                    <a:pt x="1502" y="443"/>
                  </a:lnTo>
                  <a:lnTo>
                    <a:pt x="1504" y="442"/>
                  </a:lnTo>
                  <a:lnTo>
                    <a:pt x="1506" y="442"/>
                  </a:lnTo>
                  <a:lnTo>
                    <a:pt x="1508" y="442"/>
                  </a:lnTo>
                  <a:lnTo>
                    <a:pt x="1510" y="445"/>
                  </a:lnTo>
                  <a:lnTo>
                    <a:pt x="1512" y="445"/>
                  </a:lnTo>
                  <a:lnTo>
                    <a:pt x="1512" y="447"/>
                  </a:lnTo>
                  <a:lnTo>
                    <a:pt x="1512" y="451"/>
                  </a:lnTo>
                  <a:lnTo>
                    <a:pt x="1510" y="455"/>
                  </a:lnTo>
                  <a:lnTo>
                    <a:pt x="1510" y="457"/>
                  </a:lnTo>
                  <a:lnTo>
                    <a:pt x="1510" y="461"/>
                  </a:lnTo>
                  <a:lnTo>
                    <a:pt x="1510" y="462"/>
                  </a:lnTo>
                  <a:lnTo>
                    <a:pt x="1515" y="461"/>
                  </a:lnTo>
                  <a:lnTo>
                    <a:pt x="1519" y="461"/>
                  </a:lnTo>
                  <a:lnTo>
                    <a:pt x="1523" y="464"/>
                  </a:lnTo>
                  <a:lnTo>
                    <a:pt x="1527" y="468"/>
                  </a:lnTo>
                  <a:lnTo>
                    <a:pt x="1529" y="468"/>
                  </a:lnTo>
                  <a:lnTo>
                    <a:pt x="1531" y="468"/>
                  </a:lnTo>
                  <a:lnTo>
                    <a:pt x="1534" y="466"/>
                  </a:lnTo>
                  <a:lnTo>
                    <a:pt x="1536" y="468"/>
                  </a:lnTo>
                  <a:lnTo>
                    <a:pt x="1540" y="474"/>
                  </a:lnTo>
                  <a:lnTo>
                    <a:pt x="1538" y="479"/>
                  </a:lnTo>
                  <a:lnTo>
                    <a:pt x="1540" y="481"/>
                  </a:lnTo>
                  <a:lnTo>
                    <a:pt x="1542" y="483"/>
                  </a:lnTo>
                  <a:lnTo>
                    <a:pt x="1544" y="485"/>
                  </a:lnTo>
                  <a:lnTo>
                    <a:pt x="1546" y="487"/>
                  </a:lnTo>
                  <a:lnTo>
                    <a:pt x="1546" y="489"/>
                  </a:lnTo>
                  <a:lnTo>
                    <a:pt x="1546" y="491"/>
                  </a:lnTo>
                  <a:lnTo>
                    <a:pt x="1546" y="493"/>
                  </a:lnTo>
                  <a:lnTo>
                    <a:pt x="1542" y="497"/>
                  </a:lnTo>
                  <a:lnTo>
                    <a:pt x="1540" y="497"/>
                  </a:lnTo>
                  <a:lnTo>
                    <a:pt x="1542" y="498"/>
                  </a:lnTo>
                  <a:lnTo>
                    <a:pt x="1544" y="500"/>
                  </a:lnTo>
                  <a:lnTo>
                    <a:pt x="1544" y="502"/>
                  </a:lnTo>
                  <a:lnTo>
                    <a:pt x="1544" y="504"/>
                  </a:lnTo>
                  <a:lnTo>
                    <a:pt x="1544" y="508"/>
                  </a:lnTo>
                  <a:lnTo>
                    <a:pt x="1546" y="508"/>
                  </a:lnTo>
                  <a:lnTo>
                    <a:pt x="1548" y="508"/>
                  </a:lnTo>
                  <a:lnTo>
                    <a:pt x="1548" y="510"/>
                  </a:lnTo>
                  <a:lnTo>
                    <a:pt x="1550" y="512"/>
                  </a:lnTo>
                  <a:lnTo>
                    <a:pt x="1550" y="517"/>
                  </a:lnTo>
                  <a:lnTo>
                    <a:pt x="1550" y="519"/>
                  </a:lnTo>
                  <a:lnTo>
                    <a:pt x="1555" y="525"/>
                  </a:lnTo>
                  <a:lnTo>
                    <a:pt x="1559" y="529"/>
                  </a:lnTo>
                  <a:lnTo>
                    <a:pt x="1559" y="533"/>
                  </a:lnTo>
                  <a:lnTo>
                    <a:pt x="1557" y="536"/>
                  </a:lnTo>
                  <a:lnTo>
                    <a:pt x="1553" y="538"/>
                  </a:lnTo>
                  <a:lnTo>
                    <a:pt x="1550" y="538"/>
                  </a:lnTo>
                  <a:lnTo>
                    <a:pt x="1548" y="540"/>
                  </a:lnTo>
                  <a:lnTo>
                    <a:pt x="1546" y="540"/>
                  </a:lnTo>
                  <a:lnTo>
                    <a:pt x="1546" y="542"/>
                  </a:lnTo>
                  <a:lnTo>
                    <a:pt x="1546" y="544"/>
                  </a:lnTo>
                  <a:lnTo>
                    <a:pt x="1546" y="548"/>
                  </a:lnTo>
                  <a:lnTo>
                    <a:pt x="1544" y="548"/>
                  </a:lnTo>
                  <a:lnTo>
                    <a:pt x="1542" y="548"/>
                  </a:lnTo>
                  <a:lnTo>
                    <a:pt x="1542" y="550"/>
                  </a:lnTo>
                  <a:lnTo>
                    <a:pt x="1540" y="552"/>
                  </a:lnTo>
                  <a:lnTo>
                    <a:pt x="1542" y="552"/>
                  </a:lnTo>
                  <a:lnTo>
                    <a:pt x="1544" y="553"/>
                  </a:lnTo>
                  <a:lnTo>
                    <a:pt x="1544" y="557"/>
                  </a:lnTo>
                  <a:lnTo>
                    <a:pt x="1544" y="561"/>
                  </a:lnTo>
                  <a:lnTo>
                    <a:pt x="1550" y="567"/>
                  </a:lnTo>
                  <a:lnTo>
                    <a:pt x="1551" y="569"/>
                  </a:lnTo>
                  <a:lnTo>
                    <a:pt x="1551" y="567"/>
                  </a:lnTo>
                  <a:lnTo>
                    <a:pt x="1551" y="565"/>
                  </a:lnTo>
                  <a:lnTo>
                    <a:pt x="1557" y="569"/>
                  </a:lnTo>
                  <a:lnTo>
                    <a:pt x="1563" y="571"/>
                  </a:lnTo>
                  <a:lnTo>
                    <a:pt x="1570" y="572"/>
                  </a:lnTo>
                  <a:lnTo>
                    <a:pt x="1572" y="574"/>
                  </a:lnTo>
                  <a:lnTo>
                    <a:pt x="1572" y="576"/>
                  </a:lnTo>
                  <a:lnTo>
                    <a:pt x="1570" y="582"/>
                  </a:lnTo>
                  <a:lnTo>
                    <a:pt x="1570" y="586"/>
                  </a:lnTo>
                  <a:lnTo>
                    <a:pt x="1572" y="588"/>
                  </a:lnTo>
                  <a:lnTo>
                    <a:pt x="1570" y="591"/>
                  </a:lnTo>
                  <a:lnTo>
                    <a:pt x="1569" y="591"/>
                  </a:lnTo>
                  <a:lnTo>
                    <a:pt x="1567" y="593"/>
                  </a:lnTo>
                  <a:lnTo>
                    <a:pt x="1570" y="595"/>
                  </a:lnTo>
                  <a:lnTo>
                    <a:pt x="1574" y="599"/>
                  </a:lnTo>
                  <a:lnTo>
                    <a:pt x="1578" y="601"/>
                  </a:lnTo>
                  <a:lnTo>
                    <a:pt x="1578" y="603"/>
                  </a:lnTo>
                  <a:lnTo>
                    <a:pt x="1580" y="605"/>
                  </a:lnTo>
                  <a:lnTo>
                    <a:pt x="1580" y="607"/>
                  </a:lnTo>
                  <a:lnTo>
                    <a:pt x="1580" y="608"/>
                  </a:lnTo>
                  <a:lnTo>
                    <a:pt x="1580" y="610"/>
                  </a:lnTo>
                  <a:lnTo>
                    <a:pt x="1580" y="612"/>
                  </a:lnTo>
                  <a:lnTo>
                    <a:pt x="1578" y="612"/>
                  </a:lnTo>
                  <a:lnTo>
                    <a:pt x="1574" y="612"/>
                  </a:lnTo>
                  <a:lnTo>
                    <a:pt x="1565" y="608"/>
                  </a:lnTo>
                  <a:lnTo>
                    <a:pt x="1561" y="608"/>
                  </a:lnTo>
                  <a:lnTo>
                    <a:pt x="1559" y="608"/>
                  </a:lnTo>
                  <a:lnTo>
                    <a:pt x="1557" y="610"/>
                  </a:lnTo>
                  <a:lnTo>
                    <a:pt x="1557" y="612"/>
                  </a:lnTo>
                  <a:lnTo>
                    <a:pt x="1561" y="614"/>
                  </a:lnTo>
                  <a:lnTo>
                    <a:pt x="1567" y="616"/>
                  </a:lnTo>
                  <a:lnTo>
                    <a:pt x="1567" y="618"/>
                  </a:lnTo>
                  <a:lnTo>
                    <a:pt x="1569" y="620"/>
                  </a:lnTo>
                  <a:lnTo>
                    <a:pt x="1569" y="624"/>
                  </a:lnTo>
                  <a:lnTo>
                    <a:pt x="1567" y="627"/>
                  </a:lnTo>
                  <a:lnTo>
                    <a:pt x="1565" y="629"/>
                  </a:lnTo>
                  <a:lnTo>
                    <a:pt x="1561" y="629"/>
                  </a:lnTo>
                  <a:lnTo>
                    <a:pt x="1559" y="631"/>
                  </a:lnTo>
                  <a:lnTo>
                    <a:pt x="1559" y="635"/>
                  </a:lnTo>
                  <a:lnTo>
                    <a:pt x="1559" y="639"/>
                  </a:lnTo>
                  <a:lnTo>
                    <a:pt x="1559" y="643"/>
                  </a:lnTo>
                  <a:lnTo>
                    <a:pt x="1559" y="646"/>
                  </a:lnTo>
                  <a:lnTo>
                    <a:pt x="1559" y="648"/>
                  </a:lnTo>
                  <a:lnTo>
                    <a:pt x="1563" y="648"/>
                  </a:lnTo>
                  <a:lnTo>
                    <a:pt x="1570" y="650"/>
                  </a:lnTo>
                  <a:lnTo>
                    <a:pt x="1572" y="652"/>
                  </a:lnTo>
                  <a:lnTo>
                    <a:pt x="1572" y="656"/>
                  </a:lnTo>
                  <a:lnTo>
                    <a:pt x="1569" y="660"/>
                  </a:lnTo>
                  <a:lnTo>
                    <a:pt x="1567" y="667"/>
                  </a:lnTo>
                  <a:lnTo>
                    <a:pt x="1567" y="669"/>
                  </a:lnTo>
                  <a:lnTo>
                    <a:pt x="1567" y="671"/>
                  </a:lnTo>
                  <a:lnTo>
                    <a:pt x="1569" y="669"/>
                  </a:lnTo>
                  <a:lnTo>
                    <a:pt x="1570" y="667"/>
                  </a:lnTo>
                  <a:lnTo>
                    <a:pt x="1572" y="669"/>
                  </a:lnTo>
                  <a:lnTo>
                    <a:pt x="1574" y="679"/>
                  </a:lnTo>
                  <a:lnTo>
                    <a:pt x="1572" y="682"/>
                  </a:lnTo>
                  <a:lnTo>
                    <a:pt x="1572" y="686"/>
                  </a:lnTo>
                  <a:lnTo>
                    <a:pt x="1572" y="688"/>
                  </a:lnTo>
                  <a:lnTo>
                    <a:pt x="1572" y="692"/>
                  </a:lnTo>
                  <a:lnTo>
                    <a:pt x="1572" y="694"/>
                  </a:lnTo>
                  <a:lnTo>
                    <a:pt x="1570" y="694"/>
                  </a:lnTo>
                  <a:lnTo>
                    <a:pt x="1567" y="696"/>
                  </a:lnTo>
                  <a:lnTo>
                    <a:pt x="1565" y="698"/>
                  </a:lnTo>
                  <a:lnTo>
                    <a:pt x="1565" y="701"/>
                  </a:lnTo>
                  <a:lnTo>
                    <a:pt x="1569" y="707"/>
                  </a:lnTo>
                  <a:lnTo>
                    <a:pt x="1570" y="711"/>
                  </a:lnTo>
                  <a:lnTo>
                    <a:pt x="1572" y="715"/>
                  </a:lnTo>
                  <a:lnTo>
                    <a:pt x="1570" y="717"/>
                  </a:lnTo>
                  <a:lnTo>
                    <a:pt x="1569" y="717"/>
                  </a:lnTo>
                  <a:lnTo>
                    <a:pt x="1563" y="715"/>
                  </a:lnTo>
                  <a:lnTo>
                    <a:pt x="1561" y="717"/>
                  </a:lnTo>
                  <a:lnTo>
                    <a:pt x="1563" y="718"/>
                  </a:lnTo>
                  <a:lnTo>
                    <a:pt x="1569" y="722"/>
                  </a:lnTo>
                  <a:lnTo>
                    <a:pt x="1569" y="724"/>
                  </a:lnTo>
                  <a:lnTo>
                    <a:pt x="1569" y="728"/>
                  </a:lnTo>
                  <a:lnTo>
                    <a:pt x="1565" y="732"/>
                  </a:lnTo>
                  <a:lnTo>
                    <a:pt x="1565" y="737"/>
                  </a:lnTo>
                  <a:lnTo>
                    <a:pt x="1565" y="739"/>
                  </a:lnTo>
                  <a:lnTo>
                    <a:pt x="1569" y="741"/>
                  </a:lnTo>
                  <a:lnTo>
                    <a:pt x="1570" y="739"/>
                  </a:lnTo>
                  <a:lnTo>
                    <a:pt x="1572" y="735"/>
                  </a:lnTo>
                  <a:lnTo>
                    <a:pt x="1576" y="732"/>
                  </a:lnTo>
                  <a:lnTo>
                    <a:pt x="1578" y="730"/>
                  </a:lnTo>
                  <a:lnTo>
                    <a:pt x="1580" y="730"/>
                  </a:lnTo>
                  <a:lnTo>
                    <a:pt x="1582" y="732"/>
                  </a:lnTo>
                  <a:lnTo>
                    <a:pt x="1584" y="732"/>
                  </a:lnTo>
                  <a:lnTo>
                    <a:pt x="1591" y="775"/>
                  </a:lnTo>
                  <a:lnTo>
                    <a:pt x="1588" y="775"/>
                  </a:lnTo>
                  <a:lnTo>
                    <a:pt x="1574" y="775"/>
                  </a:lnTo>
                  <a:lnTo>
                    <a:pt x="1559" y="773"/>
                  </a:lnTo>
                  <a:lnTo>
                    <a:pt x="1555" y="773"/>
                  </a:lnTo>
                  <a:lnTo>
                    <a:pt x="1544" y="773"/>
                  </a:lnTo>
                  <a:lnTo>
                    <a:pt x="1529" y="773"/>
                  </a:lnTo>
                  <a:lnTo>
                    <a:pt x="1514" y="772"/>
                  </a:lnTo>
                  <a:lnTo>
                    <a:pt x="1512" y="772"/>
                  </a:lnTo>
                  <a:lnTo>
                    <a:pt x="1498" y="772"/>
                  </a:lnTo>
                  <a:lnTo>
                    <a:pt x="1485" y="772"/>
                  </a:lnTo>
                  <a:lnTo>
                    <a:pt x="1470" y="770"/>
                  </a:lnTo>
                  <a:lnTo>
                    <a:pt x="1455" y="770"/>
                  </a:lnTo>
                  <a:lnTo>
                    <a:pt x="1449" y="770"/>
                  </a:lnTo>
                  <a:lnTo>
                    <a:pt x="1434" y="770"/>
                  </a:lnTo>
                  <a:lnTo>
                    <a:pt x="1419" y="770"/>
                  </a:lnTo>
                  <a:lnTo>
                    <a:pt x="1405" y="770"/>
                  </a:lnTo>
                  <a:lnTo>
                    <a:pt x="1390" y="770"/>
                  </a:lnTo>
                  <a:lnTo>
                    <a:pt x="1377" y="770"/>
                  </a:lnTo>
                  <a:lnTo>
                    <a:pt x="1375" y="770"/>
                  </a:lnTo>
                  <a:lnTo>
                    <a:pt x="1360" y="770"/>
                  </a:lnTo>
                  <a:lnTo>
                    <a:pt x="1345" y="770"/>
                  </a:lnTo>
                  <a:lnTo>
                    <a:pt x="1330" y="770"/>
                  </a:lnTo>
                  <a:lnTo>
                    <a:pt x="1316" y="770"/>
                  </a:lnTo>
                  <a:lnTo>
                    <a:pt x="1301" y="770"/>
                  </a:lnTo>
                  <a:lnTo>
                    <a:pt x="1286" y="770"/>
                  </a:lnTo>
                  <a:lnTo>
                    <a:pt x="1271" y="770"/>
                  </a:lnTo>
                  <a:lnTo>
                    <a:pt x="1258" y="770"/>
                  </a:lnTo>
                  <a:lnTo>
                    <a:pt x="1229" y="770"/>
                  </a:lnTo>
                  <a:lnTo>
                    <a:pt x="1212" y="770"/>
                  </a:lnTo>
                  <a:lnTo>
                    <a:pt x="1197" y="770"/>
                  </a:lnTo>
                  <a:lnTo>
                    <a:pt x="1184" y="770"/>
                  </a:lnTo>
                  <a:lnTo>
                    <a:pt x="1168" y="770"/>
                  </a:lnTo>
                  <a:lnTo>
                    <a:pt x="1153" y="770"/>
                  </a:lnTo>
                  <a:lnTo>
                    <a:pt x="1138" y="770"/>
                  </a:lnTo>
                  <a:lnTo>
                    <a:pt x="1134" y="770"/>
                  </a:lnTo>
                  <a:lnTo>
                    <a:pt x="1119" y="770"/>
                  </a:lnTo>
                  <a:lnTo>
                    <a:pt x="1104" y="770"/>
                  </a:lnTo>
                  <a:lnTo>
                    <a:pt x="1089" y="770"/>
                  </a:lnTo>
                  <a:lnTo>
                    <a:pt x="1076" y="770"/>
                  </a:lnTo>
                  <a:lnTo>
                    <a:pt x="1060" y="770"/>
                  </a:lnTo>
                  <a:lnTo>
                    <a:pt x="1045" y="770"/>
                  </a:lnTo>
                  <a:lnTo>
                    <a:pt x="1030" y="770"/>
                  </a:lnTo>
                  <a:lnTo>
                    <a:pt x="1015" y="770"/>
                  </a:lnTo>
                  <a:lnTo>
                    <a:pt x="1004" y="770"/>
                  </a:lnTo>
                  <a:lnTo>
                    <a:pt x="1002" y="770"/>
                  </a:lnTo>
                  <a:lnTo>
                    <a:pt x="986" y="770"/>
                  </a:lnTo>
                  <a:lnTo>
                    <a:pt x="971" y="770"/>
                  </a:lnTo>
                  <a:lnTo>
                    <a:pt x="956" y="770"/>
                  </a:lnTo>
                  <a:lnTo>
                    <a:pt x="941" y="768"/>
                  </a:lnTo>
                  <a:lnTo>
                    <a:pt x="928" y="768"/>
                  </a:lnTo>
                  <a:lnTo>
                    <a:pt x="913" y="768"/>
                  </a:lnTo>
                  <a:lnTo>
                    <a:pt x="897" y="768"/>
                  </a:lnTo>
                  <a:lnTo>
                    <a:pt x="882" y="768"/>
                  </a:lnTo>
                  <a:lnTo>
                    <a:pt x="867" y="768"/>
                  </a:lnTo>
                  <a:lnTo>
                    <a:pt x="854" y="768"/>
                  </a:lnTo>
                  <a:lnTo>
                    <a:pt x="852" y="768"/>
                  </a:lnTo>
                  <a:lnTo>
                    <a:pt x="839" y="768"/>
                  </a:lnTo>
                  <a:lnTo>
                    <a:pt x="823" y="768"/>
                  </a:lnTo>
                  <a:lnTo>
                    <a:pt x="808" y="768"/>
                  </a:lnTo>
                  <a:lnTo>
                    <a:pt x="793" y="768"/>
                  </a:lnTo>
                  <a:lnTo>
                    <a:pt x="780" y="768"/>
                  </a:lnTo>
                  <a:lnTo>
                    <a:pt x="765" y="768"/>
                  </a:lnTo>
                  <a:lnTo>
                    <a:pt x="749" y="768"/>
                  </a:lnTo>
                  <a:lnTo>
                    <a:pt x="734" y="768"/>
                  </a:lnTo>
                  <a:lnTo>
                    <a:pt x="719" y="768"/>
                  </a:lnTo>
                  <a:lnTo>
                    <a:pt x="704" y="768"/>
                  </a:lnTo>
                  <a:lnTo>
                    <a:pt x="691" y="766"/>
                  </a:lnTo>
                  <a:lnTo>
                    <a:pt x="675" y="766"/>
                  </a:lnTo>
                  <a:lnTo>
                    <a:pt x="660" y="766"/>
                  </a:lnTo>
                  <a:lnTo>
                    <a:pt x="645" y="766"/>
                  </a:lnTo>
                  <a:lnTo>
                    <a:pt x="630" y="766"/>
                  </a:lnTo>
                  <a:lnTo>
                    <a:pt x="617" y="766"/>
                  </a:lnTo>
                  <a:lnTo>
                    <a:pt x="602" y="766"/>
                  </a:lnTo>
                  <a:lnTo>
                    <a:pt x="586" y="766"/>
                  </a:lnTo>
                  <a:lnTo>
                    <a:pt x="571" y="766"/>
                  </a:lnTo>
                  <a:lnTo>
                    <a:pt x="558" y="766"/>
                  </a:lnTo>
                  <a:lnTo>
                    <a:pt x="543" y="766"/>
                  </a:lnTo>
                  <a:lnTo>
                    <a:pt x="528" y="766"/>
                  </a:lnTo>
                  <a:lnTo>
                    <a:pt x="512" y="766"/>
                  </a:lnTo>
                  <a:lnTo>
                    <a:pt x="497" y="766"/>
                  </a:lnTo>
                  <a:lnTo>
                    <a:pt x="484" y="766"/>
                  </a:lnTo>
                  <a:lnTo>
                    <a:pt x="469" y="766"/>
                  </a:lnTo>
                  <a:lnTo>
                    <a:pt x="454" y="766"/>
                  </a:lnTo>
                  <a:lnTo>
                    <a:pt x="438" y="766"/>
                  </a:lnTo>
                  <a:lnTo>
                    <a:pt x="423" y="766"/>
                  </a:lnTo>
                  <a:lnTo>
                    <a:pt x="410" y="766"/>
                  </a:lnTo>
                  <a:lnTo>
                    <a:pt x="406" y="766"/>
                  </a:lnTo>
                  <a:lnTo>
                    <a:pt x="395" y="766"/>
                  </a:lnTo>
                  <a:lnTo>
                    <a:pt x="380" y="766"/>
                  </a:lnTo>
                  <a:lnTo>
                    <a:pt x="365" y="764"/>
                  </a:lnTo>
                  <a:lnTo>
                    <a:pt x="349" y="764"/>
                  </a:lnTo>
                  <a:lnTo>
                    <a:pt x="347" y="764"/>
                  </a:lnTo>
                  <a:lnTo>
                    <a:pt x="336" y="764"/>
                  </a:lnTo>
                  <a:lnTo>
                    <a:pt x="321" y="764"/>
                  </a:lnTo>
                  <a:lnTo>
                    <a:pt x="306" y="764"/>
                  </a:lnTo>
                  <a:lnTo>
                    <a:pt x="300" y="764"/>
                  </a:lnTo>
                  <a:lnTo>
                    <a:pt x="285" y="764"/>
                  </a:lnTo>
                  <a:lnTo>
                    <a:pt x="272" y="764"/>
                  </a:lnTo>
                  <a:lnTo>
                    <a:pt x="256" y="764"/>
                  </a:lnTo>
                  <a:lnTo>
                    <a:pt x="241" y="764"/>
                  </a:lnTo>
                  <a:lnTo>
                    <a:pt x="226" y="764"/>
                  </a:lnTo>
                  <a:lnTo>
                    <a:pt x="211" y="764"/>
                  </a:lnTo>
                  <a:lnTo>
                    <a:pt x="198" y="764"/>
                  </a:lnTo>
                  <a:lnTo>
                    <a:pt x="186" y="764"/>
                  </a:lnTo>
                  <a:lnTo>
                    <a:pt x="177" y="747"/>
                  </a:lnTo>
                  <a:lnTo>
                    <a:pt x="171" y="734"/>
                  </a:lnTo>
                  <a:lnTo>
                    <a:pt x="173" y="728"/>
                  </a:lnTo>
                  <a:lnTo>
                    <a:pt x="177" y="717"/>
                  </a:lnTo>
                  <a:lnTo>
                    <a:pt x="188" y="698"/>
                  </a:lnTo>
                  <a:lnTo>
                    <a:pt x="196" y="680"/>
                  </a:lnTo>
                  <a:lnTo>
                    <a:pt x="200" y="671"/>
                  </a:lnTo>
                  <a:lnTo>
                    <a:pt x="200" y="667"/>
                  </a:lnTo>
                  <a:lnTo>
                    <a:pt x="201" y="663"/>
                  </a:lnTo>
                  <a:lnTo>
                    <a:pt x="203" y="650"/>
                  </a:lnTo>
                  <a:lnTo>
                    <a:pt x="205" y="629"/>
                  </a:lnTo>
                  <a:lnTo>
                    <a:pt x="205" y="618"/>
                  </a:lnTo>
                  <a:lnTo>
                    <a:pt x="205" y="608"/>
                  </a:lnTo>
                  <a:lnTo>
                    <a:pt x="205" y="605"/>
                  </a:lnTo>
                  <a:lnTo>
                    <a:pt x="203" y="589"/>
                  </a:lnTo>
                  <a:lnTo>
                    <a:pt x="194" y="578"/>
                  </a:lnTo>
                  <a:lnTo>
                    <a:pt x="162" y="544"/>
                  </a:lnTo>
                  <a:lnTo>
                    <a:pt x="158" y="536"/>
                  </a:lnTo>
                  <a:lnTo>
                    <a:pt x="158" y="529"/>
                  </a:lnTo>
                  <a:lnTo>
                    <a:pt x="158" y="525"/>
                  </a:lnTo>
                  <a:lnTo>
                    <a:pt x="164" y="502"/>
                  </a:lnTo>
                  <a:lnTo>
                    <a:pt x="164" y="491"/>
                  </a:lnTo>
                  <a:lnTo>
                    <a:pt x="152" y="483"/>
                  </a:lnTo>
                  <a:lnTo>
                    <a:pt x="141" y="478"/>
                  </a:lnTo>
                  <a:lnTo>
                    <a:pt x="110" y="466"/>
                  </a:lnTo>
                  <a:lnTo>
                    <a:pt x="107" y="462"/>
                  </a:lnTo>
                  <a:lnTo>
                    <a:pt x="109" y="447"/>
                  </a:lnTo>
                  <a:lnTo>
                    <a:pt x="109" y="440"/>
                  </a:lnTo>
                  <a:lnTo>
                    <a:pt x="107" y="428"/>
                  </a:lnTo>
                  <a:lnTo>
                    <a:pt x="101" y="411"/>
                  </a:lnTo>
                  <a:lnTo>
                    <a:pt x="93" y="394"/>
                  </a:lnTo>
                  <a:lnTo>
                    <a:pt x="88" y="385"/>
                  </a:lnTo>
                  <a:lnTo>
                    <a:pt x="88" y="377"/>
                  </a:lnTo>
                  <a:lnTo>
                    <a:pt x="86" y="369"/>
                  </a:lnTo>
                  <a:lnTo>
                    <a:pt x="82" y="360"/>
                  </a:lnTo>
                  <a:lnTo>
                    <a:pt x="74" y="352"/>
                  </a:lnTo>
                  <a:lnTo>
                    <a:pt x="69" y="349"/>
                  </a:lnTo>
                  <a:lnTo>
                    <a:pt x="46" y="343"/>
                  </a:lnTo>
                  <a:lnTo>
                    <a:pt x="33" y="337"/>
                  </a:lnTo>
                  <a:lnTo>
                    <a:pt x="18" y="324"/>
                  </a:lnTo>
                  <a:lnTo>
                    <a:pt x="2" y="307"/>
                  </a:lnTo>
                  <a:lnTo>
                    <a:pt x="0" y="297"/>
                  </a:lnTo>
                  <a:lnTo>
                    <a:pt x="0" y="288"/>
                  </a:lnTo>
                  <a:lnTo>
                    <a:pt x="6" y="282"/>
                  </a:lnTo>
                  <a:lnTo>
                    <a:pt x="12" y="271"/>
                  </a:lnTo>
                  <a:lnTo>
                    <a:pt x="14" y="265"/>
                  </a:lnTo>
                  <a:lnTo>
                    <a:pt x="19" y="250"/>
                  </a:lnTo>
                  <a:lnTo>
                    <a:pt x="18" y="242"/>
                  </a:lnTo>
                  <a:lnTo>
                    <a:pt x="16" y="225"/>
                  </a:lnTo>
                  <a:lnTo>
                    <a:pt x="8" y="193"/>
                  </a:lnTo>
                  <a:lnTo>
                    <a:pt x="10" y="193"/>
                  </a:lnTo>
                  <a:lnTo>
                    <a:pt x="21" y="193"/>
                  </a:lnTo>
                  <a:lnTo>
                    <a:pt x="33" y="191"/>
                  </a:lnTo>
                  <a:lnTo>
                    <a:pt x="42" y="189"/>
                  </a:lnTo>
                  <a:lnTo>
                    <a:pt x="54" y="189"/>
                  </a:lnTo>
                  <a:lnTo>
                    <a:pt x="63" y="186"/>
                  </a:lnTo>
                  <a:lnTo>
                    <a:pt x="71" y="182"/>
                  </a:lnTo>
                  <a:lnTo>
                    <a:pt x="80" y="178"/>
                  </a:lnTo>
                  <a:lnTo>
                    <a:pt x="88" y="174"/>
                  </a:lnTo>
                  <a:lnTo>
                    <a:pt x="93" y="168"/>
                  </a:lnTo>
                  <a:lnTo>
                    <a:pt x="101" y="165"/>
                  </a:lnTo>
                  <a:lnTo>
                    <a:pt x="107" y="159"/>
                  </a:lnTo>
                  <a:lnTo>
                    <a:pt x="112" y="153"/>
                  </a:lnTo>
                  <a:lnTo>
                    <a:pt x="118" y="148"/>
                  </a:lnTo>
                  <a:lnTo>
                    <a:pt x="122" y="140"/>
                  </a:lnTo>
                  <a:lnTo>
                    <a:pt x="126" y="132"/>
                  </a:lnTo>
                  <a:lnTo>
                    <a:pt x="128" y="121"/>
                  </a:lnTo>
                  <a:lnTo>
                    <a:pt x="129" y="112"/>
                  </a:lnTo>
                  <a:lnTo>
                    <a:pt x="129" y="106"/>
                  </a:lnTo>
                  <a:lnTo>
                    <a:pt x="129" y="96"/>
                  </a:lnTo>
                  <a:lnTo>
                    <a:pt x="129" y="85"/>
                  </a:lnTo>
                  <a:lnTo>
                    <a:pt x="129" y="81"/>
                  </a:lnTo>
                  <a:lnTo>
                    <a:pt x="131" y="74"/>
                  </a:lnTo>
                  <a:lnTo>
                    <a:pt x="131" y="64"/>
                  </a:lnTo>
                  <a:lnTo>
                    <a:pt x="133" y="55"/>
                  </a:lnTo>
                  <a:lnTo>
                    <a:pt x="139" y="49"/>
                  </a:lnTo>
                  <a:lnTo>
                    <a:pt x="146" y="43"/>
                  </a:lnTo>
                  <a:lnTo>
                    <a:pt x="152" y="40"/>
                  </a:lnTo>
                  <a:lnTo>
                    <a:pt x="154" y="36"/>
                  </a:lnTo>
                  <a:lnTo>
                    <a:pt x="158" y="32"/>
                  </a:lnTo>
                  <a:lnTo>
                    <a:pt x="162" y="26"/>
                  </a:lnTo>
                  <a:lnTo>
                    <a:pt x="165" y="19"/>
                  </a:lnTo>
                  <a:lnTo>
                    <a:pt x="171" y="11"/>
                  </a:lnTo>
                  <a:lnTo>
                    <a:pt x="179" y="7"/>
                  </a:lnTo>
                  <a:lnTo>
                    <a:pt x="188" y="3"/>
                  </a:lnTo>
                  <a:lnTo>
                    <a:pt x="198" y="2"/>
                  </a:lnTo>
                  <a:lnTo>
                    <a:pt x="207" y="0"/>
                  </a:lnTo>
                  <a:lnTo>
                    <a:pt x="213" y="7"/>
                  </a:lnTo>
                  <a:lnTo>
                    <a:pt x="219" y="13"/>
                  </a:lnTo>
                  <a:lnTo>
                    <a:pt x="224" y="21"/>
                  </a:lnTo>
                  <a:lnTo>
                    <a:pt x="230" y="26"/>
                  </a:lnTo>
                  <a:lnTo>
                    <a:pt x="236" y="32"/>
                  </a:lnTo>
                  <a:lnTo>
                    <a:pt x="241" y="38"/>
                  </a:lnTo>
                  <a:lnTo>
                    <a:pt x="247" y="43"/>
                  </a:lnTo>
                  <a:lnTo>
                    <a:pt x="255" y="49"/>
                  </a:lnTo>
                  <a:lnTo>
                    <a:pt x="258" y="55"/>
                  </a:lnTo>
                  <a:lnTo>
                    <a:pt x="266" y="60"/>
                  </a:lnTo>
                  <a:lnTo>
                    <a:pt x="274" y="64"/>
                  </a:lnTo>
                  <a:lnTo>
                    <a:pt x="281" y="68"/>
                  </a:lnTo>
                  <a:lnTo>
                    <a:pt x="289" y="72"/>
                  </a:lnTo>
                  <a:lnTo>
                    <a:pt x="294" y="77"/>
                  </a:lnTo>
                  <a:lnTo>
                    <a:pt x="300" y="81"/>
                  </a:lnTo>
                  <a:lnTo>
                    <a:pt x="302" y="81"/>
                  </a:lnTo>
                  <a:lnTo>
                    <a:pt x="310" y="87"/>
                  </a:lnTo>
                  <a:lnTo>
                    <a:pt x="317" y="91"/>
                  </a:lnTo>
                  <a:lnTo>
                    <a:pt x="323" y="95"/>
                  </a:lnTo>
                  <a:lnTo>
                    <a:pt x="330" y="100"/>
                  </a:lnTo>
                  <a:lnTo>
                    <a:pt x="338" y="104"/>
                  </a:lnTo>
                  <a:lnTo>
                    <a:pt x="347" y="108"/>
                  </a:lnTo>
                  <a:lnTo>
                    <a:pt x="355" y="110"/>
                  </a:lnTo>
                  <a:lnTo>
                    <a:pt x="363" y="113"/>
                  </a:lnTo>
                  <a:lnTo>
                    <a:pt x="372" y="115"/>
                  </a:lnTo>
                  <a:lnTo>
                    <a:pt x="382" y="117"/>
                  </a:lnTo>
                  <a:lnTo>
                    <a:pt x="393" y="117"/>
                  </a:lnTo>
                  <a:lnTo>
                    <a:pt x="404" y="117"/>
                  </a:lnTo>
                  <a:lnTo>
                    <a:pt x="410" y="117"/>
                  </a:lnTo>
                  <a:lnTo>
                    <a:pt x="421" y="117"/>
                  </a:lnTo>
                  <a:lnTo>
                    <a:pt x="427" y="123"/>
                  </a:lnTo>
                  <a:lnTo>
                    <a:pt x="433" y="131"/>
                  </a:lnTo>
                  <a:lnTo>
                    <a:pt x="440" y="134"/>
                  </a:lnTo>
                  <a:lnTo>
                    <a:pt x="448" y="138"/>
                  </a:lnTo>
                  <a:lnTo>
                    <a:pt x="457" y="142"/>
                  </a:lnTo>
                  <a:lnTo>
                    <a:pt x="467" y="142"/>
                  </a:lnTo>
                  <a:lnTo>
                    <a:pt x="476" y="144"/>
                  </a:lnTo>
                  <a:lnTo>
                    <a:pt x="488" y="142"/>
                  </a:lnTo>
                  <a:lnTo>
                    <a:pt x="497" y="146"/>
                  </a:lnTo>
                  <a:lnTo>
                    <a:pt x="501" y="151"/>
                  </a:lnTo>
                  <a:lnTo>
                    <a:pt x="505" y="161"/>
                  </a:lnTo>
                  <a:lnTo>
                    <a:pt x="511" y="168"/>
                  </a:lnTo>
                  <a:lnTo>
                    <a:pt x="514" y="174"/>
                  </a:lnTo>
                  <a:lnTo>
                    <a:pt x="520" y="182"/>
                  </a:lnTo>
                  <a:lnTo>
                    <a:pt x="526" y="187"/>
                  </a:lnTo>
                  <a:lnTo>
                    <a:pt x="531" y="193"/>
                  </a:lnTo>
                  <a:lnTo>
                    <a:pt x="539" y="197"/>
                  </a:lnTo>
                  <a:lnTo>
                    <a:pt x="547" y="201"/>
                  </a:lnTo>
                  <a:lnTo>
                    <a:pt x="556" y="205"/>
                  </a:lnTo>
                  <a:lnTo>
                    <a:pt x="566" y="206"/>
                  </a:lnTo>
                  <a:lnTo>
                    <a:pt x="575" y="208"/>
                  </a:lnTo>
                  <a:lnTo>
                    <a:pt x="584" y="210"/>
                  </a:lnTo>
                  <a:lnTo>
                    <a:pt x="596" y="212"/>
                  </a:lnTo>
                  <a:lnTo>
                    <a:pt x="602" y="210"/>
                  </a:lnTo>
                  <a:lnTo>
                    <a:pt x="613" y="210"/>
                  </a:lnTo>
                  <a:lnTo>
                    <a:pt x="622" y="208"/>
                  </a:lnTo>
                  <a:lnTo>
                    <a:pt x="632" y="206"/>
                  </a:lnTo>
                  <a:lnTo>
                    <a:pt x="641" y="203"/>
                  </a:lnTo>
                  <a:lnTo>
                    <a:pt x="649" y="199"/>
                  </a:lnTo>
                  <a:lnTo>
                    <a:pt x="657" y="195"/>
                  </a:lnTo>
                  <a:lnTo>
                    <a:pt x="664" y="201"/>
                  </a:lnTo>
                  <a:lnTo>
                    <a:pt x="670" y="206"/>
                  </a:lnTo>
                  <a:lnTo>
                    <a:pt x="674" y="212"/>
                  </a:lnTo>
                  <a:lnTo>
                    <a:pt x="679" y="218"/>
                  </a:lnTo>
                  <a:lnTo>
                    <a:pt x="679" y="220"/>
                  </a:lnTo>
                  <a:lnTo>
                    <a:pt x="687" y="223"/>
                  </a:lnTo>
                  <a:lnTo>
                    <a:pt x="693" y="229"/>
                  </a:lnTo>
                  <a:lnTo>
                    <a:pt x="702" y="237"/>
                  </a:lnTo>
                  <a:lnTo>
                    <a:pt x="710" y="241"/>
                  </a:lnTo>
                  <a:lnTo>
                    <a:pt x="717" y="242"/>
                  </a:lnTo>
                  <a:lnTo>
                    <a:pt x="719" y="242"/>
                  </a:lnTo>
                  <a:lnTo>
                    <a:pt x="729" y="244"/>
                  </a:lnTo>
                  <a:lnTo>
                    <a:pt x="740" y="244"/>
                  </a:lnTo>
                  <a:lnTo>
                    <a:pt x="751" y="242"/>
                  </a:lnTo>
                  <a:lnTo>
                    <a:pt x="759" y="246"/>
                  </a:lnTo>
                  <a:lnTo>
                    <a:pt x="763" y="252"/>
                  </a:lnTo>
                  <a:lnTo>
                    <a:pt x="768" y="260"/>
                  </a:lnTo>
                  <a:lnTo>
                    <a:pt x="774" y="265"/>
                  </a:lnTo>
                  <a:lnTo>
                    <a:pt x="780" y="271"/>
                  </a:lnTo>
                  <a:lnTo>
                    <a:pt x="787" y="275"/>
                  </a:lnTo>
                  <a:lnTo>
                    <a:pt x="795" y="280"/>
                  </a:lnTo>
                  <a:lnTo>
                    <a:pt x="803" y="284"/>
                  </a:lnTo>
                  <a:lnTo>
                    <a:pt x="808" y="290"/>
                  </a:lnTo>
                  <a:lnTo>
                    <a:pt x="816" y="294"/>
                  </a:lnTo>
                  <a:lnTo>
                    <a:pt x="825" y="296"/>
                  </a:lnTo>
                  <a:lnTo>
                    <a:pt x="835" y="297"/>
                  </a:lnTo>
                  <a:lnTo>
                    <a:pt x="844" y="299"/>
                  </a:lnTo>
                  <a:lnTo>
                    <a:pt x="856" y="301"/>
                  </a:lnTo>
                  <a:lnTo>
                    <a:pt x="865" y="299"/>
                  </a:lnTo>
                  <a:lnTo>
                    <a:pt x="876" y="299"/>
                  </a:lnTo>
                  <a:lnTo>
                    <a:pt x="882" y="299"/>
                  </a:lnTo>
                  <a:lnTo>
                    <a:pt x="894" y="296"/>
                  </a:lnTo>
                  <a:lnTo>
                    <a:pt x="903" y="296"/>
                  </a:lnTo>
                  <a:lnTo>
                    <a:pt x="913" y="294"/>
                  </a:lnTo>
                  <a:lnTo>
                    <a:pt x="922" y="296"/>
                  </a:lnTo>
                  <a:lnTo>
                    <a:pt x="930" y="299"/>
                  </a:lnTo>
                  <a:lnTo>
                    <a:pt x="939" y="303"/>
                  </a:lnTo>
                  <a:lnTo>
                    <a:pt x="947" y="305"/>
                  </a:lnTo>
                  <a:lnTo>
                    <a:pt x="958" y="307"/>
                  </a:lnTo>
                  <a:lnTo>
                    <a:pt x="964" y="305"/>
                  </a:lnTo>
                  <a:lnTo>
                    <a:pt x="975" y="305"/>
                  </a:lnTo>
                  <a:lnTo>
                    <a:pt x="981" y="303"/>
                  </a:lnTo>
                  <a:lnTo>
                    <a:pt x="985" y="303"/>
                  </a:lnTo>
                  <a:lnTo>
                    <a:pt x="994" y="299"/>
                  </a:lnTo>
                  <a:lnTo>
                    <a:pt x="1004" y="296"/>
                  </a:lnTo>
                  <a:lnTo>
                    <a:pt x="1011" y="294"/>
                  </a:lnTo>
                  <a:lnTo>
                    <a:pt x="1019" y="288"/>
                  </a:lnTo>
                  <a:lnTo>
                    <a:pt x="1026" y="284"/>
                  </a:lnTo>
                  <a:lnTo>
                    <a:pt x="1032" y="278"/>
                  </a:lnTo>
                  <a:lnTo>
                    <a:pt x="1036" y="271"/>
                  </a:lnTo>
                  <a:lnTo>
                    <a:pt x="1040" y="263"/>
                  </a:lnTo>
                  <a:lnTo>
                    <a:pt x="1047" y="260"/>
                  </a:lnTo>
                  <a:lnTo>
                    <a:pt x="1057" y="261"/>
                  </a:lnTo>
                  <a:lnTo>
                    <a:pt x="1068" y="260"/>
                  </a:lnTo>
                  <a:lnTo>
                    <a:pt x="1079" y="260"/>
                  </a:lnTo>
                  <a:lnTo>
                    <a:pt x="1089" y="256"/>
                  </a:lnTo>
                  <a:lnTo>
                    <a:pt x="1096" y="252"/>
                  </a:lnTo>
                  <a:lnTo>
                    <a:pt x="1102" y="246"/>
                  </a:lnTo>
                  <a:lnTo>
                    <a:pt x="1112" y="248"/>
                  </a:lnTo>
                  <a:lnTo>
                    <a:pt x="1123" y="248"/>
                  </a:lnTo>
                  <a:lnTo>
                    <a:pt x="1132" y="248"/>
                  </a:lnTo>
                  <a:lnTo>
                    <a:pt x="1138" y="246"/>
                  </a:lnTo>
                  <a:lnTo>
                    <a:pt x="1144" y="246"/>
                  </a:lnTo>
                  <a:lnTo>
                    <a:pt x="1151" y="242"/>
                  </a:lnTo>
                  <a:lnTo>
                    <a:pt x="1161" y="239"/>
                  </a:lnTo>
                  <a:lnTo>
                    <a:pt x="1168" y="235"/>
                  </a:lnTo>
                  <a:lnTo>
                    <a:pt x="1176" y="231"/>
                  </a:lnTo>
                  <a:lnTo>
                    <a:pt x="1186" y="229"/>
                  </a:lnTo>
                  <a:lnTo>
                    <a:pt x="1195" y="231"/>
                  </a:lnTo>
                  <a:lnTo>
                    <a:pt x="1206" y="231"/>
                  </a:lnTo>
                  <a:lnTo>
                    <a:pt x="1216" y="233"/>
                  </a:lnTo>
                  <a:lnTo>
                    <a:pt x="1222" y="233"/>
                  </a:lnTo>
                  <a:lnTo>
                    <a:pt x="1227" y="233"/>
                  </a:lnTo>
                  <a:lnTo>
                    <a:pt x="1239" y="231"/>
                  </a:lnTo>
                  <a:lnTo>
                    <a:pt x="1248" y="229"/>
                  </a:lnTo>
                  <a:lnTo>
                    <a:pt x="1256" y="225"/>
                  </a:lnTo>
                  <a:lnTo>
                    <a:pt x="1263" y="220"/>
                  </a:lnTo>
                  <a:lnTo>
                    <a:pt x="1269" y="214"/>
                  </a:lnTo>
                  <a:lnTo>
                    <a:pt x="1275" y="208"/>
                  </a:lnTo>
                  <a:lnTo>
                    <a:pt x="1282" y="205"/>
                  </a:lnTo>
                  <a:lnTo>
                    <a:pt x="1288" y="199"/>
                  </a:lnTo>
                  <a:lnTo>
                    <a:pt x="1294" y="191"/>
                  </a:lnTo>
                  <a:lnTo>
                    <a:pt x="1299" y="182"/>
                  </a:lnTo>
                  <a:lnTo>
                    <a:pt x="1303" y="174"/>
                  </a:lnTo>
                  <a:lnTo>
                    <a:pt x="1305" y="159"/>
                  </a:lnTo>
                  <a:lnTo>
                    <a:pt x="1305" y="153"/>
                  </a:lnTo>
                  <a:lnTo>
                    <a:pt x="1305" y="148"/>
                  </a:lnTo>
                  <a:lnTo>
                    <a:pt x="1305" y="142"/>
                  </a:lnTo>
                  <a:lnTo>
                    <a:pt x="1303" y="132"/>
                  </a:lnTo>
                  <a:lnTo>
                    <a:pt x="1299" y="125"/>
                  </a:lnTo>
                  <a:lnTo>
                    <a:pt x="1296" y="119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63" name="Freeform 30"/>
            <p:cNvSpPr>
              <a:spLocks/>
            </p:cNvSpPr>
            <p:nvPr/>
          </p:nvSpPr>
          <p:spPr bwMode="auto">
            <a:xfrm>
              <a:off x="960" y="747"/>
              <a:ext cx="2090" cy="1390"/>
            </a:xfrm>
            <a:custGeom>
              <a:avLst/>
              <a:gdLst>
                <a:gd name="T0" fmla="*/ 2075 w 2090"/>
                <a:gd name="T1" fmla="*/ 575 h 1390"/>
                <a:gd name="T2" fmla="*/ 2044 w 2090"/>
                <a:gd name="T3" fmla="*/ 575 h 1390"/>
                <a:gd name="T4" fmla="*/ 2008 w 2090"/>
                <a:gd name="T5" fmla="*/ 594 h 1390"/>
                <a:gd name="T6" fmla="*/ 1955 w 2090"/>
                <a:gd name="T7" fmla="*/ 630 h 1390"/>
                <a:gd name="T8" fmla="*/ 1953 w 2090"/>
                <a:gd name="T9" fmla="*/ 658 h 1390"/>
                <a:gd name="T10" fmla="*/ 1843 w 2090"/>
                <a:gd name="T11" fmla="*/ 838 h 1390"/>
                <a:gd name="T12" fmla="*/ 1923 w 2090"/>
                <a:gd name="T13" fmla="*/ 977 h 1390"/>
                <a:gd name="T14" fmla="*/ 1980 w 2090"/>
                <a:gd name="T15" fmla="*/ 1028 h 1390"/>
                <a:gd name="T16" fmla="*/ 2065 w 2090"/>
                <a:gd name="T17" fmla="*/ 1189 h 1390"/>
                <a:gd name="T18" fmla="*/ 2018 w 2090"/>
                <a:gd name="T19" fmla="*/ 1282 h 1390"/>
                <a:gd name="T20" fmla="*/ 1947 w 2090"/>
                <a:gd name="T21" fmla="*/ 1307 h 1390"/>
                <a:gd name="T22" fmla="*/ 1606 w 2090"/>
                <a:gd name="T23" fmla="*/ 1311 h 1390"/>
                <a:gd name="T24" fmla="*/ 1506 w 2090"/>
                <a:gd name="T25" fmla="*/ 1312 h 1390"/>
                <a:gd name="T26" fmla="*/ 1087 w 2090"/>
                <a:gd name="T27" fmla="*/ 1147 h 1390"/>
                <a:gd name="T28" fmla="*/ 1022 w 2090"/>
                <a:gd name="T29" fmla="*/ 1140 h 1390"/>
                <a:gd name="T30" fmla="*/ 867 w 2090"/>
                <a:gd name="T31" fmla="*/ 1110 h 1390"/>
                <a:gd name="T32" fmla="*/ 791 w 2090"/>
                <a:gd name="T33" fmla="*/ 1015 h 1390"/>
                <a:gd name="T34" fmla="*/ 706 w 2090"/>
                <a:gd name="T35" fmla="*/ 998 h 1390"/>
                <a:gd name="T36" fmla="*/ 649 w 2090"/>
                <a:gd name="T37" fmla="*/ 1005 h 1390"/>
                <a:gd name="T38" fmla="*/ 550 w 2090"/>
                <a:gd name="T39" fmla="*/ 1028 h 1390"/>
                <a:gd name="T40" fmla="*/ 467 w 2090"/>
                <a:gd name="T41" fmla="*/ 998 h 1390"/>
                <a:gd name="T42" fmla="*/ 415 w 2090"/>
                <a:gd name="T43" fmla="*/ 888 h 1390"/>
                <a:gd name="T44" fmla="*/ 396 w 2090"/>
                <a:gd name="T45" fmla="*/ 812 h 1390"/>
                <a:gd name="T46" fmla="*/ 368 w 2090"/>
                <a:gd name="T47" fmla="*/ 787 h 1390"/>
                <a:gd name="T48" fmla="*/ 345 w 2090"/>
                <a:gd name="T49" fmla="*/ 751 h 1390"/>
                <a:gd name="T50" fmla="*/ 250 w 2090"/>
                <a:gd name="T51" fmla="*/ 706 h 1390"/>
                <a:gd name="T52" fmla="*/ 209 w 2090"/>
                <a:gd name="T53" fmla="*/ 780 h 1390"/>
                <a:gd name="T54" fmla="*/ 158 w 2090"/>
                <a:gd name="T55" fmla="*/ 831 h 1390"/>
                <a:gd name="T56" fmla="*/ 120 w 2090"/>
                <a:gd name="T57" fmla="*/ 861 h 1390"/>
                <a:gd name="T58" fmla="*/ 89 w 2090"/>
                <a:gd name="T59" fmla="*/ 804 h 1390"/>
                <a:gd name="T60" fmla="*/ 27 w 2090"/>
                <a:gd name="T61" fmla="*/ 780 h 1390"/>
                <a:gd name="T62" fmla="*/ 0 w 2090"/>
                <a:gd name="T63" fmla="*/ 732 h 1390"/>
                <a:gd name="T64" fmla="*/ 34 w 2090"/>
                <a:gd name="T65" fmla="*/ 649 h 1390"/>
                <a:gd name="T66" fmla="*/ 63 w 2090"/>
                <a:gd name="T67" fmla="*/ 622 h 1390"/>
                <a:gd name="T68" fmla="*/ 19 w 2090"/>
                <a:gd name="T69" fmla="*/ 598 h 1390"/>
                <a:gd name="T70" fmla="*/ 40 w 2090"/>
                <a:gd name="T71" fmla="*/ 571 h 1390"/>
                <a:gd name="T72" fmla="*/ 51 w 2090"/>
                <a:gd name="T73" fmla="*/ 552 h 1390"/>
                <a:gd name="T74" fmla="*/ 68 w 2090"/>
                <a:gd name="T75" fmla="*/ 529 h 1390"/>
                <a:gd name="T76" fmla="*/ 78 w 2090"/>
                <a:gd name="T77" fmla="*/ 514 h 1390"/>
                <a:gd name="T78" fmla="*/ 101 w 2090"/>
                <a:gd name="T79" fmla="*/ 480 h 1390"/>
                <a:gd name="T80" fmla="*/ 112 w 2090"/>
                <a:gd name="T81" fmla="*/ 463 h 1390"/>
                <a:gd name="T82" fmla="*/ 133 w 2090"/>
                <a:gd name="T83" fmla="*/ 427 h 1390"/>
                <a:gd name="T84" fmla="*/ 146 w 2090"/>
                <a:gd name="T85" fmla="*/ 400 h 1390"/>
                <a:gd name="T86" fmla="*/ 158 w 2090"/>
                <a:gd name="T87" fmla="*/ 376 h 1390"/>
                <a:gd name="T88" fmla="*/ 165 w 2090"/>
                <a:gd name="T89" fmla="*/ 360 h 1390"/>
                <a:gd name="T90" fmla="*/ 175 w 2090"/>
                <a:gd name="T91" fmla="*/ 343 h 1390"/>
                <a:gd name="T92" fmla="*/ 184 w 2090"/>
                <a:gd name="T93" fmla="*/ 324 h 1390"/>
                <a:gd name="T94" fmla="*/ 190 w 2090"/>
                <a:gd name="T95" fmla="*/ 305 h 1390"/>
                <a:gd name="T96" fmla="*/ 393 w 2090"/>
                <a:gd name="T97" fmla="*/ 275 h 1390"/>
                <a:gd name="T98" fmla="*/ 427 w 2090"/>
                <a:gd name="T99" fmla="*/ 239 h 1390"/>
                <a:gd name="T100" fmla="*/ 478 w 2090"/>
                <a:gd name="T101" fmla="*/ 192 h 1390"/>
                <a:gd name="T102" fmla="*/ 467 w 2090"/>
                <a:gd name="T103" fmla="*/ 171 h 1390"/>
                <a:gd name="T104" fmla="*/ 455 w 2090"/>
                <a:gd name="T105" fmla="*/ 146 h 1390"/>
                <a:gd name="T106" fmla="*/ 525 w 2090"/>
                <a:gd name="T107" fmla="*/ 146 h 1390"/>
                <a:gd name="T108" fmla="*/ 702 w 2090"/>
                <a:gd name="T109" fmla="*/ 55 h 1390"/>
                <a:gd name="T110" fmla="*/ 977 w 2090"/>
                <a:gd name="T111" fmla="*/ 218 h 1390"/>
                <a:gd name="T112" fmla="*/ 1326 w 2090"/>
                <a:gd name="T113" fmla="*/ 163 h 1390"/>
                <a:gd name="T114" fmla="*/ 1745 w 2090"/>
                <a:gd name="T115" fmla="*/ 214 h 1390"/>
                <a:gd name="T116" fmla="*/ 1896 w 2090"/>
                <a:gd name="T117" fmla="*/ 378 h 1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90" h="1390">
                  <a:moveTo>
                    <a:pt x="2090" y="522"/>
                  </a:moveTo>
                  <a:lnTo>
                    <a:pt x="2080" y="539"/>
                  </a:lnTo>
                  <a:lnTo>
                    <a:pt x="2080" y="546"/>
                  </a:lnTo>
                  <a:lnTo>
                    <a:pt x="2080" y="561"/>
                  </a:lnTo>
                  <a:lnTo>
                    <a:pt x="2078" y="567"/>
                  </a:lnTo>
                  <a:lnTo>
                    <a:pt x="2078" y="573"/>
                  </a:lnTo>
                  <a:lnTo>
                    <a:pt x="2075" y="575"/>
                  </a:lnTo>
                  <a:lnTo>
                    <a:pt x="2071" y="577"/>
                  </a:lnTo>
                  <a:lnTo>
                    <a:pt x="2069" y="579"/>
                  </a:lnTo>
                  <a:lnTo>
                    <a:pt x="2063" y="579"/>
                  </a:lnTo>
                  <a:lnTo>
                    <a:pt x="2056" y="577"/>
                  </a:lnTo>
                  <a:lnTo>
                    <a:pt x="2050" y="575"/>
                  </a:lnTo>
                  <a:lnTo>
                    <a:pt x="2046" y="575"/>
                  </a:lnTo>
                  <a:lnTo>
                    <a:pt x="2044" y="575"/>
                  </a:lnTo>
                  <a:lnTo>
                    <a:pt x="2038" y="575"/>
                  </a:lnTo>
                  <a:lnTo>
                    <a:pt x="2033" y="577"/>
                  </a:lnTo>
                  <a:lnTo>
                    <a:pt x="2027" y="579"/>
                  </a:lnTo>
                  <a:lnTo>
                    <a:pt x="2023" y="582"/>
                  </a:lnTo>
                  <a:lnTo>
                    <a:pt x="2018" y="588"/>
                  </a:lnTo>
                  <a:lnTo>
                    <a:pt x="2014" y="592"/>
                  </a:lnTo>
                  <a:lnTo>
                    <a:pt x="2008" y="594"/>
                  </a:lnTo>
                  <a:lnTo>
                    <a:pt x="2001" y="594"/>
                  </a:lnTo>
                  <a:lnTo>
                    <a:pt x="1946" y="599"/>
                  </a:lnTo>
                  <a:lnTo>
                    <a:pt x="1942" y="599"/>
                  </a:lnTo>
                  <a:lnTo>
                    <a:pt x="1942" y="603"/>
                  </a:lnTo>
                  <a:lnTo>
                    <a:pt x="1949" y="616"/>
                  </a:lnTo>
                  <a:lnTo>
                    <a:pt x="1955" y="626"/>
                  </a:lnTo>
                  <a:lnTo>
                    <a:pt x="1955" y="630"/>
                  </a:lnTo>
                  <a:lnTo>
                    <a:pt x="1951" y="637"/>
                  </a:lnTo>
                  <a:lnTo>
                    <a:pt x="1953" y="641"/>
                  </a:lnTo>
                  <a:lnTo>
                    <a:pt x="1955" y="645"/>
                  </a:lnTo>
                  <a:lnTo>
                    <a:pt x="1957" y="647"/>
                  </a:lnTo>
                  <a:lnTo>
                    <a:pt x="1957" y="651"/>
                  </a:lnTo>
                  <a:lnTo>
                    <a:pt x="1957" y="653"/>
                  </a:lnTo>
                  <a:lnTo>
                    <a:pt x="1953" y="658"/>
                  </a:lnTo>
                  <a:lnTo>
                    <a:pt x="1949" y="666"/>
                  </a:lnTo>
                  <a:lnTo>
                    <a:pt x="1947" y="671"/>
                  </a:lnTo>
                  <a:lnTo>
                    <a:pt x="1947" y="677"/>
                  </a:lnTo>
                  <a:lnTo>
                    <a:pt x="1887" y="685"/>
                  </a:lnTo>
                  <a:lnTo>
                    <a:pt x="1881" y="702"/>
                  </a:lnTo>
                  <a:lnTo>
                    <a:pt x="1856" y="795"/>
                  </a:lnTo>
                  <a:lnTo>
                    <a:pt x="1843" y="838"/>
                  </a:lnTo>
                  <a:lnTo>
                    <a:pt x="1828" y="899"/>
                  </a:lnTo>
                  <a:lnTo>
                    <a:pt x="1828" y="901"/>
                  </a:lnTo>
                  <a:lnTo>
                    <a:pt x="1904" y="962"/>
                  </a:lnTo>
                  <a:lnTo>
                    <a:pt x="1908" y="965"/>
                  </a:lnTo>
                  <a:lnTo>
                    <a:pt x="1911" y="967"/>
                  </a:lnTo>
                  <a:lnTo>
                    <a:pt x="1913" y="969"/>
                  </a:lnTo>
                  <a:lnTo>
                    <a:pt x="1923" y="977"/>
                  </a:lnTo>
                  <a:lnTo>
                    <a:pt x="1929" y="981"/>
                  </a:lnTo>
                  <a:lnTo>
                    <a:pt x="1944" y="988"/>
                  </a:lnTo>
                  <a:lnTo>
                    <a:pt x="1951" y="992"/>
                  </a:lnTo>
                  <a:lnTo>
                    <a:pt x="1957" y="994"/>
                  </a:lnTo>
                  <a:lnTo>
                    <a:pt x="1965" y="1000"/>
                  </a:lnTo>
                  <a:lnTo>
                    <a:pt x="1976" y="1017"/>
                  </a:lnTo>
                  <a:lnTo>
                    <a:pt x="1980" y="1028"/>
                  </a:lnTo>
                  <a:lnTo>
                    <a:pt x="1980" y="1039"/>
                  </a:lnTo>
                  <a:lnTo>
                    <a:pt x="1976" y="1053"/>
                  </a:lnTo>
                  <a:lnTo>
                    <a:pt x="1974" y="1062"/>
                  </a:lnTo>
                  <a:lnTo>
                    <a:pt x="1974" y="1064"/>
                  </a:lnTo>
                  <a:lnTo>
                    <a:pt x="2029" y="1138"/>
                  </a:lnTo>
                  <a:lnTo>
                    <a:pt x="2065" y="1189"/>
                  </a:lnTo>
                  <a:lnTo>
                    <a:pt x="2065" y="1189"/>
                  </a:lnTo>
                  <a:lnTo>
                    <a:pt x="2052" y="1210"/>
                  </a:lnTo>
                  <a:lnTo>
                    <a:pt x="2042" y="1227"/>
                  </a:lnTo>
                  <a:lnTo>
                    <a:pt x="2031" y="1242"/>
                  </a:lnTo>
                  <a:lnTo>
                    <a:pt x="2027" y="1250"/>
                  </a:lnTo>
                  <a:lnTo>
                    <a:pt x="2025" y="1254"/>
                  </a:lnTo>
                  <a:lnTo>
                    <a:pt x="2023" y="1267"/>
                  </a:lnTo>
                  <a:lnTo>
                    <a:pt x="2018" y="1282"/>
                  </a:lnTo>
                  <a:lnTo>
                    <a:pt x="2018" y="1284"/>
                  </a:lnTo>
                  <a:lnTo>
                    <a:pt x="1983" y="1301"/>
                  </a:lnTo>
                  <a:lnTo>
                    <a:pt x="1974" y="1307"/>
                  </a:lnTo>
                  <a:lnTo>
                    <a:pt x="1959" y="1305"/>
                  </a:lnTo>
                  <a:lnTo>
                    <a:pt x="1953" y="1305"/>
                  </a:lnTo>
                  <a:lnTo>
                    <a:pt x="1949" y="1305"/>
                  </a:lnTo>
                  <a:lnTo>
                    <a:pt x="1947" y="1307"/>
                  </a:lnTo>
                  <a:lnTo>
                    <a:pt x="1942" y="1314"/>
                  </a:lnTo>
                  <a:lnTo>
                    <a:pt x="1930" y="1328"/>
                  </a:lnTo>
                  <a:lnTo>
                    <a:pt x="1896" y="1362"/>
                  </a:lnTo>
                  <a:lnTo>
                    <a:pt x="1815" y="1385"/>
                  </a:lnTo>
                  <a:lnTo>
                    <a:pt x="1777" y="1390"/>
                  </a:lnTo>
                  <a:lnTo>
                    <a:pt x="1777" y="1358"/>
                  </a:lnTo>
                  <a:lnTo>
                    <a:pt x="1606" y="1311"/>
                  </a:lnTo>
                  <a:lnTo>
                    <a:pt x="1591" y="1305"/>
                  </a:lnTo>
                  <a:lnTo>
                    <a:pt x="1551" y="1261"/>
                  </a:lnTo>
                  <a:lnTo>
                    <a:pt x="1540" y="1248"/>
                  </a:lnTo>
                  <a:lnTo>
                    <a:pt x="1534" y="1246"/>
                  </a:lnTo>
                  <a:lnTo>
                    <a:pt x="1530" y="1248"/>
                  </a:lnTo>
                  <a:lnTo>
                    <a:pt x="1509" y="1301"/>
                  </a:lnTo>
                  <a:lnTo>
                    <a:pt x="1506" y="1312"/>
                  </a:lnTo>
                  <a:lnTo>
                    <a:pt x="1500" y="1312"/>
                  </a:lnTo>
                  <a:lnTo>
                    <a:pt x="1409" y="1324"/>
                  </a:lnTo>
                  <a:lnTo>
                    <a:pt x="1293" y="1299"/>
                  </a:lnTo>
                  <a:lnTo>
                    <a:pt x="1204" y="1280"/>
                  </a:lnTo>
                  <a:lnTo>
                    <a:pt x="1162" y="1233"/>
                  </a:lnTo>
                  <a:lnTo>
                    <a:pt x="1128" y="1193"/>
                  </a:lnTo>
                  <a:lnTo>
                    <a:pt x="1087" y="1147"/>
                  </a:lnTo>
                  <a:lnTo>
                    <a:pt x="1079" y="1138"/>
                  </a:lnTo>
                  <a:lnTo>
                    <a:pt x="1073" y="1134"/>
                  </a:lnTo>
                  <a:lnTo>
                    <a:pt x="1068" y="1130"/>
                  </a:lnTo>
                  <a:lnTo>
                    <a:pt x="1064" y="1130"/>
                  </a:lnTo>
                  <a:lnTo>
                    <a:pt x="1062" y="1130"/>
                  </a:lnTo>
                  <a:lnTo>
                    <a:pt x="1037" y="1136"/>
                  </a:lnTo>
                  <a:lnTo>
                    <a:pt x="1022" y="1140"/>
                  </a:lnTo>
                  <a:lnTo>
                    <a:pt x="1013" y="1140"/>
                  </a:lnTo>
                  <a:lnTo>
                    <a:pt x="1003" y="1138"/>
                  </a:lnTo>
                  <a:lnTo>
                    <a:pt x="943" y="1110"/>
                  </a:lnTo>
                  <a:lnTo>
                    <a:pt x="918" y="1113"/>
                  </a:lnTo>
                  <a:lnTo>
                    <a:pt x="907" y="1115"/>
                  </a:lnTo>
                  <a:lnTo>
                    <a:pt x="891" y="1117"/>
                  </a:lnTo>
                  <a:lnTo>
                    <a:pt x="867" y="1110"/>
                  </a:lnTo>
                  <a:lnTo>
                    <a:pt x="838" y="1098"/>
                  </a:lnTo>
                  <a:lnTo>
                    <a:pt x="825" y="1087"/>
                  </a:lnTo>
                  <a:lnTo>
                    <a:pt x="817" y="1079"/>
                  </a:lnTo>
                  <a:lnTo>
                    <a:pt x="810" y="1062"/>
                  </a:lnTo>
                  <a:lnTo>
                    <a:pt x="806" y="1036"/>
                  </a:lnTo>
                  <a:lnTo>
                    <a:pt x="793" y="1030"/>
                  </a:lnTo>
                  <a:lnTo>
                    <a:pt x="791" y="1015"/>
                  </a:lnTo>
                  <a:lnTo>
                    <a:pt x="789" y="998"/>
                  </a:lnTo>
                  <a:lnTo>
                    <a:pt x="787" y="990"/>
                  </a:lnTo>
                  <a:lnTo>
                    <a:pt x="738" y="986"/>
                  </a:lnTo>
                  <a:lnTo>
                    <a:pt x="723" y="984"/>
                  </a:lnTo>
                  <a:lnTo>
                    <a:pt x="721" y="986"/>
                  </a:lnTo>
                  <a:lnTo>
                    <a:pt x="717" y="990"/>
                  </a:lnTo>
                  <a:lnTo>
                    <a:pt x="706" y="998"/>
                  </a:lnTo>
                  <a:lnTo>
                    <a:pt x="692" y="1005"/>
                  </a:lnTo>
                  <a:lnTo>
                    <a:pt x="681" y="1007"/>
                  </a:lnTo>
                  <a:lnTo>
                    <a:pt x="668" y="1007"/>
                  </a:lnTo>
                  <a:lnTo>
                    <a:pt x="660" y="1005"/>
                  </a:lnTo>
                  <a:lnTo>
                    <a:pt x="658" y="1005"/>
                  </a:lnTo>
                  <a:lnTo>
                    <a:pt x="654" y="1005"/>
                  </a:lnTo>
                  <a:lnTo>
                    <a:pt x="649" y="1005"/>
                  </a:lnTo>
                  <a:lnTo>
                    <a:pt x="633" y="1015"/>
                  </a:lnTo>
                  <a:lnTo>
                    <a:pt x="620" y="1020"/>
                  </a:lnTo>
                  <a:lnTo>
                    <a:pt x="605" y="1024"/>
                  </a:lnTo>
                  <a:lnTo>
                    <a:pt x="577" y="1024"/>
                  </a:lnTo>
                  <a:lnTo>
                    <a:pt x="563" y="1024"/>
                  </a:lnTo>
                  <a:lnTo>
                    <a:pt x="556" y="1026"/>
                  </a:lnTo>
                  <a:lnTo>
                    <a:pt x="550" y="1028"/>
                  </a:lnTo>
                  <a:lnTo>
                    <a:pt x="542" y="1028"/>
                  </a:lnTo>
                  <a:lnTo>
                    <a:pt x="533" y="1030"/>
                  </a:lnTo>
                  <a:lnTo>
                    <a:pt x="491" y="1024"/>
                  </a:lnTo>
                  <a:lnTo>
                    <a:pt x="478" y="1026"/>
                  </a:lnTo>
                  <a:lnTo>
                    <a:pt x="472" y="1028"/>
                  </a:lnTo>
                  <a:lnTo>
                    <a:pt x="470" y="1017"/>
                  </a:lnTo>
                  <a:lnTo>
                    <a:pt x="467" y="998"/>
                  </a:lnTo>
                  <a:lnTo>
                    <a:pt x="459" y="979"/>
                  </a:lnTo>
                  <a:lnTo>
                    <a:pt x="451" y="945"/>
                  </a:lnTo>
                  <a:lnTo>
                    <a:pt x="444" y="924"/>
                  </a:lnTo>
                  <a:lnTo>
                    <a:pt x="440" y="916"/>
                  </a:lnTo>
                  <a:lnTo>
                    <a:pt x="434" y="910"/>
                  </a:lnTo>
                  <a:lnTo>
                    <a:pt x="425" y="901"/>
                  </a:lnTo>
                  <a:lnTo>
                    <a:pt x="415" y="888"/>
                  </a:lnTo>
                  <a:lnTo>
                    <a:pt x="412" y="880"/>
                  </a:lnTo>
                  <a:lnTo>
                    <a:pt x="410" y="874"/>
                  </a:lnTo>
                  <a:lnTo>
                    <a:pt x="408" y="867"/>
                  </a:lnTo>
                  <a:lnTo>
                    <a:pt x="410" y="857"/>
                  </a:lnTo>
                  <a:lnTo>
                    <a:pt x="412" y="848"/>
                  </a:lnTo>
                  <a:lnTo>
                    <a:pt x="406" y="838"/>
                  </a:lnTo>
                  <a:lnTo>
                    <a:pt x="396" y="812"/>
                  </a:lnTo>
                  <a:lnTo>
                    <a:pt x="387" y="789"/>
                  </a:lnTo>
                  <a:lnTo>
                    <a:pt x="379" y="766"/>
                  </a:lnTo>
                  <a:lnTo>
                    <a:pt x="378" y="766"/>
                  </a:lnTo>
                  <a:lnTo>
                    <a:pt x="376" y="766"/>
                  </a:lnTo>
                  <a:lnTo>
                    <a:pt x="374" y="768"/>
                  </a:lnTo>
                  <a:lnTo>
                    <a:pt x="372" y="776"/>
                  </a:lnTo>
                  <a:lnTo>
                    <a:pt x="368" y="787"/>
                  </a:lnTo>
                  <a:lnTo>
                    <a:pt x="364" y="789"/>
                  </a:lnTo>
                  <a:lnTo>
                    <a:pt x="357" y="789"/>
                  </a:lnTo>
                  <a:lnTo>
                    <a:pt x="349" y="787"/>
                  </a:lnTo>
                  <a:lnTo>
                    <a:pt x="340" y="780"/>
                  </a:lnTo>
                  <a:lnTo>
                    <a:pt x="338" y="774"/>
                  </a:lnTo>
                  <a:lnTo>
                    <a:pt x="338" y="766"/>
                  </a:lnTo>
                  <a:lnTo>
                    <a:pt x="345" y="751"/>
                  </a:lnTo>
                  <a:lnTo>
                    <a:pt x="330" y="723"/>
                  </a:lnTo>
                  <a:lnTo>
                    <a:pt x="330" y="721"/>
                  </a:lnTo>
                  <a:lnTo>
                    <a:pt x="286" y="723"/>
                  </a:lnTo>
                  <a:lnTo>
                    <a:pt x="273" y="721"/>
                  </a:lnTo>
                  <a:lnTo>
                    <a:pt x="264" y="711"/>
                  </a:lnTo>
                  <a:lnTo>
                    <a:pt x="254" y="702"/>
                  </a:lnTo>
                  <a:lnTo>
                    <a:pt x="250" y="706"/>
                  </a:lnTo>
                  <a:lnTo>
                    <a:pt x="235" y="719"/>
                  </a:lnTo>
                  <a:lnTo>
                    <a:pt x="226" y="728"/>
                  </a:lnTo>
                  <a:lnTo>
                    <a:pt x="216" y="736"/>
                  </a:lnTo>
                  <a:lnTo>
                    <a:pt x="214" y="744"/>
                  </a:lnTo>
                  <a:lnTo>
                    <a:pt x="213" y="749"/>
                  </a:lnTo>
                  <a:lnTo>
                    <a:pt x="213" y="766"/>
                  </a:lnTo>
                  <a:lnTo>
                    <a:pt x="209" y="780"/>
                  </a:lnTo>
                  <a:lnTo>
                    <a:pt x="207" y="780"/>
                  </a:lnTo>
                  <a:lnTo>
                    <a:pt x="201" y="781"/>
                  </a:lnTo>
                  <a:lnTo>
                    <a:pt x="192" y="783"/>
                  </a:lnTo>
                  <a:lnTo>
                    <a:pt x="186" y="787"/>
                  </a:lnTo>
                  <a:lnTo>
                    <a:pt x="178" y="797"/>
                  </a:lnTo>
                  <a:lnTo>
                    <a:pt x="169" y="816"/>
                  </a:lnTo>
                  <a:lnTo>
                    <a:pt x="158" y="831"/>
                  </a:lnTo>
                  <a:lnTo>
                    <a:pt x="154" y="840"/>
                  </a:lnTo>
                  <a:lnTo>
                    <a:pt x="148" y="850"/>
                  </a:lnTo>
                  <a:lnTo>
                    <a:pt x="140" y="852"/>
                  </a:lnTo>
                  <a:lnTo>
                    <a:pt x="139" y="857"/>
                  </a:lnTo>
                  <a:lnTo>
                    <a:pt x="135" y="863"/>
                  </a:lnTo>
                  <a:lnTo>
                    <a:pt x="129" y="863"/>
                  </a:lnTo>
                  <a:lnTo>
                    <a:pt x="120" y="861"/>
                  </a:lnTo>
                  <a:lnTo>
                    <a:pt x="114" y="859"/>
                  </a:lnTo>
                  <a:lnTo>
                    <a:pt x="110" y="857"/>
                  </a:lnTo>
                  <a:lnTo>
                    <a:pt x="108" y="854"/>
                  </a:lnTo>
                  <a:lnTo>
                    <a:pt x="104" y="844"/>
                  </a:lnTo>
                  <a:lnTo>
                    <a:pt x="99" y="829"/>
                  </a:lnTo>
                  <a:lnTo>
                    <a:pt x="95" y="810"/>
                  </a:lnTo>
                  <a:lnTo>
                    <a:pt x="89" y="804"/>
                  </a:lnTo>
                  <a:lnTo>
                    <a:pt x="78" y="797"/>
                  </a:lnTo>
                  <a:lnTo>
                    <a:pt x="70" y="791"/>
                  </a:lnTo>
                  <a:lnTo>
                    <a:pt x="63" y="791"/>
                  </a:lnTo>
                  <a:lnTo>
                    <a:pt x="48" y="795"/>
                  </a:lnTo>
                  <a:lnTo>
                    <a:pt x="38" y="791"/>
                  </a:lnTo>
                  <a:lnTo>
                    <a:pt x="31" y="787"/>
                  </a:lnTo>
                  <a:lnTo>
                    <a:pt x="27" y="780"/>
                  </a:lnTo>
                  <a:lnTo>
                    <a:pt x="25" y="776"/>
                  </a:lnTo>
                  <a:lnTo>
                    <a:pt x="25" y="768"/>
                  </a:lnTo>
                  <a:lnTo>
                    <a:pt x="25" y="757"/>
                  </a:lnTo>
                  <a:lnTo>
                    <a:pt x="23" y="753"/>
                  </a:lnTo>
                  <a:lnTo>
                    <a:pt x="17" y="747"/>
                  </a:lnTo>
                  <a:lnTo>
                    <a:pt x="6" y="738"/>
                  </a:lnTo>
                  <a:lnTo>
                    <a:pt x="0" y="732"/>
                  </a:lnTo>
                  <a:lnTo>
                    <a:pt x="0" y="723"/>
                  </a:lnTo>
                  <a:lnTo>
                    <a:pt x="4" y="708"/>
                  </a:lnTo>
                  <a:lnTo>
                    <a:pt x="10" y="694"/>
                  </a:lnTo>
                  <a:lnTo>
                    <a:pt x="23" y="670"/>
                  </a:lnTo>
                  <a:lnTo>
                    <a:pt x="29" y="662"/>
                  </a:lnTo>
                  <a:lnTo>
                    <a:pt x="31" y="654"/>
                  </a:lnTo>
                  <a:lnTo>
                    <a:pt x="34" y="649"/>
                  </a:lnTo>
                  <a:lnTo>
                    <a:pt x="40" y="643"/>
                  </a:lnTo>
                  <a:lnTo>
                    <a:pt x="44" y="639"/>
                  </a:lnTo>
                  <a:lnTo>
                    <a:pt x="51" y="639"/>
                  </a:lnTo>
                  <a:lnTo>
                    <a:pt x="57" y="639"/>
                  </a:lnTo>
                  <a:lnTo>
                    <a:pt x="61" y="635"/>
                  </a:lnTo>
                  <a:lnTo>
                    <a:pt x="63" y="630"/>
                  </a:lnTo>
                  <a:lnTo>
                    <a:pt x="63" y="622"/>
                  </a:lnTo>
                  <a:lnTo>
                    <a:pt x="59" y="616"/>
                  </a:lnTo>
                  <a:lnTo>
                    <a:pt x="53" y="613"/>
                  </a:lnTo>
                  <a:lnTo>
                    <a:pt x="51" y="611"/>
                  </a:lnTo>
                  <a:lnTo>
                    <a:pt x="40" y="611"/>
                  </a:lnTo>
                  <a:lnTo>
                    <a:pt x="17" y="601"/>
                  </a:lnTo>
                  <a:lnTo>
                    <a:pt x="17" y="601"/>
                  </a:lnTo>
                  <a:lnTo>
                    <a:pt x="19" y="598"/>
                  </a:lnTo>
                  <a:lnTo>
                    <a:pt x="25" y="590"/>
                  </a:lnTo>
                  <a:lnTo>
                    <a:pt x="25" y="590"/>
                  </a:lnTo>
                  <a:lnTo>
                    <a:pt x="31" y="584"/>
                  </a:lnTo>
                  <a:lnTo>
                    <a:pt x="34" y="579"/>
                  </a:lnTo>
                  <a:lnTo>
                    <a:pt x="36" y="577"/>
                  </a:lnTo>
                  <a:lnTo>
                    <a:pt x="38" y="573"/>
                  </a:lnTo>
                  <a:lnTo>
                    <a:pt x="40" y="571"/>
                  </a:lnTo>
                  <a:lnTo>
                    <a:pt x="40" y="569"/>
                  </a:lnTo>
                  <a:lnTo>
                    <a:pt x="42" y="567"/>
                  </a:lnTo>
                  <a:lnTo>
                    <a:pt x="44" y="565"/>
                  </a:lnTo>
                  <a:lnTo>
                    <a:pt x="48" y="560"/>
                  </a:lnTo>
                  <a:lnTo>
                    <a:pt x="48" y="558"/>
                  </a:lnTo>
                  <a:lnTo>
                    <a:pt x="51" y="554"/>
                  </a:lnTo>
                  <a:lnTo>
                    <a:pt x="51" y="552"/>
                  </a:lnTo>
                  <a:lnTo>
                    <a:pt x="55" y="548"/>
                  </a:lnTo>
                  <a:lnTo>
                    <a:pt x="55" y="546"/>
                  </a:lnTo>
                  <a:lnTo>
                    <a:pt x="57" y="544"/>
                  </a:lnTo>
                  <a:lnTo>
                    <a:pt x="61" y="541"/>
                  </a:lnTo>
                  <a:lnTo>
                    <a:pt x="63" y="535"/>
                  </a:lnTo>
                  <a:lnTo>
                    <a:pt x="63" y="535"/>
                  </a:lnTo>
                  <a:lnTo>
                    <a:pt x="68" y="529"/>
                  </a:lnTo>
                  <a:lnTo>
                    <a:pt x="68" y="529"/>
                  </a:lnTo>
                  <a:lnTo>
                    <a:pt x="72" y="525"/>
                  </a:lnTo>
                  <a:lnTo>
                    <a:pt x="72" y="522"/>
                  </a:lnTo>
                  <a:lnTo>
                    <a:pt x="76" y="520"/>
                  </a:lnTo>
                  <a:lnTo>
                    <a:pt x="76" y="518"/>
                  </a:lnTo>
                  <a:lnTo>
                    <a:pt x="78" y="516"/>
                  </a:lnTo>
                  <a:lnTo>
                    <a:pt x="78" y="514"/>
                  </a:lnTo>
                  <a:lnTo>
                    <a:pt x="80" y="512"/>
                  </a:lnTo>
                  <a:lnTo>
                    <a:pt x="80" y="512"/>
                  </a:lnTo>
                  <a:lnTo>
                    <a:pt x="84" y="506"/>
                  </a:lnTo>
                  <a:lnTo>
                    <a:pt x="86" y="503"/>
                  </a:lnTo>
                  <a:lnTo>
                    <a:pt x="93" y="491"/>
                  </a:lnTo>
                  <a:lnTo>
                    <a:pt x="95" y="488"/>
                  </a:lnTo>
                  <a:lnTo>
                    <a:pt x="101" y="480"/>
                  </a:lnTo>
                  <a:lnTo>
                    <a:pt x="101" y="480"/>
                  </a:lnTo>
                  <a:lnTo>
                    <a:pt x="104" y="474"/>
                  </a:lnTo>
                  <a:lnTo>
                    <a:pt x="108" y="469"/>
                  </a:lnTo>
                  <a:lnTo>
                    <a:pt x="110" y="469"/>
                  </a:lnTo>
                  <a:lnTo>
                    <a:pt x="110" y="467"/>
                  </a:lnTo>
                  <a:lnTo>
                    <a:pt x="112" y="465"/>
                  </a:lnTo>
                  <a:lnTo>
                    <a:pt x="112" y="463"/>
                  </a:lnTo>
                  <a:lnTo>
                    <a:pt x="116" y="459"/>
                  </a:lnTo>
                  <a:lnTo>
                    <a:pt x="118" y="455"/>
                  </a:lnTo>
                  <a:lnTo>
                    <a:pt x="122" y="448"/>
                  </a:lnTo>
                  <a:lnTo>
                    <a:pt x="127" y="436"/>
                  </a:lnTo>
                  <a:lnTo>
                    <a:pt x="127" y="434"/>
                  </a:lnTo>
                  <a:lnTo>
                    <a:pt x="127" y="434"/>
                  </a:lnTo>
                  <a:lnTo>
                    <a:pt x="133" y="427"/>
                  </a:lnTo>
                  <a:lnTo>
                    <a:pt x="133" y="425"/>
                  </a:lnTo>
                  <a:lnTo>
                    <a:pt x="139" y="417"/>
                  </a:lnTo>
                  <a:lnTo>
                    <a:pt x="140" y="414"/>
                  </a:lnTo>
                  <a:lnTo>
                    <a:pt x="142" y="410"/>
                  </a:lnTo>
                  <a:lnTo>
                    <a:pt x="144" y="406"/>
                  </a:lnTo>
                  <a:lnTo>
                    <a:pt x="146" y="402"/>
                  </a:lnTo>
                  <a:lnTo>
                    <a:pt x="146" y="400"/>
                  </a:lnTo>
                  <a:lnTo>
                    <a:pt x="150" y="393"/>
                  </a:lnTo>
                  <a:lnTo>
                    <a:pt x="150" y="391"/>
                  </a:lnTo>
                  <a:lnTo>
                    <a:pt x="154" y="385"/>
                  </a:lnTo>
                  <a:lnTo>
                    <a:pt x="156" y="381"/>
                  </a:lnTo>
                  <a:lnTo>
                    <a:pt x="156" y="379"/>
                  </a:lnTo>
                  <a:lnTo>
                    <a:pt x="158" y="379"/>
                  </a:lnTo>
                  <a:lnTo>
                    <a:pt x="158" y="376"/>
                  </a:lnTo>
                  <a:lnTo>
                    <a:pt x="159" y="374"/>
                  </a:lnTo>
                  <a:lnTo>
                    <a:pt x="159" y="372"/>
                  </a:lnTo>
                  <a:lnTo>
                    <a:pt x="161" y="370"/>
                  </a:lnTo>
                  <a:lnTo>
                    <a:pt x="161" y="368"/>
                  </a:lnTo>
                  <a:lnTo>
                    <a:pt x="165" y="364"/>
                  </a:lnTo>
                  <a:lnTo>
                    <a:pt x="165" y="362"/>
                  </a:lnTo>
                  <a:lnTo>
                    <a:pt x="165" y="360"/>
                  </a:lnTo>
                  <a:lnTo>
                    <a:pt x="165" y="359"/>
                  </a:lnTo>
                  <a:lnTo>
                    <a:pt x="167" y="357"/>
                  </a:lnTo>
                  <a:lnTo>
                    <a:pt x="167" y="355"/>
                  </a:lnTo>
                  <a:lnTo>
                    <a:pt x="171" y="351"/>
                  </a:lnTo>
                  <a:lnTo>
                    <a:pt x="171" y="349"/>
                  </a:lnTo>
                  <a:lnTo>
                    <a:pt x="173" y="347"/>
                  </a:lnTo>
                  <a:lnTo>
                    <a:pt x="175" y="343"/>
                  </a:lnTo>
                  <a:lnTo>
                    <a:pt x="177" y="338"/>
                  </a:lnTo>
                  <a:lnTo>
                    <a:pt x="177" y="338"/>
                  </a:lnTo>
                  <a:lnTo>
                    <a:pt x="177" y="334"/>
                  </a:lnTo>
                  <a:lnTo>
                    <a:pt x="178" y="332"/>
                  </a:lnTo>
                  <a:lnTo>
                    <a:pt x="178" y="332"/>
                  </a:lnTo>
                  <a:lnTo>
                    <a:pt x="182" y="326"/>
                  </a:lnTo>
                  <a:lnTo>
                    <a:pt x="184" y="324"/>
                  </a:lnTo>
                  <a:lnTo>
                    <a:pt x="186" y="321"/>
                  </a:lnTo>
                  <a:lnTo>
                    <a:pt x="186" y="317"/>
                  </a:lnTo>
                  <a:lnTo>
                    <a:pt x="186" y="317"/>
                  </a:lnTo>
                  <a:lnTo>
                    <a:pt x="186" y="313"/>
                  </a:lnTo>
                  <a:lnTo>
                    <a:pt x="190" y="309"/>
                  </a:lnTo>
                  <a:lnTo>
                    <a:pt x="190" y="305"/>
                  </a:lnTo>
                  <a:lnTo>
                    <a:pt x="190" y="305"/>
                  </a:lnTo>
                  <a:lnTo>
                    <a:pt x="190" y="304"/>
                  </a:lnTo>
                  <a:lnTo>
                    <a:pt x="279" y="302"/>
                  </a:lnTo>
                  <a:lnTo>
                    <a:pt x="323" y="302"/>
                  </a:lnTo>
                  <a:lnTo>
                    <a:pt x="341" y="290"/>
                  </a:lnTo>
                  <a:lnTo>
                    <a:pt x="357" y="281"/>
                  </a:lnTo>
                  <a:lnTo>
                    <a:pt x="359" y="279"/>
                  </a:lnTo>
                  <a:lnTo>
                    <a:pt x="393" y="275"/>
                  </a:lnTo>
                  <a:lnTo>
                    <a:pt x="400" y="273"/>
                  </a:lnTo>
                  <a:lnTo>
                    <a:pt x="400" y="256"/>
                  </a:lnTo>
                  <a:lnTo>
                    <a:pt x="402" y="252"/>
                  </a:lnTo>
                  <a:lnTo>
                    <a:pt x="404" y="250"/>
                  </a:lnTo>
                  <a:lnTo>
                    <a:pt x="421" y="245"/>
                  </a:lnTo>
                  <a:lnTo>
                    <a:pt x="427" y="245"/>
                  </a:lnTo>
                  <a:lnTo>
                    <a:pt x="427" y="239"/>
                  </a:lnTo>
                  <a:lnTo>
                    <a:pt x="429" y="228"/>
                  </a:lnTo>
                  <a:lnTo>
                    <a:pt x="440" y="224"/>
                  </a:lnTo>
                  <a:lnTo>
                    <a:pt x="446" y="222"/>
                  </a:lnTo>
                  <a:lnTo>
                    <a:pt x="455" y="220"/>
                  </a:lnTo>
                  <a:lnTo>
                    <a:pt x="463" y="216"/>
                  </a:lnTo>
                  <a:lnTo>
                    <a:pt x="469" y="214"/>
                  </a:lnTo>
                  <a:lnTo>
                    <a:pt x="478" y="192"/>
                  </a:lnTo>
                  <a:lnTo>
                    <a:pt x="480" y="182"/>
                  </a:lnTo>
                  <a:lnTo>
                    <a:pt x="482" y="178"/>
                  </a:lnTo>
                  <a:lnTo>
                    <a:pt x="480" y="177"/>
                  </a:lnTo>
                  <a:lnTo>
                    <a:pt x="472" y="177"/>
                  </a:lnTo>
                  <a:lnTo>
                    <a:pt x="470" y="177"/>
                  </a:lnTo>
                  <a:lnTo>
                    <a:pt x="467" y="175"/>
                  </a:lnTo>
                  <a:lnTo>
                    <a:pt x="467" y="171"/>
                  </a:lnTo>
                  <a:lnTo>
                    <a:pt x="465" y="169"/>
                  </a:lnTo>
                  <a:lnTo>
                    <a:pt x="459" y="165"/>
                  </a:lnTo>
                  <a:lnTo>
                    <a:pt x="451" y="161"/>
                  </a:lnTo>
                  <a:lnTo>
                    <a:pt x="450" y="158"/>
                  </a:lnTo>
                  <a:lnTo>
                    <a:pt x="450" y="154"/>
                  </a:lnTo>
                  <a:lnTo>
                    <a:pt x="453" y="148"/>
                  </a:lnTo>
                  <a:lnTo>
                    <a:pt x="455" y="146"/>
                  </a:lnTo>
                  <a:lnTo>
                    <a:pt x="459" y="144"/>
                  </a:lnTo>
                  <a:lnTo>
                    <a:pt x="459" y="144"/>
                  </a:lnTo>
                  <a:lnTo>
                    <a:pt x="469" y="144"/>
                  </a:lnTo>
                  <a:lnTo>
                    <a:pt x="486" y="150"/>
                  </a:lnTo>
                  <a:lnTo>
                    <a:pt x="493" y="152"/>
                  </a:lnTo>
                  <a:lnTo>
                    <a:pt x="501" y="152"/>
                  </a:lnTo>
                  <a:lnTo>
                    <a:pt x="525" y="146"/>
                  </a:lnTo>
                  <a:lnTo>
                    <a:pt x="533" y="144"/>
                  </a:lnTo>
                  <a:lnTo>
                    <a:pt x="594" y="116"/>
                  </a:lnTo>
                  <a:lnTo>
                    <a:pt x="664" y="82"/>
                  </a:lnTo>
                  <a:lnTo>
                    <a:pt x="681" y="74"/>
                  </a:lnTo>
                  <a:lnTo>
                    <a:pt x="681" y="72"/>
                  </a:lnTo>
                  <a:lnTo>
                    <a:pt x="683" y="72"/>
                  </a:lnTo>
                  <a:lnTo>
                    <a:pt x="702" y="55"/>
                  </a:lnTo>
                  <a:lnTo>
                    <a:pt x="713" y="44"/>
                  </a:lnTo>
                  <a:lnTo>
                    <a:pt x="753" y="12"/>
                  </a:lnTo>
                  <a:lnTo>
                    <a:pt x="766" y="0"/>
                  </a:lnTo>
                  <a:lnTo>
                    <a:pt x="791" y="23"/>
                  </a:lnTo>
                  <a:lnTo>
                    <a:pt x="852" y="87"/>
                  </a:lnTo>
                  <a:lnTo>
                    <a:pt x="922" y="161"/>
                  </a:lnTo>
                  <a:lnTo>
                    <a:pt x="977" y="218"/>
                  </a:lnTo>
                  <a:lnTo>
                    <a:pt x="1053" y="216"/>
                  </a:lnTo>
                  <a:lnTo>
                    <a:pt x="1113" y="214"/>
                  </a:lnTo>
                  <a:lnTo>
                    <a:pt x="1117" y="190"/>
                  </a:lnTo>
                  <a:lnTo>
                    <a:pt x="1117" y="161"/>
                  </a:lnTo>
                  <a:lnTo>
                    <a:pt x="1123" y="161"/>
                  </a:lnTo>
                  <a:lnTo>
                    <a:pt x="1312" y="161"/>
                  </a:lnTo>
                  <a:lnTo>
                    <a:pt x="1326" y="163"/>
                  </a:lnTo>
                  <a:lnTo>
                    <a:pt x="1352" y="163"/>
                  </a:lnTo>
                  <a:lnTo>
                    <a:pt x="1547" y="163"/>
                  </a:lnTo>
                  <a:lnTo>
                    <a:pt x="1578" y="163"/>
                  </a:lnTo>
                  <a:lnTo>
                    <a:pt x="1655" y="203"/>
                  </a:lnTo>
                  <a:lnTo>
                    <a:pt x="1665" y="207"/>
                  </a:lnTo>
                  <a:lnTo>
                    <a:pt x="1695" y="211"/>
                  </a:lnTo>
                  <a:lnTo>
                    <a:pt x="1745" y="214"/>
                  </a:lnTo>
                  <a:lnTo>
                    <a:pt x="1752" y="222"/>
                  </a:lnTo>
                  <a:lnTo>
                    <a:pt x="1820" y="283"/>
                  </a:lnTo>
                  <a:lnTo>
                    <a:pt x="1841" y="300"/>
                  </a:lnTo>
                  <a:lnTo>
                    <a:pt x="1851" y="309"/>
                  </a:lnTo>
                  <a:lnTo>
                    <a:pt x="1858" y="319"/>
                  </a:lnTo>
                  <a:lnTo>
                    <a:pt x="1870" y="340"/>
                  </a:lnTo>
                  <a:lnTo>
                    <a:pt x="1896" y="378"/>
                  </a:lnTo>
                  <a:lnTo>
                    <a:pt x="1900" y="379"/>
                  </a:lnTo>
                  <a:lnTo>
                    <a:pt x="1985" y="425"/>
                  </a:lnTo>
                  <a:lnTo>
                    <a:pt x="2076" y="476"/>
                  </a:lnTo>
                  <a:lnTo>
                    <a:pt x="2082" y="501"/>
                  </a:lnTo>
                  <a:lnTo>
                    <a:pt x="2090" y="522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64" name="Freeform 31"/>
            <p:cNvSpPr>
              <a:spLocks/>
            </p:cNvSpPr>
            <p:nvPr/>
          </p:nvSpPr>
          <p:spPr bwMode="auto">
            <a:xfrm>
              <a:off x="2788" y="751"/>
              <a:ext cx="1655" cy="1490"/>
            </a:xfrm>
            <a:custGeom>
              <a:avLst/>
              <a:gdLst>
                <a:gd name="T0" fmla="*/ 1644 w 1655"/>
                <a:gd name="T1" fmla="*/ 1033 h 1490"/>
                <a:gd name="T2" fmla="*/ 1498 w 1655"/>
                <a:gd name="T3" fmla="*/ 1339 h 1490"/>
                <a:gd name="T4" fmla="*/ 1119 w 1655"/>
                <a:gd name="T5" fmla="*/ 1322 h 1490"/>
                <a:gd name="T6" fmla="*/ 476 w 1655"/>
                <a:gd name="T7" fmla="*/ 1428 h 1490"/>
                <a:gd name="T8" fmla="*/ 207 w 1655"/>
                <a:gd name="T9" fmla="*/ 1307 h 1490"/>
                <a:gd name="T10" fmla="*/ 214 w 1655"/>
                <a:gd name="T11" fmla="*/ 1223 h 1490"/>
                <a:gd name="T12" fmla="*/ 148 w 1655"/>
                <a:gd name="T13" fmla="*/ 1013 h 1490"/>
                <a:gd name="T14" fmla="*/ 80 w 1655"/>
                <a:gd name="T15" fmla="*/ 961 h 1490"/>
                <a:gd name="T16" fmla="*/ 119 w 1655"/>
                <a:gd name="T17" fmla="*/ 667 h 1490"/>
                <a:gd name="T18" fmla="*/ 127 w 1655"/>
                <a:gd name="T19" fmla="*/ 626 h 1490"/>
                <a:gd name="T20" fmla="*/ 190 w 1655"/>
                <a:gd name="T21" fmla="*/ 584 h 1490"/>
                <a:gd name="T22" fmla="*/ 235 w 1655"/>
                <a:gd name="T23" fmla="*/ 575 h 1490"/>
                <a:gd name="T24" fmla="*/ 262 w 1655"/>
                <a:gd name="T25" fmla="*/ 518 h 1490"/>
                <a:gd name="T26" fmla="*/ 557 w 1655"/>
                <a:gd name="T27" fmla="*/ 199 h 1490"/>
                <a:gd name="T28" fmla="*/ 675 w 1655"/>
                <a:gd name="T29" fmla="*/ 108 h 1490"/>
                <a:gd name="T30" fmla="*/ 722 w 1655"/>
                <a:gd name="T31" fmla="*/ 0 h 1490"/>
                <a:gd name="T32" fmla="*/ 711 w 1655"/>
                <a:gd name="T33" fmla="*/ 36 h 1490"/>
                <a:gd name="T34" fmla="*/ 736 w 1655"/>
                <a:gd name="T35" fmla="*/ 64 h 1490"/>
                <a:gd name="T36" fmla="*/ 768 w 1655"/>
                <a:gd name="T37" fmla="*/ 57 h 1490"/>
                <a:gd name="T38" fmla="*/ 808 w 1655"/>
                <a:gd name="T39" fmla="*/ 42 h 1490"/>
                <a:gd name="T40" fmla="*/ 855 w 1655"/>
                <a:gd name="T41" fmla="*/ 42 h 1490"/>
                <a:gd name="T42" fmla="*/ 889 w 1655"/>
                <a:gd name="T43" fmla="*/ 28 h 1490"/>
                <a:gd name="T44" fmla="*/ 891 w 1655"/>
                <a:gd name="T45" fmla="*/ 49 h 1490"/>
                <a:gd name="T46" fmla="*/ 880 w 1655"/>
                <a:gd name="T47" fmla="*/ 78 h 1490"/>
                <a:gd name="T48" fmla="*/ 908 w 1655"/>
                <a:gd name="T49" fmla="*/ 72 h 1490"/>
                <a:gd name="T50" fmla="*/ 931 w 1655"/>
                <a:gd name="T51" fmla="*/ 82 h 1490"/>
                <a:gd name="T52" fmla="*/ 967 w 1655"/>
                <a:gd name="T53" fmla="*/ 99 h 1490"/>
                <a:gd name="T54" fmla="*/ 986 w 1655"/>
                <a:gd name="T55" fmla="*/ 133 h 1490"/>
                <a:gd name="T56" fmla="*/ 997 w 1655"/>
                <a:gd name="T57" fmla="*/ 173 h 1490"/>
                <a:gd name="T58" fmla="*/ 1024 w 1655"/>
                <a:gd name="T59" fmla="*/ 199 h 1490"/>
                <a:gd name="T60" fmla="*/ 1035 w 1655"/>
                <a:gd name="T61" fmla="*/ 237 h 1490"/>
                <a:gd name="T62" fmla="*/ 1052 w 1655"/>
                <a:gd name="T63" fmla="*/ 269 h 1490"/>
                <a:gd name="T64" fmla="*/ 1068 w 1655"/>
                <a:gd name="T65" fmla="*/ 307 h 1490"/>
                <a:gd name="T66" fmla="*/ 1068 w 1655"/>
                <a:gd name="T67" fmla="*/ 334 h 1490"/>
                <a:gd name="T68" fmla="*/ 1085 w 1655"/>
                <a:gd name="T69" fmla="*/ 366 h 1490"/>
                <a:gd name="T70" fmla="*/ 1113 w 1655"/>
                <a:gd name="T71" fmla="*/ 391 h 1490"/>
                <a:gd name="T72" fmla="*/ 1109 w 1655"/>
                <a:gd name="T73" fmla="*/ 415 h 1490"/>
                <a:gd name="T74" fmla="*/ 1104 w 1655"/>
                <a:gd name="T75" fmla="*/ 451 h 1490"/>
                <a:gd name="T76" fmla="*/ 1134 w 1655"/>
                <a:gd name="T77" fmla="*/ 466 h 1490"/>
                <a:gd name="T78" fmla="*/ 1172 w 1655"/>
                <a:gd name="T79" fmla="*/ 472 h 1490"/>
                <a:gd name="T80" fmla="*/ 1208 w 1655"/>
                <a:gd name="T81" fmla="*/ 489 h 1490"/>
                <a:gd name="T82" fmla="*/ 1232 w 1655"/>
                <a:gd name="T83" fmla="*/ 516 h 1490"/>
                <a:gd name="T84" fmla="*/ 1221 w 1655"/>
                <a:gd name="T85" fmla="*/ 554 h 1490"/>
                <a:gd name="T86" fmla="*/ 1246 w 1655"/>
                <a:gd name="T87" fmla="*/ 582 h 1490"/>
                <a:gd name="T88" fmla="*/ 1284 w 1655"/>
                <a:gd name="T89" fmla="*/ 578 h 1490"/>
                <a:gd name="T90" fmla="*/ 1327 w 1655"/>
                <a:gd name="T91" fmla="*/ 567 h 1490"/>
                <a:gd name="T92" fmla="*/ 1346 w 1655"/>
                <a:gd name="T93" fmla="*/ 595 h 1490"/>
                <a:gd name="T94" fmla="*/ 1363 w 1655"/>
                <a:gd name="T95" fmla="*/ 624 h 1490"/>
                <a:gd name="T96" fmla="*/ 1360 w 1655"/>
                <a:gd name="T97" fmla="*/ 667 h 1490"/>
                <a:gd name="T98" fmla="*/ 1386 w 1655"/>
                <a:gd name="T99" fmla="*/ 694 h 1490"/>
                <a:gd name="T100" fmla="*/ 1420 w 1655"/>
                <a:gd name="T101" fmla="*/ 715 h 1490"/>
                <a:gd name="T102" fmla="*/ 1443 w 1655"/>
                <a:gd name="T103" fmla="*/ 745 h 1490"/>
                <a:gd name="T104" fmla="*/ 1418 w 1655"/>
                <a:gd name="T105" fmla="*/ 768 h 1490"/>
                <a:gd name="T106" fmla="*/ 1407 w 1655"/>
                <a:gd name="T107" fmla="*/ 785 h 1490"/>
                <a:gd name="T108" fmla="*/ 1428 w 1655"/>
                <a:gd name="T109" fmla="*/ 810 h 1490"/>
                <a:gd name="T110" fmla="*/ 1469 w 1655"/>
                <a:gd name="T111" fmla="*/ 808 h 1490"/>
                <a:gd name="T112" fmla="*/ 1490 w 1655"/>
                <a:gd name="T113" fmla="*/ 840 h 1490"/>
                <a:gd name="T114" fmla="*/ 1513 w 1655"/>
                <a:gd name="T115" fmla="*/ 876 h 1490"/>
                <a:gd name="T116" fmla="*/ 1543 w 1655"/>
                <a:gd name="T117" fmla="*/ 897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55" h="1490">
                  <a:moveTo>
                    <a:pt x="1562" y="916"/>
                  </a:moveTo>
                  <a:lnTo>
                    <a:pt x="1617" y="986"/>
                  </a:lnTo>
                  <a:lnTo>
                    <a:pt x="1619" y="996"/>
                  </a:lnTo>
                  <a:lnTo>
                    <a:pt x="1623" y="1007"/>
                  </a:lnTo>
                  <a:lnTo>
                    <a:pt x="1627" y="1013"/>
                  </a:lnTo>
                  <a:lnTo>
                    <a:pt x="1633" y="1016"/>
                  </a:lnTo>
                  <a:lnTo>
                    <a:pt x="1638" y="1020"/>
                  </a:lnTo>
                  <a:lnTo>
                    <a:pt x="1642" y="1024"/>
                  </a:lnTo>
                  <a:lnTo>
                    <a:pt x="1644" y="1033"/>
                  </a:lnTo>
                  <a:lnTo>
                    <a:pt x="1640" y="1043"/>
                  </a:lnTo>
                  <a:lnTo>
                    <a:pt x="1646" y="1052"/>
                  </a:lnTo>
                  <a:lnTo>
                    <a:pt x="1652" y="1060"/>
                  </a:lnTo>
                  <a:lnTo>
                    <a:pt x="1655" y="1068"/>
                  </a:lnTo>
                  <a:lnTo>
                    <a:pt x="1652" y="1073"/>
                  </a:lnTo>
                  <a:lnTo>
                    <a:pt x="1638" y="1121"/>
                  </a:lnTo>
                  <a:lnTo>
                    <a:pt x="1600" y="1238"/>
                  </a:lnTo>
                  <a:lnTo>
                    <a:pt x="1536" y="1324"/>
                  </a:lnTo>
                  <a:lnTo>
                    <a:pt x="1498" y="1339"/>
                  </a:lnTo>
                  <a:lnTo>
                    <a:pt x="1479" y="1344"/>
                  </a:lnTo>
                  <a:lnTo>
                    <a:pt x="1445" y="1350"/>
                  </a:lnTo>
                  <a:lnTo>
                    <a:pt x="1369" y="1362"/>
                  </a:lnTo>
                  <a:lnTo>
                    <a:pt x="1360" y="1363"/>
                  </a:lnTo>
                  <a:lnTo>
                    <a:pt x="1350" y="1363"/>
                  </a:lnTo>
                  <a:lnTo>
                    <a:pt x="1344" y="1362"/>
                  </a:lnTo>
                  <a:lnTo>
                    <a:pt x="1286" y="1350"/>
                  </a:lnTo>
                  <a:lnTo>
                    <a:pt x="1198" y="1335"/>
                  </a:lnTo>
                  <a:lnTo>
                    <a:pt x="1119" y="1322"/>
                  </a:lnTo>
                  <a:lnTo>
                    <a:pt x="1105" y="1320"/>
                  </a:lnTo>
                  <a:lnTo>
                    <a:pt x="984" y="1409"/>
                  </a:lnTo>
                  <a:lnTo>
                    <a:pt x="876" y="1490"/>
                  </a:lnTo>
                  <a:lnTo>
                    <a:pt x="867" y="1490"/>
                  </a:lnTo>
                  <a:lnTo>
                    <a:pt x="745" y="1489"/>
                  </a:lnTo>
                  <a:lnTo>
                    <a:pt x="648" y="1487"/>
                  </a:lnTo>
                  <a:lnTo>
                    <a:pt x="607" y="1487"/>
                  </a:lnTo>
                  <a:lnTo>
                    <a:pt x="521" y="1449"/>
                  </a:lnTo>
                  <a:lnTo>
                    <a:pt x="476" y="1428"/>
                  </a:lnTo>
                  <a:lnTo>
                    <a:pt x="446" y="1417"/>
                  </a:lnTo>
                  <a:lnTo>
                    <a:pt x="391" y="1398"/>
                  </a:lnTo>
                  <a:lnTo>
                    <a:pt x="345" y="1382"/>
                  </a:lnTo>
                  <a:lnTo>
                    <a:pt x="222" y="1341"/>
                  </a:lnTo>
                  <a:lnTo>
                    <a:pt x="224" y="1327"/>
                  </a:lnTo>
                  <a:lnTo>
                    <a:pt x="224" y="1320"/>
                  </a:lnTo>
                  <a:lnTo>
                    <a:pt x="220" y="1314"/>
                  </a:lnTo>
                  <a:lnTo>
                    <a:pt x="214" y="1310"/>
                  </a:lnTo>
                  <a:lnTo>
                    <a:pt x="207" y="1307"/>
                  </a:lnTo>
                  <a:lnTo>
                    <a:pt x="203" y="1303"/>
                  </a:lnTo>
                  <a:lnTo>
                    <a:pt x="193" y="1289"/>
                  </a:lnTo>
                  <a:lnTo>
                    <a:pt x="190" y="1280"/>
                  </a:lnTo>
                  <a:lnTo>
                    <a:pt x="190" y="1278"/>
                  </a:lnTo>
                  <a:lnTo>
                    <a:pt x="195" y="1263"/>
                  </a:lnTo>
                  <a:lnTo>
                    <a:pt x="197" y="1250"/>
                  </a:lnTo>
                  <a:lnTo>
                    <a:pt x="199" y="1246"/>
                  </a:lnTo>
                  <a:lnTo>
                    <a:pt x="203" y="1238"/>
                  </a:lnTo>
                  <a:lnTo>
                    <a:pt x="214" y="1223"/>
                  </a:lnTo>
                  <a:lnTo>
                    <a:pt x="224" y="1206"/>
                  </a:lnTo>
                  <a:lnTo>
                    <a:pt x="237" y="1185"/>
                  </a:lnTo>
                  <a:lnTo>
                    <a:pt x="201" y="1134"/>
                  </a:lnTo>
                  <a:lnTo>
                    <a:pt x="146" y="1060"/>
                  </a:lnTo>
                  <a:lnTo>
                    <a:pt x="146" y="1058"/>
                  </a:lnTo>
                  <a:lnTo>
                    <a:pt x="148" y="1049"/>
                  </a:lnTo>
                  <a:lnTo>
                    <a:pt x="152" y="1035"/>
                  </a:lnTo>
                  <a:lnTo>
                    <a:pt x="152" y="1024"/>
                  </a:lnTo>
                  <a:lnTo>
                    <a:pt x="148" y="1013"/>
                  </a:lnTo>
                  <a:lnTo>
                    <a:pt x="137" y="996"/>
                  </a:lnTo>
                  <a:lnTo>
                    <a:pt x="129" y="990"/>
                  </a:lnTo>
                  <a:lnTo>
                    <a:pt x="123" y="988"/>
                  </a:lnTo>
                  <a:lnTo>
                    <a:pt x="116" y="984"/>
                  </a:lnTo>
                  <a:lnTo>
                    <a:pt x="101" y="977"/>
                  </a:lnTo>
                  <a:lnTo>
                    <a:pt x="95" y="973"/>
                  </a:lnTo>
                  <a:lnTo>
                    <a:pt x="85" y="965"/>
                  </a:lnTo>
                  <a:lnTo>
                    <a:pt x="83" y="963"/>
                  </a:lnTo>
                  <a:lnTo>
                    <a:pt x="80" y="961"/>
                  </a:lnTo>
                  <a:lnTo>
                    <a:pt x="76" y="958"/>
                  </a:lnTo>
                  <a:lnTo>
                    <a:pt x="0" y="897"/>
                  </a:lnTo>
                  <a:lnTo>
                    <a:pt x="0" y="895"/>
                  </a:lnTo>
                  <a:lnTo>
                    <a:pt x="15" y="834"/>
                  </a:lnTo>
                  <a:lnTo>
                    <a:pt x="28" y="791"/>
                  </a:lnTo>
                  <a:lnTo>
                    <a:pt x="53" y="698"/>
                  </a:lnTo>
                  <a:lnTo>
                    <a:pt x="59" y="681"/>
                  </a:lnTo>
                  <a:lnTo>
                    <a:pt x="119" y="673"/>
                  </a:lnTo>
                  <a:lnTo>
                    <a:pt x="119" y="667"/>
                  </a:lnTo>
                  <a:lnTo>
                    <a:pt x="121" y="662"/>
                  </a:lnTo>
                  <a:lnTo>
                    <a:pt x="125" y="654"/>
                  </a:lnTo>
                  <a:lnTo>
                    <a:pt x="129" y="649"/>
                  </a:lnTo>
                  <a:lnTo>
                    <a:pt x="129" y="647"/>
                  </a:lnTo>
                  <a:lnTo>
                    <a:pt x="129" y="643"/>
                  </a:lnTo>
                  <a:lnTo>
                    <a:pt x="127" y="641"/>
                  </a:lnTo>
                  <a:lnTo>
                    <a:pt x="125" y="637"/>
                  </a:lnTo>
                  <a:lnTo>
                    <a:pt x="123" y="633"/>
                  </a:lnTo>
                  <a:lnTo>
                    <a:pt x="127" y="626"/>
                  </a:lnTo>
                  <a:lnTo>
                    <a:pt x="127" y="622"/>
                  </a:lnTo>
                  <a:lnTo>
                    <a:pt x="121" y="612"/>
                  </a:lnTo>
                  <a:lnTo>
                    <a:pt x="114" y="599"/>
                  </a:lnTo>
                  <a:lnTo>
                    <a:pt x="114" y="595"/>
                  </a:lnTo>
                  <a:lnTo>
                    <a:pt x="118" y="595"/>
                  </a:lnTo>
                  <a:lnTo>
                    <a:pt x="173" y="590"/>
                  </a:lnTo>
                  <a:lnTo>
                    <a:pt x="180" y="590"/>
                  </a:lnTo>
                  <a:lnTo>
                    <a:pt x="186" y="588"/>
                  </a:lnTo>
                  <a:lnTo>
                    <a:pt x="190" y="584"/>
                  </a:lnTo>
                  <a:lnTo>
                    <a:pt x="195" y="578"/>
                  </a:lnTo>
                  <a:lnTo>
                    <a:pt x="199" y="575"/>
                  </a:lnTo>
                  <a:lnTo>
                    <a:pt x="205" y="573"/>
                  </a:lnTo>
                  <a:lnTo>
                    <a:pt x="210" y="571"/>
                  </a:lnTo>
                  <a:lnTo>
                    <a:pt x="216" y="571"/>
                  </a:lnTo>
                  <a:lnTo>
                    <a:pt x="218" y="571"/>
                  </a:lnTo>
                  <a:lnTo>
                    <a:pt x="222" y="571"/>
                  </a:lnTo>
                  <a:lnTo>
                    <a:pt x="228" y="573"/>
                  </a:lnTo>
                  <a:lnTo>
                    <a:pt x="235" y="575"/>
                  </a:lnTo>
                  <a:lnTo>
                    <a:pt x="241" y="575"/>
                  </a:lnTo>
                  <a:lnTo>
                    <a:pt x="243" y="573"/>
                  </a:lnTo>
                  <a:lnTo>
                    <a:pt x="247" y="571"/>
                  </a:lnTo>
                  <a:lnTo>
                    <a:pt x="250" y="569"/>
                  </a:lnTo>
                  <a:lnTo>
                    <a:pt x="250" y="563"/>
                  </a:lnTo>
                  <a:lnTo>
                    <a:pt x="252" y="557"/>
                  </a:lnTo>
                  <a:lnTo>
                    <a:pt x="252" y="542"/>
                  </a:lnTo>
                  <a:lnTo>
                    <a:pt x="252" y="535"/>
                  </a:lnTo>
                  <a:lnTo>
                    <a:pt x="262" y="518"/>
                  </a:lnTo>
                  <a:lnTo>
                    <a:pt x="275" y="493"/>
                  </a:lnTo>
                  <a:lnTo>
                    <a:pt x="303" y="468"/>
                  </a:lnTo>
                  <a:lnTo>
                    <a:pt x="313" y="457"/>
                  </a:lnTo>
                  <a:lnTo>
                    <a:pt x="332" y="444"/>
                  </a:lnTo>
                  <a:lnTo>
                    <a:pt x="356" y="417"/>
                  </a:lnTo>
                  <a:lnTo>
                    <a:pt x="415" y="353"/>
                  </a:lnTo>
                  <a:lnTo>
                    <a:pt x="497" y="264"/>
                  </a:lnTo>
                  <a:lnTo>
                    <a:pt x="542" y="214"/>
                  </a:lnTo>
                  <a:lnTo>
                    <a:pt x="557" y="199"/>
                  </a:lnTo>
                  <a:lnTo>
                    <a:pt x="563" y="193"/>
                  </a:lnTo>
                  <a:lnTo>
                    <a:pt x="569" y="188"/>
                  </a:lnTo>
                  <a:lnTo>
                    <a:pt x="582" y="178"/>
                  </a:lnTo>
                  <a:lnTo>
                    <a:pt x="588" y="169"/>
                  </a:lnTo>
                  <a:lnTo>
                    <a:pt x="590" y="155"/>
                  </a:lnTo>
                  <a:lnTo>
                    <a:pt x="590" y="146"/>
                  </a:lnTo>
                  <a:lnTo>
                    <a:pt x="648" y="121"/>
                  </a:lnTo>
                  <a:lnTo>
                    <a:pt x="671" y="112"/>
                  </a:lnTo>
                  <a:lnTo>
                    <a:pt x="675" y="108"/>
                  </a:lnTo>
                  <a:lnTo>
                    <a:pt x="679" y="100"/>
                  </a:lnTo>
                  <a:lnTo>
                    <a:pt x="681" y="89"/>
                  </a:lnTo>
                  <a:lnTo>
                    <a:pt x="681" y="87"/>
                  </a:lnTo>
                  <a:lnTo>
                    <a:pt x="684" y="72"/>
                  </a:lnTo>
                  <a:lnTo>
                    <a:pt x="688" y="57"/>
                  </a:lnTo>
                  <a:lnTo>
                    <a:pt x="694" y="44"/>
                  </a:lnTo>
                  <a:lnTo>
                    <a:pt x="703" y="27"/>
                  </a:lnTo>
                  <a:lnTo>
                    <a:pt x="713" y="11"/>
                  </a:lnTo>
                  <a:lnTo>
                    <a:pt x="722" y="0"/>
                  </a:lnTo>
                  <a:lnTo>
                    <a:pt x="724" y="4"/>
                  </a:lnTo>
                  <a:lnTo>
                    <a:pt x="724" y="9"/>
                  </a:lnTo>
                  <a:lnTo>
                    <a:pt x="724" y="13"/>
                  </a:lnTo>
                  <a:lnTo>
                    <a:pt x="721" y="17"/>
                  </a:lnTo>
                  <a:lnTo>
                    <a:pt x="719" y="21"/>
                  </a:lnTo>
                  <a:lnTo>
                    <a:pt x="717" y="25"/>
                  </a:lnTo>
                  <a:lnTo>
                    <a:pt x="715" y="27"/>
                  </a:lnTo>
                  <a:lnTo>
                    <a:pt x="713" y="32"/>
                  </a:lnTo>
                  <a:lnTo>
                    <a:pt x="711" y="36"/>
                  </a:lnTo>
                  <a:lnTo>
                    <a:pt x="711" y="42"/>
                  </a:lnTo>
                  <a:lnTo>
                    <a:pt x="715" y="45"/>
                  </a:lnTo>
                  <a:lnTo>
                    <a:pt x="717" y="47"/>
                  </a:lnTo>
                  <a:lnTo>
                    <a:pt x="721" y="51"/>
                  </a:lnTo>
                  <a:lnTo>
                    <a:pt x="724" y="53"/>
                  </a:lnTo>
                  <a:lnTo>
                    <a:pt x="728" y="55"/>
                  </a:lnTo>
                  <a:lnTo>
                    <a:pt x="732" y="59"/>
                  </a:lnTo>
                  <a:lnTo>
                    <a:pt x="734" y="61"/>
                  </a:lnTo>
                  <a:lnTo>
                    <a:pt x="736" y="64"/>
                  </a:lnTo>
                  <a:lnTo>
                    <a:pt x="739" y="66"/>
                  </a:lnTo>
                  <a:lnTo>
                    <a:pt x="741" y="70"/>
                  </a:lnTo>
                  <a:lnTo>
                    <a:pt x="747" y="70"/>
                  </a:lnTo>
                  <a:lnTo>
                    <a:pt x="753" y="70"/>
                  </a:lnTo>
                  <a:lnTo>
                    <a:pt x="757" y="68"/>
                  </a:lnTo>
                  <a:lnTo>
                    <a:pt x="758" y="64"/>
                  </a:lnTo>
                  <a:lnTo>
                    <a:pt x="762" y="63"/>
                  </a:lnTo>
                  <a:lnTo>
                    <a:pt x="764" y="59"/>
                  </a:lnTo>
                  <a:lnTo>
                    <a:pt x="768" y="57"/>
                  </a:lnTo>
                  <a:lnTo>
                    <a:pt x="774" y="55"/>
                  </a:lnTo>
                  <a:lnTo>
                    <a:pt x="777" y="55"/>
                  </a:lnTo>
                  <a:lnTo>
                    <a:pt x="785" y="55"/>
                  </a:lnTo>
                  <a:lnTo>
                    <a:pt x="789" y="53"/>
                  </a:lnTo>
                  <a:lnTo>
                    <a:pt x="793" y="51"/>
                  </a:lnTo>
                  <a:lnTo>
                    <a:pt x="796" y="49"/>
                  </a:lnTo>
                  <a:lnTo>
                    <a:pt x="800" y="47"/>
                  </a:lnTo>
                  <a:lnTo>
                    <a:pt x="804" y="44"/>
                  </a:lnTo>
                  <a:lnTo>
                    <a:pt x="808" y="42"/>
                  </a:lnTo>
                  <a:lnTo>
                    <a:pt x="813" y="42"/>
                  </a:lnTo>
                  <a:lnTo>
                    <a:pt x="817" y="40"/>
                  </a:lnTo>
                  <a:lnTo>
                    <a:pt x="823" y="38"/>
                  </a:lnTo>
                  <a:lnTo>
                    <a:pt x="829" y="38"/>
                  </a:lnTo>
                  <a:lnTo>
                    <a:pt x="834" y="40"/>
                  </a:lnTo>
                  <a:lnTo>
                    <a:pt x="838" y="40"/>
                  </a:lnTo>
                  <a:lnTo>
                    <a:pt x="844" y="40"/>
                  </a:lnTo>
                  <a:lnTo>
                    <a:pt x="849" y="42"/>
                  </a:lnTo>
                  <a:lnTo>
                    <a:pt x="855" y="42"/>
                  </a:lnTo>
                  <a:lnTo>
                    <a:pt x="861" y="42"/>
                  </a:lnTo>
                  <a:lnTo>
                    <a:pt x="865" y="42"/>
                  </a:lnTo>
                  <a:lnTo>
                    <a:pt x="870" y="42"/>
                  </a:lnTo>
                  <a:lnTo>
                    <a:pt x="872" y="42"/>
                  </a:lnTo>
                  <a:lnTo>
                    <a:pt x="876" y="40"/>
                  </a:lnTo>
                  <a:lnTo>
                    <a:pt x="880" y="38"/>
                  </a:lnTo>
                  <a:lnTo>
                    <a:pt x="882" y="34"/>
                  </a:lnTo>
                  <a:lnTo>
                    <a:pt x="885" y="30"/>
                  </a:lnTo>
                  <a:lnTo>
                    <a:pt x="889" y="28"/>
                  </a:lnTo>
                  <a:lnTo>
                    <a:pt x="893" y="27"/>
                  </a:lnTo>
                  <a:lnTo>
                    <a:pt x="895" y="27"/>
                  </a:lnTo>
                  <a:lnTo>
                    <a:pt x="899" y="28"/>
                  </a:lnTo>
                  <a:lnTo>
                    <a:pt x="903" y="30"/>
                  </a:lnTo>
                  <a:lnTo>
                    <a:pt x="903" y="36"/>
                  </a:lnTo>
                  <a:lnTo>
                    <a:pt x="901" y="40"/>
                  </a:lnTo>
                  <a:lnTo>
                    <a:pt x="899" y="44"/>
                  </a:lnTo>
                  <a:lnTo>
                    <a:pt x="895" y="47"/>
                  </a:lnTo>
                  <a:lnTo>
                    <a:pt x="891" y="49"/>
                  </a:lnTo>
                  <a:lnTo>
                    <a:pt x="889" y="49"/>
                  </a:lnTo>
                  <a:lnTo>
                    <a:pt x="887" y="51"/>
                  </a:lnTo>
                  <a:lnTo>
                    <a:pt x="884" y="53"/>
                  </a:lnTo>
                  <a:lnTo>
                    <a:pt x="882" y="55"/>
                  </a:lnTo>
                  <a:lnTo>
                    <a:pt x="878" y="59"/>
                  </a:lnTo>
                  <a:lnTo>
                    <a:pt x="878" y="63"/>
                  </a:lnTo>
                  <a:lnTo>
                    <a:pt x="876" y="68"/>
                  </a:lnTo>
                  <a:lnTo>
                    <a:pt x="878" y="74"/>
                  </a:lnTo>
                  <a:lnTo>
                    <a:pt x="880" y="78"/>
                  </a:lnTo>
                  <a:lnTo>
                    <a:pt x="882" y="80"/>
                  </a:lnTo>
                  <a:lnTo>
                    <a:pt x="885" y="85"/>
                  </a:lnTo>
                  <a:lnTo>
                    <a:pt x="889" y="87"/>
                  </a:lnTo>
                  <a:lnTo>
                    <a:pt x="893" y="87"/>
                  </a:lnTo>
                  <a:lnTo>
                    <a:pt x="897" y="85"/>
                  </a:lnTo>
                  <a:lnTo>
                    <a:pt x="901" y="82"/>
                  </a:lnTo>
                  <a:lnTo>
                    <a:pt x="903" y="78"/>
                  </a:lnTo>
                  <a:lnTo>
                    <a:pt x="904" y="74"/>
                  </a:lnTo>
                  <a:lnTo>
                    <a:pt x="908" y="72"/>
                  </a:lnTo>
                  <a:lnTo>
                    <a:pt x="910" y="68"/>
                  </a:lnTo>
                  <a:lnTo>
                    <a:pt x="914" y="64"/>
                  </a:lnTo>
                  <a:lnTo>
                    <a:pt x="916" y="63"/>
                  </a:lnTo>
                  <a:lnTo>
                    <a:pt x="918" y="64"/>
                  </a:lnTo>
                  <a:lnTo>
                    <a:pt x="922" y="68"/>
                  </a:lnTo>
                  <a:lnTo>
                    <a:pt x="923" y="72"/>
                  </a:lnTo>
                  <a:lnTo>
                    <a:pt x="925" y="76"/>
                  </a:lnTo>
                  <a:lnTo>
                    <a:pt x="929" y="78"/>
                  </a:lnTo>
                  <a:lnTo>
                    <a:pt x="931" y="82"/>
                  </a:lnTo>
                  <a:lnTo>
                    <a:pt x="935" y="83"/>
                  </a:lnTo>
                  <a:lnTo>
                    <a:pt x="939" y="87"/>
                  </a:lnTo>
                  <a:lnTo>
                    <a:pt x="942" y="89"/>
                  </a:lnTo>
                  <a:lnTo>
                    <a:pt x="946" y="89"/>
                  </a:lnTo>
                  <a:lnTo>
                    <a:pt x="950" y="93"/>
                  </a:lnTo>
                  <a:lnTo>
                    <a:pt x="954" y="93"/>
                  </a:lnTo>
                  <a:lnTo>
                    <a:pt x="959" y="95"/>
                  </a:lnTo>
                  <a:lnTo>
                    <a:pt x="963" y="97"/>
                  </a:lnTo>
                  <a:lnTo>
                    <a:pt x="967" y="99"/>
                  </a:lnTo>
                  <a:lnTo>
                    <a:pt x="971" y="100"/>
                  </a:lnTo>
                  <a:lnTo>
                    <a:pt x="975" y="102"/>
                  </a:lnTo>
                  <a:lnTo>
                    <a:pt x="976" y="106"/>
                  </a:lnTo>
                  <a:lnTo>
                    <a:pt x="980" y="110"/>
                  </a:lnTo>
                  <a:lnTo>
                    <a:pt x="980" y="114"/>
                  </a:lnTo>
                  <a:lnTo>
                    <a:pt x="982" y="118"/>
                  </a:lnTo>
                  <a:lnTo>
                    <a:pt x="984" y="123"/>
                  </a:lnTo>
                  <a:lnTo>
                    <a:pt x="984" y="127"/>
                  </a:lnTo>
                  <a:lnTo>
                    <a:pt x="986" y="133"/>
                  </a:lnTo>
                  <a:lnTo>
                    <a:pt x="986" y="136"/>
                  </a:lnTo>
                  <a:lnTo>
                    <a:pt x="988" y="142"/>
                  </a:lnTo>
                  <a:lnTo>
                    <a:pt x="988" y="148"/>
                  </a:lnTo>
                  <a:lnTo>
                    <a:pt x="990" y="152"/>
                  </a:lnTo>
                  <a:lnTo>
                    <a:pt x="990" y="157"/>
                  </a:lnTo>
                  <a:lnTo>
                    <a:pt x="992" y="161"/>
                  </a:lnTo>
                  <a:lnTo>
                    <a:pt x="994" y="167"/>
                  </a:lnTo>
                  <a:lnTo>
                    <a:pt x="995" y="171"/>
                  </a:lnTo>
                  <a:lnTo>
                    <a:pt x="997" y="173"/>
                  </a:lnTo>
                  <a:lnTo>
                    <a:pt x="999" y="178"/>
                  </a:lnTo>
                  <a:lnTo>
                    <a:pt x="1003" y="180"/>
                  </a:lnTo>
                  <a:lnTo>
                    <a:pt x="1005" y="186"/>
                  </a:lnTo>
                  <a:lnTo>
                    <a:pt x="1007" y="188"/>
                  </a:lnTo>
                  <a:lnTo>
                    <a:pt x="1011" y="191"/>
                  </a:lnTo>
                  <a:lnTo>
                    <a:pt x="1014" y="193"/>
                  </a:lnTo>
                  <a:lnTo>
                    <a:pt x="1016" y="195"/>
                  </a:lnTo>
                  <a:lnTo>
                    <a:pt x="1022" y="197"/>
                  </a:lnTo>
                  <a:lnTo>
                    <a:pt x="1024" y="199"/>
                  </a:lnTo>
                  <a:lnTo>
                    <a:pt x="1028" y="201"/>
                  </a:lnTo>
                  <a:lnTo>
                    <a:pt x="1031" y="205"/>
                  </a:lnTo>
                  <a:lnTo>
                    <a:pt x="1033" y="209"/>
                  </a:lnTo>
                  <a:lnTo>
                    <a:pt x="1037" y="210"/>
                  </a:lnTo>
                  <a:lnTo>
                    <a:pt x="1035" y="216"/>
                  </a:lnTo>
                  <a:lnTo>
                    <a:pt x="1035" y="222"/>
                  </a:lnTo>
                  <a:lnTo>
                    <a:pt x="1035" y="226"/>
                  </a:lnTo>
                  <a:lnTo>
                    <a:pt x="1035" y="231"/>
                  </a:lnTo>
                  <a:lnTo>
                    <a:pt x="1035" y="237"/>
                  </a:lnTo>
                  <a:lnTo>
                    <a:pt x="1037" y="241"/>
                  </a:lnTo>
                  <a:lnTo>
                    <a:pt x="1039" y="243"/>
                  </a:lnTo>
                  <a:lnTo>
                    <a:pt x="1043" y="245"/>
                  </a:lnTo>
                  <a:lnTo>
                    <a:pt x="1045" y="246"/>
                  </a:lnTo>
                  <a:lnTo>
                    <a:pt x="1049" y="248"/>
                  </a:lnTo>
                  <a:lnTo>
                    <a:pt x="1050" y="252"/>
                  </a:lnTo>
                  <a:lnTo>
                    <a:pt x="1050" y="258"/>
                  </a:lnTo>
                  <a:lnTo>
                    <a:pt x="1052" y="264"/>
                  </a:lnTo>
                  <a:lnTo>
                    <a:pt x="1052" y="269"/>
                  </a:lnTo>
                  <a:lnTo>
                    <a:pt x="1052" y="275"/>
                  </a:lnTo>
                  <a:lnTo>
                    <a:pt x="1052" y="279"/>
                  </a:lnTo>
                  <a:lnTo>
                    <a:pt x="1054" y="284"/>
                  </a:lnTo>
                  <a:lnTo>
                    <a:pt x="1056" y="288"/>
                  </a:lnTo>
                  <a:lnTo>
                    <a:pt x="1058" y="294"/>
                  </a:lnTo>
                  <a:lnTo>
                    <a:pt x="1060" y="298"/>
                  </a:lnTo>
                  <a:lnTo>
                    <a:pt x="1062" y="301"/>
                  </a:lnTo>
                  <a:lnTo>
                    <a:pt x="1064" y="303"/>
                  </a:lnTo>
                  <a:lnTo>
                    <a:pt x="1068" y="307"/>
                  </a:lnTo>
                  <a:lnTo>
                    <a:pt x="1069" y="311"/>
                  </a:lnTo>
                  <a:lnTo>
                    <a:pt x="1073" y="313"/>
                  </a:lnTo>
                  <a:lnTo>
                    <a:pt x="1077" y="315"/>
                  </a:lnTo>
                  <a:lnTo>
                    <a:pt x="1079" y="319"/>
                  </a:lnTo>
                  <a:lnTo>
                    <a:pt x="1081" y="322"/>
                  </a:lnTo>
                  <a:lnTo>
                    <a:pt x="1077" y="326"/>
                  </a:lnTo>
                  <a:lnTo>
                    <a:pt x="1073" y="328"/>
                  </a:lnTo>
                  <a:lnTo>
                    <a:pt x="1069" y="330"/>
                  </a:lnTo>
                  <a:lnTo>
                    <a:pt x="1068" y="334"/>
                  </a:lnTo>
                  <a:lnTo>
                    <a:pt x="1068" y="339"/>
                  </a:lnTo>
                  <a:lnTo>
                    <a:pt x="1069" y="343"/>
                  </a:lnTo>
                  <a:lnTo>
                    <a:pt x="1071" y="349"/>
                  </a:lnTo>
                  <a:lnTo>
                    <a:pt x="1073" y="353"/>
                  </a:lnTo>
                  <a:lnTo>
                    <a:pt x="1075" y="356"/>
                  </a:lnTo>
                  <a:lnTo>
                    <a:pt x="1077" y="356"/>
                  </a:lnTo>
                  <a:lnTo>
                    <a:pt x="1079" y="360"/>
                  </a:lnTo>
                  <a:lnTo>
                    <a:pt x="1081" y="364"/>
                  </a:lnTo>
                  <a:lnTo>
                    <a:pt x="1085" y="366"/>
                  </a:lnTo>
                  <a:lnTo>
                    <a:pt x="1086" y="370"/>
                  </a:lnTo>
                  <a:lnTo>
                    <a:pt x="1090" y="372"/>
                  </a:lnTo>
                  <a:lnTo>
                    <a:pt x="1094" y="374"/>
                  </a:lnTo>
                  <a:lnTo>
                    <a:pt x="1098" y="375"/>
                  </a:lnTo>
                  <a:lnTo>
                    <a:pt x="1100" y="379"/>
                  </a:lnTo>
                  <a:lnTo>
                    <a:pt x="1104" y="381"/>
                  </a:lnTo>
                  <a:lnTo>
                    <a:pt x="1107" y="383"/>
                  </a:lnTo>
                  <a:lnTo>
                    <a:pt x="1109" y="387"/>
                  </a:lnTo>
                  <a:lnTo>
                    <a:pt x="1113" y="391"/>
                  </a:lnTo>
                  <a:lnTo>
                    <a:pt x="1117" y="393"/>
                  </a:lnTo>
                  <a:lnTo>
                    <a:pt x="1119" y="396"/>
                  </a:lnTo>
                  <a:lnTo>
                    <a:pt x="1122" y="398"/>
                  </a:lnTo>
                  <a:lnTo>
                    <a:pt x="1124" y="402"/>
                  </a:lnTo>
                  <a:lnTo>
                    <a:pt x="1124" y="408"/>
                  </a:lnTo>
                  <a:lnTo>
                    <a:pt x="1122" y="411"/>
                  </a:lnTo>
                  <a:lnTo>
                    <a:pt x="1121" y="415"/>
                  </a:lnTo>
                  <a:lnTo>
                    <a:pt x="1115" y="415"/>
                  </a:lnTo>
                  <a:lnTo>
                    <a:pt x="1109" y="415"/>
                  </a:lnTo>
                  <a:lnTo>
                    <a:pt x="1105" y="417"/>
                  </a:lnTo>
                  <a:lnTo>
                    <a:pt x="1102" y="419"/>
                  </a:lnTo>
                  <a:lnTo>
                    <a:pt x="1102" y="425"/>
                  </a:lnTo>
                  <a:lnTo>
                    <a:pt x="1100" y="429"/>
                  </a:lnTo>
                  <a:lnTo>
                    <a:pt x="1098" y="432"/>
                  </a:lnTo>
                  <a:lnTo>
                    <a:pt x="1098" y="438"/>
                  </a:lnTo>
                  <a:lnTo>
                    <a:pt x="1100" y="444"/>
                  </a:lnTo>
                  <a:lnTo>
                    <a:pt x="1102" y="447"/>
                  </a:lnTo>
                  <a:lnTo>
                    <a:pt x="1104" y="451"/>
                  </a:lnTo>
                  <a:lnTo>
                    <a:pt x="1105" y="455"/>
                  </a:lnTo>
                  <a:lnTo>
                    <a:pt x="1107" y="459"/>
                  </a:lnTo>
                  <a:lnTo>
                    <a:pt x="1109" y="463"/>
                  </a:lnTo>
                  <a:lnTo>
                    <a:pt x="1111" y="466"/>
                  </a:lnTo>
                  <a:lnTo>
                    <a:pt x="1115" y="468"/>
                  </a:lnTo>
                  <a:lnTo>
                    <a:pt x="1119" y="470"/>
                  </a:lnTo>
                  <a:lnTo>
                    <a:pt x="1124" y="470"/>
                  </a:lnTo>
                  <a:lnTo>
                    <a:pt x="1130" y="468"/>
                  </a:lnTo>
                  <a:lnTo>
                    <a:pt x="1134" y="466"/>
                  </a:lnTo>
                  <a:lnTo>
                    <a:pt x="1138" y="465"/>
                  </a:lnTo>
                  <a:lnTo>
                    <a:pt x="1143" y="465"/>
                  </a:lnTo>
                  <a:lnTo>
                    <a:pt x="1149" y="463"/>
                  </a:lnTo>
                  <a:lnTo>
                    <a:pt x="1153" y="463"/>
                  </a:lnTo>
                  <a:lnTo>
                    <a:pt x="1159" y="463"/>
                  </a:lnTo>
                  <a:lnTo>
                    <a:pt x="1162" y="465"/>
                  </a:lnTo>
                  <a:lnTo>
                    <a:pt x="1166" y="466"/>
                  </a:lnTo>
                  <a:lnTo>
                    <a:pt x="1170" y="470"/>
                  </a:lnTo>
                  <a:lnTo>
                    <a:pt x="1172" y="472"/>
                  </a:lnTo>
                  <a:lnTo>
                    <a:pt x="1177" y="474"/>
                  </a:lnTo>
                  <a:lnTo>
                    <a:pt x="1181" y="474"/>
                  </a:lnTo>
                  <a:lnTo>
                    <a:pt x="1185" y="476"/>
                  </a:lnTo>
                  <a:lnTo>
                    <a:pt x="1191" y="478"/>
                  </a:lnTo>
                  <a:lnTo>
                    <a:pt x="1193" y="480"/>
                  </a:lnTo>
                  <a:lnTo>
                    <a:pt x="1198" y="482"/>
                  </a:lnTo>
                  <a:lnTo>
                    <a:pt x="1200" y="485"/>
                  </a:lnTo>
                  <a:lnTo>
                    <a:pt x="1204" y="487"/>
                  </a:lnTo>
                  <a:lnTo>
                    <a:pt x="1208" y="489"/>
                  </a:lnTo>
                  <a:lnTo>
                    <a:pt x="1212" y="491"/>
                  </a:lnTo>
                  <a:lnTo>
                    <a:pt x="1215" y="493"/>
                  </a:lnTo>
                  <a:lnTo>
                    <a:pt x="1219" y="495"/>
                  </a:lnTo>
                  <a:lnTo>
                    <a:pt x="1223" y="497"/>
                  </a:lnTo>
                  <a:lnTo>
                    <a:pt x="1227" y="499"/>
                  </a:lnTo>
                  <a:lnTo>
                    <a:pt x="1231" y="501"/>
                  </a:lnTo>
                  <a:lnTo>
                    <a:pt x="1232" y="506"/>
                  </a:lnTo>
                  <a:lnTo>
                    <a:pt x="1232" y="512"/>
                  </a:lnTo>
                  <a:lnTo>
                    <a:pt x="1232" y="516"/>
                  </a:lnTo>
                  <a:lnTo>
                    <a:pt x="1232" y="521"/>
                  </a:lnTo>
                  <a:lnTo>
                    <a:pt x="1232" y="525"/>
                  </a:lnTo>
                  <a:lnTo>
                    <a:pt x="1232" y="531"/>
                  </a:lnTo>
                  <a:lnTo>
                    <a:pt x="1231" y="535"/>
                  </a:lnTo>
                  <a:lnTo>
                    <a:pt x="1227" y="537"/>
                  </a:lnTo>
                  <a:lnTo>
                    <a:pt x="1225" y="540"/>
                  </a:lnTo>
                  <a:lnTo>
                    <a:pt x="1223" y="544"/>
                  </a:lnTo>
                  <a:lnTo>
                    <a:pt x="1221" y="550"/>
                  </a:lnTo>
                  <a:lnTo>
                    <a:pt x="1221" y="554"/>
                  </a:lnTo>
                  <a:lnTo>
                    <a:pt x="1225" y="563"/>
                  </a:lnTo>
                  <a:lnTo>
                    <a:pt x="1227" y="567"/>
                  </a:lnTo>
                  <a:lnTo>
                    <a:pt x="1229" y="571"/>
                  </a:lnTo>
                  <a:lnTo>
                    <a:pt x="1231" y="571"/>
                  </a:lnTo>
                  <a:lnTo>
                    <a:pt x="1231" y="573"/>
                  </a:lnTo>
                  <a:lnTo>
                    <a:pt x="1234" y="576"/>
                  </a:lnTo>
                  <a:lnTo>
                    <a:pt x="1238" y="578"/>
                  </a:lnTo>
                  <a:lnTo>
                    <a:pt x="1244" y="580"/>
                  </a:lnTo>
                  <a:lnTo>
                    <a:pt x="1246" y="582"/>
                  </a:lnTo>
                  <a:lnTo>
                    <a:pt x="1250" y="584"/>
                  </a:lnTo>
                  <a:lnTo>
                    <a:pt x="1253" y="588"/>
                  </a:lnTo>
                  <a:lnTo>
                    <a:pt x="1257" y="588"/>
                  </a:lnTo>
                  <a:lnTo>
                    <a:pt x="1265" y="588"/>
                  </a:lnTo>
                  <a:lnTo>
                    <a:pt x="1268" y="586"/>
                  </a:lnTo>
                  <a:lnTo>
                    <a:pt x="1272" y="584"/>
                  </a:lnTo>
                  <a:lnTo>
                    <a:pt x="1276" y="582"/>
                  </a:lnTo>
                  <a:lnTo>
                    <a:pt x="1280" y="580"/>
                  </a:lnTo>
                  <a:lnTo>
                    <a:pt x="1284" y="578"/>
                  </a:lnTo>
                  <a:lnTo>
                    <a:pt x="1289" y="578"/>
                  </a:lnTo>
                  <a:lnTo>
                    <a:pt x="1295" y="576"/>
                  </a:lnTo>
                  <a:lnTo>
                    <a:pt x="1301" y="576"/>
                  </a:lnTo>
                  <a:lnTo>
                    <a:pt x="1305" y="575"/>
                  </a:lnTo>
                  <a:lnTo>
                    <a:pt x="1308" y="573"/>
                  </a:lnTo>
                  <a:lnTo>
                    <a:pt x="1314" y="571"/>
                  </a:lnTo>
                  <a:lnTo>
                    <a:pt x="1320" y="571"/>
                  </a:lnTo>
                  <a:lnTo>
                    <a:pt x="1323" y="569"/>
                  </a:lnTo>
                  <a:lnTo>
                    <a:pt x="1327" y="567"/>
                  </a:lnTo>
                  <a:lnTo>
                    <a:pt x="1331" y="565"/>
                  </a:lnTo>
                  <a:lnTo>
                    <a:pt x="1339" y="565"/>
                  </a:lnTo>
                  <a:lnTo>
                    <a:pt x="1341" y="567"/>
                  </a:lnTo>
                  <a:lnTo>
                    <a:pt x="1344" y="571"/>
                  </a:lnTo>
                  <a:lnTo>
                    <a:pt x="1346" y="576"/>
                  </a:lnTo>
                  <a:lnTo>
                    <a:pt x="1344" y="580"/>
                  </a:lnTo>
                  <a:lnTo>
                    <a:pt x="1344" y="586"/>
                  </a:lnTo>
                  <a:lnTo>
                    <a:pt x="1344" y="592"/>
                  </a:lnTo>
                  <a:lnTo>
                    <a:pt x="1346" y="595"/>
                  </a:lnTo>
                  <a:lnTo>
                    <a:pt x="1348" y="599"/>
                  </a:lnTo>
                  <a:lnTo>
                    <a:pt x="1348" y="603"/>
                  </a:lnTo>
                  <a:lnTo>
                    <a:pt x="1350" y="605"/>
                  </a:lnTo>
                  <a:lnTo>
                    <a:pt x="1350" y="611"/>
                  </a:lnTo>
                  <a:lnTo>
                    <a:pt x="1352" y="614"/>
                  </a:lnTo>
                  <a:lnTo>
                    <a:pt x="1356" y="616"/>
                  </a:lnTo>
                  <a:lnTo>
                    <a:pt x="1360" y="618"/>
                  </a:lnTo>
                  <a:lnTo>
                    <a:pt x="1363" y="620"/>
                  </a:lnTo>
                  <a:lnTo>
                    <a:pt x="1363" y="624"/>
                  </a:lnTo>
                  <a:lnTo>
                    <a:pt x="1361" y="628"/>
                  </a:lnTo>
                  <a:lnTo>
                    <a:pt x="1360" y="631"/>
                  </a:lnTo>
                  <a:lnTo>
                    <a:pt x="1360" y="635"/>
                  </a:lnTo>
                  <a:lnTo>
                    <a:pt x="1358" y="641"/>
                  </a:lnTo>
                  <a:lnTo>
                    <a:pt x="1358" y="647"/>
                  </a:lnTo>
                  <a:lnTo>
                    <a:pt x="1358" y="652"/>
                  </a:lnTo>
                  <a:lnTo>
                    <a:pt x="1358" y="658"/>
                  </a:lnTo>
                  <a:lnTo>
                    <a:pt x="1358" y="664"/>
                  </a:lnTo>
                  <a:lnTo>
                    <a:pt x="1360" y="667"/>
                  </a:lnTo>
                  <a:lnTo>
                    <a:pt x="1361" y="673"/>
                  </a:lnTo>
                  <a:lnTo>
                    <a:pt x="1363" y="677"/>
                  </a:lnTo>
                  <a:lnTo>
                    <a:pt x="1365" y="681"/>
                  </a:lnTo>
                  <a:lnTo>
                    <a:pt x="1367" y="685"/>
                  </a:lnTo>
                  <a:lnTo>
                    <a:pt x="1371" y="688"/>
                  </a:lnTo>
                  <a:lnTo>
                    <a:pt x="1373" y="690"/>
                  </a:lnTo>
                  <a:lnTo>
                    <a:pt x="1377" y="692"/>
                  </a:lnTo>
                  <a:lnTo>
                    <a:pt x="1382" y="694"/>
                  </a:lnTo>
                  <a:lnTo>
                    <a:pt x="1386" y="694"/>
                  </a:lnTo>
                  <a:lnTo>
                    <a:pt x="1390" y="698"/>
                  </a:lnTo>
                  <a:lnTo>
                    <a:pt x="1394" y="700"/>
                  </a:lnTo>
                  <a:lnTo>
                    <a:pt x="1397" y="702"/>
                  </a:lnTo>
                  <a:lnTo>
                    <a:pt x="1401" y="704"/>
                  </a:lnTo>
                  <a:lnTo>
                    <a:pt x="1405" y="705"/>
                  </a:lnTo>
                  <a:lnTo>
                    <a:pt x="1409" y="707"/>
                  </a:lnTo>
                  <a:lnTo>
                    <a:pt x="1413" y="709"/>
                  </a:lnTo>
                  <a:lnTo>
                    <a:pt x="1416" y="711"/>
                  </a:lnTo>
                  <a:lnTo>
                    <a:pt x="1420" y="715"/>
                  </a:lnTo>
                  <a:lnTo>
                    <a:pt x="1424" y="717"/>
                  </a:lnTo>
                  <a:lnTo>
                    <a:pt x="1426" y="719"/>
                  </a:lnTo>
                  <a:lnTo>
                    <a:pt x="1430" y="722"/>
                  </a:lnTo>
                  <a:lnTo>
                    <a:pt x="1432" y="726"/>
                  </a:lnTo>
                  <a:lnTo>
                    <a:pt x="1433" y="728"/>
                  </a:lnTo>
                  <a:lnTo>
                    <a:pt x="1437" y="732"/>
                  </a:lnTo>
                  <a:lnTo>
                    <a:pt x="1439" y="736"/>
                  </a:lnTo>
                  <a:lnTo>
                    <a:pt x="1441" y="740"/>
                  </a:lnTo>
                  <a:lnTo>
                    <a:pt x="1443" y="745"/>
                  </a:lnTo>
                  <a:lnTo>
                    <a:pt x="1443" y="749"/>
                  </a:lnTo>
                  <a:lnTo>
                    <a:pt x="1441" y="753"/>
                  </a:lnTo>
                  <a:lnTo>
                    <a:pt x="1439" y="759"/>
                  </a:lnTo>
                  <a:lnTo>
                    <a:pt x="1439" y="762"/>
                  </a:lnTo>
                  <a:lnTo>
                    <a:pt x="1435" y="766"/>
                  </a:lnTo>
                  <a:lnTo>
                    <a:pt x="1433" y="768"/>
                  </a:lnTo>
                  <a:lnTo>
                    <a:pt x="1428" y="770"/>
                  </a:lnTo>
                  <a:lnTo>
                    <a:pt x="1422" y="768"/>
                  </a:lnTo>
                  <a:lnTo>
                    <a:pt x="1418" y="768"/>
                  </a:lnTo>
                  <a:lnTo>
                    <a:pt x="1413" y="766"/>
                  </a:lnTo>
                  <a:lnTo>
                    <a:pt x="1409" y="764"/>
                  </a:lnTo>
                  <a:lnTo>
                    <a:pt x="1403" y="764"/>
                  </a:lnTo>
                  <a:lnTo>
                    <a:pt x="1399" y="766"/>
                  </a:lnTo>
                  <a:lnTo>
                    <a:pt x="1397" y="770"/>
                  </a:lnTo>
                  <a:lnTo>
                    <a:pt x="1399" y="774"/>
                  </a:lnTo>
                  <a:lnTo>
                    <a:pt x="1401" y="779"/>
                  </a:lnTo>
                  <a:lnTo>
                    <a:pt x="1403" y="781"/>
                  </a:lnTo>
                  <a:lnTo>
                    <a:pt x="1407" y="785"/>
                  </a:lnTo>
                  <a:lnTo>
                    <a:pt x="1409" y="787"/>
                  </a:lnTo>
                  <a:lnTo>
                    <a:pt x="1413" y="791"/>
                  </a:lnTo>
                  <a:lnTo>
                    <a:pt x="1414" y="795"/>
                  </a:lnTo>
                  <a:lnTo>
                    <a:pt x="1418" y="796"/>
                  </a:lnTo>
                  <a:lnTo>
                    <a:pt x="1422" y="798"/>
                  </a:lnTo>
                  <a:lnTo>
                    <a:pt x="1420" y="800"/>
                  </a:lnTo>
                  <a:lnTo>
                    <a:pt x="1424" y="802"/>
                  </a:lnTo>
                  <a:lnTo>
                    <a:pt x="1428" y="804"/>
                  </a:lnTo>
                  <a:lnTo>
                    <a:pt x="1428" y="810"/>
                  </a:lnTo>
                  <a:lnTo>
                    <a:pt x="1432" y="812"/>
                  </a:lnTo>
                  <a:lnTo>
                    <a:pt x="1433" y="815"/>
                  </a:lnTo>
                  <a:lnTo>
                    <a:pt x="1439" y="817"/>
                  </a:lnTo>
                  <a:lnTo>
                    <a:pt x="1445" y="817"/>
                  </a:lnTo>
                  <a:lnTo>
                    <a:pt x="1449" y="815"/>
                  </a:lnTo>
                  <a:lnTo>
                    <a:pt x="1452" y="815"/>
                  </a:lnTo>
                  <a:lnTo>
                    <a:pt x="1458" y="813"/>
                  </a:lnTo>
                  <a:lnTo>
                    <a:pt x="1462" y="808"/>
                  </a:lnTo>
                  <a:lnTo>
                    <a:pt x="1469" y="808"/>
                  </a:lnTo>
                  <a:lnTo>
                    <a:pt x="1477" y="808"/>
                  </a:lnTo>
                  <a:lnTo>
                    <a:pt x="1481" y="810"/>
                  </a:lnTo>
                  <a:lnTo>
                    <a:pt x="1483" y="813"/>
                  </a:lnTo>
                  <a:lnTo>
                    <a:pt x="1485" y="815"/>
                  </a:lnTo>
                  <a:lnTo>
                    <a:pt x="1487" y="819"/>
                  </a:lnTo>
                  <a:lnTo>
                    <a:pt x="1488" y="823"/>
                  </a:lnTo>
                  <a:lnTo>
                    <a:pt x="1488" y="829"/>
                  </a:lnTo>
                  <a:lnTo>
                    <a:pt x="1488" y="834"/>
                  </a:lnTo>
                  <a:lnTo>
                    <a:pt x="1490" y="840"/>
                  </a:lnTo>
                  <a:lnTo>
                    <a:pt x="1490" y="846"/>
                  </a:lnTo>
                  <a:lnTo>
                    <a:pt x="1488" y="851"/>
                  </a:lnTo>
                  <a:lnTo>
                    <a:pt x="1487" y="857"/>
                  </a:lnTo>
                  <a:lnTo>
                    <a:pt x="1490" y="865"/>
                  </a:lnTo>
                  <a:lnTo>
                    <a:pt x="1492" y="865"/>
                  </a:lnTo>
                  <a:lnTo>
                    <a:pt x="1502" y="870"/>
                  </a:lnTo>
                  <a:lnTo>
                    <a:pt x="1506" y="872"/>
                  </a:lnTo>
                  <a:lnTo>
                    <a:pt x="1509" y="874"/>
                  </a:lnTo>
                  <a:lnTo>
                    <a:pt x="1513" y="876"/>
                  </a:lnTo>
                  <a:lnTo>
                    <a:pt x="1517" y="878"/>
                  </a:lnTo>
                  <a:lnTo>
                    <a:pt x="1521" y="880"/>
                  </a:lnTo>
                  <a:lnTo>
                    <a:pt x="1524" y="882"/>
                  </a:lnTo>
                  <a:lnTo>
                    <a:pt x="1528" y="884"/>
                  </a:lnTo>
                  <a:lnTo>
                    <a:pt x="1532" y="886"/>
                  </a:lnTo>
                  <a:lnTo>
                    <a:pt x="1536" y="889"/>
                  </a:lnTo>
                  <a:lnTo>
                    <a:pt x="1540" y="891"/>
                  </a:lnTo>
                  <a:lnTo>
                    <a:pt x="1542" y="895"/>
                  </a:lnTo>
                  <a:lnTo>
                    <a:pt x="1543" y="897"/>
                  </a:lnTo>
                  <a:lnTo>
                    <a:pt x="1547" y="901"/>
                  </a:lnTo>
                  <a:lnTo>
                    <a:pt x="1549" y="905"/>
                  </a:lnTo>
                  <a:lnTo>
                    <a:pt x="1553" y="908"/>
                  </a:lnTo>
                  <a:lnTo>
                    <a:pt x="1555" y="910"/>
                  </a:lnTo>
                  <a:lnTo>
                    <a:pt x="1559" y="912"/>
                  </a:lnTo>
                  <a:lnTo>
                    <a:pt x="1562" y="916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65" name="Freeform 32"/>
            <p:cNvSpPr>
              <a:spLocks noEditPoints="1"/>
            </p:cNvSpPr>
            <p:nvPr/>
          </p:nvSpPr>
          <p:spPr bwMode="auto">
            <a:xfrm>
              <a:off x="1137" y="322"/>
              <a:ext cx="2373" cy="947"/>
            </a:xfrm>
            <a:custGeom>
              <a:avLst/>
              <a:gdLst>
                <a:gd name="T0" fmla="*/ 15 w 2373"/>
                <a:gd name="T1" fmla="*/ 708 h 947"/>
                <a:gd name="T2" fmla="*/ 13 w 2373"/>
                <a:gd name="T3" fmla="*/ 693 h 947"/>
                <a:gd name="T4" fmla="*/ 30 w 2373"/>
                <a:gd name="T5" fmla="*/ 626 h 947"/>
                <a:gd name="T6" fmla="*/ 28 w 2373"/>
                <a:gd name="T7" fmla="*/ 581 h 947"/>
                <a:gd name="T8" fmla="*/ 49 w 2373"/>
                <a:gd name="T9" fmla="*/ 547 h 947"/>
                <a:gd name="T10" fmla="*/ 49 w 2373"/>
                <a:gd name="T11" fmla="*/ 547 h 947"/>
                <a:gd name="T12" fmla="*/ 32 w 2373"/>
                <a:gd name="T13" fmla="*/ 539 h 947"/>
                <a:gd name="T14" fmla="*/ 24 w 2373"/>
                <a:gd name="T15" fmla="*/ 579 h 947"/>
                <a:gd name="T16" fmla="*/ 20 w 2373"/>
                <a:gd name="T17" fmla="*/ 641 h 947"/>
                <a:gd name="T18" fmla="*/ 15 w 2373"/>
                <a:gd name="T19" fmla="*/ 649 h 947"/>
                <a:gd name="T20" fmla="*/ 30 w 2373"/>
                <a:gd name="T21" fmla="*/ 522 h 947"/>
                <a:gd name="T22" fmla="*/ 1389 w 2373"/>
                <a:gd name="T23" fmla="*/ 36 h 947"/>
                <a:gd name="T24" fmla="*/ 1461 w 2373"/>
                <a:gd name="T25" fmla="*/ 48 h 947"/>
                <a:gd name="T26" fmla="*/ 1530 w 2373"/>
                <a:gd name="T27" fmla="*/ 48 h 947"/>
                <a:gd name="T28" fmla="*/ 1626 w 2373"/>
                <a:gd name="T29" fmla="*/ 55 h 947"/>
                <a:gd name="T30" fmla="*/ 1704 w 2373"/>
                <a:gd name="T31" fmla="*/ 57 h 947"/>
                <a:gd name="T32" fmla="*/ 1778 w 2373"/>
                <a:gd name="T33" fmla="*/ 38 h 947"/>
                <a:gd name="T34" fmla="*/ 1843 w 2373"/>
                <a:gd name="T35" fmla="*/ 71 h 947"/>
                <a:gd name="T36" fmla="*/ 1890 w 2373"/>
                <a:gd name="T37" fmla="*/ 103 h 947"/>
                <a:gd name="T38" fmla="*/ 1937 w 2373"/>
                <a:gd name="T39" fmla="*/ 126 h 947"/>
                <a:gd name="T40" fmla="*/ 1987 w 2373"/>
                <a:gd name="T41" fmla="*/ 177 h 947"/>
                <a:gd name="T42" fmla="*/ 2044 w 2373"/>
                <a:gd name="T43" fmla="*/ 232 h 947"/>
                <a:gd name="T44" fmla="*/ 2102 w 2373"/>
                <a:gd name="T45" fmla="*/ 283 h 947"/>
                <a:gd name="T46" fmla="*/ 2136 w 2373"/>
                <a:gd name="T47" fmla="*/ 325 h 947"/>
                <a:gd name="T48" fmla="*/ 2161 w 2373"/>
                <a:gd name="T49" fmla="*/ 389 h 947"/>
                <a:gd name="T50" fmla="*/ 2229 w 2373"/>
                <a:gd name="T51" fmla="*/ 419 h 947"/>
                <a:gd name="T52" fmla="*/ 2263 w 2373"/>
                <a:gd name="T53" fmla="*/ 476 h 947"/>
                <a:gd name="T54" fmla="*/ 2343 w 2373"/>
                <a:gd name="T55" fmla="*/ 440 h 947"/>
                <a:gd name="T56" fmla="*/ 2299 w 2373"/>
                <a:gd name="T57" fmla="*/ 550 h 947"/>
                <a:gd name="T58" fmla="*/ 1808 w 2373"/>
                <a:gd name="T59" fmla="*/ 850 h 947"/>
                <a:gd name="T60" fmla="*/ 940 w 2373"/>
                <a:gd name="T61" fmla="*/ 586 h 947"/>
                <a:gd name="T62" fmla="*/ 324 w 2373"/>
                <a:gd name="T63" fmla="*/ 577 h 947"/>
                <a:gd name="T64" fmla="*/ 301 w 2373"/>
                <a:gd name="T65" fmla="*/ 617 h 947"/>
                <a:gd name="T66" fmla="*/ 102 w 2373"/>
                <a:gd name="T67" fmla="*/ 727 h 947"/>
                <a:gd name="T68" fmla="*/ 18 w 2373"/>
                <a:gd name="T69" fmla="*/ 708 h 947"/>
                <a:gd name="T70" fmla="*/ 26 w 2373"/>
                <a:gd name="T71" fmla="*/ 636 h 947"/>
                <a:gd name="T72" fmla="*/ 30 w 2373"/>
                <a:gd name="T73" fmla="*/ 602 h 947"/>
                <a:gd name="T74" fmla="*/ 39 w 2373"/>
                <a:gd name="T75" fmla="*/ 658 h 947"/>
                <a:gd name="T76" fmla="*/ 36 w 2373"/>
                <a:gd name="T77" fmla="*/ 634 h 947"/>
                <a:gd name="T78" fmla="*/ 41 w 2373"/>
                <a:gd name="T79" fmla="*/ 596 h 947"/>
                <a:gd name="T80" fmla="*/ 39 w 2373"/>
                <a:gd name="T81" fmla="*/ 594 h 947"/>
                <a:gd name="T82" fmla="*/ 30 w 2373"/>
                <a:gd name="T83" fmla="*/ 558 h 947"/>
                <a:gd name="T84" fmla="*/ 55 w 2373"/>
                <a:gd name="T85" fmla="*/ 533 h 947"/>
                <a:gd name="T86" fmla="*/ 56 w 2373"/>
                <a:gd name="T87" fmla="*/ 514 h 947"/>
                <a:gd name="T88" fmla="*/ 73 w 2373"/>
                <a:gd name="T89" fmla="*/ 440 h 947"/>
                <a:gd name="T90" fmla="*/ 146 w 2373"/>
                <a:gd name="T91" fmla="*/ 364 h 947"/>
                <a:gd name="T92" fmla="*/ 176 w 2373"/>
                <a:gd name="T93" fmla="*/ 247 h 947"/>
                <a:gd name="T94" fmla="*/ 246 w 2373"/>
                <a:gd name="T95" fmla="*/ 135 h 947"/>
                <a:gd name="T96" fmla="*/ 354 w 2373"/>
                <a:gd name="T97" fmla="*/ 122 h 947"/>
                <a:gd name="T98" fmla="*/ 401 w 2373"/>
                <a:gd name="T99" fmla="*/ 177 h 947"/>
                <a:gd name="T100" fmla="*/ 481 w 2373"/>
                <a:gd name="T101" fmla="*/ 175 h 947"/>
                <a:gd name="T102" fmla="*/ 563 w 2373"/>
                <a:gd name="T103" fmla="*/ 162 h 947"/>
                <a:gd name="T104" fmla="*/ 635 w 2373"/>
                <a:gd name="T105" fmla="*/ 169 h 947"/>
                <a:gd name="T106" fmla="*/ 730 w 2373"/>
                <a:gd name="T107" fmla="*/ 177 h 947"/>
                <a:gd name="T108" fmla="*/ 798 w 2373"/>
                <a:gd name="T109" fmla="*/ 150 h 947"/>
                <a:gd name="T110" fmla="*/ 864 w 2373"/>
                <a:gd name="T111" fmla="*/ 108 h 947"/>
                <a:gd name="T112" fmla="*/ 930 w 2373"/>
                <a:gd name="T113" fmla="*/ 118 h 947"/>
                <a:gd name="T114" fmla="*/ 1012 w 2373"/>
                <a:gd name="T115" fmla="*/ 107 h 947"/>
                <a:gd name="T116" fmla="*/ 1099 w 2373"/>
                <a:gd name="T117" fmla="*/ 108 h 947"/>
                <a:gd name="T118" fmla="*/ 1190 w 2373"/>
                <a:gd name="T119" fmla="*/ 93 h 947"/>
                <a:gd name="T120" fmla="*/ 1190 w 2373"/>
                <a:gd name="T121" fmla="*/ 31 h 947"/>
                <a:gd name="T122" fmla="*/ 1255 w 2373"/>
                <a:gd name="T123" fmla="*/ 53 h 947"/>
                <a:gd name="T124" fmla="*/ 1306 w 2373"/>
                <a:gd name="T125" fmla="*/ 2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73" h="947">
                  <a:moveTo>
                    <a:pt x="1" y="751"/>
                  </a:moveTo>
                  <a:lnTo>
                    <a:pt x="0" y="751"/>
                  </a:lnTo>
                  <a:lnTo>
                    <a:pt x="1" y="746"/>
                  </a:lnTo>
                  <a:lnTo>
                    <a:pt x="3" y="740"/>
                  </a:lnTo>
                  <a:lnTo>
                    <a:pt x="3" y="734"/>
                  </a:lnTo>
                  <a:lnTo>
                    <a:pt x="5" y="734"/>
                  </a:lnTo>
                  <a:lnTo>
                    <a:pt x="5" y="730"/>
                  </a:lnTo>
                  <a:lnTo>
                    <a:pt x="5" y="729"/>
                  </a:lnTo>
                  <a:lnTo>
                    <a:pt x="9" y="721"/>
                  </a:lnTo>
                  <a:lnTo>
                    <a:pt x="9" y="717"/>
                  </a:lnTo>
                  <a:lnTo>
                    <a:pt x="9" y="715"/>
                  </a:lnTo>
                  <a:lnTo>
                    <a:pt x="11" y="712"/>
                  </a:lnTo>
                  <a:lnTo>
                    <a:pt x="11" y="710"/>
                  </a:lnTo>
                  <a:lnTo>
                    <a:pt x="13" y="700"/>
                  </a:lnTo>
                  <a:lnTo>
                    <a:pt x="13" y="698"/>
                  </a:lnTo>
                  <a:lnTo>
                    <a:pt x="13" y="696"/>
                  </a:lnTo>
                  <a:lnTo>
                    <a:pt x="15" y="698"/>
                  </a:lnTo>
                  <a:lnTo>
                    <a:pt x="15" y="706"/>
                  </a:lnTo>
                  <a:lnTo>
                    <a:pt x="15" y="708"/>
                  </a:lnTo>
                  <a:lnTo>
                    <a:pt x="13" y="710"/>
                  </a:lnTo>
                  <a:lnTo>
                    <a:pt x="13" y="715"/>
                  </a:lnTo>
                  <a:lnTo>
                    <a:pt x="15" y="715"/>
                  </a:lnTo>
                  <a:lnTo>
                    <a:pt x="13" y="717"/>
                  </a:lnTo>
                  <a:lnTo>
                    <a:pt x="11" y="725"/>
                  </a:lnTo>
                  <a:lnTo>
                    <a:pt x="11" y="727"/>
                  </a:lnTo>
                  <a:lnTo>
                    <a:pt x="9" y="729"/>
                  </a:lnTo>
                  <a:lnTo>
                    <a:pt x="9" y="730"/>
                  </a:lnTo>
                  <a:lnTo>
                    <a:pt x="9" y="732"/>
                  </a:lnTo>
                  <a:lnTo>
                    <a:pt x="7" y="734"/>
                  </a:lnTo>
                  <a:lnTo>
                    <a:pt x="7" y="738"/>
                  </a:lnTo>
                  <a:lnTo>
                    <a:pt x="7" y="742"/>
                  </a:lnTo>
                  <a:lnTo>
                    <a:pt x="5" y="742"/>
                  </a:lnTo>
                  <a:lnTo>
                    <a:pt x="5" y="746"/>
                  </a:lnTo>
                  <a:lnTo>
                    <a:pt x="3" y="746"/>
                  </a:lnTo>
                  <a:lnTo>
                    <a:pt x="3" y="749"/>
                  </a:lnTo>
                  <a:lnTo>
                    <a:pt x="1" y="751"/>
                  </a:lnTo>
                  <a:close/>
                  <a:moveTo>
                    <a:pt x="17" y="693"/>
                  </a:moveTo>
                  <a:lnTo>
                    <a:pt x="13" y="693"/>
                  </a:lnTo>
                  <a:lnTo>
                    <a:pt x="13" y="691"/>
                  </a:lnTo>
                  <a:lnTo>
                    <a:pt x="13" y="689"/>
                  </a:lnTo>
                  <a:lnTo>
                    <a:pt x="15" y="685"/>
                  </a:lnTo>
                  <a:lnTo>
                    <a:pt x="17" y="685"/>
                  </a:lnTo>
                  <a:lnTo>
                    <a:pt x="17" y="687"/>
                  </a:lnTo>
                  <a:lnTo>
                    <a:pt x="17" y="691"/>
                  </a:lnTo>
                  <a:lnTo>
                    <a:pt x="17" y="693"/>
                  </a:lnTo>
                  <a:close/>
                  <a:moveTo>
                    <a:pt x="41" y="651"/>
                  </a:moveTo>
                  <a:lnTo>
                    <a:pt x="39" y="651"/>
                  </a:lnTo>
                  <a:lnTo>
                    <a:pt x="39" y="645"/>
                  </a:lnTo>
                  <a:lnTo>
                    <a:pt x="41" y="647"/>
                  </a:lnTo>
                  <a:lnTo>
                    <a:pt x="41" y="651"/>
                  </a:lnTo>
                  <a:close/>
                  <a:moveTo>
                    <a:pt x="34" y="634"/>
                  </a:moveTo>
                  <a:lnTo>
                    <a:pt x="32" y="634"/>
                  </a:lnTo>
                  <a:lnTo>
                    <a:pt x="30" y="634"/>
                  </a:lnTo>
                  <a:lnTo>
                    <a:pt x="30" y="632"/>
                  </a:lnTo>
                  <a:lnTo>
                    <a:pt x="32" y="632"/>
                  </a:lnTo>
                  <a:lnTo>
                    <a:pt x="32" y="628"/>
                  </a:lnTo>
                  <a:lnTo>
                    <a:pt x="30" y="626"/>
                  </a:lnTo>
                  <a:lnTo>
                    <a:pt x="32" y="624"/>
                  </a:lnTo>
                  <a:lnTo>
                    <a:pt x="30" y="622"/>
                  </a:lnTo>
                  <a:lnTo>
                    <a:pt x="32" y="620"/>
                  </a:lnTo>
                  <a:lnTo>
                    <a:pt x="30" y="619"/>
                  </a:lnTo>
                  <a:lnTo>
                    <a:pt x="32" y="617"/>
                  </a:lnTo>
                  <a:lnTo>
                    <a:pt x="30" y="615"/>
                  </a:lnTo>
                  <a:lnTo>
                    <a:pt x="30" y="613"/>
                  </a:lnTo>
                  <a:lnTo>
                    <a:pt x="32" y="609"/>
                  </a:lnTo>
                  <a:lnTo>
                    <a:pt x="34" y="609"/>
                  </a:lnTo>
                  <a:lnTo>
                    <a:pt x="34" y="611"/>
                  </a:lnTo>
                  <a:lnTo>
                    <a:pt x="34" y="615"/>
                  </a:lnTo>
                  <a:lnTo>
                    <a:pt x="34" y="622"/>
                  </a:lnTo>
                  <a:lnTo>
                    <a:pt x="34" y="624"/>
                  </a:lnTo>
                  <a:lnTo>
                    <a:pt x="34" y="626"/>
                  </a:lnTo>
                  <a:lnTo>
                    <a:pt x="34" y="634"/>
                  </a:lnTo>
                  <a:close/>
                  <a:moveTo>
                    <a:pt x="30" y="590"/>
                  </a:moveTo>
                  <a:lnTo>
                    <a:pt x="28" y="588"/>
                  </a:lnTo>
                  <a:lnTo>
                    <a:pt x="28" y="583"/>
                  </a:lnTo>
                  <a:lnTo>
                    <a:pt x="28" y="581"/>
                  </a:lnTo>
                  <a:lnTo>
                    <a:pt x="28" y="579"/>
                  </a:lnTo>
                  <a:lnTo>
                    <a:pt x="28" y="575"/>
                  </a:lnTo>
                  <a:lnTo>
                    <a:pt x="30" y="573"/>
                  </a:lnTo>
                  <a:lnTo>
                    <a:pt x="32" y="573"/>
                  </a:lnTo>
                  <a:lnTo>
                    <a:pt x="34" y="575"/>
                  </a:lnTo>
                  <a:lnTo>
                    <a:pt x="34" y="581"/>
                  </a:lnTo>
                  <a:lnTo>
                    <a:pt x="30" y="584"/>
                  </a:lnTo>
                  <a:lnTo>
                    <a:pt x="30" y="590"/>
                  </a:lnTo>
                  <a:close/>
                  <a:moveTo>
                    <a:pt x="28" y="564"/>
                  </a:moveTo>
                  <a:lnTo>
                    <a:pt x="26" y="565"/>
                  </a:lnTo>
                  <a:lnTo>
                    <a:pt x="24" y="565"/>
                  </a:lnTo>
                  <a:lnTo>
                    <a:pt x="24" y="552"/>
                  </a:lnTo>
                  <a:lnTo>
                    <a:pt x="26" y="548"/>
                  </a:lnTo>
                  <a:lnTo>
                    <a:pt x="28" y="548"/>
                  </a:lnTo>
                  <a:lnTo>
                    <a:pt x="30" y="552"/>
                  </a:lnTo>
                  <a:lnTo>
                    <a:pt x="28" y="556"/>
                  </a:lnTo>
                  <a:lnTo>
                    <a:pt x="28" y="560"/>
                  </a:lnTo>
                  <a:lnTo>
                    <a:pt x="28" y="564"/>
                  </a:lnTo>
                  <a:close/>
                  <a:moveTo>
                    <a:pt x="49" y="547"/>
                  </a:moveTo>
                  <a:lnTo>
                    <a:pt x="47" y="548"/>
                  </a:lnTo>
                  <a:lnTo>
                    <a:pt x="41" y="548"/>
                  </a:lnTo>
                  <a:lnTo>
                    <a:pt x="39" y="548"/>
                  </a:lnTo>
                  <a:lnTo>
                    <a:pt x="39" y="545"/>
                  </a:lnTo>
                  <a:lnTo>
                    <a:pt x="41" y="541"/>
                  </a:lnTo>
                  <a:lnTo>
                    <a:pt x="43" y="541"/>
                  </a:lnTo>
                  <a:lnTo>
                    <a:pt x="43" y="539"/>
                  </a:lnTo>
                  <a:lnTo>
                    <a:pt x="43" y="537"/>
                  </a:lnTo>
                  <a:lnTo>
                    <a:pt x="47" y="535"/>
                  </a:lnTo>
                  <a:lnTo>
                    <a:pt x="47" y="531"/>
                  </a:lnTo>
                  <a:lnTo>
                    <a:pt x="49" y="529"/>
                  </a:lnTo>
                  <a:lnTo>
                    <a:pt x="51" y="529"/>
                  </a:lnTo>
                  <a:lnTo>
                    <a:pt x="53" y="531"/>
                  </a:lnTo>
                  <a:lnTo>
                    <a:pt x="53" y="533"/>
                  </a:lnTo>
                  <a:lnTo>
                    <a:pt x="51" y="533"/>
                  </a:lnTo>
                  <a:lnTo>
                    <a:pt x="53" y="539"/>
                  </a:lnTo>
                  <a:lnTo>
                    <a:pt x="51" y="541"/>
                  </a:lnTo>
                  <a:lnTo>
                    <a:pt x="49" y="543"/>
                  </a:lnTo>
                  <a:lnTo>
                    <a:pt x="49" y="547"/>
                  </a:lnTo>
                  <a:close/>
                  <a:moveTo>
                    <a:pt x="32" y="520"/>
                  </a:moveTo>
                  <a:lnTo>
                    <a:pt x="34" y="520"/>
                  </a:lnTo>
                  <a:lnTo>
                    <a:pt x="36" y="520"/>
                  </a:lnTo>
                  <a:lnTo>
                    <a:pt x="36" y="522"/>
                  </a:lnTo>
                  <a:lnTo>
                    <a:pt x="36" y="524"/>
                  </a:lnTo>
                  <a:lnTo>
                    <a:pt x="37" y="524"/>
                  </a:lnTo>
                  <a:lnTo>
                    <a:pt x="37" y="526"/>
                  </a:lnTo>
                  <a:lnTo>
                    <a:pt x="37" y="528"/>
                  </a:lnTo>
                  <a:lnTo>
                    <a:pt x="39" y="528"/>
                  </a:lnTo>
                  <a:lnTo>
                    <a:pt x="39" y="529"/>
                  </a:lnTo>
                  <a:lnTo>
                    <a:pt x="37" y="531"/>
                  </a:lnTo>
                  <a:lnTo>
                    <a:pt x="37" y="533"/>
                  </a:lnTo>
                  <a:lnTo>
                    <a:pt x="39" y="533"/>
                  </a:lnTo>
                  <a:lnTo>
                    <a:pt x="37" y="535"/>
                  </a:lnTo>
                  <a:lnTo>
                    <a:pt x="37" y="537"/>
                  </a:lnTo>
                  <a:lnTo>
                    <a:pt x="34" y="539"/>
                  </a:lnTo>
                  <a:lnTo>
                    <a:pt x="34" y="533"/>
                  </a:lnTo>
                  <a:lnTo>
                    <a:pt x="32" y="531"/>
                  </a:lnTo>
                  <a:lnTo>
                    <a:pt x="32" y="539"/>
                  </a:lnTo>
                  <a:lnTo>
                    <a:pt x="30" y="541"/>
                  </a:lnTo>
                  <a:lnTo>
                    <a:pt x="28" y="539"/>
                  </a:lnTo>
                  <a:lnTo>
                    <a:pt x="28" y="537"/>
                  </a:lnTo>
                  <a:lnTo>
                    <a:pt x="28" y="535"/>
                  </a:lnTo>
                  <a:lnTo>
                    <a:pt x="28" y="531"/>
                  </a:lnTo>
                  <a:lnTo>
                    <a:pt x="28" y="528"/>
                  </a:lnTo>
                  <a:lnTo>
                    <a:pt x="26" y="526"/>
                  </a:lnTo>
                  <a:lnTo>
                    <a:pt x="26" y="528"/>
                  </a:lnTo>
                  <a:lnTo>
                    <a:pt x="26" y="539"/>
                  </a:lnTo>
                  <a:lnTo>
                    <a:pt x="24" y="541"/>
                  </a:lnTo>
                  <a:lnTo>
                    <a:pt x="24" y="543"/>
                  </a:lnTo>
                  <a:lnTo>
                    <a:pt x="26" y="545"/>
                  </a:lnTo>
                  <a:lnTo>
                    <a:pt x="24" y="547"/>
                  </a:lnTo>
                  <a:lnTo>
                    <a:pt x="24" y="548"/>
                  </a:lnTo>
                  <a:lnTo>
                    <a:pt x="24" y="550"/>
                  </a:lnTo>
                  <a:lnTo>
                    <a:pt x="22" y="552"/>
                  </a:lnTo>
                  <a:lnTo>
                    <a:pt x="22" y="573"/>
                  </a:lnTo>
                  <a:lnTo>
                    <a:pt x="24" y="575"/>
                  </a:lnTo>
                  <a:lnTo>
                    <a:pt x="24" y="579"/>
                  </a:lnTo>
                  <a:lnTo>
                    <a:pt x="22" y="581"/>
                  </a:lnTo>
                  <a:lnTo>
                    <a:pt x="22" y="584"/>
                  </a:lnTo>
                  <a:lnTo>
                    <a:pt x="26" y="586"/>
                  </a:lnTo>
                  <a:lnTo>
                    <a:pt x="26" y="590"/>
                  </a:lnTo>
                  <a:lnTo>
                    <a:pt x="24" y="592"/>
                  </a:lnTo>
                  <a:lnTo>
                    <a:pt x="22" y="592"/>
                  </a:lnTo>
                  <a:lnTo>
                    <a:pt x="22" y="594"/>
                  </a:lnTo>
                  <a:lnTo>
                    <a:pt x="24" y="594"/>
                  </a:lnTo>
                  <a:lnTo>
                    <a:pt x="22" y="596"/>
                  </a:lnTo>
                  <a:lnTo>
                    <a:pt x="22" y="603"/>
                  </a:lnTo>
                  <a:lnTo>
                    <a:pt x="22" y="619"/>
                  </a:lnTo>
                  <a:lnTo>
                    <a:pt x="22" y="624"/>
                  </a:lnTo>
                  <a:lnTo>
                    <a:pt x="20" y="626"/>
                  </a:lnTo>
                  <a:lnTo>
                    <a:pt x="22" y="626"/>
                  </a:lnTo>
                  <a:lnTo>
                    <a:pt x="22" y="630"/>
                  </a:lnTo>
                  <a:lnTo>
                    <a:pt x="22" y="634"/>
                  </a:lnTo>
                  <a:lnTo>
                    <a:pt x="22" y="636"/>
                  </a:lnTo>
                  <a:lnTo>
                    <a:pt x="22" y="638"/>
                  </a:lnTo>
                  <a:lnTo>
                    <a:pt x="20" y="641"/>
                  </a:lnTo>
                  <a:lnTo>
                    <a:pt x="18" y="645"/>
                  </a:lnTo>
                  <a:lnTo>
                    <a:pt x="18" y="647"/>
                  </a:lnTo>
                  <a:lnTo>
                    <a:pt x="18" y="649"/>
                  </a:lnTo>
                  <a:lnTo>
                    <a:pt x="17" y="651"/>
                  </a:lnTo>
                  <a:lnTo>
                    <a:pt x="17" y="657"/>
                  </a:lnTo>
                  <a:lnTo>
                    <a:pt x="17" y="660"/>
                  </a:lnTo>
                  <a:lnTo>
                    <a:pt x="18" y="662"/>
                  </a:lnTo>
                  <a:lnTo>
                    <a:pt x="18" y="668"/>
                  </a:lnTo>
                  <a:lnTo>
                    <a:pt x="17" y="670"/>
                  </a:lnTo>
                  <a:lnTo>
                    <a:pt x="17" y="672"/>
                  </a:lnTo>
                  <a:lnTo>
                    <a:pt x="17" y="674"/>
                  </a:lnTo>
                  <a:lnTo>
                    <a:pt x="15" y="675"/>
                  </a:lnTo>
                  <a:lnTo>
                    <a:pt x="15" y="683"/>
                  </a:lnTo>
                  <a:lnTo>
                    <a:pt x="13" y="683"/>
                  </a:lnTo>
                  <a:lnTo>
                    <a:pt x="13" y="674"/>
                  </a:lnTo>
                  <a:lnTo>
                    <a:pt x="13" y="670"/>
                  </a:lnTo>
                  <a:lnTo>
                    <a:pt x="15" y="668"/>
                  </a:lnTo>
                  <a:lnTo>
                    <a:pt x="15" y="664"/>
                  </a:lnTo>
                  <a:lnTo>
                    <a:pt x="15" y="649"/>
                  </a:lnTo>
                  <a:lnTo>
                    <a:pt x="15" y="645"/>
                  </a:lnTo>
                  <a:lnTo>
                    <a:pt x="17" y="645"/>
                  </a:lnTo>
                  <a:lnTo>
                    <a:pt x="17" y="639"/>
                  </a:lnTo>
                  <a:lnTo>
                    <a:pt x="17" y="638"/>
                  </a:lnTo>
                  <a:lnTo>
                    <a:pt x="17" y="624"/>
                  </a:lnTo>
                  <a:lnTo>
                    <a:pt x="17" y="620"/>
                  </a:lnTo>
                  <a:lnTo>
                    <a:pt x="18" y="619"/>
                  </a:lnTo>
                  <a:lnTo>
                    <a:pt x="18" y="594"/>
                  </a:lnTo>
                  <a:lnTo>
                    <a:pt x="18" y="592"/>
                  </a:lnTo>
                  <a:lnTo>
                    <a:pt x="18" y="586"/>
                  </a:lnTo>
                  <a:lnTo>
                    <a:pt x="20" y="583"/>
                  </a:lnTo>
                  <a:lnTo>
                    <a:pt x="20" y="581"/>
                  </a:lnTo>
                  <a:lnTo>
                    <a:pt x="20" y="571"/>
                  </a:lnTo>
                  <a:lnTo>
                    <a:pt x="22" y="564"/>
                  </a:lnTo>
                  <a:lnTo>
                    <a:pt x="22" y="552"/>
                  </a:lnTo>
                  <a:lnTo>
                    <a:pt x="22" y="547"/>
                  </a:lnTo>
                  <a:lnTo>
                    <a:pt x="22" y="539"/>
                  </a:lnTo>
                  <a:lnTo>
                    <a:pt x="22" y="531"/>
                  </a:lnTo>
                  <a:lnTo>
                    <a:pt x="30" y="522"/>
                  </a:lnTo>
                  <a:lnTo>
                    <a:pt x="30" y="520"/>
                  </a:lnTo>
                  <a:lnTo>
                    <a:pt x="32" y="520"/>
                  </a:lnTo>
                  <a:close/>
                  <a:moveTo>
                    <a:pt x="1331" y="44"/>
                  </a:moveTo>
                  <a:lnTo>
                    <a:pt x="1334" y="44"/>
                  </a:lnTo>
                  <a:lnTo>
                    <a:pt x="1340" y="44"/>
                  </a:lnTo>
                  <a:lnTo>
                    <a:pt x="1346" y="42"/>
                  </a:lnTo>
                  <a:lnTo>
                    <a:pt x="1350" y="40"/>
                  </a:lnTo>
                  <a:lnTo>
                    <a:pt x="1355" y="40"/>
                  </a:lnTo>
                  <a:lnTo>
                    <a:pt x="1357" y="44"/>
                  </a:lnTo>
                  <a:lnTo>
                    <a:pt x="1359" y="48"/>
                  </a:lnTo>
                  <a:lnTo>
                    <a:pt x="1363" y="50"/>
                  </a:lnTo>
                  <a:lnTo>
                    <a:pt x="1367" y="48"/>
                  </a:lnTo>
                  <a:lnTo>
                    <a:pt x="1370" y="44"/>
                  </a:lnTo>
                  <a:lnTo>
                    <a:pt x="1374" y="42"/>
                  </a:lnTo>
                  <a:lnTo>
                    <a:pt x="1376" y="38"/>
                  </a:lnTo>
                  <a:lnTo>
                    <a:pt x="1378" y="35"/>
                  </a:lnTo>
                  <a:lnTo>
                    <a:pt x="1382" y="33"/>
                  </a:lnTo>
                  <a:lnTo>
                    <a:pt x="1386" y="35"/>
                  </a:lnTo>
                  <a:lnTo>
                    <a:pt x="1389" y="36"/>
                  </a:lnTo>
                  <a:lnTo>
                    <a:pt x="1393" y="40"/>
                  </a:lnTo>
                  <a:lnTo>
                    <a:pt x="1395" y="42"/>
                  </a:lnTo>
                  <a:lnTo>
                    <a:pt x="1399" y="44"/>
                  </a:lnTo>
                  <a:lnTo>
                    <a:pt x="1401" y="46"/>
                  </a:lnTo>
                  <a:lnTo>
                    <a:pt x="1403" y="48"/>
                  </a:lnTo>
                  <a:lnTo>
                    <a:pt x="1406" y="48"/>
                  </a:lnTo>
                  <a:lnTo>
                    <a:pt x="1412" y="46"/>
                  </a:lnTo>
                  <a:lnTo>
                    <a:pt x="1418" y="46"/>
                  </a:lnTo>
                  <a:lnTo>
                    <a:pt x="1422" y="44"/>
                  </a:lnTo>
                  <a:lnTo>
                    <a:pt x="1427" y="42"/>
                  </a:lnTo>
                  <a:lnTo>
                    <a:pt x="1429" y="40"/>
                  </a:lnTo>
                  <a:lnTo>
                    <a:pt x="1433" y="38"/>
                  </a:lnTo>
                  <a:lnTo>
                    <a:pt x="1439" y="36"/>
                  </a:lnTo>
                  <a:lnTo>
                    <a:pt x="1442" y="36"/>
                  </a:lnTo>
                  <a:lnTo>
                    <a:pt x="1446" y="40"/>
                  </a:lnTo>
                  <a:lnTo>
                    <a:pt x="1450" y="42"/>
                  </a:lnTo>
                  <a:lnTo>
                    <a:pt x="1454" y="46"/>
                  </a:lnTo>
                  <a:lnTo>
                    <a:pt x="1458" y="46"/>
                  </a:lnTo>
                  <a:lnTo>
                    <a:pt x="1461" y="48"/>
                  </a:lnTo>
                  <a:lnTo>
                    <a:pt x="1467" y="46"/>
                  </a:lnTo>
                  <a:lnTo>
                    <a:pt x="1469" y="44"/>
                  </a:lnTo>
                  <a:lnTo>
                    <a:pt x="1473" y="42"/>
                  </a:lnTo>
                  <a:lnTo>
                    <a:pt x="1477" y="40"/>
                  </a:lnTo>
                  <a:lnTo>
                    <a:pt x="1482" y="38"/>
                  </a:lnTo>
                  <a:lnTo>
                    <a:pt x="1486" y="38"/>
                  </a:lnTo>
                  <a:lnTo>
                    <a:pt x="1490" y="42"/>
                  </a:lnTo>
                  <a:lnTo>
                    <a:pt x="1492" y="46"/>
                  </a:lnTo>
                  <a:lnTo>
                    <a:pt x="1494" y="48"/>
                  </a:lnTo>
                  <a:lnTo>
                    <a:pt x="1496" y="53"/>
                  </a:lnTo>
                  <a:lnTo>
                    <a:pt x="1499" y="57"/>
                  </a:lnTo>
                  <a:lnTo>
                    <a:pt x="1503" y="59"/>
                  </a:lnTo>
                  <a:lnTo>
                    <a:pt x="1507" y="57"/>
                  </a:lnTo>
                  <a:lnTo>
                    <a:pt x="1511" y="53"/>
                  </a:lnTo>
                  <a:lnTo>
                    <a:pt x="1513" y="50"/>
                  </a:lnTo>
                  <a:lnTo>
                    <a:pt x="1516" y="48"/>
                  </a:lnTo>
                  <a:lnTo>
                    <a:pt x="1520" y="46"/>
                  </a:lnTo>
                  <a:lnTo>
                    <a:pt x="1526" y="46"/>
                  </a:lnTo>
                  <a:lnTo>
                    <a:pt x="1530" y="48"/>
                  </a:lnTo>
                  <a:lnTo>
                    <a:pt x="1535" y="48"/>
                  </a:lnTo>
                  <a:lnTo>
                    <a:pt x="1541" y="48"/>
                  </a:lnTo>
                  <a:lnTo>
                    <a:pt x="1545" y="46"/>
                  </a:lnTo>
                  <a:lnTo>
                    <a:pt x="1551" y="44"/>
                  </a:lnTo>
                  <a:lnTo>
                    <a:pt x="1554" y="44"/>
                  </a:lnTo>
                  <a:lnTo>
                    <a:pt x="1560" y="42"/>
                  </a:lnTo>
                  <a:lnTo>
                    <a:pt x="1566" y="44"/>
                  </a:lnTo>
                  <a:lnTo>
                    <a:pt x="1571" y="44"/>
                  </a:lnTo>
                  <a:lnTo>
                    <a:pt x="1577" y="42"/>
                  </a:lnTo>
                  <a:lnTo>
                    <a:pt x="1583" y="42"/>
                  </a:lnTo>
                  <a:lnTo>
                    <a:pt x="1587" y="46"/>
                  </a:lnTo>
                  <a:lnTo>
                    <a:pt x="1587" y="50"/>
                  </a:lnTo>
                  <a:lnTo>
                    <a:pt x="1588" y="53"/>
                  </a:lnTo>
                  <a:lnTo>
                    <a:pt x="1592" y="57"/>
                  </a:lnTo>
                  <a:lnTo>
                    <a:pt x="1598" y="55"/>
                  </a:lnTo>
                  <a:lnTo>
                    <a:pt x="1604" y="55"/>
                  </a:lnTo>
                  <a:lnTo>
                    <a:pt x="1617" y="55"/>
                  </a:lnTo>
                  <a:lnTo>
                    <a:pt x="1621" y="55"/>
                  </a:lnTo>
                  <a:lnTo>
                    <a:pt x="1626" y="55"/>
                  </a:lnTo>
                  <a:lnTo>
                    <a:pt x="1632" y="55"/>
                  </a:lnTo>
                  <a:lnTo>
                    <a:pt x="1638" y="55"/>
                  </a:lnTo>
                  <a:lnTo>
                    <a:pt x="1643" y="53"/>
                  </a:lnTo>
                  <a:lnTo>
                    <a:pt x="1640" y="55"/>
                  </a:lnTo>
                  <a:lnTo>
                    <a:pt x="1643" y="53"/>
                  </a:lnTo>
                  <a:lnTo>
                    <a:pt x="1647" y="52"/>
                  </a:lnTo>
                  <a:lnTo>
                    <a:pt x="1651" y="48"/>
                  </a:lnTo>
                  <a:lnTo>
                    <a:pt x="1655" y="46"/>
                  </a:lnTo>
                  <a:lnTo>
                    <a:pt x="1660" y="46"/>
                  </a:lnTo>
                  <a:lnTo>
                    <a:pt x="1662" y="48"/>
                  </a:lnTo>
                  <a:lnTo>
                    <a:pt x="1666" y="50"/>
                  </a:lnTo>
                  <a:lnTo>
                    <a:pt x="1670" y="52"/>
                  </a:lnTo>
                  <a:lnTo>
                    <a:pt x="1674" y="53"/>
                  </a:lnTo>
                  <a:lnTo>
                    <a:pt x="1679" y="55"/>
                  </a:lnTo>
                  <a:lnTo>
                    <a:pt x="1685" y="55"/>
                  </a:lnTo>
                  <a:lnTo>
                    <a:pt x="1689" y="57"/>
                  </a:lnTo>
                  <a:lnTo>
                    <a:pt x="1695" y="57"/>
                  </a:lnTo>
                  <a:lnTo>
                    <a:pt x="1700" y="57"/>
                  </a:lnTo>
                  <a:lnTo>
                    <a:pt x="1704" y="57"/>
                  </a:lnTo>
                  <a:lnTo>
                    <a:pt x="1706" y="57"/>
                  </a:lnTo>
                  <a:lnTo>
                    <a:pt x="1712" y="55"/>
                  </a:lnTo>
                  <a:lnTo>
                    <a:pt x="1715" y="55"/>
                  </a:lnTo>
                  <a:lnTo>
                    <a:pt x="1721" y="53"/>
                  </a:lnTo>
                  <a:lnTo>
                    <a:pt x="1727" y="53"/>
                  </a:lnTo>
                  <a:lnTo>
                    <a:pt x="1733" y="53"/>
                  </a:lnTo>
                  <a:lnTo>
                    <a:pt x="1738" y="53"/>
                  </a:lnTo>
                  <a:lnTo>
                    <a:pt x="1742" y="52"/>
                  </a:lnTo>
                  <a:lnTo>
                    <a:pt x="1746" y="48"/>
                  </a:lnTo>
                  <a:lnTo>
                    <a:pt x="1748" y="44"/>
                  </a:lnTo>
                  <a:lnTo>
                    <a:pt x="1750" y="40"/>
                  </a:lnTo>
                  <a:lnTo>
                    <a:pt x="1752" y="36"/>
                  </a:lnTo>
                  <a:lnTo>
                    <a:pt x="1753" y="35"/>
                  </a:lnTo>
                  <a:lnTo>
                    <a:pt x="1759" y="33"/>
                  </a:lnTo>
                  <a:lnTo>
                    <a:pt x="1763" y="31"/>
                  </a:lnTo>
                  <a:lnTo>
                    <a:pt x="1767" y="33"/>
                  </a:lnTo>
                  <a:lnTo>
                    <a:pt x="1770" y="35"/>
                  </a:lnTo>
                  <a:lnTo>
                    <a:pt x="1774" y="36"/>
                  </a:lnTo>
                  <a:lnTo>
                    <a:pt x="1778" y="38"/>
                  </a:lnTo>
                  <a:lnTo>
                    <a:pt x="1782" y="40"/>
                  </a:lnTo>
                  <a:lnTo>
                    <a:pt x="1786" y="42"/>
                  </a:lnTo>
                  <a:lnTo>
                    <a:pt x="1788" y="42"/>
                  </a:lnTo>
                  <a:lnTo>
                    <a:pt x="1788" y="44"/>
                  </a:lnTo>
                  <a:lnTo>
                    <a:pt x="1791" y="46"/>
                  </a:lnTo>
                  <a:lnTo>
                    <a:pt x="1795" y="46"/>
                  </a:lnTo>
                  <a:lnTo>
                    <a:pt x="1801" y="46"/>
                  </a:lnTo>
                  <a:lnTo>
                    <a:pt x="1806" y="46"/>
                  </a:lnTo>
                  <a:lnTo>
                    <a:pt x="1812" y="46"/>
                  </a:lnTo>
                  <a:lnTo>
                    <a:pt x="1818" y="46"/>
                  </a:lnTo>
                  <a:lnTo>
                    <a:pt x="1825" y="46"/>
                  </a:lnTo>
                  <a:lnTo>
                    <a:pt x="1829" y="46"/>
                  </a:lnTo>
                  <a:lnTo>
                    <a:pt x="1833" y="48"/>
                  </a:lnTo>
                  <a:lnTo>
                    <a:pt x="1837" y="50"/>
                  </a:lnTo>
                  <a:lnTo>
                    <a:pt x="1841" y="52"/>
                  </a:lnTo>
                  <a:lnTo>
                    <a:pt x="1843" y="55"/>
                  </a:lnTo>
                  <a:lnTo>
                    <a:pt x="1843" y="61"/>
                  </a:lnTo>
                  <a:lnTo>
                    <a:pt x="1843" y="65"/>
                  </a:lnTo>
                  <a:lnTo>
                    <a:pt x="1843" y="71"/>
                  </a:lnTo>
                  <a:lnTo>
                    <a:pt x="1843" y="76"/>
                  </a:lnTo>
                  <a:lnTo>
                    <a:pt x="1841" y="82"/>
                  </a:lnTo>
                  <a:lnTo>
                    <a:pt x="1841" y="86"/>
                  </a:lnTo>
                  <a:lnTo>
                    <a:pt x="1839" y="90"/>
                  </a:lnTo>
                  <a:lnTo>
                    <a:pt x="1839" y="95"/>
                  </a:lnTo>
                  <a:lnTo>
                    <a:pt x="1843" y="99"/>
                  </a:lnTo>
                  <a:lnTo>
                    <a:pt x="1844" y="101"/>
                  </a:lnTo>
                  <a:lnTo>
                    <a:pt x="1850" y="103"/>
                  </a:lnTo>
                  <a:lnTo>
                    <a:pt x="1854" y="103"/>
                  </a:lnTo>
                  <a:lnTo>
                    <a:pt x="1860" y="103"/>
                  </a:lnTo>
                  <a:lnTo>
                    <a:pt x="1863" y="101"/>
                  </a:lnTo>
                  <a:lnTo>
                    <a:pt x="1867" y="99"/>
                  </a:lnTo>
                  <a:lnTo>
                    <a:pt x="1871" y="95"/>
                  </a:lnTo>
                  <a:lnTo>
                    <a:pt x="1875" y="93"/>
                  </a:lnTo>
                  <a:lnTo>
                    <a:pt x="1880" y="93"/>
                  </a:lnTo>
                  <a:lnTo>
                    <a:pt x="1886" y="91"/>
                  </a:lnTo>
                  <a:lnTo>
                    <a:pt x="1890" y="93"/>
                  </a:lnTo>
                  <a:lnTo>
                    <a:pt x="1890" y="99"/>
                  </a:lnTo>
                  <a:lnTo>
                    <a:pt x="1890" y="103"/>
                  </a:lnTo>
                  <a:lnTo>
                    <a:pt x="1890" y="108"/>
                  </a:lnTo>
                  <a:lnTo>
                    <a:pt x="1890" y="114"/>
                  </a:lnTo>
                  <a:lnTo>
                    <a:pt x="1890" y="118"/>
                  </a:lnTo>
                  <a:lnTo>
                    <a:pt x="1890" y="124"/>
                  </a:lnTo>
                  <a:lnTo>
                    <a:pt x="1892" y="127"/>
                  </a:lnTo>
                  <a:lnTo>
                    <a:pt x="1894" y="131"/>
                  </a:lnTo>
                  <a:lnTo>
                    <a:pt x="1898" y="133"/>
                  </a:lnTo>
                  <a:lnTo>
                    <a:pt x="1901" y="135"/>
                  </a:lnTo>
                  <a:lnTo>
                    <a:pt x="1905" y="131"/>
                  </a:lnTo>
                  <a:lnTo>
                    <a:pt x="1907" y="129"/>
                  </a:lnTo>
                  <a:lnTo>
                    <a:pt x="1911" y="126"/>
                  </a:lnTo>
                  <a:lnTo>
                    <a:pt x="1913" y="124"/>
                  </a:lnTo>
                  <a:lnTo>
                    <a:pt x="1916" y="122"/>
                  </a:lnTo>
                  <a:lnTo>
                    <a:pt x="1920" y="120"/>
                  </a:lnTo>
                  <a:lnTo>
                    <a:pt x="1922" y="120"/>
                  </a:lnTo>
                  <a:lnTo>
                    <a:pt x="1926" y="120"/>
                  </a:lnTo>
                  <a:lnTo>
                    <a:pt x="1930" y="122"/>
                  </a:lnTo>
                  <a:lnTo>
                    <a:pt x="1934" y="124"/>
                  </a:lnTo>
                  <a:lnTo>
                    <a:pt x="1937" y="126"/>
                  </a:lnTo>
                  <a:lnTo>
                    <a:pt x="1941" y="127"/>
                  </a:lnTo>
                  <a:lnTo>
                    <a:pt x="1943" y="131"/>
                  </a:lnTo>
                  <a:lnTo>
                    <a:pt x="1947" y="135"/>
                  </a:lnTo>
                  <a:lnTo>
                    <a:pt x="1949" y="139"/>
                  </a:lnTo>
                  <a:lnTo>
                    <a:pt x="1951" y="141"/>
                  </a:lnTo>
                  <a:lnTo>
                    <a:pt x="1952" y="145"/>
                  </a:lnTo>
                  <a:lnTo>
                    <a:pt x="1956" y="148"/>
                  </a:lnTo>
                  <a:lnTo>
                    <a:pt x="1960" y="150"/>
                  </a:lnTo>
                  <a:lnTo>
                    <a:pt x="1964" y="152"/>
                  </a:lnTo>
                  <a:lnTo>
                    <a:pt x="1966" y="156"/>
                  </a:lnTo>
                  <a:lnTo>
                    <a:pt x="1968" y="160"/>
                  </a:lnTo>
                  <a:lnTo>
                    <a:pt x="1971" y="162"/>
                  </a:lnTo>
                  <a:lnTo>
                    <a:pt x="1971" y="163"/>
                  </a:lnTo>
                  <a:lnTo>
                    <a:pt x="1973" y="163"/>
                  </a:lnTo>
                  <a:lnTo>
                    <a:pt x="1973" y="165"/>
                  </a:lnTo>
                  <a:lnTo>
                    <a:pt x="1977" y="167"/>
                  </a:lnTo>
                  <a:lnTo>
                    <a:pt x="1979" y="171"/>
                  </a:lnTo>
                  <a:lnTo>
                    <a:pt x="1983" y="175"/>
                  </a:lnTo>
                  <a:lnTo>
                    <a:pt x="1987" y="177"/>
                  </a:lnTo>
                  <a:lnTo>
                    <a:pt x="1990" y="179"/>
                  </a:lnTo>
                  <a:lnTo>
                    <a:pt x="1994" y="181"/>
                  </a:lnTo>
                  <a:lnTo>
                    <a:pt x="1998" y="182"/>
                  </a:lnTo>
                  <a:lnTo>
                    <a:pt x="2000" y="186"/>
                  </a:lnTo>
                  <a:lnTo>
                    <a:pt x="2002" y="190"/>
                  </a:lnTo>
                  <a:lnTo>
                    <a:pt x="2004" y="194"/>
                  </a:lnTo>
                  <a:lnTo>
                    <a:pt x="2007" y="198"/>
                  </a:lnTo>
                  <a:lnTo>
                    <a:pt x="2009" y="199"/>
                  </a:lnTo>
                  <a:lnTo>
                    <a:pt x="2013" y="203"/>
                  </a:lnTo>
                  <a:lnTo>
                    <a:pt x="2017" y="205"/>
                  </a:lnTo>
                  <a:lnTo>
                    <a:pt x="2021" y="207"/>
                  </a:lnTo>
                  <a:lnTo>
                    <a:pt x="2023" y="211"/>
                  </a:lnTo>
                  <a:lnTo>
                    <a:pt x="2026" y="213"/>
                  </a:lnTo>
                  <a:lnTo>
                    <a:pt x="2028" y="217"/>
                  </a:lnTo>
                  <a:lnTo>
                    <a:pt x="2030" y="222"/>
                  </a:lnTo>
                  <a:lnTo>
                    <a:pt x="2032" y="224"/>
                  </a:lnTo>
                  <a:lnTo>
                    <a:pt x="2036" y="228"/>
                  </a:lnTo>
                  <a:lnTo>
                    <a:pt x="2040" y="230"/>
                  </a:lnTo>
                  <a:lnTo>
                    <a:pt x="2044" y="232"/>
                  </a:lnTo>
                  <a:lnTo>
                    <a:pt x="2047" y="234"/>
                  </a:lnTo>
                  <a:lnTo>
                    <a:pt x="2051" y="236"/>
                  </a:lnTo>
                  <a:lnTo>
                    <a:pt x="2053" y="239"/>
                  </a:lnTo>
                  <a:lnTo>
                    <a:pt x="2057" y="241"/>
                  </a:lnTo>
                  <a:lnTo>
                    <a:pt x="2061" y="243"/>
                  </a:lnTo>
                  <a:lnTo>
                    <a:pt x="2062" y="247"/>
                  </a:lnTo>
                  <a:lnTo>
                    <a:pt x="2066" y="249"/>
                  </a:lnTo>
                  <a:lnTo>
                    <a:pt x="2070" y="253"/>
                  </a:lnTo>
                  <a:lnTo>
                    <a:pt x="2074" y="254"/>
                  </a:lnTo>
                  <a:lnTo>
                    <a:pt x="2078" y="256"/>
                  </a:lnTo>
                  <a:lnTo>
                    <a:pt x="2081" y="258"/>
                  </a:lnTo>
                  <a:lnTo>
                    <a:pt x="2083" y="260"/>
                  </a:lnTo>
                  <a:lnTo>
                    <a:pt x="2085" y="264"/>
                  </a:lnTo>
                  <a:lnTo>
                    <a:pt x="2087" y="270"/>
                  </a:lnTo>
                  <a:lnTo>
                    <a:pt x="2089" y="273"/>
                  </a:lnTo>
                  <a:lnTo>
                    <a:pt x="2093" y="275"/>
                  </a:lnTo>
                  <a:lnTo>
                    <a:pt x="2095" y="279"/>
                  </a:lnTo>
                  <a:lnTo>
                    <a:pt x="2097" y="281"/>
                  </a:lnTo>
                  <a:lnTo>
                    <a:pt x="2102" y="283"/>
                  </a:lnTo>
                  <a:lnTo>
                    <a:pt x="2108" y="283"/>
                  </a:lnTo>
                  <a:lnTo>
                    <a:pt x="2114" y="283"/>
                  </a:lnTo>
                  <a:lnTo>
                    <a:pt x="2119" y="285"/>
                  </a:lnTo>
                  <a:lnTo>
                    <a:pt x="2123" y="285"/>
                  </a:lnTo>
                  <a:lnTo>
                    <a:pt x="2127" y="287"/>
                  </a:lnTo>
                  <a:lnTo>
                    <a:pt x="2131" y="291"/>
                  </a:lnTo>
                  <a:lnTo>
                    <a:pt x="2133" y="292"/>
                  </a:lnTo>
                  <a:lnTo>
                    <a:pt x="2136" y="296"/>
                  </a:lnTo>
                  <a:lnTo>
                    <a:pt x="2140" y="298"/>
                  </a:lnTo>
                  <a:lnTo>
                    <a:pt x="2142" y="300"/>
                  </a:lnTo>
                  <a:lnTo>
                    <a:pt x="2146" y="304"/>
                  </a:lnTo>
                  <a:lnTo>
                    <a:pt x="2150" y="306"/>
                  </a:lnTo>
                  <a:lnTo>
                    <a:pt x="2153" y="309"/>
                  </a:lnTo>
                  <a:lnTo>
                    <a:pt x="2155" y="313"/>
                  </a:lnTo>
                  <a:lnTo>
                    <a:pt x="2152" y="317"/>
                  </a:lnTo>
                  <a:lnTo>
                    <a:pt x="2148" y="319"/>
                  </a:lnTo>
                  <a:lnTo>
                    <a:pt x="2144" y="321"/>
                  </a:lnTo>
                  <a:lnTo>
                    <a:pt x="2140" y="323"/>
                  </a:lnTo>
                  <a:lnTo>
                    <a:pt x="2136" y="325"/>
                  </a:lnTo>
                  <a:lnTo>
                    <a:pt x="2135" y="328"/>
                  </a:lnTo>
                  <a:lnTo>
                    <a:pt x="2135" y="334"/>
                  </a:lnTo>
                  <a:lnTo>
                    <a:pt x="2136" y="338"/>
                  </a:lnTo>
                  <a:lnTo>
                    <a:pt x="2140" y="342"/>
                  </a:lnTo>
                  <a:lnTo>
                    <a:pt x="2142" y="344"/>
                  </a:lnTo>
                  <a:lnTo>
                    <a:pt x="2146" y="346"/>
                  </a:lnTo>
                  <a:lnTo>
                    <a:pt x="2150" y="349"/>
                  </a:lnTo>
                  <a:lnTo>
                    <a:pt x="2152" y="353"/>
                  </a:lnTo>
                  <a:lnTo>
                    <a:pt x="2152" y="357"/>
                  </a:lnTo>
                  <a:lnTo>
                    <a:pt x="2150" y="361"/>
                  </a:lnTo>
                  <a:lnTo>
                    <a:pt x="2148" y="364"/>
                  </a:lnTo>
                  <a:lnTo>
                    <a:pt x="2148" y="370"/>
                  </a:lnTo>
                  <a:lnTo>
                    <a:pt x="2146" y="374"/>
                  </a:lnTo>
                  <a:lnTo>
                    <a:pt x="2144" y="378"/>
                  </a:lnTo>
                  <a:lnTo>
                    <a:pt x="2144" y="383"/>
                  </a:lnTo>
                  <a:lnTo>
                    <a:pt x="2148" y="385"/>
                  </a:lnTo>
                  <a:lnTo>
                    <a:pt x="2152" y="389"/>
                  </a:lnTo>
                  <a:lnTo>
                    <a:pt x="2155" y="389"/>
                  </a:lnTo>
                  <a:lnTo>
                    <a:pt x="2161" y="389"/>
                  </a:lnTo>
                  <a:lnTo>
                    <a:pt x="2163" y="387"/>
                  </a:lnTo>
                  <a:lnTo>
                    <a:pt x="2167" y="387"/>
                  </a:lnTo>
                  <a:lnTo>
                    <a:pt x="2172" y="385"/>
                  </a:lnTo>
                  <a:lnTo>
                    <a:pt x="2176" y="387"/>
                  </a:lnTo>
                  <a:lnTo>
                    <a:pt x="2180" y="391"/>
                  </a:lnTo>
                  <a:lnTo>
                    <a:pt x="2182" y="393"/>
                  </a:lnTo>
                  <a:lnTo>
                    <a:pt x="2186" y="395"/>
                  </a:lnTo>
                  <a:lnTo>
                    <a:pt x="2189" y="397"/>
                  </a:lnTo>
                  <a:lnTo>
                    <a:pt x="2193" y="401"/>
                  </a:lnTo>
                  <a:lnTo>
                    <a:pt x="2195" y="404"/>
                  </a:lnTo>
                  <a:lnTo>
                    <a:pt x="2197" y="406"/>
                  </a:lnTo>
                  <a:lnTo>
                    <a:pt x="2201" y="410"/>
                  </a:lnTo>
                  <a:lnTo>
                    <a:pt x="2205" y="412"/>
                  </a:lnTo>
                  <a:lnTo>
                    <a:pt x="2208" y="410"/>
                  </a:lnTo>
                  <a:lnTo>
                    <a:pt x="2214" y="412"/>
                  </a:lnTo>
                  <a:lnTo>
                    <a:pt x="2218" y="414"/>
                  </a:lnTo>
                  <a:lnTo>
                    <a:pt x="2224" y="414"/>
                  </a:lnTo>
                  <a:lnTo>
                    <a:pt x="2227" y="416"/>
                  </a:lnTo>
                  <a:lnTo>
                    <a:pt x="2229" y="419"/>
                  </a:lnTo>
                  <a:lnTo>
                    <a:pt x="2229" y="425"/>
                  </a:lnTo>
                  <a:lnTo>
                    <a:pt x="2229" y="431"/>
                  </a:lnTo>
                  <a:lnTo>
                    <a:pt x="2229" y="437"/>
                  </a:lnTo>
                  <a:lnTo>
                    <a:pt x="2229" y="442"/>
                  </a:lnTo>
                  <a:lnTo>
                    <a:pt x="2229" y="448"/>
                  </a:lnTo>
                  <a:lnTo>
                    <a:pt x="2231" y="452"/>
                  </a:lnTo>
                  <a:lnTo>
                    <a:pt x="2231" y="456"/>
                  </a:lnTo>
                  <a:lnTo>
                    <a:pt x="2233" y="461"/>
                  </a:lnTo>
                  <a:lnTo>
                    <a:pt x="2235" y="465"/>
                  </a:lnTo>
                  <a:lnTo>
                    <a:pt x="2237" y="469"/>
                  </a:lnTo>
                  <a:lnTo>
                    <a:pt x="2241" y="471"/>
                  </a:lnTo>
                  <a:lnTo>
                    <a:pt x="2243" y="474"/>
                  </a:lnTo>
                  <a:lnTo>
                    <a:pt x="2244" y="478"/>
                  </a:lnTo>
                  <a:lnTo>
                    <a:pt x="2246" y="482"/>
                  </a:lnTo>
                  <a:lnTo>
                    <a:pt x="2250" y="486"/>
                  </a:lnTo>
                  <a:lnTo>
                    <a:pt x="2254" y="484"/>
                  </a:lnTo>
                  <a:lnTo>
                    <a:pt x="2258" y="482"/>
                  </a:lnTo>
                  <a:lnTo>
                    <a:pt x="2260" y="478"/>
                  </a:lnTo>
                  <a:lnTo>
                    <a:pt x="2263" y="476"/>
                  </a:lnTo>
                  <a:lnTo>
                    <a:pt x="2267" y="474"/>
                  </a:lnTo>
                  <a:lnTo>
                    <a:pt x="2271" y="471"/>
                  </a:lnTo>
                  <a:lnTo>
                    <a:pt x="2275" y="469"/>
                  </a:lnTo>
                  <a:lnTo>
                    <a:pt x="2279" y="467"/>
                  </a:lnTo>
                  <a:lnTo>
                    <a:pt x="2282" y="465"/>
                  </a:lnTo>
                  <a:lnTo>
                    <a:pt x="2286" y="463"/>
                  </a:lnTo>
                  <a:lnTo>
                    <a:pt x="2292" y="463"/>
                  </a:lnTo>
                  <a:lnTo>
                    <a:pt x="2296" y="461"/>
                  </a:lnTo>
                  <a:lnTo>
                    <a:pt x="2301" y="459"/>
                  </a:lnTo>
                  <a:lnTo>
                    <a:pt x="2307" y="459"/>
                  </a:lnTo>
                  <a:lnTo>
                    <a:pt x="2313" y="459"/>
                  </a:lnTo>
                  <a:lnTo>
                    <a:pt x="2318" y="457"/>
                  </a:lnTo>
                  <a:lnTo>
                    <a:pt x="2322" y="456"/>
                  </a:lnTo>
                  <a:lnTo>
                    <a:pt x="2326" y="454"/>
                  </a:lnTo>
                  <a:lnTo>
                    <a:pt x="2330" y="452"/>
                  </a:lnTo>
                  <a:lnTo>
                    <a:pt x="2334" y="450"/>
                  </a:lnTo>
                  <a:lnTo>
                    <a:pt x="2335" y="446"/>
                  </a:lnTo>
                  <a:lnTo>
                    <a:pt x="2339" y="444"/>
                  </a:lnTo>
                  <a:lnTo>
                    <a:pt x="2343" y="440"/>
                  </a:lnTo>
                  <a:lnTo>
                    <a:pt x="2347" y="438"/>
                  </a:lnTo>
                  <a:lnTo>
                    <a:pt x="2349" y="435"/>
                  </a:lnTo>
                  <a:lnTo>
                    <a:pt x="2353" y="433"/>
                  </a:lnTo>
                  <a:lnTo>
                    <a:pt x="2356" y="431"/>
                  </a:lnTo>
                  <a:lnTo>
                    <a:pt x="2360" y="429"/>
                  </a:lnTo>
                  <a:lnTo>
                    <a:pt x="2364" y="427"/>
                  </a:lnTo>
                  <a:lnTo>
                    <a:pt x="2370" y="427"/>
                  </a:lnTo>
                  <a:lnTo>
                    <a:pt x="2373" y="429"/>
                  </a:lnTo>
                  <a:lnTo>
                    <a:pt x="2364" y="440"/>
                  </a:lnTo>
                  <a:lnTo>
                    <a:pt x="2354" y="456"/>
                  </a:lnTo>
                  <a:lnTo>
                    <a:pt x="2345" y="473"/>
                  </a:lnTo>
                  <a:lnTo>
                    <a:pt x="2339" y="486"/>
                  </a:lnTo>
                  <a:lnTo>
                    <a:pt x="2335" y="501"/>
                  </a:lnTo>
                  <a:lnTo>
                    <a:pt x="2332" y="516"/>
                  </a:lnTo>
                  <a:lnTo>
                    <a:pt x="2332" y="518"/>
                  </a:lnTo>
                  <a:lnTo>
                    <a:pt x="2330" y="529"/>
                  </a:lnTo>
                  <a:lnTo>
                    <a:pt x="2326" y="537"/>
                  </a:lnTo>
                  <a:lnTo>
                    <a:pt x="2322" y="541"/>
                  </a:lnTo>
                  <a:lnTo>
                    <a:pt x="2299" y="550"/>
                  </a:lnTo>
                  <a:lnTo>
                    <a:pt x="2241" y="575"/>
                  </a:lnTo>
                  <a:lnTo>
                    <a:pt x="2241" y="584"/>
                  </a:lnTo>
                  <a:lnTo>
                    <a:pt x="2239" y="598"/>
                  </a:lnTo>
                  <a:lnTo>
                    <a:pt x="2233" y="607"/>
                  </a:lnTo>
                  <a:lnTo>
                    <a:pt x="2220" y="617"/>
                  </a:lnTo>
                  <a:lnTo>
                    <a:pt x="2214" y="622"/>
                  </a:lnTo>
                  <a:lnTo>
                    <a:pt x="2208" y="628"/>
                  </a:lnTo>
                  <a:lnTo>
                    <a:pt x="2193" y="643"/>
                  </a:lnTo>
                  <a:lnTo>
                    <a:pt x="2148" y="693"/>
                  </a:lnTo>
                  <a:lnTo>
                    <a:pt x="2066" y="782"/>
                  </a:lnTo>
                  <a:lnTo>
                    <a:pt x="2007" y="846"/>
                  </a:lnTo>
                  <a:lnTo>
                    <a:pt x="1983" y="873"/>
                  </a:lnTo>
                  <a:lnTo>
                    <a:pt x="1964" y="886"/>
                  </a:lnTo>
                  <a:lnTo>
                    <a:pt x="1954" y="897"/>
                  </a:lnTo>
                  <a:lnTo>
                    <a:pt x="1926" y="922"/>
                  </a:lnTo>
                  <a:lnTo>
                    <a:pt x="1913" y="947"/>
                  </a:lnTo>
                  <a:lnTo>
                    <a:pt x="1905" y="926"/>
                  </a:lnTo>
                  <a:lnTo>
                    <a:pt x="1899" y="901"/>
                  </a:lnTo>
                  <a:lnTo>
                    <a:pt x="1808" y="850"/>
                  </a:lnTo>
                  <a:lnTo>
                    <a:pt x="1723" y="804"/>
                  </a:lnTo>
                  <a:lnTo>
                    <a:pt x="1719" y="803"/>
                  </a:lnTo>
                  <a:lnTo>
                    <a:pt x="1693" y="765"/>
                  </a:lnTo>
                  <a:lnTo>
                    <a:pt x="1681" y="744"/>
                  </a:lnTo>
                  <a:lnTo>
                    <a:pt x="1674" y="734"/>
                  </a:lnTo>
                  <a:lnTo>
                    <a:pt x="1664" y="725"/>
                  </a:lnTo>
                  <a:lnTo>
                    <a:pt x="1643" y="708"/>
                  </a:lnTo>
                  <a:lnTo>
                    <a:pt x="1575" y="647"/>
                  </a:lnTo>
                  <a:lnTo>
                    <a:pt x="1568" y="639"/>
                  </a:lnTo>
                  <a:lnTo>
                    <a:pt x="1518" y="636"/>
                  </a:lnTo>
                  <a:lnTo>
                    <a:pt x="1488" y="632"/>
                  </a:lnTo>
                  <a:lnTo>
                    <a:pt x="1478" y="628"/>
                  </a:lnTo>
                  <a:lnTo>
                    <a:pt x="1401" y="588"/>
                  </a:lnTo>
                  <a:lnTo>
                    <a:pt x="1370" y="588"/>
                  </a:lnTo>
                  <a:lnTo>
                    <a:pt x="1175" y="588"/>
                  </a:lnTo>
                  <a:lnTo>
                    <a:pt x="1149" y="588"/>
                  </a:lnTo>
                  <a:lnTo>
                    <a:pt x="1135" y="586"/>
                  </a:lnTo>
                  <a:lnTo>
                    <a:pt x="946" y="586"/>
                  </a:lnTo>
                  <a:lnTo>
                    <a:pt x="940" y="586"/>
                  </a:lnTo>
                  <a:lnTo>
                    <a:pt x="940" y="615"/>
                  </a:lnTo>
                  <a:lnTo>
                    <a:pt x="936" y="639"/>
                  </a:lnTo>
                  <a:lnTo>
                    <a:pt x="876" y="641"/>
                  </a:lnTo>
                  <a:lnTo>
                    <a:pt x="800" y="643"/>
                  </a:lnTo>
                  <a:lnTo>
                    <a:pt x="745" y="586"/>
                  </a:lnTo>
                  <a:lnTo>
                    <a:pt x="675" y="512"/>
                  </a:lnTo>
                  <a:lnTo>
                    <a:pt x="614" y="448"/>
                  </a:lnTo>
                  <a:lnTo>
                    <a:pt x="589" y="425"/>
                  </a:lnTo>
                  <a:lnTo>
                    <a:pt x="576" y="437"/>
                  </a:lnTo>
                  <a:lnTo>
                    <a:pt x="536" y="469"/>
                  </a:lnTo>
                  <a:lnTo>
                    <a:pt x="525" y="480"/>
                  </a:lnTo>
                  <a:lnTo>
                    <a:pt x="506" y="497"/>
                  </a:lnTo>
                  <a:lnTo>
                    <a:pt x="504" y="497"/>
                  </a:lnTo>
                  <a:lnTo>
                    <a:pt x="504" y="499"/>
                  </a:lnTo>
                  <a:lnTo>
                    <a:pt x="487" y="507"/>
                  </a:lnTo>
                  <a:lnTo>
                    <a:pt x="417" y="541"/>
                  </a:lnTo>
                  <a:lnTo>
                    <a:pt x="356" y="569"/>
                  </a:lnTo>
                  <a:lnTo>
                    <a:pt x="348" y="571"/>
                  </a:lnTo>
                  <a:lnTo>
                    <a:pt x="324" y="577"/>
                  </a:lnTo>
                  <a:lnTo>
                    <a:pt x="316" y="577"/>
                  </a:lnTo>
                  <a:lnTo>
                    <a:pt x="309" y="575"/>
                  </a:lnTo>
                  <a:lnTo>
                    <a:pt x="292" y="569"/>
                  </a:lnTo>
                  <a:lnTo>
                    <a:pt x="282" y="569"/>
                  </a:lnTo>
                  <a:lnTo>
                    <a:pt x="278" y="571"/>
                  </a:lnTo>
                  <a:lnTo>
                    <a:pt x="276" y="573"/>
                  </a:lnTo>
                  <a:lnTo>
                    <a:pt x="273" y="579"/>
                  </a:lnTo>
                  <a:lnTo>
                    <a:pt x="273" y="583"/>
                  </a:lnTo>
                  <a:lnTo>
                    <a:pt x="274" y="586"/>
                  </a:lnTo>
                  <a:lnTo>
                    <a:pt x="282" y="590"/>
                  </a:lnTo>
                  <a:lnTo>
                    <a:pt x="288" y="594"/>
                  </a:lnTo>
                  <a:lnTo>
                    <a:pt x="290" y="596"/>
                  </a:lnTo>
                  <a:lnTo>
                    <a:pt x="290" y="600"/>
                  </a:lnTo>
                  <a:lnTo>
                    <a:pt x="293" y="602"/>
                  </a:lnTo>
                  <a:lnTo>
                    <a:pt x="295" y="602"/>
                  </a:lnTo>
                  <a:lnTo>
                    <a:pt x="303" y="602"/>
                  </a:lnTo>
                  <a:lnTo>
                    <a:pt x="305" y="603"/>
                  </a:lnTo>
                  <a:lnTo>
                    <a:pt x="303" y="607"/>
                  </a:lnTo>
                  <a:lnTo>
                    <a:pt x="301" y="617"/>
                  </a:lnTo>
                  <a:lnTo>
                    <a:pt x="292" y="639"/>
                  </a:lnTo>
                  <a:lnTo>
                    <a:pt x="286" y="641"/>
                  </a:lnTo>
                  <a:lnTo>
                    <a:pt x="278" y="645"/>
                  </a:lnTo>
                  <a:lnTo>
                    <a:pt x="269" y="647"/>
                  </a:lnTo>
                  <a:lnTo>
                    <a:pt x="263" y="649"/>
                  </a:lnTo>
                  <a:lnTo>
                    <a:pt x="252" y="653"/>
                  </a:lnTo>
                  <a:lnTo>
                    <a:pt x="250" y="664"/>
                  </a:lnTo>
                  <a:lnTo>
                    <a:pt x="250" y="670"/>
                  </a:lnTo>
                  <a:lnTo>
                    <a:pt x="244" y="670"/>
                  </a:lnTo>
                  <a:lnTo>
                    <a:pt x="227" y="675"/>
                  </a:lnTo>
                  <a:lnTo>
                    <a:pt x="225" y="677"/>
                  </a:lnTo>
                  <a:lnTo>
                    <a:pt x="223" y="681"/>
                  </a:lnTo>
                  <a:lnTo>
                    <a:pt x="223" y="698"/>
                  </a:lnTo>
                  <a:lnTo>
                    <a:pt x="216" y="700"/>
                  </a:lnTo>
                  <a:lnTo>
                    <a:pt x="182" y="704"/>
                  </a:lnTo>
                  <a:lnTo>
                    <a:pt x="180" y="706"/>
                  </a:lnTo>
                  <a:lnTo>
                    <a:pt x="164" y="715"/>
                  </a:lnTo>
                  <a:lnTo>
                    <a:pt x="146" y="727"/>
                  </a:lnTo>
                  <a:lnTo>
                    <a:pt x="102" y="727"/>
                  </a:lnTo>
                  <a:lnTo>
                    <a:pt x="13" y="729"/>
                  </a:lnTo>
                  <a:lnTo>
                    <a:pt x="15" y="725"/>
                  </a:lnTo>
                  <a:lnTo>
                    <a:pt x="15" y="723"/>
                  </a:lnTo>
                  <a:lnTo>
                    <a:pt x="15" y="721"/>
                  </a:lnTo>
                  <a:lnTo>
                    <a:pt x="17" y="719"/>
                  </a:lnTo>
                  <a:lnTo>
                    <a:pt x="17" y="712"/>
                  </a:lnTo>
                  <a:lnTo>
                    <a:pt x="18" y="710"/>
                  </a:lnTo>
                  <a:lnTo>
                    <a:pt x="20" y="708"/>
                  </a:lnTo>
                  <a:lnTo>
                    <a:pt x="20" y="702"/>
                  </a:lnTo>
                  <a:lnTo>
                    <a:pt x="22" y="702"/>
                  </a:lnTo>
                  <a:lnTo>
                    <a:pt x="22" y="698"/>
                  </a:lnTo>
                  <a:lnTo>
                    <a:pt x="24" y="698"/>
                  </a:lnTo>
                  <a:lnTo>
                    <a:pt x="24" y="693"/>
                  </a:lnTo>
                  <a:lnTo>
                    <a:pt x="22" y="693"/>
                  </a:lnTo>
                  <a:lnTo>
                    <a:pt x="22" y="696"/>
                  </a:lnTo>
                  <a:lnTo>
                    <a:pt x="22" y="700"/>
                  </a:lnTo>
                  <a:lnTo>
                    <a:pt x="20" y="702"/>
                  </a:lnTo>
                  <a:lnTo>
                    <a:pt x="20" y="704"/>
                  </a:lnTo>
                  <a:lnTo>
                    <a:pt x="18" y="708"/>
                  </a:lnTo>
                  <a:lnTo>
                    <a:pt x="17" y="708"/>
                  </a:lnTo>
                  <a:lnTo>
                    <a:pt x="17" y="706"/>
                  </a:lnTo>
                  <a:lnTo>
                    <a:pt x="18" y="702"/>
                  </a:lnTo>
                  <a:lnTo>
                    <a:pt x="18" y="698"/>
                  </a:lnTo>
                  <a:lnTo>
                    <a:pt x="20" y="698"/>
                  </a:lnTo>
                  <a:lnTo>
                    <a:pt x="20" y="687"/>
                  </a:lnTo>
                  <a:lnTo>
                    <a:pt x="22" y="681"/>
                  </a:lnTo>
                  <a:lnTo>
                    <a:pt x="22" y="674"/>
                  </a:lnTo>
                  <a:lnTo>
                    <a:pt x="22" y="672"/>
                  </a:lnTo>
                  <a:lnTo>
                    <a:pt x="22" y="666"/>
                  </a:lnTo>
                  <a:lnTo>
                    <a:pt x="22" y="662"/>
                  </a:lnTo>
                  <a:lnTo>
                    <a:pt x="24" y="662"/>
                  </a:lnTo>
                  <a:lnTo>
                    <a:pt x="24" y="660"/>
                  </a:lnTo>
                  <a:lnTo>
                    <a:pt x="24" y="653"/>
                  </a:lnTo>
                  <a:lnTo>
                    <a:pt x="24" y="649"/>
                  </a:lnTo>
                  <a:lnTo>
                    <a:pt x="26" y="647"/>
                  </a:lnTo>
                  <a:lnTo>
                    <a:pt x="26" y="643"/>
                  </a:lnTo>
                  <a:lnTo>
                    <a:pt x="26" y="641"/>
                  </a:lnTo>
                  <a:lnTo>
                    <a:pt x="26" y="636"/>
                  </a:lnTo>
                  <a:lnTo>
                    <a:pt x="26" y="634"/>
                  </a:lnTo>
                  <a:lnTo>
                    <a:pt x="26" y="626"/>
                  </a:lnTo>
                  <a:lnTo>
                    <a:pt x="26" y="622"/>
                  </a:lnTo>
                  <a:lnTo>
                    <a:pt x="28" y="622"/>
                  </a:lnTo>
                  <a:lnTo>
                    <a:pt x="26" y="622"/>
                  </a:lnTo>
                  <a:lnTo>
                    <a:pt x="26" y="620"/>
                  </a:lnTo>
                  <a:lnTo>
                    <a:pt x="28" y="620"/>
                  </a:lnTo>
                  <a:lnTo>
                    <a:pt x="26" y="619"/>
                  </a:lnTo>
                  <a:lnTo>
                    <a:pt x="26" y="615"/>
                  </a:lnTo>
                  <a:lnTo>
                    <a:pt x="28" y="613"/>
                  </a:lnTo>
                  <a:lnTo>
                    <a:pt x="26" y="611"/>
                  </a:lnTo>
                  <a:lnTo>
                    <a:pt x="26" y="609"/>
                  </a:lnTo>
                  <a:lnTo>
                    <a:pt x="28" y="607"/>
                  </a:lnTo>
                  <a:lnTo>
                    <a:pt x="28" y="602"/>
                  </a:lnTo>
                  <a:lnTo>
                    <a:pt x="26" y="600"/>
                  </a:lnTo>
                  <a:lnTo>
                    <a:pt x="28" y="598"/>
                  </a:lnTo>
                  <a:lnTo>
                    <a:pt x="30" y="598"/>
                  </a:lnTo>
                  <a:lnTo>
                    <a:pt x="30" y="600"/>
                  </a:lnTo>
                  <a:lnTo>
                    <a:pt x="30" y="602"/>
                  </a:lnTo>
                  <a:lnTo>
                    <a:pt x="30" y="609"/>
                  </a:lnTo>
                  <a:lnTo>
                    <a:pt x="30" y="611"/>
                  </a:lnTo>
                  <a:lnTo>
                    <a:pt x="30" y="615"/>
                  </a:lnTo>
                  <a:lnTo>
                    <a:pt x="28" y="615"/>
                  </a:lnTo>
                  <a:lnTo>
                    <a:pt x="30" y="617"/>
                  </a:lnTo>
                  <a:lnTo>
                    <a:pt x="30" y="622"/>
                  </a:lnTo>
                  <a:lnTo>
                    <a:pt x="30" y="624"/>
                  </a:lnTo>
                  <a:lnTo>
                    <a:pt x="30" y="636"/>
                  </a:lnTo>
                  <a:lnTo>
                    <a:pt x="30" y="638"/>
                  </a:lnTo>
                  <a:lnTo>
                    <a:pt x="30" y="639"/>
                  </a:lnTo>
                  <a:lnTo>
                    <a:pt x="34" y="643"/>
                  </a:lnTo>
                  <a:lnTo>
                    <a:pt x="37" y="643"/>
                  </a:lnTo>
                  <a:lnTo>
                    <a:pt x="37" y="645"/>
                  </a:lnTo>
                  <a:lnTo>
                    <a:pt x="37" y="647"/>
                  </a:lnTo>
                  <a:lnTo>
                    <a:pt x="37" y="651"/>
                  </a:lnTo>
                  <a:lnTo>
                    <a:pt x="36" y="653"/>
                  </a:lnTo>
                  <a:lnTo>
                    <a:pt x="37" y="664"/>
                  </a:lnTo>
                  <a:lnTo>
                    <a:pt x="37" y="660"/>
                  </a:lnTo>
                  <a:lnTo>
                    <a:pt x="39" y="658"/>
                  </a:lnTo>
                  <a:lnTo>
                    <a:pt x="39" y="655"/>
                  </a:lnTo>
                  <a:lnTo>
                    <a:pt x="39" y="653"/>
                  </a:lnTo>
                  <a:lnTo>
                    <a:pt x="41" y="655"/>
                  </a:lnTo>
                  <a:lnTo>
                    <a:pt x="41" y="660"/>
                  </a:lnTo>
                  <a:lnTo>
                    <a:pt x="41" y="662"/>
                  </a:lnTo>
                  <a:lnTo>
                    <a:pt x="41" y="657"/>
                  </a:lnTo>
                  <a:lnTo>
                    <a:pt x="43" y="653"/>
                  </a:lnTo>
                  <a:lnTo>
                    <a:pt x="43" y="649"/>
                  </a:lnTo>
                  <a:lnTo>
                    <a:pt x="41" y="645"/>
                  </a:lnTo>
                  <a:lnTo>
                    <a:pt x="41" y="643"/>
                  </a:lnTo>
                  <a:lnTo>
                    <a:pt x="43" y="643"/>
                  </a:lnTo>
                  <a:lnTo>
                    <a:pt x="43" y="641"/>
                  </a:lnTo>
                  <a:lnTo>
                    <a:pt x="43" y="639"/>
                  </a:lnTo>
                  <a:lnTo>
                    <a:pt x="43" y="641"/>
                  </a:lnTo>
                  <a:lnTo>
                    <a:pt x="39" y="641"/>
                  </a:lnTo>
                  <a:lnTo>
                    <a:pt x="37" y="639"/>
                  </a:lnTo>
                  <a:lnTo>
                    <a:pt x="37" y="638"/>
                  </a:lnTo>
                  <a:lnTo>
                    <a:pt x="37" y="634"/>
                  </a:lnTo>
                  <a:lnTo>
                    <a:pt x="36" y="634"/>
                  </a:lnTo>
                  <a:lnTo>
                    <a:pt x="37" y="632"/>
                  </a:lnTo>
                  <a:lnTo>
                    <a:pt x="36" y="630"/>
                  </a:lnTo>
                  <a:lnTo>
                    <a:pt x="36" y="628"/>
                  </a:lnTo>
                  <a:lnTo>
                    <a:pt x="36" y="626"/>
                  </a:lnTo>
                  <a:lnTo>
                    <a:pt x="36" y="624"/>
                  </a:lnTo>
                  <a:lnTo>
                    <a:pt x="36" y="622"/>
                  </a:lnTo>
                  <a:lnTo>
                    <a:pt x="36" y="620"/>
                  </a:lnTo>
                  <a:lnTo>
                    <a:pt x="34" y="620"/>
                  </a:lnTo>
                  <a:lnTo>
                    <a:pt x="34" y="613"/>
                  </a:lnTo>
                  <a:lnTo>
                    <a:pt x="36" y="611"/>
                  </a:lnTo>
                  <a:lnTo>
                    <a:pt x="37" y="611"/>
                  </a:lnTo>
                  <a:lnTo>
                    <a:pt x="39" y="609"/>
                  </a:lnTo>
                  <a:lnTo>
                    <a:pt x="41" y="609"/>
                  </a:lnTo>
                  <a:lnTo>
                    <a:pt x="43" y="607"/>
                  </a:lnTo>
                  <a:lnTo>
                    <a:pt x="43" y="605"/>
                  </a:lnTo>
                  <a:lnTo>
                    <a:pt x="43" y="603"/>
                  </a:lnTo>
                  <a:lnTo>
                    <a:pt x="43" y="602"/>
                  </a:lnTo>
                  <a:lnTo>
                    <a:pt x="41" y="598"/>
                  </a:lnTo>
                  <a:lnTo>
                    <a:pt x="41" y="596"/>
                  </a:lnTo>
                  <a:lnTo>
                    <a:pt x="45" y="594"/>
                  </a:lnTo>
                  <a:lnTo>
                    <a:pt x="49" y="594"/>
                  </a:lnTo>
                  <a:lnTo>
                    <a:pt x="51" y="596"/>
                  </a:lnTo>
                  <a:lnTo>
                    <a:pt x="55" y="596"/>
                  </a:lnTo>
                  <a:lnTo>
                    <a:pt x="56" y="596"/>
                  </a:lnTo>
                  <a:lnTo>
                    <a:pt x="56" y="590"/>
                  </a:lnTo>
                  <a:lnTo>
                    <a:pt x="53" y="594"/>
                  </a:lnTo>
                  <a:lnTo>
                    <a:pt x="51" y="592"/>
                  </a:lnTo>
                  <a:lnTo>
                    <a:pt x="49" y="592"/>
                  </a:lnTo>
                  <a:lnTo>
                    <a:pt x="47" y="590"/>
                  </a:lnTo>
                  <a:lnTo>
                    <a:pt x="49" y="588"/>
                  </a:lnTo>
                  <a:lnTo>
                    <a:pt x="49" y="586"/>
                  </a:lnTo>
                  <a:lnTo>
                    <a:pt x="47" y="586"/>
                  </a:lnTo>
                  <a:lnTo>
                    <a:pt x="47" y="588"/>
                  </a:lnTo>
                  <a:lnTo>
                    <a:pt x="47" y="590"/>
                  </a:lnTo>
                  <a:lnTo>
                    <a:pt x="45" y="592"/>
                  </a:lnTo>
                  <a:lnTo>
                    <a:pt x="43" y="592"/>
                  </a:lnTo>
                  <a:lnTo>
                    <a:pt x="41" y="592"/>
                  </a:lnTo>
                  <a:lnTo>
                    <a:pt x="39" y="594"/>
                  </a:lnTo>
                  <a:lnTo>
                    <a:pt x="37" y="596"/>
                  </a:lnTo>
                  <a:lnTo>
                    <a:pt x="37" y="598"/>
                  </a:lnTo>
                  <a:lnTo>
                    <a:pt x="36" y="600"/>
                  </a:lnTo>
                  <a:lnTo>
                    <a:pt x="34" y="602"/>
                  </a:lnTo>
                  <a:lnTo>
                    <a:pt x="32" y="602"/>
                  </a:lnTo>
                  <a:lnTo>
                    <a:pt x="32" y="600"/>
                  </a:lnTo>
                  <a:lnTo>
                    <a:pt x="34" y="600"/>
                  </a:lnTo>
                  <a:lnTo>
                    <a:pt x="34" y="592"/>
                  </a:lnTo>
                  <a:lnTo>
                    <a:pt x="32" y="590"/>
                  </a:lnTo>
                  <a:lnTo>
                    <a:pt x="32" y="588"/>
                  </a:lnTo>
                  <a:lnTo>
                    <a:pt x="32" y="584"/>
                  </a:lnTo>
                  <a:lnTo>
                    <a:pt x="34" y="583"/>
                  </a:lnTo>
                  <a:lnTo>
                    <a:pt x="34" y="581"/>
                  </a:lnTo>
                  <a:lnTo>
                    <a:pt x="34" y="573"/>
                  </a:lnTo>
                  <a:lnTo>
                    <a:pt x="34" y="569"/>
                  </a:lnTo>
                  <a:lnTo>
                    <a:pt x="28" y="565"/>
                  </a:lnTo>
                  <a:lnTo>
                    <a:pt x="28" y="562"/>
                  </a:lnTo>
                  <a:lnTo>
                    <a:pt x="30" y="560"/>
                  </a:lnTo>
                  <a:lnTo>
                    <a:pt x="30" y="558"/>
                  </a:lnTo>
                  <a:lnTo>
                    <a:pt x="32" y="556"/>
                  </a:lnTo>
                  <a:lnTo>
                    <a:pt x="36" y="554"/>
                  </a:lnTo>
                  <a:lnTo>
                    <a:pt x="37" y="552"/>
                  </a:lnTo>
                  <a:lnTo>
                    <a:pt x="37" y="550"/>
                  </a:lnTo>
                  <a:lnTo>
                    <a:pt x="39" y="550"/>
                  </a:lnTo>
                  <a:lnTo>
                    <a:pt x="41" y="550"/>
                  </a:lnTo>
                  <a:lnTo>
                    <a:pt x="45" y="550"/>
                  </a:lnTo>
                  <a:lnTo>
                    <a:pt x="49" y="552"/>
                  </a:lnTo>
                  <a:lnTo>
                    <a:pt x="49" y="556"/>
                  </a:lnTo>
                  <a:lnTo>
                    <a:pt x="51" y="556"/>
                  </a:lnTo>
                  <a:lnTo>
                    <a:pt x="53" y="556"/>
                  </a:lnTo>
                  <a:lnTo>
                    <a:pt x="53" y="554"/>
                  </a:lnTo>
                  <a:lnTo>
                    <a:pt x="51" y="554"/>
                  </a:lnTo>
                  <a:lnTo>
                    <a:pt x="51" y="552"/>
                  </a:lnTo>
                  <a:lnTo>
                    <a:pt x="49" y="550"/>
                  </a:lnTo>
                  <a:lnTo>
                    <a:pt x="51" y="547"/>
                  </a:lnTo>
                  <a:lnTo>
                    <a:pt x="53" y="545"/>
                  </a:lnTo>
                  <a:lnTo>
                    <a:pt x="55" y="541"/>
                  </a:lnTo>
                  <a:lnTo>
                    <a:pt x="55" y="533"/>
                  </a:lnTo>
                  <a:lnTo>
                    <a:pt x="55" y="531"/>
                  </a:lnTo>
                  <a:lnTo>
                    <a:pt x="56" y="528"/>
                  </a:lnTo>
                  <a:lnTo>
                    <a:pt x="58" y="528"/>
                  </a:lnTo>
                  <a:lnTo>
                    <a:pt x="60" y="528"/>
                  </a:lnTo>
                  <a:lnTo>
                    <a:pt x="64" y="526"/>
                  </a:lnTo>
                  <a:lnTo>
                    <a:pt x="66" y="526"/>
                  </a:lnTo>
                  <a:lnTo>
                    <a:pt x="68" y="526"/>
                  </a:lnTo>
                  <a:lnTo>
                    <a:pt x="70" y="526"/>
                  </a:lnTo>
                  <a:lnTo>
                    <a:pt x="68" y="524"/>
                  </a:lnTo>
                  <a:lnTo>
                    <a:pt x="66" y="524"/>
                  </a:lnTo>
                  <a:lnTo>
                    <a:pt x="64" y="524"/>
                  </a:lnTo>
                  <a:lnTo>
                    <a:pt x="64" y="522"/>
                  </a:lnTo>
                  <a:lnTo>
                    <a:pt x="62" y="522"/>
                  </a:lnTo>
                  <a:lnTo>
                    <a:pt x="60" y="524"/>
                  </a:lnTo>
                  <a:lnTo>
                    <a:pt x="58" y="524"/>
                  </a:lnTo>
                  <a:lnTo>
                    <a:pt x="56" y="522"/>
                  </a:lnTo>
                  <a:lnTo>
                    <a:pt x="56" y="518"/>
                  </a:lnTo>
                  <a:lnTo>
                    <a:pt x="58" y="516"/>
                  </a:lnTo>
                  <a:lnTo>
                    <a:pt x="56" y="514"/>
                  </a:lnTo>
                  <a:lnTo>
                    <a:pt x="58" y="512"/>
                  </a:lnTo>
                  <a:lnTo>
                    <a:pt x="60" y="511"/>
                  </a:lnTo>
                  <a:lnTo>
                    <a:pt x="66" y="507"/>
                  </a:lnTo>
                  <a:lnTo>
                    <a:pt x="72" y="507"/>
                  </a:lnTo>
                  <a:lnTo>
                    <a:pt x="73" y="503"/>
                  </a:lnTo>
                  <a:lnTo>
                    <a:pt x="75" y="499"/>
                  </a:lnTo>
                  <a:lnTo>
                    <a:pt x="77" y="495"/>
                  </a:lnTo>
                  <a:lnTo>
                    <a:pt x="77" y="490"/>
                  </a:lnTo>
                  <a:lnTo>
                    <a:pt x="75" y="488"/>
                  </a:lnTo>
                  <a:lnTo>
                    <a:pt x="73" y="486"/>
                  </a:lnTo>
                  <a:lnTo>
                    <a:pt x="70" y="482"/>
                  </a:lnTo>
                  <a:lnTo>
                    <a:pt x="70" y="476"/>
                  </a:lnTo>
                  <a:lnTo>
                    <a:pt x="72" y="473"/>
                  </a:lnTo>
                  <a:lnTo>
                    <a:pt x="73" y="467"/>
                  </a:lnTo>
                  <a:lnTo>
                    <a:pt x="73" y="461"/>
                  </a:lnTo>
                  <a:lnTo>
                    <a:pt x="72" y="456"/>
                  </a:lnTo>
                  <a:lnTo>
                    <a:pt x="72" y="452"/>
                  </a:lnTo>
                  <a:lnTo>
                    <a:pt x="73" y="444"/>
                  </a:lnTo>
                  <a:lnTo>
                    <a:pt x="73" y="440"/>
                  </a:lnTo>
                  <a:lnTo>
                    <a:pt x="73" y="431"/>
                  </a:lnTo>
                  <a:lnTo>
                    <a:pt x="73" y="425"/>
                  </a:lnTo>
                  <a:lnTo>
                    <a:pt x="75" y="418"/>
                  </a:lnTo>
                  <a:lnTo>
                    <a:pt x="77" y="412"/>
                  </a:lnTo>
                  <a:lnTo>
                    <a:pt x="79" y="412"/>
                  </a:lnTo>
                  <a:lnTo>
                    <a:pt x="81" y="406"/>
                  </a:lnTo>
                  <a:lnTo>
                    <a:pt x="87" y="402"/>
                  </a:lnTo>
                  <a:lnTo>
                    <a:pt x="96" y="399"/>
                  </a:lnTo>
                  <a:lnTo>
                    <a:pt x="102" y="399"/>
                  </a:lnTo>
                  <a:lnTo>
                    <a:pt x="106" y="399"/>
                  </a:lnTo>
                  <a:lnTo>
                    <a:pt x="113" y="401"/>
                  </a:lnTo>
                  <a:lnTo>
                    <a:pt x="119" y="401"/>
                  </a:lnTo>
                  <a:lnTo>
                    <a:pt x="121" y="401"/>
                  </a:lnTo>
                  <a:lnTo>
                    <a:pt x="123" y="401"/>
                  </a:lnTo>
                  <a:lnTo>
                    <a:pt x="130" y="397"/>
                  </a:lnTo>
                  <a:lnTo>
                    <a:pt x="134" y="391"/>
                  </a:lnTo>
                  <a:lnTo>
                    <a:pt x="138" y="383"/>
                  </a:lnTo>
                  <a:lnTo>
                    <a:pt x="140" y="374"/>
                  </a:lnTo>
                  <a:lnTo>
                    <a:pt x="146" y="364"/>
                  </a:lnTo>
                  <a:lnTo>
                    <a:pt x="155" y="357"/>
                  </a:lnTo>
                  <a:lnTo>
                    <a:pt x="155" y="353"/>
                  </a:lnTo>
                  <a:lnTo>
                    <a:pt x="155" y="349"/>
                  </a:lnTo>
                  <a:lnTo>
                    <a:pt x="153" y="346"/>
                  </a:lnTo>
                  <a:lnTo>
                    <a:pt x="149" y="340"/>
                  </a:lnTo>
                  <a:lnTo>
                    <a:pt x="146" y="330"/>
                  </a:lnTo>
                  <a:lnTo>
                    <a:pt x="146" y="328"/>
                  </a:lnTo>
                  <a:lnTo>
                    <a:pt x="144" y="317"/>
                  </a:lnTo>
                  <a:lnTo>
                    <a:pt x="147" y="309"/>
                  </a:lnTo>
                  <a:lnTo>
                    <a:pt x="149" y="306"/>
                  </a:lnTo>
                  <a:lnTo>
                    <a:pt x="153" y="304"/>
                  </a:lnTo>
                  <a:lnTo>
                    <a:pt x="166" y="296"/>
                  </a:lnTo>
                  <a:lnTo>
                    <a:pt x="168" y="292"/>
                  </a:lnTo>
                  <a:lnTo>
                    <a:pt x="170" y="287"/>
                  </a:lnTo>
                  <a:lnTo>
                    <a:pt x="172" y="277"/>
                  </a:lnTo>
                  <a:lnTo>
                    <a:pt x="170" y="272"/>
                  </a:lnTo>
                  <a:lnTo>
                    <a:pt x="170" y="268"/>
                  </a:lnTo>
                  <a:lnTo>
                    <a:pt x="172" y="251"/>
                  </a:lnTo>
                  <a:lnTo>
                    <a:pt x="176" y="247"/>
                  </a:lnTo>
                  <a:lnTo>
                    <a:pt x="180" y="243"/>
                  </a:lnTo>
                  <a:lnTo>
                    <a:pt x="183" y="243"/>
                  </a:lnTo>
                  <a:lnTo>
                    <a:pt x="187" y="245"/>
                  </a:lnTo>
                  <a:lnTo>
                    <a:pt x="191" y="243"/>
                  </a:lnTo>
                  <a:lnTo>
                    <a:pt x="193" y="237"/>
                  </a:lnTo>
                  <a:lnTo>
                    <a:pt x="193" y="205"/>
                  </a:lnTo>
                  <a:lnTo>
                    <a:pt x="193" y="199"/>
                  </a:lnTo>
                  <a:lnTo>
                    <a:pt x="197" y="192"/>
                  </a:lnTo>
                  <a:lnTo>
                    <a:pt x="201" y="188"/>
                  </a:lnTo>
                  <a:lnTo>
                    <a:pt x="206" y="184"/>
                  </a:lnTo>
                  <a:lnTo>
                    <a:pt x="210" y="179"/>
                  </a:lnTo>
                  <a:lnTo>
                    <a:pt x="214" y="167"/>
                  </a:lnTo>
                  <a:lnTo>
                    <a:pt x="214" y="158"/>
                  </a:lnTo>
                  <a:lnTo>
                    <a:pt x="219" y="148"/>
                  </a:lnTo>
                  <a:lnTo>
                    <a:pt x="221" y="145"/>
                  </a:lnTo>
                  <a:lnTo>
                    <a:pt x="223" y="143"/>
                  </a:lnTo>
                  <a:lnTo>
                    <a:pt x="233" y="137"/>
                  </a:lnTo>
                  <a:lnTo>
                    <a:pt x="240" y="135"/>
                  </a:lnTo>
                  <a:lnTo>
                    <a:pt x="246" y="135"/>
                  </a:lnTo>
                  <a:lnTo>
                    <a:pt x="261" y="145"/>
                  </a:lnTo>
                  <a:lnTo>
                    <a:pt x="274" y="146"/>
                  </a:lnTo>
                  <a:lnTo>
                    <a:pt x="284" y="146"/>
                  </a:lnTo>
                  <a:lnTo>
                    <a:pt x="293" y="143"/>
                  </a:lnTo>
                  <a:lnTo>
                    <a:pt x="299" y="141"/>
                  </a:lnTo>
                  <a:lnTo>
                    <a:pt x="301" y="141"/>
                  </a:lnTo>
                  <a:lnTo>
                    <a:pt x="303" y="137"/>
                  </a:lnTo>
                  <a:lnTo>
                    <a:pt x="307" y="135"/>
                  </a:lnTo>
                  <a:lnTo>
                    <a:pt x="310" y="131"/>
                  </a:lnTo>
                  <a:lnTo>
                    <a:pt x="312" y="129"/>
                  </a:lnTo>
                  <a:lnTo>
                    <a:pt x="314" y="126"/>
                  </a:lnTo>
                  <a:lnTo>
                    <a:pt x="318" y="124"/>
                  </a:lnTo>
                  <a:lnTo>
                    <a:pt x="322" y="120"/>
                  </a:lnTo>
                  <a:lnTo>
                    <a:pt x="328" y="120"/>
                  </a:lnTo>
                  <a:lnTo>
                    <a:pt x="333" y="120"/>
                  </a:lnTo>
                  <a:lnTo>
                    <a:pt x="339" y="120"/>
                  </a:lnTo>
                  <a:lnTo>
                    <a:pt x="345" y="118"/>
                  </a:lnTo>
                  <a:lnTo>
                    <a:pt x="350" y="120"/>
                  </a:lnTo>
                  <a:lnTo>
                    <a:pt x="354" y="122"/>
                  </a:lnTo>
                  <a:lnTo>
                    <a:pt x="358" y="124"/>
                  </a:lnTo>
                  <a:lnTo>
                    <a:pt x="360" y="127"/>
                  </a:lnTo>
                  <a:lnTo>
                    <a:pt x="364" y="129"/>
                  </a:lnTo>
                  <a:lnTo>
                    <a:pt x="365" y="133"/>
                  </a:lnTo>
                  <a:lnTo>
                    <a:pt x="365" y="139"/>
                  </a:lnTo>
                  <a:lnTo>
                    <a:pt x="365" y="143"/>
                  </a:lnTo>
                  <a:lnTo>
                    <a:pt x="367" y="146"/>
                  </a:lnTo>
                  <a:lnTo>
                    <a:pt x="371" y="150"/>
                  </a:lnTo>
                  <a:lnTo>
                    <a:pt x="373" y="152"/>
                  </a:lnTo>
                  <a:lnTo>
                    <a:pt x="377" y="154"/>
                  </a:lnTo>
                  <a:lnTo>
                    <a:pt x="381" y="158"/>
                  </a:lnTo>
                  <a:lnTo>
                    <a:pt x="383" y="160"/>
                  </a:lnTo>
                  <a:lnTo>
                    <a:pt x="384" y="162"/>
                  </a:lnTo>
                  <a:lnTo>
                    <a:pt x="388" y="163"/>
                  </a:lnTo>
                  <a:lnTo>
                    <a:pt x="390" y="167"/>
                  </a:lnTo>
                  <a:lnTo>
                    <a:pt x="392" y="169"/>
                  </a:lnTo>
                  <a:lnTo>
                    <a:pt x="396" y="173"/>
                  </a:lnTo>
                  <a:lnTo>
                    <a:pt x="398" y="175"/>
                  </a:lnTo>
                  <a:lnTo>
                    <a:pt x="401" y="177"/>
                  </a:lnTo>
                  <a:lnTo>
                    <a:pt x="405" y="179"/>
                  </a:lnTo>
                  <a:lnTo>
                    <a:pt x="407" y="179"/>
                  </a:lnTo>
                  <a:lnTo>
                    <a:pt x="413" y="179"/>
                  </a:lnTo>
                  <a:lnTo>
                    <a:pt x="417" y="177"/>
                  </a:lnTo>
                  <a:lnTo>
                    <a:pt x="420" y="177"/>
                  </a:lnTo>
                  <a:lnTo>
                    <a:pt x="424" y="175"/>
                  </a:lnTo>
                  <a:lnTo>
                    <a:pt x="430" y="173"/>
                  </a:lnTo>
                  <a:lnTo>
                    <a:pt x="434" y="171"/>
                  </a:lnTo>
                  <a:lnTo>
                    <a:pt x="438" y="169"/>
                  </a:lnTo>
                  <a:lnTo>
                    <a:pt x="443" y="169"/>
                  </a:lnTo>
                  <a:lnTo>
                    <a:pt x="447" y="169"/>
                  </a:lnTo>
                  <a:lnTo>
                    <a:pt x="449" y="169"/>
                  </a:lnTo>
                  <a:lnTo>
                    <a:pt x="453" y="169"/>
                  </a:lnTo>
                  <a:lnTo>
                    <a:pt x="456" y="169"/>
                  </a:lnTo>
                  <a:lnTo>
                    <a:pt x="460" y="171"/>
                  </a:lnTo>
                  <a:lnTo>
                    <a:pt x="466" y="173"/>
                  </a:lnTo>
                  <a:lnTo>
                    <a:pt x="470" y="173"/>
                  </a:lnTo>
                  <a:lnTo>
                    <a:pt x="475" y="175"/>
                  </a:lnTo>
                  <a:lnTo>
                    <a:pt x="481" y="175"/>
                  </a:lnTo>
                  <a:lnTo>
                    <a:pt x="485" y="171"/>
                  </a:lnTo>
                  <a:lnTo>
                    <a:pt x="489" y="169"/>
                  </a:lnTo>
                  <a:lnTo>
                    <a:pt x="493" y="167"/>
                  </a:lnTo>
                  <a:lnTo>
                    <a:pt x="496" y="165"/>
                  </a:lnTo>
                  <a:lnTo>
                    <a:pt x="500" y="163"/>
                  </a:lnTo>
                  <a:lnTo>
                    <a:pt x="504" y="162"/>
                  </a:lnTo>
                  <a:lnTo>
                    <a:pt x="508" y="160"/>
                  </a:lnTo>
                  <a:lnTo>
                    <a:pt x="513" y="158"/>
                  </a:lnTo>
                  <a:lnTo>
                    <a:pt x="517" y="156"/>
                  </a:lnTo>
                  <a:lnTo>
                    <a:pt x="521" y="154"/>
                  </a:lnTo>
                  <a:lnTo>
                    <a:pt x="527" y="152"/>
                  </a:lnTo>
                  <a:lnTo>
                    <a:pt x="532" y="152"/>
                  </a:lnTo>
                  <a:lnTo>
                    <a:pt x="538" y="152"/>
                  </a:lnTo>
                  <a:lnTo>
                    <a:pt x="542" y="152"/>
                  </a:lnTo>
                  <a:lnTo>
                    <a:pt x="547" y="154"/>
                  </a:lnTo>
                  <a:lnTo>
                    <a:pt x="551" y="154"/>
                  </a:lnTo>
                  <a:lnTo>
                    <a:pt x="555" y="156"/>
                  </a:lnTo>
                  <a:lnTo>
                    <a:pt x="559" y="160"/>
                  </a:lnTo>
                  <a:lnTo>
                    <a:pt x="563" y="162"/>
                  </a:lnTo>
                  <a:lnTo>
                    <a:pt x="565" y="163"/>
                  </a:lnTo>
                  <a:lnTo>
                    <a:pt x="566" y="163"/>
                  </a:lnTo>
                  <a:lnTo>
                    <a:pt x="570" y="165"/>
                  </a:lnTo>
                  <a:lnTo>
                    <a:pt x="574" y="167"/>
                  </a:lnTo>
                  <a:lnTo>
                    <a:pt x="580" y="167"/>
                  </a:lnTo>
                  <a:lnTo>
                    <a:pt x="585" y="165"/>
                  </a:lnTo>
                  <a:lnTo>
                    <a:pt x="589" y="165"/>
                  </a:lnTo>
                  <a:lnTo>
                    <a:pt x="593" y="163"/>
                  </a:lnTo>
                  <a:lnTo>
                    <a:pt x="595" y="163"/>
                  </a:lnTo>
                  <a:lnTo>
                    <a:pt x="597" y="162"/>
                  </a:lnTo>
                  <a:lnTo>
                    <a:pt x="602" y="160"/>
                  </a:lnTo>
                  <a:lnTo>
                    <a:pt x="608" y="162"/>
                  </a:lnTo>
                  <a:lnTo>
                    <a:pt x="612" y="162"/>
                  </a:lnTo>
                  <a:lnTo>
                    <a:pt x="614" y="163"/>
                  </a:lnTo>
                  <a:lnTo>
                    <a:pt x="616" y="163"/>
                  </a:lnTo>
                  <a:lnTo>
                    <a:pt x="620" y="165"/>
                  </a:lnTo>
                  <a:lnTo>
                    <a:pt x="625" y="165"/>
                  </a:lnTo>
                  <a:lnTo>
                    <a:pt x="629" y="167"/>
                  </a:lnTo>
                  <a:lnTo>
                    <a:pt x="635" y="169"/>
                  </a:lnTo>
                  <a:lnTo>
                    <a:pt x="639" y="169"/>
                  </a:lnTo>
                  <a:lnTo>
                    <a:pt x="644" y="171"/>
                  </a:lnTo>
                  <a:lnTo>
                    <a:pt x="648" y="171"/>
                  </a:lnTo>
                  <a:lnTo>
                    <a:pt x="654" y="171"/>
                  </a:lnTo>
                  <a:lnTo>
                    <a:pt x="659" y="173"/>
                  </a:lnTo>
                  <a:lnTo>
                    <a:pt x="665" y="173"/>
                  </a:lnTo>
                  <a:lnTo>
                    <a:pt x="671" y="173"/>
                  </a:lnTo>
                  <a:lnTo>
                    <a:pt x="675" y="173"/>
                  </a:lnTo>
                  <a:lnTo>
                    <a:pt x="678" y="175"/>
                  </a:lnTo>
                  <a:lnTo>
                    <a:pt x="684" y="175"/>
                  </a:lnTo>
                  <a:lnTo>
                    <a:pt x="688" y="177"/>
                  </a:lnTo>
                  <a:lnTo>
                    <a:pt x="693" y="179"/>
                  </a:lnTo>
                  <a:lnTo>
                    <a:pt x="697" y="179"/>
                  </a:lnTo>
                  <a:lnTo>
                    <a:pt x="703" y="181"/>
                  </a:lnTo>
                  <a:lnTo>
                    <a:pt x="709" y="181"/>
                  </a:lnTo>
                  <a:lnTo>
                    <a:pt x="714" y="181"/>
                  </a:lnTo>
                  <a:lnTo>
                    <a:pt x="720" y="179"/>
                  </a:lnTo>
                  <a:lnTo>
                    <a:pt x="724" y="179"/>
                  </a:lnTo>
                  <a:lnTo>
                    <a:pt x="730" y="177"/>
                  </a:lnTo>
                  <a:lnTo>
                    <a:pt x="733" y="175"/>
                  </a:lnTo>
                  <a:lnTo>
                    <a:pt x="739" y="175"/>
                  </a:lnTo>
                  <a:lnTo>
                    <a:pt x="743" y="173"/>
                  </a:lnTo>
                  <a:lnTo>
                    <a:pt x="747" y="171"/>
                  </a:lnTo>
                  <a:lnTo>
                    <a:pt x="750" y="169"/>
                  </a:lnTo>
                  <a:lnTo>
                    <a:pt x="754" y="167"/>
                  </a:lnTo>
                  <a:lnTo>
                    <a:pt x="758" y="163"/>
                  </a:lnTo>
                  <a:lnTo>
                    <a:pt x="760" y="160"/>
                  </a:lnTo>
                  <a:lnTo>
                    <a:pt x="760" y="156"/>
                  </a:lnTo>
                  <a:lnTo>
                    <a:pt x="762" y="152"/>
                  </a:lnTo>
                  <a:lnTo>
                    <a:pt x="764" y="146"/>
                  </a:lnTo>
                  <a:lnTo>
                    <a:pt x="766" y="145"/>
                  </a:lnTo>
                  <a:lnTo>
                    <a:pt x="771" y="143"/>
                  </a:lnTo>
                  <a:lnTo>
                    <a:pt x="777" y="145"/>
                  </a:lnTo>
                  <a:lnTo>
                    <a:pt x="781" y="145"/>
                  </a:lnTo>
                  <a:lnTo>
                    <a:pt x="785" y="146"/>
                  </a:lnTo>
                  <a:lnTo>
                    <a:pt x="790" y="148"/>
                  </a:lnTo>
                  <a:lnTo>
                    <a:pt x="794" y="150"/>
                  </a:lnTo>
                  <a:lnTo>
                    <a:pt x="798" y="150"/>
                  </a:lnTo>
                  <a:lnTo>
                    <a:pt x="803" y="152"/>
                  </a:lnTo>
                  <a:lnTo>
                    <a:pt x="809" y="152"/>
                  </a:lnTo>
                  <a:lnTo>
                    <a:pt x="815" y="152"/>
                  </a:lnTo>
                  <a:lnTo>
                    <a:pt x="819" y="152"/>
                  </a:lnTo>
                  <a:lnTo>
                    <a:pt x="826" y="152"/>
                  </a:lnTo>
                  <a:lnTo>
                    <a:pt x="830" y="152"/>
                  </a:lnTo>
                  <a:lnTo>
                    <a:pt x="836" y="150"/>
                  </a:lnTo>
                  <a:lnTo>
                    <a:pt x="839" y="148"/>
                  </a:lnTo>
                  <a:lnTo>
                    <a:pt x="845" y="146"/>
                  </a:lnTo>
                  <a:lnTo>
                    <a:pt x="847" y="145"/>
                  </a:lnTo>
                  <a:lnTo>
                    <a:pt x="851" y="143"/>
                  </a:lnTo>
                  <a:lnTo>
                    <a:pt x="855" y="139"/>
                  </a:lnTo>
                  <a:lnTo>
                    <a:pt x="857" y="135"/>
                  </a:lnTo>
                  <a:lnTo>
                    <a:pt x="857" y="131"/>
                  </a:lnTo>
                  <a:lnTo>
                    <a:pt x="858" y="126"/>
                  </a:lnTo>
                  <a:lnTo>
                    <a:pt x="858" y="120"/>
                  </a:lnTo>
                  <a:lnTo>
                    <a:pt x="858" y="116"/>
                  </a:lnTo>
                  <a:lnTo>
                    <a:pt x="860" y="110"/>
                  </a:lnTo>
                  <a:lnTo>
                    <a:pt x="864" y="108"/>
                  </a:lnTo>
                  <a:lnTo>
                    <a:pt x="868" y="107"/>
                  </a:lnTo>
                  <a:lnTo>
                    <a:pt x="872" y="105"/>
                  </a:lnTo>
                  <a:lnTo>
                    <a:pt x="876" y="103"/>
                  </a:lnTo>
                  <a:lnTo>
                    <a:pt x="881" y="101"/>
                  </a:lnTo>
                  <a:lnTo>
                    <a:pt x="885" y="99"/>
                  </a:lnTo>
                  <a:lnTo>
                    <a:pt x="887" y="99"/>
                  </a:lnTo>
                  <a:lnTo>
                    <a:pt x="889" y="97"/>
                  </a:lnTo>
                  <a:lnTo>
                    <a:pt x="893" y="95"/>
                  </a:lnTo>
                  <a:lnTo>
                    <a:pt x="898" y="95"/>
                  </a:lnTo>
                  <a:lnTo>
                    <a:pt x="904" y="93"/>
                  </a:lnTo>
                  <a:lnTo>
                    <a:pt x="908" y="93"/>
                  </a:lnTo>
                  <a:lnTo>
                    <a:pt x="913" y="93"/>
                  </a:lnTo>
                  <a:lnTo>
                    <a:pt x="915" y="97"/>
                  </a:lnTo>
                  <a:lnTo>
                    <a:pt x="919" y="99"/>
                  </a:lnTo>
                  <a:lnTo>
                    <a:pt x="921" y="103"/>
                  </a:lnTo>
                  <a:lnTo>
                    <a:pt x="923" y="108"/>
                  </a:lnTo>
                  <a:lnTo>
                    <a:pt x="925" y="112"/>
                  </a:lnTo>
                  <a:lnTo>
                    <a:pt x="927" y="116"/>
                  </a:lnTo>
                  <a:lnTo>
                    <a:pt x="930" y="118"/>
                  </a:lnTo>
                  <a:lnTo>
                    <a:pt x="932" y="122"/>
                  </a:lnTo>
                  <a:lnTo>
                    <a:pt x="936" y="124"/>
                  </a:lnTo>
                  <a:lnTo>
                    <a:pt x="940" y="126"/>
                  </a:lnTo>
                  <a:lnTo>
                    <a:pt x="946" y="126"/>
                  </a:lnTo>
                  <a:lnTo>
                    <a:pt x="951" y="126"/>
                  </a:lnTo>
                  <a:lnTo>
                    <a:pt x="955" y="126"/>
                  </a:lnTo>
                  <a:lnTo>
                    <a:pt x="959" y="124"/>
                  </a:lnTo>
                  <a:lnTo>
                    <a:pt x="963" y="122"/>
                  </a:lnTo>
                  <a:lnTo>
                    <a:pt x="967" y="120"/>
                  </a:lnTo>
                  <a:lnTo>
                    <a:pt x="972" y="118"/>
                  </a:lnTo>
                  <a:lnTo>
                    <a:pt x="976" y="116"/>
                  </a:lnTo>
                  <a:lnTo>
                    <a:pt x="980" y="114"/>
                  </a:lnTo>
                  <a:lnTo>
                    <a:pt x="984" y="112"/>
                  </a:lnTo>
                  <a:lnTo>
                    <a:pt x="989" y="110"/>
                  </a:lnTo>
                  <a:lnTo>
                    <a:pt x="993" y="112"/>
                  </a:lnTo>
                  <a:lnTo>
                    <a:pt x="999" y="112"/>
                  </a:lnTo>
                  <a:lnTo>
                    <a:pt x="1003" y="108"/>
                  </a:lnTo>
                  <a:lnTo>
                    <a:pt x="1008" y="108"/>
                  </a:lnTo>
                  <a:lnTo>
                    <a:pt x="1012" y="107"/>
                  </a:lnTo>
                  <a:lnTo>
                    <a:pt x="1016" y="105"/>
                  </a:lnTo>
                  <a:lnTo>
                    <a:pt x="1022" y="103"/>
                  </a:lnTo>
                  <a:lnTo>
                    <a:pt x="1025" y="103"/>
                  </a:lnTo>
                  <a:lnTo>
                    <a:pt x="1029" y="103"/>
                  </a:lnTo>
                  <a:lnTo>
                    <a:pt x="1033" y="101"/>
                  </a:lnTo>
                  <a:lnTo>
                    <a:pt x="1039" y="101"/>
                  </a:lnTo>
                  <a:lnTo>
                    <a:pt x="1044" y="103"/>
                  </a:lnTo>
                  <a:lnTo>
                    <a:pt x="1048" y="105"/>
                  </a:lnTo>
                  <a:lnTo>
                    <a:pt x="1052" y="107"/>
                  </a:lnTo>
                  <a:lnTo>
                    <a:pt x="1058" y="107"/>
                  </a:lnTo>
                  <a:lnTo>
                    <a:pt x="1061" y="108"/>
                  </a:lnTo>
                  <a:lnTo>
                    <a:pt x="1065" y="110"/>
                  </a:lnTo>
                  <a:lnTo>
                    <a:pt x="1071" y="110"/>
                  </a:lnTo>
                  <a:lnTo>
                    <a:pt x="1075" y="112"/>
                  </a:lnTo>
                  <a:lnTo>
                    <a:pt x="1080" y="114"/>
                  </a:lnTo>
                  <a:lnTo>
                    <a:pt x="1086" y="114"/>
                  </a:lnTo>
                  <a:lnTo>
                    <a:pt x="1092" y="112"/>
                  </a:lnTo>
                  <a:lnTo>
                    <a:pt x="1095" y="110"/>
                  </a:lnTo>
                  <a:lnTo>
                    <a:pt x="1099" y="108"/>
                  </a:lnTo>
                  <a:lnTo>
                    <a:pt x="1103" y="107"/>
                  </a:lnTo>
                  <a:lnTo>
                    <a:pt x="1107" y="105"/>
                  </a:lnTo>
                  <a:lnTo>
                    <a:pt x="1111" y="103"/>
                  </a:lnTo>
                  <a:lnTo>
                    <a:pt x="1116" y="103"/>
                  </a:lnTo>
                  <a:lnTo>
                    <a:pt x="1120" y="101"/>
                  </a:lnTo>
                  <a:lnTo>
                    <a:pt x="1126" y="99"/>
                  </a:lnTo>
                  <a:lnTo>
                    <a:pt x="1130" y="97"/>
                  </a:lnTo>
                  <a:lnTo>
                    <a:pt x="1135" y="95"/>
                  </a:lnTo>
                  <a:lnTo>
                    <a:pt x="1139" y="95"/>
                  </a:lnTo>
                  <a:lnTo>
                    <a:pt x="1145" y="93"/>
                  </a:lnTo>
                  <a:lnTo>
                    <a:pt x="1149" y="91"/>
                  </a:lnTo>
                  <a:lnTo>
                    <a:pt x="1154" y="91"/>
                  </a:lnTo>
                  <a:lnTo>
                    <a:pt x="1158" y="91"/>
                  </a:lnTo>
                  <a:lnTo>
                    <a:pt x="1166" y="91"/>
                  </a:lnTo>
                  <a:lnTo>
                    <a:pt x="1169" y="91"/>
                  </a:lnTo>
                  <a:lnTo>
                    <a:pt x="1175" y="93"/>
                  </a:lnTo>
                  <a:lnTo>
                    <a:pt x="1181" y="93"/>
                  </a:lnTo>
                  <a:lnTo>
                    <a:pt x="1185" y="93"/>
                  </a:lnTo>
                  <a:lnTo>
                    <a:pt x="1190" y="93"/>
                  </a:lnTo>
                  <a:lnTo>
                    <a:pt x="1196" y="91"/>
                  </a:lnTo>
                  <a:lnTo>
                    <a:pt x="1198" y="88"/>
                  </a:lnTo>
                  <a:lnTo>
                    <a:pt x="1202" y="86"/>
                  </a:lnTo>
                  <a:lnTo>
                    <a:pt x="1204" y="82"/>
                  </a:lnTo>
                  <a:lnTo>
                    <a:pt x="1207" y="78"/>
                  </a:lnTo>
                  <a:lnTo>
                    <a:pt x="1209" y="76"/>
                  </a:lnTo>
                  <a:lnTo>
                    <a:pt x="1211" y="72"/>
                  </a:lnTo>
                  <a:lnTo>
                    <a:pt x="1213" y="67"/>
                  </a:lnTo>
                  <a:lnTo>
                    <a:pt x="1211" y="61"/>
                  </a:lnTo>
                  <a:lnTo>
                    <a:pt x="1209" y="57"/>
                  </a:lnTo>
                  <a:lnTo>
                    <a:pt x="1205" y="57"/>
                  </a:lnTo>
                  <a:lnTo>
                    <a:pt x="1202" y="55"/>
                  </a:lnTo>
                  <a:lnTo>
                    <a:pt x="1198" y="53"/>
                  </a:lnTo>
                  <a:lnTo>
                    <a:pt x="1194" y="52"/>
                  </a:lnTo>
                  <a:lnTo>
                    <a:pt x="1190" y="48"/>
                  </a:lnTo>
                  <a:lnTo>
                    <a:pt x="1190" y="44"/>
                  </a:lnTo>
                  <a:lnTo>
                    <a:pt x="1188" y="38"/>
                  </a:lnTo>
                  <a:lnTo>
                    <a:pt x="1188" y="33"/>
                  </a:lnTo>
                  <a:lnTo>
                    <a:pt x="1190" y="31"/>
                  </a:lnTo>
                  <a:lnTo>
                    <a:pt x="1194" y="27"/>
                  </a:lnTo>
                  <a:lnTo>
                    <a:pt x="1198" y="25"/>
                  </a:lnTo>
                  <a:lnTo>
                    <a:pt x="1200" y="21"/>
                  </a:lnTo>
                  <a:lnTo>
                    <a:pt x="1204" y="19"/>
                  </a:lnTo>
                  <a:lnTo>
                    <a:pt x="1209" y="19"/>
                  </a:lnTo>
                  <a:lnTo>
                    <a:pt x="1215" y="19"/>
                  </a:lnTo>
                  <a:lnTo>
                    <a:pt x="1217" y="23"/>
                  </a:lnTo>
                  <a:lnTo>
                    <a:pt x="1221" y="25"/>
                  </a:lnTo>
                  <a:lnTo>
                    <a:pt x="1224" y="29"/>
                  </a:lnTo>
                  <a:lnTo>
                    <a:pt x="1226" y="33"/>
                  </a:lnTo>
                  <a:lnTo>
                    <a:pt x="1228" y="36"/>
                  </a:lnTo>
                  <a:lnTo>
                    <a:pt x="1230" y="40"/>
                  </a:lnTo>
                  <a:lnTo>
                    <a:pt x="1232" y="44"/>
                  </a:lnTo>
                  <a:lnTo>
                    <a:pt x="1234" y="48"/>
                  </a:lnTo>
                  <a:lnTo>
                    <a:pt x="1238" y="50"/>
                  </a:lnTo>
                  <a:lnTo>
                    <a:pt x="1240" y="53"/>
                  </a:lnTo>
                  <a:lnTo>
                    <a:pt x="1245" y="53"/>
                  </a:lnTo>
                  <a:lnTo>
                    <a:pt x="1251" y="53"/>
                  </a:lnTo>
                  <a:lnTo>
                    <a:pt x="1255" y="53"/>
                  </a:lnTo>
                  <a:lnTo>
                    <a:pt x="1259" y="52"/>
                  </a:lnTo>
                  <a:lnTo>
                    <a:pt x="1264" y="50"/>
                  </a:lnTo>
                  <a:lnTo>
                    <a:pt x="1268" y="48"/>
                  </a:lnTo>
                  <a:lnTo>
                    <a:pt x="1270" y="44"/>
                  </a:lnTo>
                  <a:lnTo>
                    <a:pt x="1274" y="40"/>
                  </a:lnTo>
                  <a:lnTo>
                    <a:pt x="1276" y="36"/>
                  </a:lnTo>
                  <a:lnTo>
                    <a:pt x="1277" y="33"/>
                  </a:lnTo>
                  <a:lnTo>
                    <a:pt x="1279" y="29"/>
                  </a:lnTo>
                  <a:lnTo>
                    <a:pt x="1281" y="25"/>
                  </a:lnTo>
                  <a:lnTo>
                    <a:pt x="1283" y="21"/>
                  </a:lnTo>
                  <a:lnTo>
                    <a:pt x="1283" y="17"/>
                  </a:lnTo>
                  <a:lnTo>
                    <a:pt x="1285" y="14"/>
                  </a:lnTo>
                  <a:lnTo>
                    <a:pt x="1285" y="12"/>
                  </a:lnTo>
                  <a:lnTo>
                    <a:pt x="1287" y="10"/>
                  </a:lnTo>
                  <a:lnTo>
                    <a:pt x="1289" y="8"/>
                  </a:lnTo>
                  <a:lnTo>
                    <a:pt x="1293" y="6"/>
                  </a:lnTo>
                  <a:lnTo>
                    <a:pt x="1296" y="2"/>
                  </a:lnTo>
                  <a:lnTo>
                    <a:pt x="1302" y="0"/>
                  </a:lnTo>
                  <a:lnTo>
                    <a:pt x="1306" y="2"/>
                  </a:lnTo>
                  <a:lnTo>
                    <a:pt x="1312" y="4"/>
                  </a:lnTo>
                  <a:lnTo>
                    <a:pt x="1315" y="4"/>
                  </a:lnTo>
                  <a:lnTo>
                    <a:pt x="1317" y="8"/>
                  </a:lnTo>
                  <a:lnTo>
                    <a:pt x="1319" y="12"/>
                  </a:lnTo>
                  <a:lnTo>
                    <a:pt x="1321" y="17"/>
                  </a:lnTo>
                  <a:lnTo>
                    <a:pt x="1321" y="19"/>
                  </a:lnTo>
                  <a:lnTo>
                    <a:pt x="1321" y="23"/>
                  </a:lnTo>
                  <a:lnTo>
                    <a:pt x="1323" y="27"/>
                  </a:lnTo>
                  <a:lnTo>
                    <a:pt x="1323" y="33"/>
                  </a:lnTo>
                  <a:lnTo>
                    <a:pt x="1325" y="36"/>
                  </a:lnTo>
                  <a:lnTo>
                    <a:pt x="1327" y="42"/>
                  </a:lnTo>
                  <a:lnTo>
                    <a:pt x="1331" y="44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66" name="Freeform 33"/>
            <p:cNvSpPr>
              <a:spLocks/>
            </p:cNvSpPr>
            <p:nvPr/>
          </p:nvSpPr>
          <p:spPr bwMode="auto">
            <a:xfrm>
              <a:off x="1137" y="1018"/>
              <a:ext cx="15" cy="55"/>
            </a:xfrm>
            <a:custGeom>
              <a:avLst/>
              <a:gdLst>
                <a:gd name="T0" fmla="*/ 1 w 15"/>
                <a:gd name="T1" fmla="*/ 55 h 55"/>
                <a:gd name="T2" fmla="*/ 0 w 15"/>
                <a:gd name="T3" fmla="*/ 55 h 55"/>
                <a:gd name="T4" fmla="*/ 1 w 15"/>
                <a:gd name="T5" fmla="*/ 50 h 55"/>
                <a:gd name="T6" fmla="*/ 3 w 15"/>
                <a:gd name="T7" fmla="*/ 44 h 55"/>
                <a:gd name="T8" fmla="*/ 3 w 15"/>
                <a:gd name="T9" fmla="*/ 38 h 55"/>
                <a:gd name="T10" fmla="*/ 5 w 15"/>
                <a:gd name="T11" fmla="*/ 38 h 55"/>
                <a:gd name="T12" fmla="*/ 5 w 15"/>
                <a:gd name="T13" fmla="*/ 34 h 55"/>
                <a:gd name="T14" fmla="*/ 5 w 15"/>
                <a:gd name="T15" fmla="*/ 33 h 55"/>
                <a:gd name="T16" fmla="*/ 9 w 15"/>
                <a:gd name="T17" fmla="*/ 25 h 55"/>
                <a:gd name="T18" fmla="*/ 9 w 15"/>
                <a:gd name="T19" fmla="*/ 21 h 55"/>
                <a:gd name="T20" fmla="*/ 9 w 15"/>
                <a:gd name="T21" fmla="*/ 19 h 55"/>
                <a:gd name="T22" fmla="*/ 11 w 15"/>
                <a:gd name="T23" fmla="*/ 16 h 55"/>
                <a:gd name="T24" fmla="*/ 11 w 15"/>
                <a:gd name="T25" fmla="*/ 14 h 55"/>
                <a:gd name="T26" fmla="*/ 13 w 15"/>
                <a:gd name="T27" fmla="*/ 4 h 55"/>
                <a:gd name="T28" fmla="*/ 13 w 15"/>
                <a:gd name="T29" fmla="*/ 2 h 55"/>
                <a:gd name="T30" fmla="*/ 13 w 15"/>
                <a:gd name="T31" fmla="*/ 0 h 55"/>
                <a:gd name="T32" fmla="*/ 15 w 15"/>
                <a:gd name="T33" fmla="*/ 2 h 55"/>
                <a:gd name="T34" fmla="*/ 15 w 15"/>
                <a:gd name="T35" fmla="*/ 10 h 55"/>
                <a:gd name="T36" fmla="*/ 15 w 15"/>
                <a:gd name="T37" fmla="*/ 12 h 55"/>
                <a:gd name="T38" fmla="*/ 13 w 15"/>
                <a:gd name="T39" fmla="*/ 14 h 55"/>
                <a:gd name="T40" fmla="*/ 13 w 15"/>
                <a:gd name="T41" fmla="*/ 19 h 55"/>
                <a:gd name="T42" fmla="*/ 15 w 15"/>
                <a:gd name="T43" fmla="*/ 19 h 55"/>
                <a:gd name="T44" fmla="*/ 13 w 15"/>
                <a:gd name="T45" fmla="*/ 21 h 55"/>
                <a:gd name="T46" fmla="*/ 11 w 15"/>
                <a:gd name="T47" fmla="*/ 29 h 55"/>
                <a:gd name="T48" fmla="*/ 11 w 15"/>
                <a:gd name="T49" fmla="*/ 31 h 55"/>
                <a:gd name="T50" fmla="*/ 9 w 15"/>
                <a:gd name="T51" fmla="*/ 33 h 55"/>
                <a:gd name="T52" fmla="*/ 9 w 15"/>
                <a:gd name="T53" fmla="*/ 34 h 55"/>
                <a:gd name="T54" fmla="*/ 9 w 15"/>
                <a:gd name="T55" fmla="*/ 36 h 55"/>
                <a:gd name="T56" fmla="*/ 7 w 15"/>
                <a:gd name="T57" fmla="*/ 38 h 55"/>
                <a:gd name="T58" fmla="*/ 7 w 15"/>
                <a:gd name="T59" fmla="*/ 42 h 55"/>
                <a:gd name="T60" fmla="*/ 7 w 15"/>
                <a:gd name="T61" fmla="*/ 46 h 55"/>
                <a:gd name="T62" fmla="*/ 5 w 15"/>
                <a:gd name="T63" fmla="*/ 46 h 55"/>
                <a:gd name="T64" fmla="*/ 5 w 15"/>
                <a:gd name="T65" fmla="*/ 50 h 55"/>
                <a:gd name="T66" fmla="*/ 3 w 15"/>
                <a:gd name="T67" fmla="*/ 50 h 55"/>
                <a:gd name="T68" fmla="*/ 3 w 15"/>
                <a:gd name="T69" fmla="*/ 53 h 55"/>
                <a:gd name="T70" fmla="*/ 1 w 15"/>
                <a:gd name="T7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55">
                  <a:moveTo>
                    <a:pt x="1" y="55"/>
                  </a:moveTo>
                  <a:lnTo>
                    <a:pt x="0" y="55"/>
                  </a:lnTo>
                  <a:lnTo>
                    <a:pt x="1" y="50"/>
                  </a:lnTo>
                  <a:lnTo>
                    <a:pt x="3" y="44"/>
                  </a:lnTo>
                  <a:lnTo>
                    <a:pt x="3" y="38"/>
                  </a:lnTo>
                  <a:lnTo>
                    <a:pt x="5" y="38"/>
                  </a:lnTo>
                  <a:lnTo>
                    <a:pt x="5" y="34"/>
                  </a:lnTo>
                  <a:lnTo>
                    <a:pt x="5" y="33"/>
                  </a:lnTo>
                  <a:lnTo>
                    <a:pt x="9" y="25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11" y="16"/>
                  </a:lnTo>
                  <a:lnTo>
                    <a:pt x="11" y="14"/>
                  </a:lnTo>
                  <a:lnTo>
                    <a:pt x="13" y="4"/>
                  </a:lnTo>
                  <a:lnTo>
                    <a:pt x="13" y="2"/>
                  </a:lnTo>
                  <a:lnTo>
                    <a:pt x="13" y="0"/>
                  </a:lnTo>
                  <a:lnTo>
                    <a:pt x="15" y="2"/>
                  </a:lnTo>
                  <a:lnTo>
                    <a:pt x="15" y="10"/>
                  </a:lnTo>
                  <a:lnTo>
                    <a:pt x="15" y="12"/>
                  </a:lnTo>
                  <a:lnTo>
                    <a:pt x="13" y="14"/>
                  </a:lnTo>
                  <a:lnTo>
                    <a:pt x="13" y="19"/>
                  </a:lnTo>
                  <a:lnTo>
                    <a:pt x="15" y="19"/>
                  </a:lnTo>
                  <a:lnTo>
                    <a:pt x="13" y="21"/>
                  </a:lnTo>
                  <a:lnTo>
                    <a:pt x="11" y="29"/>
                  </a:lnTo>
                  <a:lnTo>
                    <a:pt x="11" y="31"/>
                  </a:lnTo>
                  <a:lnTo>
                    <a:pt x="9" y="33"/>
                  </a:lnTo>
                  <a:lnTo>
                    <a:pt x="9" y="34"/>
                  </a:lnTo>
                  <a:lnTo>
                    <a:pt x="9" y="36"/>
                  </a:lnTo>
                  <a:lnTo>
                    <a:pt x="7" y="38"/>
                  </a:lnTo>
                  <a:lnTo>
                    <a:pt x="7" y="42"/>
                  </a:lnTo>
                  <a:lnTo>
                    <a:pt x="7" y="46"/>
                  </a:lnTo>
                  <a:lnTo>
                    <a:pt x="5" y="46"/>
                  </a:lnTo>
                  <a:lnTo>
                    <a:pt x="5" y="50"/>
                  </a:lnTo>
                  <a:lnTo>
                    <a:pt x="3" y="50"/>
                  </a:lnTo>
                  <a:lnTo>
                    <a:pt x="3" y="53"/>
                  </a:lnTo>
                  <a:lnTo>
                    <a:pt x="1" y="5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67" name="Freeform 34"/>
            <p:cNvSpPr>
              <a:spLocks/>
            </p:cNvSpPr>
            <p:nvPr/>
          </p:nvSpPr>
          <p:spPr bwMode="auto">
            <a:xfrm>
              <a:off x="1150" y="1007"/>
              <a:ext cx="4" cy="8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8 h 8"/>
                <a:gd name="T4" fmla="*/ 0 w 4"/>
                <a:gd name="T5" fmla="*/ 6 h 8"/>
                <a:gd name="T6" fmla="*/ 0 w 4"/>
                <a:gd name="T7" fmla="*/ 4 h 8"/>
                <a:gd name="T8" fmla="*/ 2 w 4"/>
                <a:gd name="T9" fmla="*/ 0 h 8"/>
                <a:gd name="T10" fmla="*/ 4 w 4"/>
                <a:gd name="T11" fmla="*/ 0 h 8"/>
                <a:gd name="T12" fmla="*/ 4 w 4"/>
                <a:gd name="T13" fmla="*/ 2 h 8"/>
                <a:gd name="T14" fmla="*/ 4 w 4"/>
                <a:gd name="T15" fmla="*/ 6 h 8"/>
                <a:gd name="T16" fmla="*/ 4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68" name="Freeform 35"/>
            <p:cNvSpPr>
              <a:spLocks/>
            </p:cNvSpPr>
            <p:nvPr/>
          </p:nvSpPr>
          <p:spPr bwMode="auto">
            <a:xfrm>
              <a:off x="1176" y="967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0 h 6"/>
                <a:gd name="T6" fmla="*/ 2 w 2"/>
                <a:gd name="T7" fmla="*/ 2 h 6"/>
                <a:gd name="T8" fmla="*/ 2 w 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6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69" name="Freeform 36"/>
            <p:cNvSpPr>
              <a:spLocks/>
            </p:cNvSpPr>
            <p:nvPr/>
          </p:nvSpPr>
          <p:spPr bwMode="auto">
            <a:xfrm>
              <a:off x="1167" y="931"/>
              <a:ext cx="4" cy="25"/>
            </a:xfrm>
            <a:custGeom>
              <a:avLst/>
              <a:gdLst>
                <a:gd name="T0" fmla="*/ 4 w 4"/>
                <a:gd name="T1" fmla="*/ 25 h 25"/>
                <a:gd name="T2" fmla="*/ 2 w 4"/>
                <a:gd name="T3" fmla="*/ 25 h 25"/>
                <a:gd name="T4" fmla="*/ 0 w 4"/>
                <a:gd name="T5" fmla="*/ 25 h 25"/>
                <a:gd name="T6" fmla="*/ 0 w 4"/>
                <a:gd name="T7" fmla="*/ 23 h 25"/>
                <a:gd name="T8" fmla="*/ 2 w 4"/>
                <a:gd name="T9" fmla="*/ 23 h 25"/>
                <a:gd name="T10" fmla="*/ 2 w 4"/>
                <a:gd name="T11" fmla="*/ 19 h 25"/>
                <a:gd name="T12" fmla="*/ 0 w 4"/>
                <a:gd name="T13" fmla="*/ 17 h 25"/>
                <a:gd name="T14" fmla="*/ 2 w 4"/>
                <a:gd name="T15" fmla="*/ 15 h 25"/>
                <a:gd name="T16" fmla="*/ 0 w 4"/>
                <a:gd name="T17" fmla="*/ 13 h 25"/>
                <a:gd name="T18" fmla="*/ 2 w 4"/>
                <a:gd name="T19" fmla="*/ 11 h 25"/>
                <a:gd name="T20" fmla="*/ 0 w 4"/>
                <a:gd name="T21" fmla="*/ 10 h 25"/>
                <a:gd name="T22" fmla="*/ 2 w 4"/>
                <a:gd name="T23" fmla="*/ 8 h 25"/>
                <a:gd name="T24" fmla="*/ 0 w 4"/>
                <a:gd name="T25" fmla="*/ 6 h 25"/>
                <a:gd name="T26" fmla="*/ 0 w 4"/>
                <a:gd name="T27" fmla="*/ 4 h 25"/>
                <a:gd name="T28" fmla="*/ 2 w 4"/>
                <a:gd name="T29" fmla="*/ 0 h 25"/>
                <a:gd name="T30" fmla="*/ 4 w 4"/>
                <a:gd name="T31" fmla="*/ 0 h 25"/>
                <a:gd name="T32" fmla="*/ 4 w 4"/>
                <a:gd name="T33" fmla="*/ 2 h 25"/>
                <a:gd name="T34" fmla="*/ 4 w 4"/>
                <a:gd name="T35" fmla="*/ 6 h 25"/>
                <a:gd name="T36" fmla="*/ 4 w 4"/>
                <a:gd name="T37" fmla="*/ 13 h 25"/>
                <a:gd name="T38" fmla="*/ 4 w 4"/>
                <a:gd name="T39" fmla="*/ 15 h 25"/>
                <a:gd name="T40" fmla="*/ 4 w 4"/>
                <a:gd name="T41" fmla="*/ 17 h 25"/>
                <a:gd name="T42" fmla="*/ 4 w 4"/>
                <a:gd name="T4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" h="25">
                  <a:moveTo>
                    <a:pt x="4" y="25"/>
                  </a:moveTo>
                  <a:lnTo>
                    <a:pt x="2" y="25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2" y="23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0" y="13"/>
                  </a:lnTo>
                  <a:lnTo>
                    <a:pt x="2" y="11"/>
                  </a:lnTo>
                  <a:lnTo>
                    <a:pt x="0" y="10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4" y="13"/>
                  </a:lnTo>
                  <a:lnTo>
                    <a:pt x="4" y="15"/>
                  </a:lnTo>
                  <a:lnTo>
                    <a:pt x="4" y="17"/>
                  </a:lnTo>
                  <a:lnTo>
                    <a:pt x="4" y="2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0" name="Freeform 37"/>
            <p:cNvSpPr>
              <a:spLocks/>
            </p:cNvSpPr>
            <p:nvPr/>
          </p:nvSpPr>
          <p:spPr bwMode="auto">
            <a:xfrm>
              <a:off x="1165" y="895"/>
              <a:ext cx="6" cy="17"/>
            </a:xfrm>
            <a:custGeom>
              <a:avLst/>
              <a:gdLst>
                <a:gd name="T0" fmla="*/ 2 w 6"/>
                <a:gd name="T1" fmla="*/ 17 h 17"/>
                <a:gd name="T2" fmla="*/ 0 w 6"/>
                <a:gd name="T3" fmla="*/ 15 h 17"/>
                <a:gd name="T4" fmla="*/ 0 w 6"/>
                <a:gd name="T5" fmla="*/ 10 h 17"/>
                <a:gd name="T6" fmla="*/ 0 w 6"/>
                <a:gd name="T7" fmla="*/ 8 h 17"/>
                <a:gd name="T8" fmla="*/ 0 w 6"/>
                <a:gd name="T9" fmla="*/ 6 h 17"/>
                <a:gd name="T10" fmla="*/ 0 w 6"/>
                <a:gd name="T11" fmla="*/ 2 h 17"/>
                <a:gd name="T12" fmla="*/ 2 w 6"/>
                <a:gd name="T13" fmla="*/ 0 h 17"/>
                <a:gd name="T14" fmla="*/ 4 w 6"/>
                <a:gd name="T15" fmla="*/ 0 h 17"/>
                <a:gd name="T16" fmla="*/ 6 w 6"/>
                <a:gd name="T17" fmla="*/ 2 h 17"/>
                <a:gd name="T18" fmla="*/ 6 w 6"/>
                <a:gd name="T19" fmla="*/ 8 h 17"/>
                <a:gd name="T20" fmla="*/ 2 w 6"/>
                <a:gd name="T21" fmla="*/ 11 h 17"/>
                <a:gd name="T22" fmla="*/ 2 w 6"/>
                <a:gd name="T2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17">
                  <a:moveTo>
                    <a:pt x="2" y="17"/>
                  </a:moveTo>
                  <a:lnTo>
                    <a:pt x="0" y="15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8"/>
                  </a:lnTo>
                  <a:lnTo>
                    <a:pt x="2" y="11"/>
                  </a:lnTo>
                  <a:lnTo>
                    <a:pt x="2" y="17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1" name="Freeform 38"/>
            <p:cNvSpPr>
              <a:spLocks/>
            </p:cNvSpPr>
            <p:nvPr/>
          </p:nvSpPr>
          <p:spPr bwMode="auto">
            <a:xfrm>
              <a:off x="1161" y="870"/>
              <a:ext cx="6" cy="17"/>
            </a:xfrm>
            <a:custGeom>
              <a:avLst/>
              <a:gdLst>
                <a:gd name="T0" fmla="*/ 4 w 6"/>
                <a:gd name="T1" fmla="*/ 16 h 17"/>
                <a:gd name="T2" fmla="*/ 2 w 6"/>
                <a:gd name="T3" fmla="*/ 17 h 17"/>
                <a:gd name="T4" fmla="*/ 0 w 6"/>
                <a:gd name="T5" fmla="*/ 17 h 17"/>
                <a:gd name="T6" fmla="*/ 0 w 6"/>
                <a:gd name="T7" fmla="*/ 4 h 17"/>
                <a:gd name="T8" fmla="*/ 2 w 6"/>
                <a:gd name="T9" fmla="*/ 0 h 17"/>
                <a:gd name="T10" fmla="*/ 4 w 6"/>
                <a:gd name="T11" fmla="*/ 0 h 17"/>
                <a:gd name="T12" fmla="*/ 6 w 6"/>
                <a:gd name="T13" fmla="*/ 4 h 17"/>
                <a:gd name="T14" fmla="*/ 4 w 6"/>
                <a:gd name="T15" fmla="*/ 8 h 17"/>
                <a:gd name="T16" fmla="*/ 4 w 6"/>
                <a:gd name="T17" fmla="*/ 12 h 17"/>
                <a:gd name="T18" fmla="*/ 4 w 6"/>
                <a:gd name="T1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7">
                  <a:moveTo>
                    <a:pt x="4" y="16"/>
                  </a:moveTo>
                  <a:lnTo>
                    <a:pt x="2" y="17"/>
                  </a:lnTo>
                  <a:lnTo>
                    <a:pt x="0" y="17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6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2" name="Freeform 39"/>
            <p:cNvSpPr>
              <a:spLocks/>
            </p:cNvSpPr>
            <p:nvPr/>
          </p:nvSpPr>
          <p:spPr bwMode="auto">
            <a:xfrm>
              <a:off x="1176" y="851"/>
              <a:ext cx="14" cy="19"/>
            </a:xfrm>
            <a:custGeom>
              <a:avLst/>
              <a:gdLst>
                <a:gd name="T0" fmla="*/ 10 w 14"/>
                <a:gd name="T1" fmla="*/ 18 h 19"/>
                <a:gd name="T2" fmla="*/ 8 w 14"/>
                <a:gd name="T3" fmla="*/ 19 h 19"/>
                <a:gd name="T4" fmla="*/ 2 w 14"/>
                <a:gd name="T5" fmla="*/ 19 h 19"/>
                <a:gd name="T6" fmla="*/ 0 w 14"/>
                <a:gd name="T7" fmla="*/ 19 h 19"/>
                <a:gd name="T8" fmla="*/ 0 w 14"/>
                <a:gd name="T9" fmla="*/ 16 h 19"/>
                <a:gd name="T10" fmla="*/ 2 w 14"/>
                <a:gd name="T11" fmla="*/ 12 h 19"/>
                <a:gd name="T12" fmla="*/ 4 w 14"/>
                <a:gd name="T13" fmla="*/ 12 h 19"/>
                <a:gd name="T14" fmla="*/ 4 w 14"/>
                <a:gd name="T15" fmla="*/ 10 h 19"/>
                <a:gd name="T16" fmla="*/ 4 w 14"/>
                <a:gd name="T17" fmla="*/ 8 h 19"/>
                <a:gd name="T18" fmla="*/ 8 w 14"/>
                <a:gd name="T19" fmla="*/ 6 h 19"/>
                <a:gd name="T20" fmla="*/ 8 w 14"/>
                <a:gd name="T21" fmla="*/ 2 h 19"/>
                <a:gd name="T22" fmla="*/ 10 w 14"/>
                <a:gd name="T23" fmla="*/ 0 h 19"/>
                <a:gd name="T24" fmla="*/ 12 w 14"/>
                <a:gd name="T25" fmla="*/ 0 h 19"/>
                <a:gd name="T26" fmla="*/ 14 w 14"/>
                <a:gd name="T27" fmla="*/ 2 h 19"/>
                <a:gd name="T28" fmla="*/ 14 w 14"/>
                <a:gd name="T29" fmla="*/ 4 h 19"/>
                <a:gd name="T30" fmla="*/ 12 w 14"/>
                <a:gd name="T31" fmla="*/ 4 h 19"/>
                <a:gd name="T32" fmla="*/ 14 w 14"/>
                <a:gd name="T33" fmla="*/ 10 h 19"/>
                <a:gd name="T34" fmla="*/ 12 w 14"/>
                <a:gd name="T35" fmla="*/ 12 h 19"/>
                <a:gd name="T36" fmla="*/ 10 w 14"/>
                <a:gd name="T37" fmla="*/ 14 h 19"/>
                <a:gd name="T38" fmla="*/ 10 w 14"/>
                <a:gd name="T3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9">
                  <a:moveTo>
                    <a:pt x="10" y="18"/>
                  </a:moveTo>
                  <a:lnTo>
                    <a:pt x="8" y="19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10" y="1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3" name="Freeform 40"/>
            <p:cNvSpPr>
              <a:spLocks/>
            </p:cNvSpPr>
            <p:nvPr/>
          </p:nvSpPr>
          <p:spPr bwMode="auto">
            <a:xfrm>
              <a:off x="1150" y="842"/>
              <a:ext cx="26" cy="163"/>
            </a:xfrm>
            <a:custGeom>
              <a:avLst/>
              <a:gdLst>
                <a:gd name="T0" fmla="*/ 21 w 26"/>
                <a:gd name="T1" fmla="*/ 0 h 163"/>
                <a:gd name="T2" fmla="*/ 23 w 26"/>
                <a:gd name="T3" fmla="*/ 2 h 163"/>
                <a:gd name="T4" fmla="*/ 24 w 26"/>
                <a:gd name="T5" fmla="*/ 4 h 163"/>
                <a:gd name="T6" fmla="*/ 24 w 26"/>
                <a:gd name="T7" fmla="*/ 8 h 163"/>
                <a:gd name="T8" fmla="*/ 26 w 26"/>
                <a:gd name="T9" fmla="*/ 9 h 163"/>
                <a:gd name="T10" fmla="*/ 24 w 26"/>
                <a:gd name="T11" fmla="*/ 13 h 163"/>
                <a:gd name="T12" fmla="*/ 24 w 26"/>
                <a:gd name="T13" fmla="*/ 15 h 163"/>
                <a:gd name="T14" fmla="*/ 21 w 26"/>
                <a:gd name="T15" fmla="*/ 19 h 163"/>
                <a:gd name="T16" fmla="*/ 19 w 26"/>
                <a:gd name="T17" fmla="*/ 11 h 163"/>
                <a:gd name="T18" fmla="*/ 17 w 26"/>
                <a:gd name="T19" fmla="*/ 21 h 163"/>
                <a:gd name="T20" fmla="*/ 15 w 26"/>
                <a:gd name="T21" fmla="*/ 17 h 163"/>
                <a:gd name="T22" fmla="*/ 15 w 26"/>
                <a:gd name="T23" fmla="*/ 11 h 163"/>
                <a:gd name="T24" fmla="*/ 13 w 26"/>
                <a:gd name="T25" fmla="*/ 6 h 163"/>
                <a:gd name="T26" fmla="*/ 13 w 26"/>
                <a:gd name="T27" fmla="*/ 19 h 163"/>
                <a:gd name="T28" fmla="*/ 11 w 26"/>
                <a:gd name="T29" fmla="*/ 23 h 163"/>
                <a:gd name="T30" fmla="*/ 11 w 26"/>
                <a:gd name="T31" fmla="*/ 27 h 163"/>
                <a:gd name="T32" fmla="*/ 11 w 26"/>
                <a:gd name="T33" fmla="*/ 30 h 163"/>
                <a:gd name="T34" fmla="*/ 9 w 26"/>
                <a:gd name="T35" fmla="*/ 53 h 163"/>
                <a:gd name="T36" fmla="*/ 11 w 26"/>
                <a:gd name="T37" fmla="*/ 59 h 163"/>
                <a:gd name="T38" fmla="*/ 9 w 26"/>
                <a:gd name="T39" fmla="*/ 64 h 163"/>
                <a:gd name="T40" fmla="*/ 13 w 26"/>
                <a:gd name="T41" fmla="*/ 70 h 163"/>
                <a:gd name="T42" fmla="*/ 9 w 26"/>
                <a:gd name="T43" fmla="*/ 72 h 163"/>
                <a:gd name="T44" fmla="*/ 11 w 26"/>
                <a:gd name="T45" fmla="*/ 74 h 163"/>
                <a:gd name="T46" fmla="*/ 9 w 26"/>
                <a:gd name="T47" fmla="*/ 83 h 163"/>
                <a:gd name="T48" fmla="*/ 9 w 26"/>
                <a:gd name="T49" fmla="*/ 104 h 163"/>
                <a:gd name="T50" fmla="*/ 9 w 26"/>
                <a:gd name="T51" fmla="*/ 106 h 163"/>
                <a:gd name="T52" fmla="*/ 9 w 26"/>
                <a:gd name="T53" fmla="*/ 114 h 163"/>
                <a:gd name="T54" fmla="*/ 9 w 26"/>
                <a:gd name="T55" fmla="*/ 118 h 163"/>
                <a:gd name="T56" fmla="*/ 5 w 26"/>
                <a:gd name="T57" fmla="*/ 125 h 163"/>
                <a:gd name="T58" fmla="*/ 5 w 26"/>
                <a:gd name="T59" fmla="*/ 129 h 163"/>
                <a:gd name="T60" fmla="*/ 4 w 26"/>
                <a:gd name="T61" fmla="*/ 137 h 163"/>
                <a:gd name="T62" fmla="*/ 5 w 26"/>
                <a:gd name="T63" fmla="*/ 142 h 163"/>
                <a:gd name="T64" fmla="*/ 4 w 26"/>
                <a:gd name="T65" fmla="*/ 150 h 163"/>
                <a:gd name="T66" fmla="*/ 4 w 26"/>
                <a:gd name="T67" fmla="*/ 154 h 163"/>
                <a:gd name="T68" fmla="*/ 2 w 26"/>
                <a:gd name="T69" fmla="*/ 163 h 163"/>
                <a:gd name="T70" fmla="*/ 0 w 26"/>
                <a:gd name="T71" fmla="*/ 154 h 163"/>
                <a:gd name="T72" fmla="*/ 2 w 26"/>
                <a:gd name="T73" fmla="*/ 148 h 163"/>
                <a:gd name="T74" fmla="*/ 2 w 26"/>
                <a:gd name="T75" fmla="*/ 129 h 163"/>
                <a:gd name="T76" fmla="*/ 4 w 26"/>
                <a:gd name="T77" fmla="*/ 125 h 163"/>
                <a:gd name="T78" fmla="*/ 4 w 26"/>
                <a:gd name="T79" fmla="*/ 118 h 163"/>
                <a:gd name="T80" fmla="*/ 4 w 26"/>
                <a:gd name="T81" fmla="*/ 100 h 163"/>
                <a:gd name="T82" fmla="*/ 5 w 26"/>
                <a:gd name="T83" fmla="*/ 74 h 163"/>
                <a:gd name="T84" fmla="*/ 5 w 26"/>
                <a:gd name="T85" fmla="*/ 66 h 163"/>
                <a:gd name="T86" fmla="*/ 7 w 26"/>
                <a:gd name="T87" fmla="*/ 61 h 163"/>
                <a:gd name="T88" fmla="*/ 9 w 26"/>
                <a:gd name="T89" fmla="*/ 44 h 163"/>
                <a:gd name="T90" fmla="*/ 9 w 26"/>
                <a:gd name="T91" fmla="*/ 27 h 163"/>
                <a:gd name="T92" fmla="*/ 9 w 26"/>
                <a:gd name="T93" fmla="*/ 11 h 163"/>
                <a:gd name="T94" fmla="*/ 17 w 26"/>
                <a:gd name="T9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" h="163">
                  <a:moveTo>
                    <a:pt x="19" y="0"/>
                  </a:moveTo>
                  <a:lnTo>
                    <a:pt x="21" y="0"/>
                  </a:lnTo>
                  <a:lnTo>
                    <a:pt x="23" y="0"/>
                  </a:lnTo>
                  <a:lnTo>
                    <a:pt x="23" y="2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8"/>
                  </a:lnTo>
                  <a:lnTo>
                    <a:pt x="26" y="8"/>
                  </a:lnTo>
                  <a:lnTo>
                    <a:pt x="26" y="9"/>
                  </a:lnTo>
                  <a:lnTo>
                    <a:pt x="24" y="11"/>
                  </a:lnTo>
                  <a:lnTo>
                    <a:pt x="24" y="13"/>
                  </a:lnTo>
                  <a:lnTo>
                    <a:pt x="26" y="13"/>
                  </a:lnTo>
                  <a:lnTo>
                    <a:pt x="24" y="15"/>
                  </a:lnTo>
                  <a:lnTo>
                    <a:pt x="24" y="17"/>
                  </a:lnTo>
                  <a:lnTo>
                    <a:pt x="21" y="19"/>
                  </a:lnTo>
                  <a:lnTo>
                    <a:pt x="21" y="13"/>
                  </a:lnTo>
                  <a:lnTo>
                    <a:pt x="19" y="11"/>
                  </a:lnTo>
                  <a:lnTo>
                    <a:pt x="19" y="19"/>
                  </a:lnTo>
                  <a:lnTo>
                    <a:pt x="17" y="21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5" y="8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3" y="19"/>
                  </a:lnTo>
                  <a:lnTo>
                    <a:pt x="11" y="21"/>
                  </a:lnTo>
                  <a:lnTo>
                    <a:pt x="11" y="23"/>
                  </a:lnTo>
                  <a:lnTo>
                    <a:pt x="13" y="25"/>
                  </a:lnTo>
                  <a:lnTo>
                    <a:pt x="11" y="27"/>
                  </a:lnTo>
                  <a:lnTo>
                    <a:pt x="11" y="28"/>
                  </a:lnTo>
                  <a:lnTo>
                    <a:pt x="11" y="30"/>
                  </a:lnTo>
                  <a:lnTo>
                    <a:pt x="9" y="32"/>
                  </a:lnTo>
                  <a:lnTo>
                    <a:pt x="9" y="53"/>
                  </a:lnTo>
                  <a:lnTo>
                    <a:pt x="11" y="55"/>
                  </a:lnTo>
                  <a:lnTo>
                    <a:pt x="11" y="59"/>
                  </a:lnTo>
                  <a:lnTo>
                    <a:pt x="9" y="61"/>
                  </a:lnTo>
                  <a:lnTo>
                    <a:pt x="9" y="64"/>
                  </a:lnTo>
                  <a:lnTo>
                    <a:pt x="13" y="66"/>
                  </a:lnTo>
                  <a:lnTo>
                    <a:pt x="13" y="70"/>
                  </a:lnTo>
                  <a:lnTo>
                    <a:pt x="11" y="72"/>
                  </a:lnTo>
                  <a:lnTo>
                    <a:pt x="9" y="72"/>
                  </a:lnTo>
                  <a:lnTo>
                    <a:pt x="9" y="74"/>
                  </a:lnTo>
                  <a:lnTo>
                    <a:pt x="11" y="74"/>
                  </a:lnTo>
                  <a:lnTo>
                    <a:pt x="9" y="76"/>
                  </a:lnTo>
                  <a:lnTo>
                    <a:pt x="9" y="83"/>
                  </a:lnTo>
                  <a:lnTo>
                    <a:pt x="9" y="99"/>
                  </a:lnTo>
                  <a:lnTo>
                    <a:pt x="9" y="104"/>
                  </a:lnTo>
                  <a:lnTo>
                    <a:pt x="7" y="106"/>
                  </a:lnTo>
                  <a:lnTo>
                    <a:pt x="9" y="106"/>
                  </a:lnTo>
                  <a:lnTo>
                    <a:pt x="9" y="110"/>
                  </a:lnTo>
                  <a:lnTo>
                    <a:pt x="9" y="114"/>
                  </a:lnTo>
                  <a:lnTo>
                    <a:pt x="9" y="116"/>
                  </a:lnTo>
                  <a:lnTo>
                    <a:pt x="9" y="118"/>
                  </a:lnTo>
                  <a:lnTo>
                    <a:pt x="7" y="121"/>
                  </a:lnTo>
                  <a:lnTo>
                    <a:pt x="5" y="125"/>
                  </a:lnTo>
                  <a:lnTo>
                    <a:pt x="5" y="127"/>
                  </a:lnTo>
                  <a:lnTo>
                    <a:pt x="5" y="129"/>
                  </a:lnTo>
                  <a:lnTo>
                    <a:pt x="4" y="131"/>
                  </a:lnTo>
                  <a:lnTo>
                    <a:pt x="4" y="137"/>
                  </a:lnTo>
                  <a:lnTo>
                    <a:pt x="4" y="140"/>
                  </a:lnTo>
                  <a:lnTo>
                    <a:pt x="5" y="142"/>
                  </a:lnTo>
                  <a:lnTo>
                    <a:pt x="5" y="148"/>
                  </a:lnTo>
                  <a:lnTo>
                    <a:pt x="4" y="150"/>
                  </a:lnTo>
                  <a:lnTo>
                    <a:pt x="4" y="152"/>
                  </a:lnTo>
                  <a:lnTo>
                    <a:pt x="4" y="154"/>
                  </a:lnTo>
                  <a:lnTo>
                    <a:pt x="2" y="155"/>
                  </a:lnTo>
                  <a:lnTo>
                    <a:pt x="2" y="163"/>
                  </a:lnTo>
                  <a:lnTo>
                    <a:pt x="0" y="163"/>
                  </a:lnTo>
                  <a:lnTo>
                    <a:pt x="0" y="154"/>
                  </a:lnTo>
                  <a:lnTo>
                    <a:pt x="0" y="150"/>
                  </a:lnTo>
                  <a:lnTo>
                    <a:pt x="2" y="148"/>
                  </a:lnTo>
                  <a:lnTo>
                    <a:pt x="2" y="144"/>
                  </a:lnTo>
                  <a:lnTo>
                    <a:pt x="2" y="129"/>
                  </a:lnTo>
                  <a:lnTo>
                    <a:pt x="2" y="125"/>
                  </a:lnTo>
                  <a:lnTo>
                    <a:pt x="4" y="125"/>
                  </a:lnTo>
                  <a:lnTo>
                    <a:pt x="4" y="119"/>
                  </a:lnTo>
                  <a:lnTo>
                    <a:pt x="4" y="118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5" y="99"/>
                  </a:lnTo>
                  <a:lnTo>
                    <a:pt x="5" y="74"/>
                  </a:lnTo>
                  <a:lnTo>
                    <a:pt x="5" y="72"/>
                  </a:lnTo>
                  <a:lnTo>
                    <a:pt x="5" y="66"/>
                  </a:lnTo>
                  <a:lnTo>
                    <a:pt x="7" y="63"/>
                  </a:lnTo>
                  <a:lnTo>
                    <a:pt x="7" y="61"/>
                  </a:lnTo>
                  <a:lnTo>
                    <a:pt x="7" y="51"/>
                  </a:lnTo>
                  <a:lnTo>
                    <a:pt x="9" y="44"/>
                  </a:lnTo>
                  <a:lnTo>
                    <a:pt x="9" y="32"/>
                  </a:lnTo>
                  <a:lnTo>
                    <a:pt x="9" y="27"/>
                  </a:lnTo>
                  <a:lnTo>
                    <a:pt x="9" y="19"/>
                  </a:lnTo>
                  <a:lnTo>
                    <a:pt x="9" y="11"/>
                  </a:lnTo>
                  <a:lnTo>
                    <a:pt x="17" y="2"/>
                  </a:lnTo>
                  <a:lnTo>
                    <a:pt x="17" y="0"/>
                  </a:lnTo>
                  <a:lnTo>
                    <a:pt x="19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4" name="Freeform 41"/>
            <p:cNvSpPr>
              <a:spLocks/>
            </p:cNvSpPr>
            <p:nvPr/>
          </p:nvSpPr>
          <p:spPr bwMode="auto">
            <a:xfrm>
              <a:off x="1150" y="322"/>
              <a:ext cx="2360" cy="947"/>
            </a:xfrm>
            <a:custGeom>
              <a:avLst/>
              <a:gdLst>
                <a:gd name="T0" fmla="*/ 1373 w 2360"/>
                <a:gd name="T1" fmla="*/ 35 h 947"/>
                <a:gd name="T2" fmla="*/ 1433 w 2360"/>
                <a:gd name="T3" fmla="*/ 40 h 947"/>
                <a:gd name="T4" fmla="*/ 1490 w 2360"/>
                <a:gd name="T5" fmla="*/ 59 h 947"/>
                <a:gd name="T6" fmla="*/ 1564 w 2360"/>
                <a:gd name="T7" fmla="*/ 42 h 947"/>
                <a:gd name="T8" fmla="*/ 1634 w 2360"/>
                <a:gd name="T9" fmla="*/ 52 h 947"/>
                <a:gd name="T10" fmla="*/ 1702 w 2360"/>
                <a:gd name="T11" fmla="*/ 55 h 947"/>
                <a:gd name="T12" fmla="*/ 1765 w 2360"/>
                <a:gd name="T13" fmla="*/ 38 h 947"/>
                <a:gd name="T14" fmla="*/ 1830 w 2360"/>
                <a:gd name="T15" fmla="*/ 55 h 947"/>
                <a:gd name="T16" fmla="*/ 1858 w 2360"/>
                <a:gd name="T17" fmla="*/ 95 h 947"/>
                <a:gd name="T18" fmla="*/ 1894 w 2360"/>
                <a:gd name="T19" fmla="*/ 129 h 947"/>
                <a:gd name="T20" fmla="*/ 1943 w 2360"/>
                <a:gd name="T21" fmla="*/ 148 h 947"/>
                <a:gd name="T22" fmla="*/ 1987 w 2360"/>
                <a:gd name="T23" fmla="*/ 186 h 947"/>
                <a:gd name="T24" fmla="*/ 2034 w 2360"/>
                <a:gd name="T25" fmla="*/ 234 h 947"/>
                <a:gd name="T26" fmla="*/ 2082 w 2360"/>
                <a:gd name="T27" fmla="*/ 279 h 947"/>
                <a:gd name="T28" fmla="*/ 2142 w 2360"/>
                <a:gd name="T29" fmla="*/ 313 h 947"/>
                <a:gd name="T30" fmla="*/ 2135 w 2360"/>
                <a:gd name="T31" fmla="*/ 364 h 947"/>
                <a:gd name="T32" fmla="*/ 2176 w 2360"/>
                <a:gd name="T33" fmla="*/ 397 h 947"/>
                <a:gd name="T34" fmla="*/ 2216 w 2360"/>
                <a:gd name="T35" fmla="*/ 448 h 947"/>
                <a:gd name="T36" fmla="*/ 2258 w 2360"/>
                <a:gd name="T37" fmla="*/ 471 h 947"/>
                <a:gd name="T38" fmla="*/ 2326 w 2360"/>
                <a:gd name="T39" fmla="*/ 444 h 947"/>
                <a:gd name="T40" fmla="*/ 2319 w 2360"/>
                <a:gd name="T41" fmla="*/ 518 h 947"/>
                <a:gd name="T42" fmla="*/ 1970 w 2360"/>
                <a:gd name="T43" fmla="*/ 873 h 947"/>
                <a:gd name="T44" fmla="*/ 1555 w 2360"/>
                <a:gd name="T45" fmla="*/ 639 h 947"/>
                <a:gd name="T46" fmla="*/ 662 w 2360"/>
                <a:gd name="T47" fmla="*/ 512 h 947"/>
                <a:gd name="T48" fmla="*/ 279 w 2360"/>
                <a:gd name="T49" fmla="*/ 569 h 947"/>
                <a:gd name="T50" fmla="*/ 288 w 2360"/>
                <a:gd name="T51" fmla="*/ 617 h 947"/>
                <a:gd name="T52" fmla="*/ 167 w 2360"/>
                <a:gd name="T53" fmla="*/ 706 h 947"/>
                <a:gd name="T54" fmla="*/ 11 w 2360"/>
                <a:gd name="T55" fmla="*/ 693 h 947"/>
                <a:gd name="T56" fmla="*/ 9 w 2360"/>
                <a:gd name="T57" fmla="*/ 666 h 947"/>
                <a:gd name="T58" fmla="*/ 15 w 2360"/>
                <a:gd name="T59" fmla="*/ 620 h 947"/>
                <a:gd name="T60" fmla="*/ 15 w 2360"/>
                <a:gd name="T61" fmla="*/ 615 h 947"/>
                <a:gd name="T62" fmla="*/ 26 w 2360"/>
                <a:gd name="T63" fmla="*/ 655 h 947"/>
                <a:gd name="T64" fmla="*/ 24 w 2360"/>
                <a:gd name="T65" fmla="*/ 638 h 947"/>
                <a:gd name="T66" fmla="*/ 30 w 2360"/>
                <a:gd name="T67" fmla="*/ 607 h 947"/>
                <a:gd name="T68" fmla="*/ 36 w 2360"/>
                <a:gd name="T69" fmla="*/ 588 h 947"/>
                <a:gd name="T70" fmla="*/ 21 w 2360"/>
                <a:gd name="T71" fmla="*/ 592 h 947"/>
                <a:gd name="T72" fmla="*/ 26 w 2360"/>
                <a:gd name="T73" fmla="*/ 550 h 947"/>
                <a:gd name="T74" fmla="*/ 43 w 2360"/>
                <a:gd name="T75" fmla="*/ 528 h 947"/>
                <a:gd name="T76" fmla="*/ 45 w 2360"/>
                <a:gd name="T77" fmla="*/ 516 h 947"/>
                <a:gd name="T78" fmla="*/ 60 w 2360"/>
                <a:gd name="T79" fmla="*/ 461 h 947"/>
                <a:gd name="T80" fmla="*/ 106 w 2360"/>
                <a:gd name="T81" fmla="*/ 401 h 947"/>
                <a:gd name="T82" fmla="*/ 134 w 2360"/>
                <a:gd name="T83" fmla="*/ 309 h 947"/>
                <a:gd name="T84" fmla="*/ 180 w 2360"/>
                <a:gd name="T85" fmla="*/ 205 h 947"/>
                <a:gd name="T86" fmla="*/ 271 w 2360"/>
                <a:gd name="T87" fmla="*/ 146 h 947"/>
                <a:gd name="T88" fmla="*/ 341 w 2360"/>
                <a:gd name="T89" fmla="*/ 122 h 947"/>
                <a:gd name="T90" fmla="*/ 379 w 2360"/>
                <a:gd name="T91" fmla="*/ 169 h 947"/>
                <a:gd name="T92" fmla="*/ 440 w 2360"/>
                <a:gd name="T93" fmla="*/ 169 h 947"/>
                <a:gd name="T94" fmla="*/ 508 w 2360"/>
                <a:gd name="T95" fmla="*/ 154 h 947"/>
                <a:gd name="T96" fmla="*/ 576 w 2360"/>
                <a:gd name="T97" fmla="*/ 165 h 947"/>
                <a:gd name="T98" fmla="*/ 641 w 2360"/>
                <a:gd name="T99" fmla="*/ 171 h 947"/>
                <a:gd name="T100" fmla="*/ 720 w 2360"/>
                <a:gd name="T101" fmla="*/ 175 h 947"/>
                <a:gd name="T102" fmla="*/ 777 w 2360"/>
                <a:gd name="T103" fmla="*/ 148 h 947"/>
                <a:gd name="T104" fmla="*/ 844 w 2360"/>
                <a:gd name="T105" fmla="*/ 131 h 947"/>
                <a:gd name="T106" fmla="*/ 895 w 2360"/>
                <a:gd name="T107" fmla="*/ 93 h 947"/>
                <a:gd name="T108" fmla="*/ 950 w 2360"/>
                <a:gd name="T109" fmla="*/ 122 h 947"/>
                <a:gd name="T110" fmla="*/ 1020 w 2360"/>
                <a:gd name="T111" fmla="*/ 101 h 947"/>
                <a:gd name="T112" fmla="*/ 1094 w 2360"/>
                <a:gd name="T113" fmla="*/ 105 h 947"/>
                <a:gd name="T114" fmla="*/ 1172 w 2360"/>
                <a:gd name="T115" fmla="*/ 93 h 947"/>
                <a:gd name="T116" fmla="*/ 1177 w 2360"/>
                <a:gd name="T117" fmla="*/ 48 h 947"/>
                <a:gd name="T118" fmla="*/ 1217 w 2360"/>
                <a:gd name="T119" fmla="*/ 40 h 947"/>
                <a:gd name="T120" fmla="*/ 1268 w 2360"/>
                <a:gd name="T121" fmla="*/ 25 h 947"/>
                <a:gd name="T122" fmla="*/ 1308 w 2360"/>
                <a:gd name="T123" fmla="*/ 19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60" h="947">
                  <a:moveTo>
                    <a:pt x="1318" y="44"/>
                  </a:moveTo>
                  <a:lnTo>
                    <a:pt x="1321" y="44"/>
                  </a:lnTo>
                  <a:lnTo>
                    <a:pt x="1327" y="44"/>
                  </a:lnTo>
                  <a:lnTo>
                    <a:pt x="1333" y="42"/>
                  </a:lnTo>
                  <a:lnTo>
                    <a:pt x="1337" y="40"/>
                  </a:lnTo>
                  <a:lnTo>
                    <a:pt x="1342" y="40"/>
                  </a:lnTo>
                  <a:lnTo>
                    <a:pt x="1344" y="44"/>
                  </a:lnTo>
                  <a:lnTo>
                    <a:pt x="1346" y="48"/>
                  </a:lnTo>
                  <a:lnTo>
                    <a:pt x="1350" y="50"/>
                  </a:lnTo>
                  <a:lnTo>
                    <a:pt x="1354" y="48"/>
                  </a:lnTo>
                  <a:lnTo>
                    <a:pt x="1357" y="44"/>
                  </a:lnTo>
                  <a:lnTo>
                    <a:pt x="1361" y="42"/>
                  </a:lnTo>
                  <a:lnTo>
                    <a:pt x="1363" y="38"/>
                  </a:lnTo>
                  <a:lnTo>
                    <a:pt x="1365" y="35"/>
                  </a:lnTo>
                  <a:lnTo>
                    <a:pt x="1369" y="33"/>
                  </a:lnTo>
                  <a:lnTo>
                    <a:pt x="1373" y="35"/>
                  </a:lnTo>
                  <a:lnTo>
                    <a:pt x="1376" y="36"/>
                  </a:lnTo>
                  <a:lnTo>
                    <a:pt x="1380" y="40"/>
                  </a:lnTo>
                  <a:lnTo>
                    <a:pt x="1382" y="42"/>
                  </a:lnTo>
                  <a:lnTo>
                    <a:pt x="1386" y="44"/>
                  </a:lnTo>
                  <a:lnTo>
                    <a:pt x="1388" y="46"/>
                  </a:lnTo>
                  <a:lnTo>
                    <a:pt x="1390" y="48"/>
                  </a:lnTo>
                  <a:lnTo>
                    <a:pt x="1393" y="48"/>
                  </a:lnTo>
                  <a:lnTo>
                    <a:pt x="1399" y="46"/>
                  </a:lnTo>
                  <a:lnTo>
                    <a:pt x="1405" y="46"/>
                  </a:lnTo>
                  <a:lnTo>
                    <a:pt x="1409" y="44"/>
                  </a:lnTo>
                  <a:lnTo>
                    <a:pt x="1414" y="42"/>
                  </a:lnTo>
                  <a:lnTo>
                    <a:pt x="1416" y="40"/>
                  </a:lnTo>
                  <a:lnTo>
                    <a:pt x="1420" y="38"/>
                  </a:lnTo>
                  <a:lnTo>
                    <a:pt x="1426" y="36"/>
                  </a:lnTo>
                  <a:lnTo>
                    <a:pt x="1429" y="36"/>
                  </a:lnTo>
                  <a:lnTo>
                    <a:pt x="1433" y="40"/>
                  </a:lnTo>
                  <a:lnTo>
                    <a:pt x="1437" y="42"/>
                  </a:lnTo>
                  <a:lnTo>
                    <a:pt x="1441" y="46"/>
                  </a:lnTo>
                  <a:lnTo>
                    <a:pt x="1445" y="46"/>
                  </a:lnTo>
                  <a:lnTo>
                    <a:pt x="1448" y="48"/>
                  </a:lnTo>
                  <a:lnTo>
                    <a:pt x="1454" y="46"/>
                  </a:lnTo>
                  <a:lnTo>
                    <a:pt x="1456" y="44"/>
                  </a:lnTo>
                  <a:lnTo>
                    <a:pt x="1460" y="42"/>
                  </a:lnTo>
                  <a:lnTo>
                    <a:pt x="1464" y="40"/>
                  </a:lnTo>
                  <a:lnTo>
                    <a:pt x="1469" y="38"/>
                  </a:lnTo>
                  <a:lnTo>
                    <a:pt x="1473" y="38"/>
                  </a:lnTo>
                  <a:lnTo>
                    <a:pt x="1477" y="42"/>
                  </a:lnTo>
                  <a:lnTo>
                    <a:pt x="1479" y="46"/>
                  </a:lnTo>
                  <a:lnTo>
                    <a:pt x="1481" y="48"/>
                  </a:lnTo>
                  <a:lnTo>
                    <a:pt x="1483" y="53"/>
                  </a:lnTo>
                  <a:lnTo>
                    <a:pt x="1486" y="57"/>
                  </a:lnTo>
                  <a:lnTo>
                    <a:pt x="1490" y="59"/>
                  </a:lnTo>
                  <a:lnTo>
                    <a:pt x="1494" y="57"/>
                  </a:lnTo>
                  <a:lnTo>
                    <a:pt x="1498" y="53"/>
                  </a:lnTo>
                  <a:lnTo>
                    <a:pt x="1500" y="50"/>
                  </a:lnTo>
                  <a:lnTo>
                    <a:pt x="1503" y="48"/>
                  </a:lnTo>
                  <a:lnTo>
                    <a:pt x="1507" y="46"/>
                  </a:lnTo>
                  <a:lnTo>
                    <a:pt x="1513" y="46"/>
                  </a:lnTo>
                  <a:lnTo>
                    <a:pt x="1517" y="48"/>
                  </a:lnTo>
                  <a:lnTo>
                    <a:pt x="1522" y="48"/>
                  </a:lnTo>
                  <a:lnTo>
                    <a:pt x="1528" y="48"/>
                  </a:lnTo>
                  <a:lnTo>
                    <a:pt x="1532" y="46"/>
                  </a:lnTo>
                  <a:lnTo>
                    <a:pt x="1538" y="44"/>
                  </a:lnTo>
                  <a:lnTo>
                    <a:pt x="1541" y="44"/>
                  </a:lnTo>
                  <a:lnTo>
                    <a:pt x="1547" y="42"/>
                  </a:lnTo>
                  <a:lnTo>
                    <a:pt x="1553" y="44"/>
                  </a:lnTo>
                  <a:lnTo>
                    <a:pt x="1558" y="44"/>
                  </a:lnTo>
                  <a:lnTo>
                    <a:pt x="1564" y="42"/>
                  </a:lnTo>
                  <a:lnTo>
                    <a:pt x="1570" y="42"/>
                  </a:lnTo>
                  <a:lnTo>
                    <a:pt x="1574" y="46"/>
                  </a:lnTo>
                  <a:lnTo>
                    <a:pt x="1574" y="50"/>
                  </a:lnTo>
                  <a:lnTo>
                    <a:pt x="1575" y="53"/>
                  </a:lnTo>
                  <a:lnTo>
                    <a:pt x="1579" y="57"/>
                  </a:lnTo>
                  <a:lnTo>
                    <a:pt x="1585" y="55"/>
                  </a:lnTo>
                  <a:lnTo>
                    <a:pt x="1591" y="55"/>
                  </a:lnTo>
                  <a:lnTo>
                    <a:pt x="1604" y="55"/>
                  </a:lnTo>
                  <a:lnTo>
                    <a:pt x="1608" y="55"/>
                  </a:lnTo>
                  <a:lnTo>
                    <a:pt x="1613" y="55"/>
                  </a:lnTo>
                  <a:lnTo>
                    <a:pt x="1619" y="55"/>
                  </a:lnTo>
                  <a:lnTo>
                    <a:pt x="1625" y="55"/>
                  </a:lnTo>
                  <a:lnTo>
                    <a:pt x="1630" y="53"/>
                  </a:lnTo>
                  <a:lnTo>
                    <a:pt x="1627" y="55"/>
                  </a:lnTo>
                  <a:lnTo>
                    <a:pt x="1630" y="53"/>
                  </a:lnTo>
                  <a:lnTo>
                    <a:pt x="1634" y="52"/>
                  </a:lnTo>
                  <a:lnTo>
                    <a:pt x="1638" y="48"/>
                  </a:lnTo>
                  <a:lnTo>
                    <a:pt x="1642" y="46"/>
                  </a:lnTo>
                  <a:lnTo>
                    <a:pt x="1647" y="46"/>
                  </a:lnTo>
                  <a:lnTo>
                    <a:pt x="1649" y="48"/>
                  </a:lnTo>
                  <a:lnTo>
                    <a:pt x="1653" y="50"/>
                  </a:lnTo>
                  <a:lnTo>
                    <a:pt x="1657" y="52"/>
                  </a:lnTo>
                  <a:lnTo>
                    <a:pt x="1661" y="53"/>
                  </a:lnTo>
                  <a:lnTo>
                    <a:pt x="1666" y="55"/>
                  </a:lnTo>
                  <a:lnTo>
                    <a:pt x="1672" y="55"/>
                  </a:lnTo>
                  <a:lnTo>
                    <a:pt x="1676" y="57"/>
                  </a:lnTo>
                  <a:lnTo>
                    <a:pt x="1682" y="57"/>
                  </a:lnTo>
                  <a:lnTo>
                    <a:pt x="1687" y="57"/>
                  </a:lnTo>
                  <a:lnTo>
                    <a:pt x="1691" y="57"/>
                  </a:lnTo>
                  <a:lnTo>
                    <a:pt x="1693" y="57"/>
                  </a:lnTo>
                  <a:lnTo>
                    <a:pt x="1699" y="55"/>
                  </a:lnTo>
                  <a:lnTo>
                    <a:pt x="1702" y="55"/>
                  </a:lnTo>
                  <a:lnTo>
                    <a:pt x="1708" y="53"/>
                  </a:lnTo>
                  <a:lnTo>
                    <a:pt x="1714" y="53"/>
                  </a:lnTo>
                  <a:lnTo>
                    <a:pt x="1720" y="53"/>
                  </a:lnTo>
                  <a:lnTo>
                    <a:pt x="1725" y="53"/>
                  </a:lnTo>
                  <a:lnTo>
                    <a:pt x="1729" y="52"/>
                  </a:lnTo>
                  <a:lnTo>
                    <a:pt x="1733" y="48"/>
                  </a:lnTo>
                  <a:lnTo>
                    <a:pt x="1735" y="44"/>
                  </a:lnTo>
                  <a:lnTo>
                    <a:pt x="1737" y="40"/>
                  </a:lnTo>
                  <a:lnTo>
                    <a:pt x="1739" y="36"/>
                  </a:lnTo>
                  <a:lnTo>
                    <a:pt x="1740" y="35"/>
                  </a:lnTo>
                  <a:lnTo>
                    <a:pt x="1746" y="33"/>
                  </a:lnTo>
                  <a:lnTo>
                    <a:pt x="1750" y="31"/>
                  </a:lnTo>
                  <a:lnTo>
                    <a:pt x="1754" y="33"/>
                  </a:lnTo>
                  <a:lnTo>
                    <a:pt x="1757" y="35"/>
                  </a:lnTo>
                  <a:lnTo>
                    <a:pt x="1761" y="36"/>
                  </a:lnTo>
                  <a:lnTo>
                    <a:pt x="1765" y="38"/>
                  </a:lnTo>
                  <a:lnTo>
                    <a:pt x="1769" y="40"/>
                  </a:lnTo>
                  <a:lnTo>
                    <a:pt x="1773" y="42"/>
                  </a:lnTo>
                  <a:lnTo>
                    <a:pt x="1775" y="42"/>
                  </a:lnTo>
                  <a:lnTo>
                    <a:pt x="1775" y="44"/>
                  </a:lnTo>
                  <a:lnTo>
                    <a:pt x="1778" y="46"/>
                  </a:lnTo>
                  <a:lnTo>
                    <a:pt x="1782" y="46"/>
                  </a:lnTo>
                  <a:lnTo>
                    <a:pt x="1788" y="46"/>
                  </a:lnTo>
                  <a:lnTo>
                    <a:pt x="1793" y="46"/>
                  </a:lnTo>
                  <a:lnTo>
                    <a:pt x="1799" y="46"/>
                  </a:lnTo>
                  <a:lnTo>
                    <a:pt x="1805" y="46"/>
                  </a:lnTo>
                  <a:lnTo>
                    <a:pt x="1812" y="46"/>
                  </a:lnTo>
                  <a:lnTo>
                    <a:pt x="1816" y="46"/>
                  </a:lnTo>
                  <a:lnTo>
                    <a:pt x="1820" y="48"/>
                  </a:lnTo>
                  <a:lnTo>
                    <a:pt x="1824" y="50"/>
                  </a:lnTo>
                  <a:lnTo>
                    <a:pt x="1828" y="52"/>
                  </a:lnTo>
                  <a:lnTo>
                    <a:pt x="1830" y="55"/>
                  </a:lnTo>
                  <a:lnTo>
                    <a:pt x="1830" y="61"/>
                  </a:lnTo>
                  <a:lnTo>
                    <a:pt x="1830" y="65"/>
                  </a:lnTo>
                  <a:lnTo>
                    <a:pt x="1830" y="71"/>
                  </a:lnTo>
                  <a:lnTo>
                    <a:pt x="1830" y="76"/>
                  </a:lnTo>
                  <a:lnTo>
                    <a:pt x="1828" y="82"/>
                  </a:lnTo>
                  <a:lnTo>
                    <a:pt x="1828" y="86"/>
                  </a:lnTo>
                  <a:lnTo>
                    <a:pt x="1826" y="90"/>
                  </a:lnTo>
                  <a:lnTo>
                    <a:pt x="1826" y="95"/>
                  </a:lnTo>
                  <a:lnTo>
                    <a:pt x="1830" y="99"/>
                  </a:lnTo>
                  <a:lnTo>
                    <a:pt x="1831" y="101"/>
                  </a:lnTo>
                  <a:lnTo>
                    <a:pt x="1837" y="103"/>
                  </a:lnTo>
                  <a:lnTo>
                    <a:pt x="1841" y="103"/>
                  </a:lnTo>
                  <a:lnTo>
                    <a:pt x="1847" y="103"/>
                  </a:lnTo>
                  <a:lnTo>
                    <a:pt x="1850" y="101"/>
                  </a:lnTo>
                  <a:lnTo>
                    <a:pt x="1854" y="99"/>
                  </a:lnTo>
                  <a:lnTo>
                    <a:pt x="1858" y="95"/>
                  </a:lnTo>
                  <a:lnTo>
                    <a:pt x="1862" y="93"/>
                  </a:lnTo>
                  <a:lnTo>
                    <a:pt x="1867" y="93"/>
                  </a:lnTo>
                  <a:lnTo>
                    <a:pt x="1873" y="91"/>
                  </a:lnTo>
                  <a:lnTo>
                    <a:pt x="1877" y="93"/>
                  </a:lnTo>
                  <a:lnTo>
                    <a:pt x="1877" y="99"/>
                  </a:lnTo>
                  <a:lnTo>
                    <a:pt x="1877" y="103"/>
                  </a:lnTo>
                  <a:lnTo>
                    <a:pt x="1877" y="108"/>
                  </a:lnTo>
                  <a:lnTo>
                    <a:pt x="1877" y="114"/>
                  </a:lnTo>
                  <a:lnTo>
                    <a:pt x="1877" y="118"/>
                  </a:lnTo>
                  <a:lnTo>
                    <a:pt x="1877" y="124"/>
                  </a:lnTo>
                  <a:lnTo>
                    <a:pt x="1879" y="127"/>
                  </a:lnTo>
                  <a:lnTo>
                    <a:pt x="1881" y="131"/>
                  </a:lnTo>
                  <a:lnTo>
                    <a:pt x="1885" y="133"/>
                  </a:lnTo>
                  <a:lnTo>
                    <a:pt x="1888" y="135"/>
                  </a:lnTo>
                  <a:lnTo>
                    <a:pt x="1892" y="131"/>
                  </a:lnTo>
                  <a:lnTo>
                    <a:pt x="1894" y="129"/>
                  </a:lnTo>
                  <a:lnTo>
                    <a:pt x="1898" y="126"/>
                  </a:lnTo>
                  <a:lnTo>
                    <a:pt x="1900" y="124"/>
                  </a:lnTo>
                  <a:lnTo>
                    <a:pt x="1903" y="122"/>
                  </a:lnTo>
                  <a:lnTo>
                    <a:pt x="1907" y="120"/>
                  </a:lnTo>
                  <a:lnTo>
                    <a:pt x="1909" y="120"/>
                  </a:lnTo>
                  <a:lnTo>
                    <a:pt x="1913" y="120"/>
                  </a:lnTo>
                  <a:lnTo>
                    <a:pt x="1917" y="122"/>
                  </a:lnTo>
                  <a:lnTo>
                    <a:pt x="1921" y="124"/>
                  </a:lnTo>
                  <a:lnTo>
                    <a:pt x="1924" y="126"/>
                  </a:lnTo>
                  <a:lnTo>
                    <a:pt x="1928" y="127"/>
                  </a:lnTo>
                  <a:lnTo>
                    <a:pt x="1930" y="131"/>
                  </a:lnTo>
                  <a:lnTo>
                    <a:pt x="1934" y="135"/>
                  </a:lnTo>
                  <a:lnTo>
                    <a:pt x="1936" y="139"/>
                  </a:lnTo>
                  <a:lnTo>
                    <a:pt x="1938" y="141"/>
                  </a:lnTo>
                  <a:lnTo>
                    <a:pt x="1939" y="145"/>
                  </a:lnTo>
                  <a:lnTo>
                    <a:pt x="1943" y="148"/>
                  </a:lnTo>
                  <a:lnTo>
                    <a:pt x="1947" y="150"/>
                  </a:lnTo>
                  <a:lnTo>
                    <a:pt x="1951" y="152"/>
                  </a:lnTo>
                  <a:lnTo>
                    <a:pt x="1953" y="156"/>
                  </a:lnTo>
                  <a:lnTo>
                    <a:pt x="1955" y="160"/>
                  </a:lnTo>
                  <a:lnTo>
                    <a:pt x="1958" y="162"/>
                  </a:lnTo>
                  <a:lnTo>
                    <a:pt x="1958" y="163"/>
                  </a:lnTo>
                  <a:lnTo>
                    <a:pt x="1960" y="163"/>
                  </a:lnTo>
                  <a:lnTo>
                    <a:pt x="1960" y="165"/>
                  </a:lnTo>
                  <a:lnTo>
                    <a:pt x="1964" y="167"/>
                  </a:lnTo>
                  <a:lnTo>
                    <a:pt x="1966" y="171"/>
                  </a:lnTo>
                  <a:lnTo>
                    <a:pt x="1970" y="175"/>
                  </a:lnTo>
                  <a:lnTo>
                    <a:pt x="1974" y="177"/>
                  </a:lnTo>
                  <a:lnTo>
                    <a:pt x="1977" y="179"/>
                  </a:lnTo>
                  <a:lnTo>
                    <a:pt x="1981" y="181"/>
                  </a:lnTo>
                  <a:lnTo>
                    <a:pt x="1985" y="182"/>
                  </a:lnTo>
                  <a:lnTo>
                    <a:pt x="1987" y="186"/>
                  </a:lnTo>
                  <a:lnTo>
                    <a:pt x="1989" y="190"/>
                  </a:lnTo>
                  <a:lnTo>
                    <a:pt x="1991" y="194"/>
                  </a:lnTo>
                  <a:lnTo>
                    <a:pt x="1994" y="198"/>
                  </a:lnTo>
                  <a:lnTo>
                    <a:pt x="1996" y="199"/>
                  </a:lnTo>
                  <a:lnTo>
                    <a:pt x="2000" y="203"/>
                  </a:lnTo>
                  <a:lnTo>
                    <a:pt x="2004" y="205"/>
                  </a:lnTo>
                  <a:lnTo>
                    <a:pt x="2008" y="207"/>
                  </a:lnTo>
                  <a:lnTo>
                    <a:pt x="2010" y="211"/>
                  </a:lnTo>
                  <a:lnTo>
                    <a:pt x="2013" y="213"/>
                  </a:lnTo>
                  <a:lnTo>
                    <a:pt x="2015" y="217"/>
                  </a:lnTo>
                  <a:lnTo>
                    <a:pt x="2017" y="222"/>
                  </a:lnTo>
                  <a:lnTo>
                    <a:pt x="2019" y="224"/>
                  </a:lnTo>
                  <a:lnTo>
                    <a:pt x="2023" y="228"/>
                  </a:lnTo>
                  <a:lnTo>
                    <a:pt x="2027" y="230"/>
                  </a:lnTo>
                  <a:lnTo>
                    <a:pt x="2031" y="232"/>
                  </a:lnTo>
                  <a:lnTo>
                    <a:pt x="2034" y="234"/>
                  </a:lnTo>
                  <a:lnTo>
                    <a:pt x="2038" y="236"/>
                  </a:lnTo>
                  <a:lnTo>
                    <a:pt x="2040" y="239"/>
                  </a:lnTo>
                  <a:lnTo>
                    <a:pt x="2044" y="241"/>
                  </a:lnTo>
                  <a:lnTo>
                    <a:pt x="2048" y="243"/>
                  </a:lnTo>
                  <a:lnTo>
                    <a:pt x="2049" y="247"/>
                  </a:lnTo>
                  <a:lnTo>
                    <a:pt x="2053" y="249"/>
                  </a:lnTo>
                  <a:lnTo>
                    <a:pt x="2057" y="253"/>
                  </a:lnTo>
                  <a:lnTo>
                    <a:pt x="2061" y="254"/>
                  </a:lnTo>
                  <a:lnTo>
                    <a:pt x="2065" y="256"/>
                  </a:lnTo>
                  <a:lnTo>
                    <a:pt x="2068" y="258"/>
                  </a:lnTo>
                  <a:lnTo>
                    <a:pt x="2070" y="260"/>
                  </a:lnTo>
                  <a:lnTo>
                    <a:pt x="2072" y="264"/>
                  </a:lnTo>
                  <a:lnTo>
                    <a:pt x="2074" y="270"/>
                  </a:lnTo>
                  <a:lnTo>
                    <a:pt x="2076" y="273"/>
                  </a:lnTo>
                  <a:lnTo>
                    <a:pt x="2080" y="275"/>
                  </a:lnTo>
                  <a:lnTo>
                    <a:pt x="2082" y="279"/>
                  </a:lnTo>
                  <a:lnTo>
                    <a:pt x="2084" y="281"/>
                  </a:lnTo>
                  <a:lnTo>
                    <a:pt x="2089" y="283"/>
                  </a:lnTo>
                  <a:lnTo>
                    <a:pt x="2095" y="283"/>
                  </a:lnTo>
                  <a:lnTo>
                    <a:pt x="2101" y="283"/>
                  </a:lnTo>
                  <a:lnTo>
                    <a:pt x="2106" y="285"/>
                  </a:lnTo>
                  <a:lnTo>
                    <a:pt x="2110" y="285"/>
                  </a:lnTo>
                  <a:lnTo>
                    <a:pt x="2114" y="287"/>
                  </a:lnTo>
                  <a:lnTo>
                    <a:pt x="2118" y="291"/>
                  </a:lnTo>
                  <a:lnTo>
                    <a:pt x="2120" y="292"/>
                  </a:lnTo>
                  <a:lnTo>
                    <a:pt x="2123" y="296"/>
                  </a:lnTo>
                  <a:lnTo>
                    <a:pt x="2127" y="298"/>
                  </a:lnTo>
                  <a:lnTo>
                    <a:pt x="2129" y="300"/>
                  </a:lnTo>
                  <a:lnTo>
                    <a:pt x="2133" y="304"/>
                  </a:lnTo>
                  <a:lnTo>
                    <a:pt x="2137" y="306"/>
                  </a:lnTo>
                  <a:lnTo>
                    <a:pt x="2140" y="309"/>
                  </a:lnTo>
                  <a:lnTo>
                    <a:pt x="2142" y="313"/>
                  </a:lnTo>
                  <a:lnTo>
                    <a:pt x="2139" y="317"/>
                  </a:lnTo>
                  <a:lnTo>
                    <a:pt x="2135" y="319"/>
                  </a:lnTo>
                  <a:lnTo>
                    <a:pt x="2131" y="321"/>
                  </a:lnTo>
                  <a:lnTo>
                    <a:pt x="2127" y="323"/>
                  </a:lnTo>
                  <a:lnTo>
                    <a:pt x="2123" y="325"/>
                  </a:lnTo>
                  <a:lnTo>
                    <a:pt x="2122" y="328"/>
                  </a:lnTo>
                  <a:lnTo>
                    <a:pt x="2122" y="334"/>
                  </a:lnTo>
                  <a:lnTo>
                    <a:pt x="2123" y="338"/>
                  </a:lnTo>
                  <a:lnTo>
                    <a:pt x="2127" y="342"/>
                  </a:lnTo>
                  <a:lnTo>
                    <a:pt x="2129" y="344"/>
                  </a:lnTo>
                  <a:lnTo>
                    <a:pt x="2133" y="346"/>
                  </a:lnTo>
                  <a:lnTo>
                    <a:pt x="2137" y="349"/>
                  </a:lnTo>
                  <a:lnTo>
                    <a:pt x="2139" y="353"/>
                  </a:lnTo>
                  <a:lnTo>
                    <a:pt x="2139" y="357"/>
                  </a:lnTo>
                  <a:lnTo>
                    <a:pt x="2137" y="361"/>
                  </a:lnTo>
                  <a:lnTo>
                    <a:pt x="2135" y="364"/>
                  </a:lnTo>
                  <a:lnTo>
                    <a:pt x="2135" y="370"/>
                  </a:lnTo>
                  <a:lnTo>
                    <a:pt x="2133" y="374"/>
                  </a:lnTo>
                  <a:lnTo>
                    <a:pt x="2131" y="378"/>
                  </a:lnTo>
                  <a:lnTo>
                    <a:pt x="2131" y="383"/>
                  </a:lnTo>
                  <a:lnTo>
                    <a:pt x="2135" y="385"/>
                  </a:lnTo>
                  <a:lnTo>
                    <a:pt x="2139" y="389"/>
                  </a:lnTo>
                  <a:lnTo>
                    <a:pt x="2142" y="389"/>
                  </a:lnTo>
                  <a:lnTo>
                    <a:pt x="2148" y="389"/>
                  </a:lnTo>
                  <a:lnTo>
                    <a:pt x="2150" y="387"/>
                  </a:lnTo>
                  <a:lnTo>
                    <a:pt x="2154" y="387"/>
                  </a:lnTo>
                  <a:lnTo>
                    <a:pt x="2159" y="385"/>
                  </a:lnTo>
                  <a:lnTo>
                    <a:pt x="2163" y="387"/>
                  </a:lnTo>
                  <a:lnTo>
                    <a:pt x="2167" y="391"/>
                  </a:lnTo>
                  <a:lnTo>
                    <a:pt x="2169" y="393"/>
                  </a:lnTo>
                  <a:lnTo>
                    <a:pt x="2173" y="395"/>
                  </a:lnTo>
                  <a:lnTo>
                    <a:pt x="2176" y="397"/>
                  </a:lnTo>
                  <a:lnTo>
                    <a:pt x="2180" y="401"/>
                  </a:lnTo>
                  <a:lnTo>
                    <a:pt x="2182" y="404"/>
                  </a:lnTo>
                  <a:lnTo>
                    <a:pt x="2184" y="406"/>
                  </a:lnTo>
                  <a:lnTo>
                    <a:pt x="2188" y="410"/>
                  </a:lnTo>
                  <a:lnTo>
                    <a:pt x="2192" y="412"/>
                  </a:lnTo>
                  <a:lnTo>
                    <a:pt x="2195" y="410"/>
                  </a:lnTo>
                  <a:lnTo>
                    <a:pt x="2201" y="412"/>
                  </a:lnTo>
                  <a:lnTo>
                    <a:pt x="2205" y="414"/>
                  </a:lnTo>
                  <a:lnTo>
                    <a:pt x="2211" y="414"/>
                  </a:lnTo>
                  <a:lnTo>
                    <a:pt x="2214" y="416"/>
                  </a:lnTo>
                  <a:lnTo>
                    <a:pt x="2216" y="419"/>
                  </a:lnTo>
                  <a:lnTo>
                    <a:pt x="2216" y="425"/>
                  </a:lnTo>
                  <a:lnTo>
                    <a:pt x="2216" y="431"/>
                  </a:lnTo>
                  <a:lnTo>
                    <a:pt x="2216" y="437"/>
                  </a:lnTo>
                  <a:lnTo>
                    <a:pt x="2216" y="442"/>
                  </a:lnTo>
                  <a:lnTo>
                    <a:pt x="2216" y="448"/>
                  </a:lnTo>
                  <a:lnTo>
                    <a:pt x="2218" y="452"/>
                  </a:lnTo>
                  <a:lnTo>
                    <a:pt x="2218" y="456"/>
                  </a:lnTo>
                  <a:lnTo>
                    <a:pt x="2220" y="461"/>
                  </a:lnTo>
                  <a:lnTo>
                    <a:pt x="2222" y="465"/>
                  </a:lnTo>
                  <a:lnTo>
                    <a:pt x="2224" y="469"/>
                  </a:lnTo>
                  <a:lnTo>
                    <a:pt x="2228" y="471"/>
                  </a:lnTo>
                  <a:lnTo>
                    <a:pt x="2230" y="474"/>
                  </a:lnTo>
                  <a:lnTo>
                    <a:pt x="2231" y="478"/>
                  </a:lnTo>
                  <a:lnTo>
                    <a:pt x="2233" y="482"/>
                  </a:lnTo>
                  <a:lnTo>
                    <a:pt x="2237" y="486"/>
                  </a:lnTo>
                  <a:lnTo>
                    <a:pt x="2241" y="484"/>
                  </a:lnTo>
                  <a:lnTo>
                    <a:pt x="2245" y="482"/>
                  </a:lnTo>
                  <a:lnTo>
                    <a:pt x="2247" y="478"/>
                  </a:lnTo>
                  <a:lnTo>
                    <a:pt x="2250" y="476"/>
                  </a:lnTo>
                  <a:lnTo>
                    <a:pt x="2254" y="474"/>
                  </a:lnTo>
                  <a:lnTo>
                    <a:pt x="2258" y="471"/>
                  </a:lnTo>
                  <a:lnTo>
                    <a:pt x="2262" y="469"/>
                  </a:lnTo>
                  <a:lnTo>
                    <a:pt x="2266" y="467"/>
                  </a:lnTo>
                  <a:lnTo>
                    <a:pt x="2269" y="465"/>
                  </a:lnTo>
                  <a:lnTo>
                    <a:pt x="2273" y="463"/>
                  </a:lnTo>
                  <a:lnTo>
                    <a:pt x="2279" y="463"/>
                  </a:lnTo>
                  <a:lnTo>
                    <a:pt x="2283" y="461"/>
                  </a:lnTo>
                  <a:lnTo>
                    <a:pt x="2288" y="459"/>
                  </a:lnTo>
                  <a:lnTo>
                    <a:pt x="2294" y="459"/>
                  </a:lnTo>
                  <a:lnTo>
                    <a:pt x="2300" y="459"/>
                  </a:lnTo>
                  <a:lnTo>
                    <a:pt x="2305" y="457"/>
                  </a:lnTo>
                  <a:lnTo>
                    <a:pt x="2309" y="456"/>
                  </a:lnTo>
                  <a:lnTo>
                    <a:pt x="2313" y="454"/>
                  </a:lnTo>
                  <a:lnTo>
                    <a:pt x="2317" y="452"/>
                  </a:lnTo>
                  <a:lnTo>
                    <a:pt x="2321" y="450"/>
                  </a:lnTo>
                  <a:lnTo>
                    <a:pt x="2322" y="446"/>
                  </a:lnTo>
                  <a:lnTo>
                    <a:pt x="2326" y="444"/>
                  </a:lnTo>
                  <a:lnTo>
                    <a:pt x="2330" y="440"/>
                  </a:lnTo>
                  <a:lnTo>
                    <a:pt x="2334" y="438"/>
                  </a:lnTo>
                  <a:lnTo>
                    <a:pt x="2336" y="435"/>
                  </a:lnTo>
                  <a:lnTo>
                    <a:pt x="2340" y="433"/>
                  </a:lnTo>
                  <a:lnTo>
                    <a:pt x="2343" y="431"/>
                  </a:lnTo>
                  <a:lnTo>
                    <a:pt x="2347" y="429"/>
                  </a:lnTo>
                  <a:lnTo>
                    <a:pt x="2351" y="427"/>
                  </a:lnTo>
                  <a:lnTo>
                    <a:pt x="2357" y="427"/>
                  </a:lnTo>
                  <a:lnTo>
                    <a:pt x="2360" y="429"/>
                  </a:lnTo>
                  <a:lnTo>
                    <a:pt x="2351" y="440"/>
                  </a:lnTo>
                  <a:lnTo>
                    <a:pt x="2341" y="456"/>
                  </a:lnTo>
                  <a:lnTo>
                    <a:pt x="2332" y="473"/>
                  </a:lnTo>
                  <a:lnTo>
                    <a:pt x="2326" y="486"/>
                  </a:lnTo>
                  <a:lnTo>
                    <a:pt x="2322" y="501"/>
                  </a:lnTo>
                  <a:lnTo>
                    <a:pt x="2319" y="516"/>
                  </a:lnTo>
                  <a:lnTo>
                    <a:pt x="2319" y="518"/>
                  </a:lnTo>
                  <a:lnTo>
                    <a:pt x="2317" y="529"/>
                  </a:lnTo>
                  <a:lnTo>
                    <a:pt x="2313" y="537"/>
                  </a:lnTo>
                  <a:lnTo>
                    <a:pt x="2309" y="541"/>
                  </a:lnTo>
                  <a:lnTo>
                    <a:pt x="2286" y="550"/>
                  </a:lnTo>
                  <a:lnTo>
                    <a:pt x="2228" y="575"/>
                  </a:lnTo>
                  <a:lnTo>
                    <a:pt x="2228" y="584"/>
                  </a:lnTo>
                  <a:lnTo>
                    <a:pt x="2226" y="598"/>
                  </a:lnTo>
                  <a:lnTo>
                    <a:pt x="2220" y="607"/>
                  </a:lnTo>
                  <a:lnTo>
                    <a:pt x="2207" y="617"/>
                  </a:lnTo>
                  <a:lnTo>
                    <a:pt x="2201" y="622"/>
                  </a:lnTo>
                  <a:lnTo>
                    <a:pt x="2195" y="628"/>
                  </a:lnTo>
                  <a:lnTo>
                    <a:pt x="2180" y="643"/>
                  </a:lnTo>
                  <a:lnTo>
                    <a:pt x="2135" y="693"/>
                  </a:lnTo>
                  <a:lnTo>
                    <a:pt x="2053" y="782"/>
                  </a:lnTo>
                  <a:lnTo>
                    <a:pt x="1994" y="846"/>
                  </a:lnTo>
                  <a:lnTo>
                    <a:pt x="1970" y="873"/>
                  </a:lnTo>
                  <a:lnTo>
                    <a:pt x="1951" y="886"/>
                  </a:lnTo>
                  <a:lnTo>
                    <a:pt x="1941" y="897"/>
                  </a:lnTo>
                  <a:lnTo>
                    <a:pt x="1913" y="922"/>
                  </a:lnTo>
                  <a:lnTo>
                    <a:pt x="1900" y="947"/>
                  </a:lnTo>
                  <a:lnTo>
                    <a:pt x="1892" y="926"/>
                  </a:lnTo>
                  <a:lnTo>
                    <a:pt x="1886" y="901"/>
                  </a:lnTo>
                  <a:lnTo>
                    <a:pt x="1795" y="850"/>
                  </a:lnTo>
                  <a:lnTo>
                    <a:pt x="1710" y="804"/>
                  </a:lnTo>
                  <a:lnTo>
                    <a:pt x="1706" y="803"/>
                  </a:lnTo>
                  <a:lnTo>
                    <a:pt x="1680" y="765"/>
                  </a:lnTo>
                  <a:lnTo>
                    <a:pt x="1668" y="744"/>
                  </a:lnTo>
                  <a:lnTo>
                    <a:pt x="1661" y="734"/>
                  </a:lnTo>
                  <a:lnTo>
                    <a:pt x="1651" y="725"/>
                  </a:lnTo>
                  <a:lnTo>
                    <a:pt x="1630" y="708"/>
                  </a:lnTo>
                  <a:lnTo>
                    <a:pt x="1562" y="647"/>
                  </a:lnTo>
                  <a:lnTo>
                    <a:pt x="1555" y="639"/>
                  </a:lnTo>
                  <a:lnTo>
                    <a:pt x="1505" y="636"/>
                  </a:lnTo>
                  <a:lnTo>
                    <a:pt x="1475" y="632"/>
                  </a:lnTo>
                  <a:lnTo>
                    <a:pt x="1465" y="628"/>
                  </a:lnTo>
                  <a:lnTo>
                    <a:pt x="1388" y="588"/>
                  </a:lnTo>
                  <a:lnTo>
                    <a:pt x="1357" y="588"/>
                  </a:lnTo>
                  <a:lnTo>
                    <a:pt x="1162" y="588"/>
                  </a:lnTo>
                  <a:lnTo>
                    <a:pt x="1136" y="588"/>
                  </a:lnTo>
                  <a:lnTo>
                    <a:pt x="1122" y="586"/>
                  </a:lnTo>
                  <a:lnTo>
                    <a:pt x="933" y="586"/>
                  </a:lnTo>
                  <a:lnTo>
                    <a:pt x="927" y="586"/>
                  </a:lnTo>
                  <a:lnTo>
                    <a:pt x="927" y="615"/>
                  </a:lnTo>
                  <a:lnTo>
                    <a:pt x="923" y="639"/>
                  </a:lnTo>
                  <a:lnTo>
                    <a:pt x="863" y="641"/>
                  </a:lnTo>
                  <a:lnTo>
                    <a:pt x="787" y="643"/>
                  </a:lnTo>
                  <a:lnTo>
                    <a:pt x="732" y="586"/>
                  </a:lnTo>
                  <a:lnTo>
                    <a:pt x="662" y="512"/>
                  </a:lnTo>
                  <a:lnTo>
                    <a:pt x="601" y="448"/>
                  </a:lnTo>
                  <a:lnTo>
                    <a:pt x="576" y="425"/>
                  </a:lnTo>
                  <a:lnTo>
                    <a:pt x="563" y="437"/>
                  </a:lnTo>
                  <a:lnTo>
                    <a:pt x="523" y="469"/>
                  </a:lnTo>
                  <a:lnTo>
                    <a:pt x="512" y="480"/>
                  </a:lnTo>
                  <a:lnTo>
                    <a:pt x="493" y="497"/>
                  </a:lnTo>
                  <a:lnTo>
                    <a:pt x="491" y="497"/>
                  </a:lnTo>
                  <a:lnTo>
                    <a:pt x="491" y="499"/>
                  </a:lnTo>
                  <a:lnTo>
                    <a:pt x="474" y="507"/>
                  </a:lnTo>
                  <a:lnTo>
                    <a:pt x="404" y="541"/>
                  </a:lnTo>
                  <a:lnTo>
                    <a:pt x="343" y="569"/>
                  </a:lnTo>
                  <a:lnTo>
                    <a:pt x="335" y="571"/>
                  </a:lnTo>
                  <a:lnTo>
                    <a:pt x="311" y="577"/>
                  </a:lnTo>
                  <a:lnTo>
                    <a:pt x="303" y="577"/>
                  </a:lnTo>
                  <a:lnTo>
                    <a:pt x="296" y="575"/>
                  </a:lnTo>
                  <a:lnTo>
                    <a:pt x="279" y="569"/>
                  </a:lnTo>
                  <a:lnTo>
                    <a:pt x="269" y="569"/>
                  </a:lnTo>
                  <a:lnTo>
                    <a:pt x="265" y="571"/>
                  </a:lnTo>
                  <a:lnTo>
                    <a:pt x="263" y="573"/>
                  </a:lnTo>
                  <a:lnTo>
                    <a:pt x="260" y="579"/>
                  </a:lnTo>
                  <a:lnTo>
                    <a:pt x="260" y="583"/>
                  </a:lnTo>
                  <a:lnTo>
                    <a:pt x="261" y="586"/>
                  </a:lnTo>
                  <a:lnTo>
                    <a:pt x="269" y="590"/>
                  </a:lnTo>
                  <a:lnTo>
                    <a:pt x="275" y="594"/>
                  </a:lnTo>
                  <a:lnTo>
                    <a:pt x="277" y="596"/>
                  </a:lnTo>
                  <a:lnTo>
                    <a:pt x="277" y="600"/>
                  </a:lnTo>
                  <a:lnTo>
                    <a:pt x="280" y="602"/>
                  </a:lnTo>
                  <a:lnTo>
                    <a:pt x="282" y="602"/>
                  </a:lnTo>
                  <a:lnTo>
                    <a:pt x="290" y="602"/>
                  </a:lnTo>
                  <a:lnTo>
                    <a:pt x="292" y="603"/>
                  </a:lnTo>
                  <a:lnTo>
                    <a:pt x="290" y="607"/>
                  </a:lnTo>
                  <a:lnTo>
                    <a:pt x="288" y="617"/>
                  </a:lnTo>
                  <a:lnTo>
                    <a:pt x="279" y="639"/>
                  </a:lnTo>
                  <a:lnTo>
                    <a:pt x="273" y="641"/>
                  </a:lnTo>
                  <a:lnTo>
                    <a:pt x="265" y="645"/>
                  </a:lnTo>
                  <a:lnTo>
                    <a:pt x="256" y="647"/>
                  </a:lnTo>
                  <a:lnTo>
                    <a:pt x="250" y="649"/>
                  </a:lnTo>
                  <a:lnTo>
                    <a:pt x="239" y="653"/>
                  </a:lnTo>
                  <a:lnTo>
                    <a:pt x="237" y="664"/>
                  </a:lnTo>
                  <a:lnTo>
                    <a:pt x="237" y="670"/>
                  </a:lnTo>
                  <a:lnTo>
                    <a:pt x="231" y="670"/>
                  </a:lnTo>
                  <a:lnTo>
                    <a:pt x="214" y="675"/>
                  </a:lnTo>
                  <a:lnTo>
                    <a:pt x="212" y="677"/>
                  </a:lnTo>
                  <a:lnTo>
                    <a:pt x="210" y="681"/>
                  </a:lnTo>
                  <a:lnTo>
                    <a:pt x="210" y="698"/>
                  </a:lnTo>
                  <a:lnTo>
                    <a:pt x="203" y="700"/>
                  </a:lnTo>
                  <a:lnTo>
                    <a:pt x="169" y="704"/>
                  </a:lnTo>
                  <a:lnTo>
                    <a:pt x="167" y="706"/>
                  </a:lnTo>
                  <a:lnTo>
                    <a:pt x="151" y="715"/>
                  </a:lnTo>
                  <a:lnTo>
                    <a:pt x="133" y="727"/>
                  </a:lnTo>
                  <a:lnTo>
                    <a:pt x="89" y="727"/>
                  </a:lnTo>
                  <a:lnTo>
                    <a:pt x="0" y="729"/>
                  </a:lnTo>
                  <a:lnTo>
                    <a:pt x="2" y="725"/>
                  </a:lnTo>
                  <a:lnTo>
                    <a:pt x="2" y="723"/>
                  </a:lnTo>
                  <a:lnTo>
                    <a:pt x="2" y="721"/>
                  </a:lnTo>
                  <a:lnTo>
                    <a:pt x="4" y="719"/>
                  </a:lnTo>
                  <a:lnTo>
                    <a:pt x="4" y="712"/>
                  </a:lnTo>
                  <a:lnTo>
                    <a:pt x="5" y="710"/>
                  </a:lnTo>
                  <a:lnTo>
                    <a:pt x="7" y="708"/>
                  </a:lnTo>
                  <a:lnTo>
                    <a:pt x="7" y="702"/>
                  </a:lnTo>
                  <a:lnTo>
                    <a:pt x="9" y="702"/>
                  </a:lnTo>
                  <a:lnTo>
                    <a:pt x="9" y="698"/>
                  </a:lnTo>
                  <a:lnTo>
                    <a:pt x="11" y="698"/>
                  </a:lnTo>
                  <a:lnTo>
                    <a:pt x="11" y="693"/>
                  </a:lnTo>
                  <a:lnTo>
                    <a:pt x="9" y="693"/>
                  </a:lnTo>
                  <a:lnTo>
                    <a:pt x="9" y="696"/>
                  </a:lnTo>
                  <a:lnTo>
                    <a:pt x="9" y="700"/>
                  </a:lnTo>
                  <a:lnTo>
                    <a:pt x="7" y="702"/>
                  </a:lnTo>
                  <a:lnTo>
                    <a:pt x="7" y="704"/>
                  </a:lnTo>
                  <a:lnTo>
                    <a:pt x="5" y="708"/>
                  </a:lnTo>
                  <a:lnTo>
                    <a:pt x="4" y="708"/>
                  </a:lnTo>
                  <a:lnTo>
                    <a:pt x="4" y="706"/>
                  </a:lnTo>
                  <a:lnTo>
                    <a:pt x="5" y="702"/>
                  </a:lnTo>
                  <a:lnTo>
                    <a:pt x="5" y="698"/>
                  </a:lnTo>
                  <a:lnTo>
                    <a:pt x="7" y="698"/>
                  </a:lnTo>
                  <a:lnTo>
                    <a:pt x="7" y="687"/>
                  </a:lnTo>
                  <a:lnTo>
                    <a:pt x="9" y="681"/>
                  </a:lnTo>
                  <a:lnTo>
                    <a:pt x="9" y="674"/>
                  </a:lnTo>
                  <a:lnTo>
                    <a:pt x="9" y="672"/>
                  </a:lnTo>
                  <a:lnTo>
                    <a:pt x="9" y="666"/>
                  </a:lnTo>
                  <a:lnTo>
                    <a:pt x="9" y="662"/>
                  </a:lnTo>
                  <a:lnTo>
                    <a:pt x="11" y="662"/>
                  </a:lnTo>
                  <a:lnTo>
                    <a:pt x="11" y="660"/>
                  </a:lnTo>
                  <a:lnTo>
                    <a:pt x="11" y="653"/>
                  </a:lnTo>
                  <a:lnTo>
                    <a:pt x="11" y="649"/>
                  </a:lnTo>
                  <a:lnTo>
                    <a:pt x="13" y="647"/>
                  </a:lnTo>
                  <a:lnTo>
                    <a:pt x="13" y="643"/>
                  </a:lnTo>
                  <a:lnTo>
                    <a:pt x="13" y="641"/>
                  </a:lnTo>
                  <a:lnTo>
                    <a:pt x="13" y="636"/>
                  </a:lnTo>
                  <a:lnTo>
                    <a:pt x="13" y="634"/>
                  </a:lnTo>
                  <a:lnTo>
                    <a:pt x="13" y="626"/>
                  </a:lnTo>
                  <a:lnTo>
                    <a:pt x="13" y="622"/>
                  </a:lnTo>
                  <a:lnTo>
                    <a:pt x="15" y="622"/>
                  </a:lnTo>
                  <a:lnTo>
                    <a:pt x="13" y="622"/>
                  </a:lnTo>
                  <a:lnTo>
                    <a:pt x="13" y="620"/>
                  </a:lnTo>
                  <a:lnTo>
                    <a:pt x="15" y="620"/>
                  </a:lnTo>
                  <a:lnTo>
                    <a:pt x="13" y="619"/>
                  </a:lnTo>
                  <a:lnTo>
                    <a:pt x="13" y="615"/>
                  </a:lnTo>
                  <a:lnTo>
                    <a:pt x="15" y="613"/>
                  </a:lnTo>
                  <a:lnTo>
                    <a:pt x="13" y="611"/>
                  </a:lnTo>
                  <a:lnTo>
                    <a:pt x="13" y="609"/>
                  </a:lnTo>
                  <a:lnTo>
                    <a:pt x="15" y="607"/>
                  </a:lnTo>
                  <a:lnTo>
                    <a:pt x="15" y="602"/>
                  </a:lnTo>
                  <a:lnTo>
                    <a:pt x="13" y="600"/>
                  </a:lnTo>
                  <a:lnTo>
                    <a:pt x="15" y="598"/>
                  </a:lnTo>
                  <a:lnTo>
                    <a:pt x="17" y="598"/>
                  </a:lnTo>
                  <a:lnTo>
                    <a:pt x="17" y="600"/>
                  </a:lnTo>
                  <a:lnTo>
                    <a:pt x="17" y="602"/>
                  </a:lnTo>
                  <a:lnTo>
                    <a:pt x="17" y="609"/>
                  </a:lnTo>
                  <a:lnTo>
                    <a:pt x="17" y="611"/>
                  </a:lnTo>
                  <a:lnTo>
                    <a:pt x="17" y="615"/>
                  </a:lnTo>
                  <a:lnTo>
                    <a:pt x="15" y="615"/>
                  </a:lnTo>
                  <a:lnTo>
                    <a:pt x="17" y="617"/>
                  </a:lnTo>
                  <a:lnTo>
                    <a:pt x="17" y="622"/>
                  </a:lnTo>
                  <a:lnTo>
                    <a:pt x="17" y="624"/>
                  </a:lnTo>
                  <a:lnTo>
                    <a:pt x="17" y="636"/>
                  </a:lnTo>
                  <a:lnTo>
                    <a:pt x="17" y="638"/>
                  </a:lnTo>
                  <a:lnTo>
                    <a:pt x="17" y="639"/>
                  </a:lnTo>
                  <a:lnTo>
                    <a:pt x="21" y="643"/>
                  </a:lnTo>
                  <a:lnTo>
                    <a:pt x="24" y="643"/>
                  </a:lnTo>
                  <a:lnTo>
                    <a:pt x="24" y="645"/>
                  </a:lnTo>
                  <a:lnTo>
                    <a:pt x="24" y="647"/>
                  </a:lnTo>
                  <a:lnTo>
                    <a:pt x="24" y="651"/>
                  </a:lnTo>
                  <a:lnTo>
                    <a:pt x="23" y="653"/>
                  </a:lnTo>
                  <a:lnTo>
                    <a:pt x="24" y="664"/>
                  </a:lnTo>
                  <a:lnTo>
                    <a:pt x="24" y="660"/>
                  </a:lnTo>
                  <a:lnTo>
                    <a:pt x="26" y="658"/>
                  </a:lnTo>
                  <a:lnTo>
                    <a:pt x="26" y="655"/>
                  </a:lnTo>
                  <a:lnTo>
                    <a:pt x="26" y="653"/>
                  </a:lnTo>
                  <a:lnTo>
                    <a:pt x="28" y="655"/>
                  </a:lnTo>
                  <a:lnTo>
                    <a:pt x="28" y="660"/>
                  </a:lnTo>
                  <a:lnTo>
                    <a:pt x="28" y="662"/>
                  </a:lnTo>
                  <a:lnTo>
                    <a:pt x="28" y="657"/>
                  </a:lnTo>
                  <a:lnTo>
                    <a:pt x="30" y="653"/>
                  </a:lnTo>
                  <a:lnTo>
                    <a:pt x="30" y="649"/>
                  </a:lnTo>
                  <a:lnTo>
                    <a:pt x="28" y="645"/>
                  </a:lnTo>
                  <a:lnTo>
                    <a:pt x="28" y="643"/>
                  </a:lnTo>
                  <a:lnTo>
                    <a:pt x="30" y="643"/>
                  </a:lnTo>
                  <a:lnTo>
                    <a:pt x="30" y="641"/>
                  </a:lnTo>
                  <a:lnTo>
                    <a:pt x="30" y="639"/>
                  </a:lnTo>
                  <a:lnTo>
                    <a:pt x="30" y="641"/>
                  </a:lnTo>
                  <a:lnTo>
                    <a:pt x="26" y="641"/>
                  </a:lnTo>
                  <a:lnTo>
                    <a:pt x="24" y="639"/>
                  </a:lnTo>
                  <a:lnTo>
                    <a:pt x="24" y="638"/>
                  </a:lnTo>
                  <a:lnTo>
                    <a:pt x="24" y="634"/>
                  </a:lnTo>
                  <a:lnTo>
                    <a:pt x="23" y="634"/>
                  </a:lnTo>
                  <a:lnTo>
                    <a:pt x="24" y="632"/>
                  </a:lnTo>
                  <a:lnTo>
                    <a:pt x="23" y="630"/>
                  </a:lnTo>
                  <a:lnTo>
                    <a:pt x="23" y="628"/>
                  </a:lnTo>
                  <a:lnTo>
                    <a:pt x="23" y="626"/>
                  </a:lnTo>
                  <a:lnTo>
                    <a:pt x="23" y="624"/>
                  </a:lnTo>
                  <a:lnTo>
                    <a:pt x="23" y="622"/>
                  </a:lnTo>
                  <a:lnTo>
                    <a:pt x="23" y="620"/>
                  </a:lnTo>
                  <a:lnTo>
                    <a:pt x="21" y="620"/>
                  </a:lnTo>
                  <a:lnTo>
                    <a:pt x="21" y="613"/>
                  </a:lnTo>
                  <a:lnTo>
                    <a:pt x="23" y="611"/>
                  </a:lnTo>
                  <a:lnTo>
                    <a:pt x="24" y="611"/>
                  </a:lnTo>
                  <a:lnTo>
                    <a:pt x="26" y="609"/>
                  </a:lnTo>
                  <a:lnTo>
                    <a:pt x="28" y="609"/>
                  </a:lnTo>
                  <a:lnTo>
                    <a:pt x="30" y="607"/>
                  </a:lnTo>
                  <a:lnTo>
                    <a:pt x="30" y="605"/>
                  </a:lnTo>
                  <a:lnTo>
                    <a:pt x="30" y="603"/>
                  </a:lnTo>
                  <a:lnTo>
                    <a:pt x="30" y="602"/>
                  </a:lnTo>
                  <a:lnTo>
                    <a:pt x="28" y="598"/>
                  </a:lnTo>
                  <a:lnTo>
                    <a:pt x="28" y="596"/>
                  </a:lnTo>
                  <a:lnTo>
                    <a:pt x="32" y="594"/>
                  </a:lnTo>
                  <a:lnTo>
                    <a:pt x="36" y="594"/>
                  </a:lnTo>
                  <a:lnTo>
                    <a:pt x="38" y="596"/>
                  </a:lnTo>
                  <a:lnTo>
                    <a:pt x="42" y="596"/>
                  </a:lnTo>
                  <a:lnTo>
                    <a:pt x="43" y="596"/>
                  </a:lnTo>
                  <a:lnTo>
                    <a:pt x="43" y="590"/>
                  </a:lnTo>
                  <a:lnTo>
                    <a:pt x="40" y="594"/>
                  </a:lnTo>
                  <a:lnTo>
                    <a:pt x="38" y="592"/>
                  </a:lnTo>
                  <a:lnTo>
                    <a:pt x="36" y="592"/>
                  </a:lnTo>
                  <a:lnTo>
                    <a:pt x="34" y="590"/>
                  </a:lnTo>
                  <a:lnTo>
                    <a:pt x="36" y="588"/>
                  </a:lnTo>
                  <a:lnTo>
                    <a:pt x="36" y="586"/>
                  </a:lnTo>
                  <a:lnTo>
                    <a:pt x="34" y="586"/>
                  </a:lnTo>
                  <a:lnTo>
                    <a:pt x="34" y="588"/>
                  </a:lnTo>
                  <a:lnTo>
                    <a:pt x="34" y="590"/>
                  </a:lnTo>
                  <a:lnTo>
                    <a:pt x="32" y="592"/>
                  </a:lnTo>
                  <a:lnTo>
                    <a:pt x="30" y="592"/>
                  </a:lnTo>
                  <a:lnTo>
                    <a:pt x="28" y="592"/>
                  </a:lnTo>
                  <a:lnTo>
                    <a:pt x="26" y="594"/>
                  </a:lnTo>
                  <a:lnTo>
                    <a:pt x="24" y="596"/>
                  </a:lnTo>
                  <a:lnTo>
                    <a:pt x="24" y="598"/>
                  </a:lnTo>
                  <a:lnTo>
                    <a:pt x="23" y="600"/>
                  </a:lnTo>
                  <a:lnTo>
                    <a:pt x="21" y="602"/>
                  </a:lnTo>
                  <a:lnTo>
                    <a:pt x="19" y="602"/>
                  </a:lnTo>
                  <a:lnTo>
                    <a:pt x="19" y="600"/>
                  </a:lnTo>
                  <a:lnTo>
                    <a:pt x="21" y="600"/>
                  </a:lnTo>
                  <a:lnTo>
                    <a:pt x="21" y="592"/>
                  </a:lnTo>
                  <a:lnTo>
                    <a:pt x="19" y="590"/>
                  </a:lnTo>
                  <a:lnTo>
                    <a:pt x="19" y="588"/>
                  </a:lnTo>
                  <a:lnTo>
                    <a:pt x="19" y="584"/>
                  </a:lnTo>
                  <a:lnTo>
                    <a:pt x="21" y="583"/>
                  </a:lnTo>
                  <a:lnTo>
                    <a:pt x="21" y="581"/>
                  </a:lnTo>
                  <a:lnTo>
                    <a:pt x="21" y="573"/>
                  </a:lnTo>
                  <a:lnTo>
                    <a:pt x="21" y="569"/>
                  </a:lnTo>
                  <a:lnTo>
                    <a:pt x="15" y="565"/>
                  </a:lnTo>
                  <a:lnTo>
                    <a:pt x="15" y="562"/>
                  </a:lnTo>
                  <a:lnTo>
                    <a:pt x="17" y="560"/>
                  </a:lnTo>
                  <a:lnTo>
                    <a:pt x="17" y="558"/>
                  </a:lnTo>
                  <a:lnTo>
                    <a:pt x="19" y="556"/>
                  </a:lnTo>
                  <a:lnTo>
                    <a:pt x="23" y="554"/>
                  </a:lnTo>
                  <a:lnTo>
                    <a:pt x="24" y="552"/>
                  </a:lnTo>
                  <a:lnTo>
                    <a:pt x="24" y="550"/>
                  </a:lnTo>
                  <a:lnTo>
                    <a:pt x="26" y="550"/>
                  </a:lnTo>
                  <a:lnTo>
                    <a:pt x="28" y="550"/>
                  </a:lnTo>
                  <a:lnTo>
                    <a:pt x="32" y="550"/>
                  </a:lnTo>
                  <a:lnTo>
                    <a:pt x="36" y="552"/>
                  </a:lnTo>
                  <a:lnTo>
                    <a:pt x="36" y="556"/>
                  </a:lnTo>
                  <a:lnTo>
                    <a:pt x="38" y="556"/>
                  </a:lnTo>
                  <a:lnTo>
                    <a:pt x="40" y="556"/>
                  </a:lnTo>
                  <a:lnTo>
                    <a:pt x="40" y="554"/>
                  </a:lnTo>
                  <a:lnTo>
                    <a:pt x="38" y="554"/>
                  </a:lnTo>
                  <a:lnTo>
                    <a:pt x="38" y="552"/>
                  </a:lnTo>
                  <a:lnTo>
                    <a:pt x="36" y="550"/>
                  </a:lnTo>
                  <a:lnTo>
                    <a:pt x="38" y="547"/>
                  </a:lnTo>
                  <a:lnTo>
                    <a:pt x="40" y="545"/>
                  </a:lnTo>
                  <a:lnTo>
                    <a:pt x="42" y="541"/>
                  </a:lnTo>
                  <a:lnTo>
                    <a:pt x="42" y="533"/>
                  </a:lnTo>
                  <a:lnTo>
                    <a:pt x="42" y="531"/>
                  </a:lnTo>
                  <a:lnTo>
                    <a:pt x="43" y="528"/>
                  </a:lnTo>
                  <a:lnTo>
                    <a:pt x="45" y="528"/>
                  </a:lnTo>
                  <a:lnTo>
                    <a:pt x="47" y="528"/>
                  </a:lnTo>
                  <a:lnTo>
                    <a:pt x="51" y="526"/>
                  </a:lnTo>
                  <a:lnTo>
                    <a:pt x="53" y="526"/>
                  </a:lnTo>
                  <a:lnTo>
                    <a:pt x="55" y="526"/>
                  </a:lnTo>
                  <a:lnTo>
                    <a:pt x="57" y="526"/>
                  </a:lnTo>
                  <a:lnTo>
                    <a:pt x="55" y="524"/>
                  </a:lnTo>
                  <a:lnTo>
                    <a:pt x="53" y="524"/>
                  </a:lnTo>
                  <a:lnTo>
                    <a:pt x="51" y="524"/>
                  </a:lnTo>
                  <a:lnTo>
                    <a:pt x="51" y="522"/>
                  </a:lnTo>
                  <a:lnTo>
                    <a:pt x="49" y="522"/>
                  </a:lnTo>
                  <a:lnTo>
                    <a:pt x="47" y="524"/>
                  </a:lnTo>
                  <a:lnTo>
                    <a:pt x="45" y="524"/>
                  </a:lnTo>
                  <a:lnTo>
                    <a:pt x="43" y="522"/>
                  </a:lnTo>
                  <a:lnTo>
                    <a:pt x="43" y="518"/>
                  </a:lnTo>
                  <a:lnTo>
                    <a:pt x="45" y="516"/>
                  </a:lnTo>
                  <a:lnTo>
                    <a:pt x="43" y="514"/>
                  </a:lnTo>
                  <a:lnTo>
                    <a:pt x="45" y="512"/>
                  </a:lnTo>
                  <a:lnTo>
                    <a:pt x="47" y="511"/>
                  </a:lnTo>
                  <a:lnTo>
                    <a:pt x="53" y="507"/>
                  </a:lnTo>
                  <a:lnTo>
                    <a:pt x="59" y="507"/>
                  </a:lnTo>
                  <a:lnTo>
                    <a:pt x="60" y="503"/>
                  </a:lnTo>
                  <a:lnTo>
                    <a:pt x="62" y="499"/>
                  </a:lnTo>
                  <a:lnTo>
                    <a:pt x="64" y="495"/>
                  </a:lnTo>
                  <a:lnTo>
                    <a:pt x="64" y="490"/>
                  </a:lnTo>
                  <a:lnTo>
                    <a:pt x="62" y="488"/>
                  </a:lnTo>
                  <a:lnTo>
                    <a:pt x="60" y="486"/>
                  </a:lnTo>
                  <a:lnTo>
                    <a:pt x="57" y="482"/>
                  </a:lnTo>
                  <a:lnTo>
                    <a:pt x="57" y="476"/>
                  </a:lnTo>
                  <a:lnTo>
                    <a:pt x="59" y="473"/>
                  </a:lnTo>
                  <a:lnTo>
                    <a:pt x="60" y="467"/>
                  </a:lnTo>
                  <a:lnTo>
                    <a:pt x="60" y="461"/>
                  </a:lnTo>
                  <a:lnTo>
                    <a:pt x="59" y="456"/>
                  </a:lnTo>
                  <a:lnTo>
                    <a:pt x="59" y="452"/>
                  </a:lnTo>
                  <a:lnTo>
                    <a:pt x="60" y="444"/>
                  </a:lnTo>
                  <a:lnTo>
                    <a:pt x="60" y="440"/>
                  </a:lnTo>
                  <a:lnTo>
                    <a:pt x="60" y="431"/>
                  </a:lnTo>
                  <a:lnTo>
                    <a:pt x="60" y="425"/>
                  </a:lnTo>
                  <a:lnTo>
                    <a:pt x="62" y="418"/>
                  </a:lnTo>
                  <a:lnTo>
                    <a:pt x="64" y="412"/>
                  </a:lnTo>
                  <a:lnTo>
                    <a:pt x="66" y="412"/>
                  </a:lnTo>
                  <a:lnTo>
                    <a:pt x="68" y="406"/>
                  </a:lnTo>
                  <a:lnTo>
                    <a:pt x="74" y="402"/>
                  </a:lnTo>
                  <a:lnTo>
                    <a:pt x="83" y="399"/>
                  </a:lnTo>
                  <a:lnTo>
                    <a:pt x="89" y="399"/>
                  </a:lnTo>
                  <a:lnTo>
                    <a:pt x="93" y="399"/>
                  </a:lnTo>
                  <a:lnTo>
                    <a:pt x="100" y="401"/>
                  </a:lnTo>
                  <a:lnTo>
                    <a:pt x="106" y="401"/>
                  </a:lnTo>
                  <a:lnTo>
                    <a:pt x="108" y="401"/>
                  </a:lnTo>
                  <a:lnTo>
                    <a:pt x="110" y="401"/>
                  </a:lnTo>
                  <a:lnTo>
                    <a:pt x="117" y="397"/>
                  </a:lnTo>
                  <a:lnTo>
                    <a:pt x="121" y="391"/>
                  </a:lnTo>
                  <a:lnTo>
                    <a:pt x="125" y="383"/>
                  </a:lnTo>
                  <a:lnTo>
                    <a:pt x="127" y="374"/>
                  </a:lnTo>
                  <a:lnTo>
                    <a:pt x="133" y="364"/>
                  </a:lnTo>
                  <a:lnTo>
                    <a:pt x="142" y="357"/>
                  </a:lnTo>
                  <a:lnTo>
                    <a:pt x="142" y="353"/>
                  </a:lnTo>
                  <a:lnTo>
                    <a:pt x="142" y="349"/>
                  </a:lnTo>
                  <a:lnTo>
                    <a:pt x="140" y="346"/>
                  </a:lnTo>
                  <a:lnTo>
                    <a:pt x="136" y="340"/>
                  </a:lnTo>
                  <a:lnTo>
                    <a:pt x="133" y="330"/>
                  </a:lnTo>
                  <a:lnTo>
                    <a:pt x="133" y="328"/>
                  </a:lnTo>
                  <a:lnTo>
                    <a:pt x="131" y="317"/>
                  </a:lnTo>
                  <a:lnTo>
                    <a:pt x="134" y="309"/>
                  </a:lnTo>
                  <a:lnTo>
                    <a:pt x="136" y="306"/>
                  </a:lnTo>
                  <a:lnTo>
                    <a:pt x="140" y="304"/>
                  </a:lnTo>
                  <a:lnTo>
                    <a:pt x="153" y="296"/>
                  </a:lnTo>
                  <a:lnTo>
                    <a:pt x="155" y="292"/>
                  </a:lnTo>
                  <a:lnTo>
                    <a:pt x="157" y="287"/>
                  </a:lnTo>
                  <a:lnTo>
                    <a:pt x="159" y="277"/>
                  </a:lnTo>
                  <a:lnTo>
                    <a:pt x="157" y="272"/>
                  </a:lnTo>
                  <a:lnTo>
                    <a:pt x="157" y="268"/>
                  </a:lnTo>
                  <a:lnTo>
                    <a:pt x="159" y="251"/>
                  </a:lnTo>
                  <a:lnTo>
                    <a:pt x="163" y="247"/>
                  </a:lnTo>
                  <a:lnTo>
                    <a:pt x="167" y="243"/>
                  </a:lnTo>
                  <a:lnTo>
                    <a:pt x="170" y="243"/>
                  </a:lnTo>
                  <a:lnTo>
                    <a:pt x="174" y="245"/>
                  </a:lnTo>
                  <a:lnTo>
                    <a:pt x="178" y="243"/>
                  </a:lnTo>
                  <a:lnTo>
                    <a:pt x="180" y="237"/>
                  </a:lnTo>
                  <a:lnTo>
                    <a:pt x="180" y="205"/>
                  </a:lnTo>
                  <a:lnTo>
                    <a:pt x="180" y="199"/>
                  </a:lnTo>
                  <a:lnTo>
                    <a:pt x="184" y="192"/>
                  </a:lnTo>
                  <a:lnTo>
                    <a:pt x="188" y="188"/>
                  </a:lnTo>
                  <a:lnTo>
                    <a:pt x="193" y="184"/>
                  </a:lnTo>
                  <a:lnTo>
                    <a:pt x="197" y="179"/>
                  </a:lnTo>
                  <a:lnTo>
                    <a:pt x="201" y="167"/>
                  </a:lnTo>
                  <a:lnTo>
                    <a:pt x="201" y="158"/>
                  </a:lnTo>
                  <a:lnTo>
                    <a:pt x="206" y="148"/>
                  </a:lnTo>
                  <a:lnTo>
                    <a:pt x="208" y="145"/>
                  </a:lnTo>
                  <a:lnTo>
                    <a:pt x="210" y="143"/>
                  </a:lnTo>
                  <a:lnTo>
                    <a:pt x="220" y="137"/>
                  </a:lnTo>
                  <a:lnTo>
                    <a:pt x="227" y="135"/>
                  </a:lnTo>
                  <a:lnTo>
                    <a:pt x="233" y="135"/>
                  </a:lnTo>
                  <a:lnTo>
                    <a:pt x="248" y="145"/>
                  </a:lnTo>
                  <a:lnTo>
                    <a:pt x="261" y="146"/>
                  </a:lnTo>
                  <a:lnTo>
                    <a:pt x="271" y="146"/>
                  </a:lnTo>
                  <a:lnTo>
                    <a:pt x="280" y="143"/>
                  </a:lnTo>
                  <a:lnTo>
                    <a:pt x="286" y="141"/>
                  </a:lnTo>
                  <a:lnTo>
                    <a:pt x="288" y="141"/>
                  </a:lnTo>
                  <a:lnTo>
                    <a:pt x="290" y="137"/>
                  </a:lnTo>
                  <a:lnTo>
                    <a:pt x="294" y="135"/>
                  </a:lnTo>
                  <a:lnTo>
                    <a:pt x="297" y="131"/>
                  </a:lnTo>
                  <a:lnTo>
                    <a:pt x="299" y="129"/>
                  </a:lnTo>
                  <a:lnTo>
                    <a:pt x="301" y="126"/>
                  </a:lnTo>
                  <a:lnTo>
                    <a:pt x="305" y="124"/>
                  </a:lnTo>
                  <a:lnTo>
                    <a:pt x="309" y="120"/>
                  </a:lnTo>
                  <a:lnTo>
                    <a:pt x="315" y="120"/>
                  </a:lnTo>
                  <a:lnTo>
                    <a:pt x="320" y="120"/>
                  </a:lnTo>
                  <a:lnTo>
                    <a:pt x="326" y="120"/>
                  </a:lnTo>
                  <a:lnTo>
                    <a:pt x="332" y="118"/>
                  </a:lnTo>
                  <a:lnTo>
                    <a:pt x="337" y="120"/>
                  </a:lnTo>
                  <a:lnTo>
                    <a:pt x="341" y="122"/>
                  </a:lnTo>
                  <a:lnTo>
                    <a:pt x="345" y="124"/>
                  </a:lnTo>
                  <a:lnTo>
                    <a:pt x="347" y="127"/>
                  </a:lnTo>
                  <a:lnTo>
                    <a:pt x="351" y="129"/>
                  </a:lnTo>
                  <a:lnTo>
                    <a:pt x="352" y="133"/>
                  </a:lnTo>
                  <a:lnTo>
                    <a:pt x="352" y="139"/>
                  </a:lnTo>
                  <a:lnTo>
                    <a:pt x="352" y="143"/>
                  </a:lnTo>
                  <a:lnTo>
                    <a:pt x="354" y="146"/>
                  </a:lnTo>
                  <a:lnTo>
                    <a:pt x="358" y="150"/>
                  </a:lnTo>
                  <a:lnTo>
                    <a:pt x="360" y="152"/>
                  </a:lnTo>
                  <a:lnTo>
                    <a:pt x="364" y="154"/>
                  </a:lnTo>
                  <a:lnTo>
                    <a:pt x="368" y="158"/>
                  </a:lnTo>
                  <a:lnTo>
                    <a:pt x="370" y="160"/>
                  </a:lnTo>
                  <a:lnTo>
                    <a:pt x="371" y="162"/>
                  </a:lnTo>
                  <a:lnTo>
                    <a:pt x="375" y="163"/>
                  </a:lnTo>
                  <a:lnTo>
                    <a:pt x="377" y="167"/>
                  </a:lnTo>
                  <a:lnTo>
                    <a:pt x="379" y="169"/>
                  </a:lnTo>
                  <a:lnTo>
                    <a:pt x="383" y="173"/>
                  </a:lnTo>
                  <a:lnTo>
                    <a:pt x="385" y="175"/>
                  </a:lnTo>
                  <a:lnTo>
                    <a:pt x="388" y="177"/>
                  </a:lnTo>
                  <a:lnTo>
                    <a:pt x="392" y="179"/>
                  </a:lnTo>
                  <a:lnTo>
                    <a:pt x="394" y="179"/>
                  </a:lnTo>
                  <a:lnTo>
                    <a:pt x="400" y="179"/>
                  </a:lnTo>
                  <a:lnTo>
                    <a:pt x="404" y="177"/>
                  </a:lnTo>
                  <a:lnTo>
                    <a:pt x="407" y="177"/>
                  </a:lnTo>
                  <a:lnTo>
                    <a:pt x="411" y="175"/>
                  </a:lnTo>
                  <a:lnTo>
                    <a:pt x="417" y="173"/>
                  </a:lnTo>
                  <a:lnTo>
                    <a:pt x="421" y="171"/>
                  </a:lnTo>
                  <a:lnTo>
                    <a:pt x="425" y="169"/>
                  </a:lnTo>
                  <a:lnTo>
                    <a:pt x="430" y="169"/>
                  </a:lnTo>
                  <a:lnTo>
                    <a:pt x="434" y="169"/>
                  </a:lnTo>
                  <a:lnTo>
                    <a:pt x="436" y="169"/>
                  </a:lnTo>
                  <a:lnTo>
                    <a:pt x="440" y="169"/>
                  </a:lnTo>
                  <a:lnTo>
                    <a:pt x="443" y="169"/>
                  </a:lnTo>
                  <a:lnTo>
                    <a:pt x="447" y="171"/>
                  </a:lnTo>
                  <a:lnTo>
                    <a:pt x="453" y="173"/>
                  </a:lnTo>
                  <a:lnTo>
                    <a:pt x="457" y="173"/>
                  </a:lnTo>
                  <a:lnTo>
                    <a:pt x="462" y="175"/>
                  </a:lnTo>
                  <a:lnTo>
                    <a:pt x="468" y="175"/>
                  </a:lnTo>
                  <a:lnTo>
                    <a:pt x="472" y="171"/>
                  </a:lnTo>
                  <a:lnTo>
                    <a:pt x="476" y="169"/>
                  </a:lnTo>
                  <a:lnTo>
                    <a:pt x="480" y="167"/>
                  </a:lnTo>
                  <a:lnTo>
                    <a:pt x="483" y="165"/>
                  </a:lnTo>
                  <a:lnTo>
                    <a:pt x="487" y="163"/>
                  </a:lnTo>
                  <a:lnTo>
                    <a:pt x="491" y="162"/>
                  </a:lnTo>
                  <a:lnTo>
                    <a:pt x="495" y="160"/>
                  </a:lnTo>
                  <a:lnTo>
                    <a:pt x="500" y="158"/>
                  </a:lnTo>
                  <a:lnTo>
                    <a:pt x="504" y="156"/>
                  </a:lnTo>
                  <a:lnTo>
                    <a:pt x="508" y="154"/>
                  </a:lnTo>
                  <a:lnTo>
                    <a:pt x="514" y="152"/>
                  </a:lnTo>
                  <a:lnTo>
                    <a:pt x="519" y="152"/>
                  </a:lnTo>
                  <a:lnTo>
                    <a:pt x="525" y="152"/>
                  </a:lnTo>
                  <a:lnTo>
                    <a:pt x="529" y="152"/>
                  </a:lnTo>
                  <a:lnTo>
                    <a:pt x="534" y="154"/>
                  </a:lnTo>
                  <a:lnTo>
                    <a:pt x="538" y="154"/>
                  </a:lnTo>
                  <a:lnTo>
                    <a:pt x="542" y="156"/>
                  </a:lnTo>
                  <a:lnTo>
                    <a:pt x="546" y="160"/>
                  </a:lnTo>
                  <a:lnTo>
                    <a:pt x="550" y="162"/>
                  </a:lnTo>
                  <a:lnTo>
                    <a:pt x="552" y="163"/>
                  </a:lnTo>
                  <a:lnTo>
                    <a:pt x="553" y="163"/>
                  </a:lnTo>
                  <a:lnTo>
                    <a:pt x="557" y="165"/>
                  </a:lnTo>
                  <a:lnTo>
                    <a:pt x="561" y="167"/>
                  </a:lnTo>
                  <a:lnTo>
                    <a:pt x="567" y="167"/>
                  </a:lnTo>
                  <a:lnTo>
                    <a:pt x="572" y="165"/>
                  </a:lnTo>
                  <a:lnTo>
                    <a:pt x="576" y="165"/>
                  </a:lnTo>
                  <a:lnTo>
                    <a:pt x="580" y="163"/>
                  </a:lnTo>
                  <a:lnTo>
                    <a:pt x="582" y="163"/>
                  </a:lnTo>
                  <a:lnTo>
                    <a:pt x="584" y="162"/>
                  </a:lnTo>
                  <a:lnTo>
                    <a:pt x="589" y="160"/>
                  </a:lnTo>
                  <a:lnTo>
                    <a:pt x="595" y="162"/>
                  </a:lnTo>
                  <a:lnTo>
                    <a:pt x="599" y="162"/>
                  </a:lnTo>
                  <a:lnTo>
                    <a:pt x="601" y="163"/>
                  </a:lnTo>
                  <a:lnTo>
                    <a:pt x="603" y="163"/>
                  </a:lnTo>
                  <a:lnTo>
                    <a:pt x="607" y="165"/>
                  </a:lnTo>
                  <a:lnTo>
                    <a:pt x="612" y="165"/>
                  </a:lnTo>
                  <a:lnTo>
                    <a:pt x="616" y="167"/>
                  </a:lnTo>
                  <a:lnTo>
                    <a:pt x="622" y="169"/>
                  </a:lnTo>
                  <a:lnTo>
                    <a:pt x="626" y="169"/>
                  </a:lnTo>
                  <a:lnTo>
                    <a:pt x="631" y="171"/>
                  </a:lnTo>
                  <a:lnTo>
                    <a:pt x="635" y="171"/>
                  </a:lnTo>
                  <a:lnTo>
                    <a:pt x="641" y="171"/>
                  </a:lnTo>
                  <a:lnTo>
                    <a:pt x="646" y="173"/>
                  </a:lnTo>
                  <a:lnTo>
                    <a:pt x="652" y="173"/>
                  </a:lnTo>
                  <a:lnTo>
                    <a:pt x="658" y="173"/>
                  </a:lnTo>
                  <a:lnTo>
                    <a:pt x="662" y="173"/>
                  </a:lnTo>
                  <a:lnTo>
                    <a:pt x="665" y="175"/>
                  </a:lnTo>
                  <a:lnTo>
                    <a:pt x="671" y="175"/>
                  </a:lnTo>
                  <a:lnTo>
                    <a:pt x="675" y="177"/>
                  </a:lnTo>
                  <a:lnTo>
                    <a:pt x="680" y="179"/>
                  </a:lnTo>
                  <a:lnTo>
                    <a:pt x="684" y="179"/>
                  </a:lnTo>
                  <a:lnTo>
                    <a:pt x="690" y="181"/>
                  </a:lnTo>
                  <a:lnTo>
                    <a:pt x="696" y="181"/>
                  </a:lnTo>
                  <a:lnTo>
                    <a:pt x="701" y="181"/>
                  </a:lnTo>
                  <a:lnTo>
                    <a:pt x="707" y="179"/>
                  </a:lnTo>
                  <a:lnTo>
                    <a:pt x="711" y="179"/>
                  </a:lnTo>
                  <a:lnTo>
                    <a:pt x="717" y="177"/>
                  </a:lnTo>
                  <a:lnTo>
                    <a:pt x="720" y="175"/>
                  </a:lnTo>
                  <a:lnTo>
                    <a:pt x="726" y="175"/>
                  </a:lnTo>
                  <a:lnTo>
                    <a:pt x="730" y="173"/>
                  </a:lnTo>
                  <a:lnTo>
                    <a:pt x="734" y="171"/>
                  </a:lnTo>
                  <a:lnTo>
                    <a:pt x="737" y="169"/>
                  </a:lnTo>
                  <a:lnTo>
                    <a:pt x="741" y="167"/>
                  </a:lnTo>
                  <a:lnTo>
                    <a:pt x="745" y="163"/>
                  </a:lnTo>
                  <a:lnTo>
                    <a:pt x="747" y="160"/>
                  </a:lnTo>
                  <a:lnTo>
                    <a:pt x="747" y="156"/>
                  </a:lnTo>
                  <a:lnTo>
                    <a:pt x="749" y="152"/>
                  </a:lnTo>
                  <a:lnTo>
                    <a:pt x="751" y="146"/>
                  </a:lnTo>
                  <a:lnTo>
                    <a:pt x="753" y="145"/>
                  </a:lnTo>
                  <a:lnTo>
                    <a:pt x="758" y="143"/>
                  </a:lnTo>
                  <a:lnTo>
                    <a:pt x="764" y="145"/>
                  </a:lnTo>
                  <a:lnTo>
                    <a:pt x="768" y="145"/>
                  </a:lnTo>
                  <a:lnTo>
                    <a:pt x="772" y="146"/>
                  </a:lnTo>
                  <a:lnTo>
                    <a:pt x="777" y="148"/>
                  </a:lnTo>
                  <a:lnTo>
                    <a:pt x="781" y="150"/>
                  </a:lnTo>
                  <a:lnTo>
                    <a:pt x="785" y="150"/>
                  </a:lnTo>
                  <a:lnTo>
                    <a:pt x="790" y="152"/>
                  </a:lnTo>
                  <a:lnTo>
                    <a:pt x="796" y="152"/>
                  </a:lnTo>
                  <a:lnTo>
                    <a:pt x="802" y="152"/>
                  </a:lnTo>
                  <a:lnTo>
                    <a:pt x="806" y="152"/>
                  </a:lnTo>
                  <a:lnTo>
                    <a:pt x="813" y="152"/>
                  </a:lnTo>
                  <a:lnTo>
                    <a:pt x="817" y="152"/>
                  </a:lnTo>
                  <a:lnTo>
                    <a:pt x="823" y="150"/>
                  </a:lnTo>
                  <a:lnTo>
                    <a:pt x="826" y="148"/>
                  </a:lnTo>
                  <a:lnTo>
                    <a:pt x="832" y="146"/>
                  </a:lnTo>
                  <a:lnTo>
                    <a:pt x="834" y="145"/>
                  </a:lnTo>
                  <a:lnTo>
                    <a:pt x="838" y="143"/>
                  </a:lnTo>
                  <a:lnTo>
                    <a:pt x="842" y="139"/>
                  </a:lnTo>
                  <a:lnTo>
                    <a:pt x="844" y="135"/>
                  </a:lnTo>
                  <a:lnTo>
                    <a:pt x="844" y="131"/>
                  </a:lnTo>
                  <a:lnTo>
                    <a:pt x="845" y="126"/>
                  </a:lnTo>
                  <a:lnTo>
                    <a:pt x="845" y="120"/>
                  </a:lnTo>
                  <a:lnTo>
                    <a:pt x="845" y="116"/>
                  </a:lnTo>
                  <a:lnTo>
                    <a:pt x="847" y="110"/>
                  </a:lnTo>
                  <a:lnTo>
                    <a:pt x="851" y="108"/>
                  </a:lnTo>
                  <a:lnTo>
                    <a:pt x="855" y="107"/>
                  </a:lnTo>
                  <a:lnTo>
                    <a:pt x="859" y="105"/>
                  </a:lnTo>
                  <a:lnTo>
                    <a:pt x="863" y="103"/>
                  </a:lnTo>
                  <a:lnTo>
                    <a:pt x="868" y="101"/>
                  </a:lnTo>
                  <a:lnTo>
                    <a:pt x="872" y="99"/>
                  </a:lnTo>
                  <a:lnTo>
                    <a:pt x="874" y="99"/>
                  </a:lnTo>
                  <a:lnTo>
                    <a:pt x="876" y="97"/>
                  </a:lnTo>
                  <a:lnTo>
                    <a:pt x="880" y="95"/>
                  </a:lnTo>
                  <a:lnTo>
                    <a:pt x="885" y="95"/>
                  </a:lnTo>
                  <a:lnTo>
                    <a:pt x="891" y="93"/>
                  </a:lnTo>
                  <a:lnTo>
                    <a:pt x="895" y="93"/>
                  </a:lnTo>
                  <a:lnTo>
                    <a:pt x="900" y="93"/>
                  </a:lnTo>
                  <a:lnTo>
                    <a:pt x="902" y="97"/>
                  </a:lnTo>
                  <a:lnTo>
                    <a:pt x="906" y="99"/>
                  </a:lnTo>
                  <a:lnTo>
                    <a:pt x="908" y="103"/>
                  </a:lnTo>
                  <a:lnTo>
                    <a:pt x="910" y="108"/>
                  </a:lnTo>
                  <a:lnTo>
                    <a:pt x="912" y="112"/>
                  </a:lnTo>
                  <a:lnTo>
                    <a:pt x="914" y="116"/>
                  </a:lnTo>
                  <a:lnTo>
                    <a:pt x="917" y="118"/>
                  </a:lnTo>
                  <a:lnTo>
                    <a:pt x="919" y="122"/>
                  </a:lnTo>
                  <a:lnTo>
                    <a:pt x="923" y="124"/>
                  </a:lnTo>
                  <a:lnTo>
                    <a:pt x="927" y="126"/>
                  </a:lnTo>
                  <a:lnTo>
                    <a:pt x="933" y="126"/>
                  </a:lnTo>
                  <a:lnTo>
                    <a:pt x="938" y="126"/>
                  </a:lnTo>
                  <a:lnTo>
                    <a:pt x="942" y="126"/>
                  </a:lnTo>
                  <a:lnTo>
                    <a:pt x="946" y="124"/>
                  </a:lnTo>
                  <a:lnTo>
                    <a:pt x="950" y="122"/>
                  </a:lnTo>
                  <a:lnTo>
                    <a:pt x="954" y="120"/>
                  </a:lnTo>
                  <a:lnTo>
                    <a:pt x="959" y="118"/>
                  </a:lnTo>
                  <a:lnTo>
                    <a:pt x="963" y="116"/>
                  </a:lnTo>
                  <a:lnTo>
                    <a:pt x="967" y="114"/>
                  </a:lnTo>
                  <a:lnTo>
                    <a:pt x="971" y="112"/>
                  </a:lnTo>
                  <a:lnTo>
                    <a:pt x="976" y="110"/>
                  </a:lnTo>
                  <a:lnTo>
                    <a:pt x="980" y="112"/>
                  </a:lnTo>
                  <a:lnTo>
                    <a:pt x="986" y="112"/>
                  </a:lnTo>
                  <a:lnTo>
                    <a:pt x="990" y="108"/>
                  </a:lnTo>
                  <a:lnTo>
                    <a:pt x="995" y="108"/>
                  </a:lnTo>
                  <a:lnTo>
                    <a:pt x="999" y="107"/>
                  </a:lnTo>
                  <a:lnTo>
                    <a:pt x="1003" y="105"/>
                  </a:lnTo>
                  <a:lnTo>
                    <a:pt x="1009" y="103"/>
                  </a:lnTo>
                  <a:lnTo>
                    <a:pt x="1012" y="103"/>
                  </a:lnTo>
                  <a:lnTo>
                    <a:pt x="1016" y="103"/>
                  </a:lnTo>
                  <a:lnTo>
                    <a:pt x="1020" y="101"/>
                  </a:lnTo>
                  <a:lnTo>
                    <a:pt x="1026" y="101"/>
                  </a:lnTo>
                  <a:lnTo>
                    <a:pt x="1031" y="103"/>
                  </a:lnTo>
                  <a:lnTo>
                    <a:pt x="1035" y="105"/>
                  </a:lnTo>
                  <a:lnTo>
                    <a:pt x="1039" y="107"/>
                  </a:lnTo>
                  <a:lnTo>
                    <a:pt x="1045" y="107"/>
                  </a:lnTo>
                  <a:lnTo>
                    <a:pt x="1048" y="108"/>
                  </a:lnTo>
                  <a:lnTo>
                    <a:pt x="1052" y="110"/>
                  </a:lnTo>
                  <a:lnTo>
                    <a:pt x="1058" y="110"/>
                  </a:lnTo>
                  <a:lnTo>
                    <a:pt x="1062" y="112"/>
                  </a:lnTo>
                  <a:lnTo>
                    <a:pt x="1067" y="114"/>
                  </a:lnTo>
                  <a:lnTo>
                    <a:pt x="1073" y="114"/>
                  </a:lnTo>
                  <a:lnTo>
                    <a:pt x="1079" y="112"/>
                  </a:lnTo>
                  <a:lnTo>
                    <a:pt x="1082" y="110"/>
                  </a:lnTo>
                  <a:lnTo>
                    <a:pt x="1086" y="108"/>
                  </a:lnTo>
                  <a:lnTo>
                    <a:pt x="1090" y="107"/>
                  </a:lnTo>
                  <a:lnTo>
                    <a:pt x="1094" y="105"/>
                  </a:lnTo>
                  <a:lnTo>
                    <a:pt x="1098" y="103"/>
                  </a:lnTo>
                  <a:lnTo>
                    <a:pt x="1103" y="103"/>
                  </a:lnTo>
                  <a:lnTo>
                    <a:pt x="1107" y="101"/>
                  </a:lnTo>
                  <a:lnTo>
                    <a:pt x="1113" y="99"/>
                  </a:lnTo>
                  <a:lnTo>
                    <a:pt x="1117" y="97"/>
                  </a:lnTo>
                  <a:lnTo>
                    <a:pt x="1122" y="95"/>
                  </a:lnTo>
                  <a:lnTo>
                    <a:pt x="1126" y="95"/>
                  </a:lnTo>
                  <a:lnTo>
                    <a:pt x="1132" y="93"/>
                  </a:lnTo>
                  <a:lnTo>
                    <a:pt x="1136" y="91"/>
                  </a:lnTo>
                  <a:lnTo>
                    <a:pt x="1141" y="91"/>
                  </a:lnTo>
                  <a:lnTo>
                    <a:pt x="1145" y="91"/>
                  </a:lnTo>
                  <a:lnTo>
                    <a:pt x="1153" y="91"/>
                  </a:lnTo>
                  <a:lnTo>
                    <a:pt x="1156" y="91"/>
                  </a:lnTo>
                  <a:lnTo>
                    <a:pt x="1162" y="93"/>
                  </a:lnTo>
                  <a:lnTo>
                    <a:pt x="1168" y="93"/>
                  </a:lnTo>
                  <a:lnTo>
                    <a:pt x="1172" y="93"/>
                  </a:lnTo>
                  <a:lnTo>
                    <a:pt x="1177" y="93"/>
                  </a:lnTo>
                  <a:lnTo>
                    <a:pt x="1183" y="91"/>
                  </a:lnTo>
                  <a:lnTo>
                    <a:pt x="1185" y="88"/>
                  </a:lnTo>
                  <a:lnTo>
                    <a:pt x="1189" y="86"/>
                  </a:lnTo>
                  <a:lnTo>
                    <a:pt x="1191" y="82"/>
                  </a:lnTo>
                  <a:lnTo>
                    <a:pt x="1194" y="78"/>
                  </a:lnTo>
                  <a:lnTo>
                    <a:pt x="1196" y="76"/>
                  </a:lnTo>
                  <a:lnTo>
                    <a:pt x="1198" y="72"/>
                  </a:lnTo>
                  <a:lnTo>
                    <a:pt x="1200" y="67"/>
                  </a:lnTo>
                  <a:lnTo>
                    <a:pt x="1198" y="61"/>
                  </a:lnTo>
                  <a:lnTo>
                    <a:pt x="1196" y="57"/>
                  </a:lnTo>
                  <a:lnTo>
                    <a:pt x="1192" y="57"/>
                  </a:lnTo>
                  <a:lnTo>
                    <a:pt x="1189" y="55"/>
                  </a:lnTo>
                  <a:lnTo>
                    <a:pt x="1185" y="53"/>
                  </a:lnTo>
                  <a:lnTo>
                    <a:pt x="1181" y="52"/>
                  </a:lnTo>
                  <a:lnTo>
                    <a:pt x="1177" y="48"/>
                  </a:lnTo>
                  <a:lnTo>
                    <a:pt x="1177" y="44"/>
                  </a:lnTo>
                  <a:lnTo>
                    <a:pt x="1175" y="38"/>
                  </a:lnTo>
                  <a:lnTo>
                    <a:pt x="1175" y="33"/>
                  </a:lnTo>
                  <a:lnTo>
                    <a:pt x="1177" y="31"/>
                  </a:lnTo>
                  <a:lnTo>
                    <a:pt x="1181" y="27"/>
                  </a:lnTo>
                  <a:lnTo>
                    <a:pt x="1185" y="25"/>
                  </a:lnTo>
                  <a:lnTo>
                    <a:pt x="1187" y="21"/>
                  </a:lnTo>
                  <a:lnTo>
                    <a:pt x="1191" y="19"/>
                  </a:lnTo>
                  <a:lnTo>
                    <a:pt x="1196" y="19"/>
                  </a:lnTo>
                  <a:lnTo>
                    <a:pt x="1202" y="19"/>
                  </a:lnTo>
                  <a:lnTo>
                    <a:pt x="1204" y="23"/>
                  </a:lnTo>
                  <a:lnTo>
                    <a:pt x="1208" y="25"/>
                  </a:lnTo>
                  <a:lnTo>
                    <a:pt x="1211" y="29"/>
                  </a:lnTo>
                  <a:lnTo>
                    <a:pt x="1213" y="33"/>
                  </a:lnTo>
                  <a:lnTo>
                    <a:pt x="1215" y="36"/>
                  </a:lnTo>
                  <a:lnTo>
                    <a:pt x="1217" y="40"/>
                  </a:lnTo>
                  <a:lnTo>
                    <a:pt x="1219" y="44"/>
                  </a:lnTo>
                  <a:lnTo>
                    <a:pt x="1221" y="48"/>
                  </a:lnTo>
                  <a:lnTo>
                    <a:pt x="1225" y="50"/>
                  </a:lnTo>
                  <a:lnTo>
                    <a:pt x="1227" y="53"/>
                  </a:lnTo>
                  <a:lnTo>
                    <a:pt x="1232" y="53"/>
                  </a:lnTo>
                  <a:lnTo>
                    <a:pt x="1238" y="53"/>
                  </a:lnTo>
                  <a:lnTo>
                    <a:pt x="1242" y="53"/>
                  </a:lnTo>
                  <a:lnTo>
                    <a:pt x="1246" y="52"/>
                  </a:lnTo>
                  <a:lnTo>
                    <a:pt x="1251" y="50"/>
                  </a:lnTo>
                  <a:lnTo>
                    <a:pt x="1255" y="48"/>
                  </a:lnTo>
                  <a:lnTo>
                    <a:pt x="1257" y="44"/>
                  </a:lnTo>
                  <a:lnTo>
                    <a:pt x="1261" y="40"/>
                  </a:lnTo>
                  <a:lnTo>
                    <a:pt x="1263" y="36"/>
                  </a:lnTo>
                  <a:lnTo>
                    <a:pt x="1264" y="33"/>
                  </a:lnTo>
                  <a:lnTo>
                    <a:pt x="1266" y="29"/>
                  </a:lnTo>
                  <a:lnTo>
                    <a:pt x="1268" y="25"/>
                  </a:lnTo>
                  <a:lnTo>
                    <a:pt x="1270" y="21"/>
                  </a:lnTo>
                  <a:lnTo>
                    <a:pt x="1270" y="17"/>
                  </a:lnTo>
                  <a:lnTo>
                    <a:pt x="1272" y="14"/>
                  </a:lnTo>
                  <a:lnTo>
                    <a:pt x="1272" y="12"/>
                  </a:lnTo>
                  <a:lnTo>
                    <a:pt x="1274" y="10"/>
                  </a:lnTo>
                  <a:lnTo>
                    <a:pt x="1276" y="8"/>
                  </a:lnTo>
                  <a:lnTo>
                    <a:pt x="1280" y="6"/>
                  </a:lnTo>
                  <a:lnTo>
                    <a:pt x="1283" y="2"/>
                  </a:lnTo>
                  <a:lnTo>
                    <a:pt x="1289" y="0"/>
                  </a:lnTo>
                  <a:lnTo>
                    <a:pt x="1293" y="2"/>
                  </a:lnTo>
                  <a:lnTo>
                    <a:pt x="1299" y="4"/>
                  </a:lnTo>
                  <a:lnTo>
                    <a:pt x="1302" y="4"/>
                  </a:lnTo>
                  <a:lnTo>
                    <a:pt x="1304" y="8"/>
                  </a:lnTo>
                  <a:lnTo>
                    <a:pt x="1306" y="12"/>
                  </a:lnTo>
                  <a:lnTo>
                    <a:pt x="1308" y="17"/>
                  </a:lnTo>
                  <a:lnTo>
                    <a:pt x="1308" y="19"/>
                  </a:lnTo>
                  <a:lnTo>
                    <a:pt x="1308" y="23"/>
                  </a:lnTo>
                  <a:lnTo>
                    <a:pt x="1310" y="27"/>
                  </a:lnTo>
                  <a:lnTo>
                    <a:pt x="1310" y="33"/>
                  </a:lnTo>
                  <a:lnTo>
                    <a:pt x="1312" y="36"/>
                  </a:lnTo>
                  <a:lnTo>
                    <a:pt x="1314" y="42"/>
                  </a:lnTo>
                  <a:lnTo>
                    <a:pt x="1318" y="4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5" name="Freeform 42"/>
            <p:cNvSpPr>
              <a:spLocks/>
            </p:cNvSpPr>
            <p:nvPr/>
          </p:nvSpPr>
          <p:spPr bwMode="auto">
            <a:xfrm>
              <a:off x="1575" y="3082"/>
              <a:ext cx="752" cy="809"/>
            </a:xfrm>
            <a:custGeom>
              <a:avLst/>
              <a:gdLst>
                <a:gd name="T0" fmla="*/ 561 w 752"/>
                <a:gd name="T1" fmla="*/ 98 h 809"/>
                <a:gd name="T2" fmla="*/ 549 w 752"/>
                <a:gd name="T3" fmla="*/ 140 h 809"/>
                <a:gd name="T4" fmla="*/ 621 w 752"/>
                <a:gd name="T5" fmla="*/ 185 h 809"/>
                <a:gd name="T6" fmla="*/ 640 w 752"/>
                <a:gd name="T7" fmla="*/ 227 h 809"/>
                <a:gd name="T8" fmla="*/ 654 w 752"/>
                <a:gd name="T9" fmla="*/ 295 h 809"/>
                <a:gd name="T10" fmla="*/ 711 w 752"/>
                <a:gd name="T11" fmla="*/ 335 h 809"/>
                <a:gd name="T12" fmla="*/ 741 w 752"/>
                <a:gd name="T13" fmla="*/ 411 h 809"/>
                <a:gd name="T14" fmla="*/ 752 w 752"/>
                <a:gd name="T15" fmla="*/ 462 h 809"/>
                <a:gd name="T16" fmla="*/ 743 w 752"/>
                <a:gd name="T17" fmla="*/ 513 h 809"/>
                <a:gd name="T18" fmla="*/ 724 w 752"/>
                <a:gd name="T19" fmla="*/ 580 h 809"/>
                <a:gd name="T20" fmla="*/ 684 w 752"/>
                <a:gd name="T21" fmla="*/ 597 h 809"/>
                <a:gd name="T22" fmla="*/ 621 w 752"/>
                <a:gd name="T23" fmla="*/ 633 h 809"/>
                <a:gd name="T24" fmla="*/ 559 w 752"/>
                <a:gd name="T25" fmla="*/ 656 h 809"/>
                <a:gd name="T26" fmla="*/ 508 w 752"/>
                <a:gd name="T27" fmla="*/ 703 h 809"/>
                <a:gd name="T28" fmla="*/ 449 w 752"/>
                <a:gd name="T29" fmla="*/ 730 h 809"/>
                <a:gd name="T30" fmla="*/ 401 w 752"/>
                <a:gd name="T31" fmla="*/ 751 h 809"/>
                <a:gd name="T32" fmla="*/ 348 w 752"/>
                <a:gd name="T33" fmla="*/ 775 h 809"/>
                <a:gd name="T34" fmla="*/ 274 w 752"/>
                <a:gd name="T35" fmla="*/ 809 h 809"/>
                <a:gd name="T36" fmla="*/ 216 w 752"/>
                <a:gd name="T37" fmla="*/ 804 h 809"/>
                <a:gd name="T38" fmla="*/ 140 w 752"/>
                <a:gd name="T39" fmla="*/ 798 h 809"/>
                <a:gd name="T40" fmla="*/ 81 w 752"/>
                <a:gd name="T41" fmla="*/ 771 h 809"/>
                <a:gd name="T42" fmla="*/ 68 w 752"/>
                <a:gd name="T43" fmla="*/ 735 h 809"/>
                <a:gd name="T44" fmla="*/ 53 w 752"/>
                <a:gd name="T45" fmla="*/ 711 h 809"/>
                <a:gd name="T46" fmla="*/ 47 w 752"/>
                <a:gd name="T47" fmla="*/ 680 h 809"/>
                <a:gd name="T48" fmla="*/ 45 w 752"/>
                <a:gd name="T49" fmla="*/ 650 h 809"/>
                <a:gd name="T50" fmla="*/ 20 w 752"/>
                <a:gd name="T51" fmla="*/ 627 h 809"/>
                <a:gd name="T52" fmla="*/ 1 w 752"/>
                <a:gd name="T53" fmla="*/ 595 h 809"/>
                <a:gd name="T54" fmla="*/ 5 w 752"/>
                <a:gd name="T55" fmla="*/ 567 h 809"/>
                <a:gd name="T56" fmla="*/ 5 w 752"/>
                <a:gd name="T57" fmla="*/ 544 h 809"/>
                <a:gd name="T58" fmla="*/ 24 w 752"/>
                <a:gd name="T59" fmla="*/ 517 h 809"/>
                <a:gd name="T60" fmla="*/ 22 w 752"/>
                <a:gd name="T61" fmla="*/ 483 h 809"/>
                <a:gd name="T62" fmla="*/ 36 w 752"/>
                <a:gd name="T63" fmla="*/ 451 h 809"/>
                <a:gd name="T64" fmla="*/ 39 w 752"/>
                <a:gd name="T65" fmla="*/ 428 h 809"/>
                <a:gd name="T66" fmla="*/ 30 w 752"/>
                <a:gd name="T67" fmla="*/ 421 h 809"/>
                <a:gd name="T68" fmla="*/ 22 w 752"/>
                <a:gd name="T69" fmla="*/ 409 h 809"/>
                <a:gd name="T70" fmla="*/ 43 w 752"/>
                <a:gd name="T71" fmla="*/ 373 h 809"/>
                <a:gd name="T72" fmla="*/ 83 w 752"/>
                <a:gd name="T73" fmla="*/ 297 h 809"/>
                <a:gd name="T74" fmla="*/ 100 w 752"/>
                <a:gd name="T75" fmla="*/ 265 h 809"/>
                <a:gd name="T76" fmla="*/ 79 w 752"/>
                <a:gd name="T77" fmla="*/ 229 h 809"/>
                <a:gd name="T78" fmla="*/ 140 w 752"/>
                <a:gd name="T79" fmla="*/ 197 h 809"/>
                <a:gd name="T80" fmla="*/ 170 w 752"/>
                <a:gd name="T81" fmla="*/ 155 h 809"/>
                <a:gd name="T82" fmla="*/ 170 w 752"/>
                <a:gd name="T83" fmla="*/ 98 h 809"/>
                <a:gd name="T84" fmla="*/ 185 w 752"/>
                <a:gd name="T85" fmla="*/ 41 h 809"/>
                <a:gd name="T86" fmla="*/ 219 w 752"/>
                <a:gd name="T87" fmla="*/ 41 h 809"/>
                <a:gd name="T88" fmla="*/ 267 w 752"/>
                <a:gd name="T89" fmla="*/ 30 h 809"/>
                <a:gd name="T90" fmla="*/ 307 w 752"/>
                <a:gd name="T91" fmla="*/ 28 h 809"/>
                <a:gd name="T92" fmla="*/ 350 w 752"/>
                <a:gd name="T93" fmla="*/ 32 h 809"/>
                <a:gd name="T94" fmla="*/ 396 w 752"/>
                <a:gd name="T95" fmla="*/ 19 h 809"/>
                <a:gd name="T96" fmla="*/ 424 w 752"/>
                <a:gd name="T97" fmla="*/ 0 h 809"/>
                <a:gd name="T98" fmla="*/ 460 w 752"/>
                <a:gd name="T99" fmla="*/ 9 h 809"/>
                <a:gd name="T100" fmla="*/ 508 w 752"/>
                <a:gd name="T101" fmla="*/ 19 h 809"/>
                <a:gd name="T102" fmla="*/ 555 w 752"/>
                <a:gd name="T103" fmla="*/ 26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52" h="809">
                  <a:moveTo>
                    <a:pt x="555" y="26"/>
                  </a:moveTo>
                  <a:lnTo>
                    <a:pt x="563" y="58"/>
                  </a:lnTo>
                  <a:lnTo>
                    <a:pt x="565" y="75"/>
                  </a:lnTo>
                  <a:lnTo>
                    <a:pt x="566" y="83"/>
                  </a:lnTo>
                  <a:lnTo>
                    <a:pt x="561" y="98"/>
                  </a:lnTo>
                  <a:lnTo>
                    <a:pt x="559" y="104"/>
                  </a:lnTo>
                  <a:lnTo>
                    <a:pt x="553" y="115"/>
                  </a:lnTo>
                  <a:lnTo>
                    <a:pt x="547" y="121"/>
                  </a:lnTo>
                  <a:lnTo>
                    <a:pt x="547" y="130"/>
                  </a:lnTo>
                  <a:lnTo>
                    <a:pt x="549" y="140"/>
                  </a:lnTo>
                  <a:lnTo>
                    <a:pt x="565" y="157"/>
                  </a:lnTo>
                  <a:lnTo>
                    <a:pt x="580" y="170"/>
                  </a:lnTo>
                  <a:lnTo>
                    <a:pt x="593" y="176"/>
                  </a:lnTo>
                  <a:lnTo>
                    <a:pt x="616" y="182"/>
                  </a:lnTo>
                  <a:lnTo>
                    <a:pt x="621" y="185"/>
                  </a:lnTo>
                  <a:lnTo>
                    <a:pt x="629" y="193"/>
                  </a:lnTo>
                  <a:lnTo>
                    <a:pt x="633" y="202"/>
                  </a:lnTo>
                  <a:lnTo>
                    <a:pt x="635" y="210"/>
                  </a:lnTo>
                  <a:lnTo>
                    <a:pt x="635" y="218"/>
                  </a:lnTo>
                  <a:lnTo>
                    <a:pt x="640" y="227"/>
                  </a:lnTo>
                  <a:lnTo>
                    <a:pt x="648" y="244"/>
                  </a:lnTo>
                  <a:lnTo>
                    <a:pt x="654" y="261"/>
                  </a:lnTo>
                  <a:lnTo>
                    <a:pt x="656" y="273"/>
                  </a:lnTo>
                  <a:lnTo>
                    <a:pt x="656" y="280"/>
                  </a:lnTo>
                  <a:lnTo>
                    <a:pt x="654" y="295"/>
                  </a:lnTo>
                  <a:lnTo>
                    <a:pt x="657" y="299"/>
                  </a:lnTo>
                  <a:lnTo>
                    <a:pt x="688" y="311"/>
                  </a:lnTo>
                  <a:lnTo>
                    <a:pt x="699" y="316"/>
                  </a:lnTo>
                  <a:lnTo>
                    <a:pt x="711" y="324"/>
                  </a:lnTo>
                  <a:lnTo>
                    <a:pt x="711" y="335"/>
                  </a:lnTo>
                  <a:lnTo>
                    <a:pt x="705" y="358"/>
                  </a:lnTo>
                  <a:lnTo>
                    <a:pt x="705" y="362"/>
                  </a:lnTo>
                  <a:lnTo>
                    <a:pt x="705" y="369"/>
                  </a:lnTo>
                  <a:lnTo>
                    <a:pt x="709" y="377"/>
                  </a:lnTo>
                  <a:lnTo>
                    <a:pt x="741" y="411"/>
                  </a:lnTo>
                  <a:lnTo>
                    <a:pt x="750" y="422"/>
                  </a:lnTo>
                  <a:lnTo>
                    <a:pt x="752" y="438"/>
                  </a:lnTo>
                  <a:lnTo>
                    <a:pt x="752" y="441"/>
                  </a:lnTo>
                  <a:lnTo>
                    <a:pt x="752" y="451"/>
                  </a:lnTo>
                  <a:lnTo>
                    <a:pt x="752" y="462"/>
                  </a:lnTo>
                  <a:lnTo>
                    <a:pt x="750" y="483"/>
                  </a:lnTo>
                  <a:lnTo>
                    <a:pt x="748" y="496"/>
                  </a:lnTo>
                  <a:lnTo>
                    <a:pt x="747" y="500"/>
                  </a:lnTo>
                  <a:lnTo>
                    <a:pt x="747" y="504"/>
                  </a:lnTo>
                  <a:lnTo>
                    <a:pt x="743" y="513"/>
                  </a:lnTo>
                  <a:lnTo>
                    <a:pt x="735" y="531"/>
                  </a:lnTo>
                  <a:lnTo>
                    <a:pt x="724" y="550"/>
                  </a:lnTo>
                  <a:lnTo>
                    <a:pt x="720" y="561"/>
                  </a:lnTo>
                  <a:lnTo>
                    <a:pt x="718" y="567"/>
                  </a:lnTo>
                  <a:lnTo>
                    <a:pt x="724" y="580"/>
                  </a:lnTo>
                  <a:lnTo>
                    <a:pt x="733" y="597"/>
                  </a:lnTo>
                  <a:lnTo>
                    <a:pt x="730" y="597"/>
                  </a:lnTo>
                  <a:lnTo>
                    <a:pt x="714" y="597"/>
                  </a:lnTo>
                  <a:lnTo>
                    <a:pt x="699" y="597"/>
                  </a:lnTo>
                  <a:lnTo>
                    <a:pt x="684" y="597"/>
                  </a:lnTo>
                  <a:lnTo>
                    <a:pt x="671" y="597"/>
                  </a:lnTo>
                  <a:lnTo>
                    <a:pt x="665" y="595"/>
                  </a:lnTo>
                  <a:lnTo>
                    <a:pt x="652" y="608"/>
                  </a:lnTo>
                  <a:lnTo>
                    <a:pt x="637" y="620"/>
                  </a:lnTo>
                  <a:lnTo>
                    <a:pt x="621" y="633"/>
                  </a:lnTo>
                  <a:lnTo>
                    <a:pt x="612" y="642"/>
                  </a:lnTo>
                  <a:lnTo>
                    <a:pt x="597" y="646"/>
                  </a:lnTo>
                  <a:lnTo>
                    <a:pt x="582" y="650"/>
                  </a:lnTo>
                  <a:lnTo>
                    <a:pt x="568" y="654"/>
                  </a:lnTo>
                  <a:lnTo>
                    <a:pt x="559" y="656"/>
                  </a:lnTo>
                  <a:lnTo>
                    <a:pt x="547" y="667"/>
                  </a:lnTo>
                  <a:lnTo>
                    <a:pt x="546" y="669"/>
                  </a:lnTo>
                  <a:lnTo>
                    <a:pt x="530" y="680"/>
                  </a:lnTo>
                  <a:lnTo>
                    <a:pt x="517" y="694"/>
                  </a:lnTo>
                  <a:lnTo>
                    <a:pt x="508" y="703"/>
                  </a:lnTo>
                  <a:lnTo>
                    <a:pt x="496" y="707"/>
                  </a:lnTo>
                  <a:lnTo>
                    <a:pt x="492" y="709"/>
                  </a:lnTo>
                  <a:lnTo>
                    <a:pt x="477" y="716"/>
                  </a:lnTo>
                  <a:lnTo>
                    <a:pt x="464" y="722"/>
                  </a:lnTo>
                  <a:lnTo>
                    <a:pt x="449" y="730"/>
                  </a:lnTo>
                  <a:lnTo>
                    <a:pt x="436" y="735"/>
                  </a:lnTo>
                  <a:lnTo>
                    <a:pt x="430" y="737"/>
                  </a:lnTo>
                  <a:lnTo>
                    <a:pt x="420" y="743"/>
                  </a:lnTo>
                  <a:lnTo>
                    <a:pt x="405" y="749"/>
                  </a:lnTo>
                  <a:lnTo>
                    <a:pt x="401" y="751"/>
                  </a:lnTo>
                  <a:lnTo>
                    <a:pt x="401" y="751"/>
                  </a:lnTo>
                  <a:lnTo>
                    <a:pt x="392" y="756"/>
                  </a:lnTo>
                  <a:lnTo>
                    <a:pt x="377" y="762"/>
                  </a:lnTo>
                  <a:lnTo>
                    <a:pt x="362" y="768"/>
                  </a:lnTo>
                  <a:lnTo>
                    <a:pt x="348" y="775"/>
                  </a:lnTo>
                  <a:lnTo>
                    <a:pt x="333" y="781"/>
                  </a:lnTo>
                  <a:lnTo>
                    <a:pt x="318" y="788"/>
                  </a:lnTo>
                  <a:lnTo>
                    <a:pt x="305" y="796"/>
                  </a:lnTo>
                  <a:lnTo>
                    <a:pt x="290" y="802"/>
                  </a:lnTo>
                  <a:lnTo>
                    <a:pt x="274" y="809"/>
                  </a:lnTo>
                  <a:lnTo>
                    <a:pt x="274" y="809"/>
                  </a:lnTo>
                  <a:lnTo>
                    <a:pt x="259" y="807"/>
                  </a:lnTo>
                  <a:lnTo>
                    <a:pt x="244" y="807"/>
                  </a:lnTo>
                  <a:lnTo>
                    <a:pt x="229" y="806"/>
                  </a:lnTo>
                  <a:lnTo>
                    <a:pt x="216" y="804"/>
                  </a:lnTo>
                  <a:lnTo>
                    <a:pt x="201" y="802"/>
                  </a:lnTo>
                  <a:lnTo>
                    <a:pt x="185" y="802"/>
                  </a:lnTo>
                  <a:lnTo>
                    <a:pt x="170" y="800"/>
                  </a:lnTo>
                  <a:lnTo>
                    <a:pt x="155" y="798"/>
                  </a:lnTo>
                  <a:lnTo>
                    <a:pt x="140" y="798"/>
                  </a:lnTo>
                  <a:lnTo>
                    <a:pt x="127" y="796"/>
                  </a:lnTo>
                  <a:lnTo>
                    <a:pt x="111" y="794"/>
                  </a:lnTo>
                  <a:lnTo>
                    <a:pt x="106" y="794"/>
                  </a:lnTo>
                  <a:lnTo>
                    <a:pt x="83" y="773"/>
                  </a:lnTo>
                  <a:lnTo>
                    <a:pt x="81" y="771"/>
                  </a:lnTo>
                  <a:lnTo>
                    <a:pt x="77" y="764"/>
                  </a:lnTo>
                  <a:lnTo>
                    <a:pt x="79" y="747"/>
                  </a:lnTo>
                  <a:lnTo>
                    <a:pt x="77" y="743"/>
                  </a:lnTo>
                  <a:lnTo>
                    <a:pt x="75" y="743"/>
                  </a:lnTo>
                  <a:lnTo>
                    <a:pt x="68" y="735"/>
                  </a:lnTo>
                  <a:lnTo>
                    <a:pt x="60" y="732"/>
                  </a:lnTo>
                  <a:lnTo>
                    <a:pt x="56" y="726"/>
                  </a:lnTo>
                  <a:lnTo>
                    <a:pt x="55" y="722"/>
                  </a:lnTo>
                  <a:lnTo>
                    <a:pt x="55" y="718"/>
                  </a:lnTo>
                  <a:lnTo>
                    <a:pt x="53" y="711"/>
                  </a:lnTo>
                  <a:lnTo>
                    <a:pt x="51" y="705"/>
                  </a:lnTo>
                  <a:lnTo>
                    <a:pt x="47" y="699"/>
                  </a:lnTo>
                  <a:lnTo>
                    <a:pt x="43" y="696"/>
                  </a:lnTo>
                  <a:lnTo>
                    <a:pt x="43" y="690"/>
                  </a:lnTo>
                  <a:lnTo>
                    <a:pt x="47" y="680"/>
                  </a:lnTo>
                  <a:lnTo>
                    <a:pt x="51" y="673"/>
                  </a:lnTo>
                  <a:lnTo>
                    <a:pt x="51" y="663"/>
                  </a:lnTo>
                  <a:lnTo>
                    <a:pt x="49" y="658"/>
                  </a:lnTo>
                  <a:lnTo>
                    <a:pt x="49" y="656"/>
                  </a:lnTo>
                  <a:lnTo>
                    <a:pt x="45" y="650"/>
                  </a:lnTo>
                  <a:lnTo>
                    <a:pt x="41" y="644"/>
                  </a:lnTo>
                  <a:lnTo>
                    <a:pt x="36" y="637"/>
                  </a:lnTo>
                  <a:lnTo>
                    <a:pt x="32" y="635"/>
                  </a:lnTo>
                  <a:lnTo>
                    <a:pt x="26" y="631"/>
                  </a:lnTo>
                  <a:lnTo>
                    <a:pt x="20" y="627"/>
                  </a:lnTo>
                  <a:lnTo>
                    <a:pt x="13" y="627"/>
                  </a:lnTo>
                  <a:lnTo>
                    <a:pt x="3" y="629"/>
                  </a:lnTo>
                  <a:lnTo>
                    <a:pt x="1" y="620"/>
                  </a:lnTo>
                  <a:lnTo>
                    <a:pt x="0" y="608"/>
                  </a:lnTo>
                  <a:lnTo>
                    <a:pt x="1" y="595"/>
                  </a:lnTo>
                  <a:lnTo>
                    <a:pt x="3" y="587"/>
                  </a:lnTo>
                  <a:lnTo>
                    <a:pt x="3" y="582"/>
                  </a:lnTo>
                  <a:lnTo>
                    <a:pt x="5" y="57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59"/>
                  </a:lnTo>
                  <a:lnTo>
                    <a:pt x="3" y="557"/>
                  </a:lnTo>
                  <a:lnTo>
                    <a:pt x="3" y="557"/>
                  </a:lnTo>
                  <a:lnTo>
                    <a:pt x="3" y="550"/>
                  </a:lnTo>
                  <a:lnTo>
                    <a:pt x="5" y="544"/>
                  </a:lnTo>
                  <a:lnTo>
                    <a:pt x="5" y="542"/>
                  </a:lnTo>
                  <a:lnTo>
                    <a:pt x="15" y="534"/>
                  </a:lnTo>
                  <a:lnTo>
                    <a:pt x="20" y="529"/>
                  </a:lnTo>
                  <a:lnTo>
                    <a:pt x="22" y="523"/>
                  </a:lnTo>
                  <a:lnTo>
                    <a:pt x="24" y="517"/>
                  </a:lnTo>
                  <a:lnTo>
                    <a:pt x="22" y="510"/>
                  </a:lnTo>
                  <a:lnTo>
                    <a:pt x="22" y="506"/>
                  </a:lnTo>
                  <a:lnTo>
                    <a:pt x="22" y="495"/>
                  </a:lnTo>
                  <a:lnTo>
                    <a:pt x="20" y="487"/>
                  </a:lnTo>
                  <a:lnTo>
                    <a:pt x="22" y="483"/>
                  </a:lnTo>
                  <a:lnTo>
                    <a:pt x="28" y="477"/>
                  </a:lnTo>
                  <a:lnTo>
                    <a:pt x="34" y="472"/>
                  </a:lnTo>
                  <a:lnTo>
                    <a:pt x="36" y="460"/>
                  </a:lnTo>
                  <a:lnTo>
                    <a:pt x="36" y="453"/>
                  </a:lnTo>
                  <a:lnTo>
                    <a:pt x="36" y="451"/>
                  </a:lnTo>
                  <a:lnTo>
                    <a:pt x="34" y="449"/>
                  </a:lnTo>
                  <a:lnTo>
                    <a:pt x="34" y="443"/>
                  </a:lnTo>
                  <a:lnTo>
                    <a:pt x="34" y="441"/>
                  </a:lnTo>
                  <a:lnTo>
                    <a:pt x="37" y="436"/>
                  </a:lnTo>
                  <a:lnTo>
                    <a:pt x="39" y="428"/>
                  </a:lnTo>
                  <a:lnTo>
                    <a:pt x="37" y="426"/>
                  </a:lnTo>
                  <a:lnTo>
                    <a:pt x="34" y="424"/>
                  </a:lnTo>
                  <a:lnTo>
                    <a:pt x="30" y="422"/>
                  </a:lnTo>
                  <a:lnTo>
                    <a:pt x="30" y="421"/>
                  </a:lnTo>
                  <a:lnTo>
                    <a:pt x="30" y="421"/>
                  </a:lnTo>
                  <a:lnTo>
                    <a:pt x="28" y="415"/>
                  </a:lnTo>
                  <a:lnTo>
                    <a:pt x="28" y="411"/>
                  </a:lnTo>
                  <a:lnTo>
                    <a:pt x="26" y="411"/>
                  </a:lnTo>
                  <a:lnTo>
                    <a:pt x="26" y="409"/>
                  </a:lnTo>
                  <a:lnTo>
                    <a:pt x="22" y="409"/>
                  </a:lnTo>
                  <a:lnTo>
                    <a:pt x="24" y="404"/>
                  </a:lnTo>
                  <a:lnTo>
                    <a:pt x="24" y="394"/>
                  </a:lnTo>
                  <a:lnTo>
                    <a:pt x="28" y="386"/>
                  </a:lnTo>
                  <a:lnTo>
                    <a:pt x="34" y="383"/>
                  </a:lnTo>
                  <a:lnTo>
                    <a:pt x="43" y="373"/>
                  </a:lnTo>
                  <a:lnTo>
                    <a:pt x="49" y="366"/>
                  </a:lnTo>
                  <a:lnTo>
                    <a:pt x="60" y="349"/>
                  </a:lnTo>
                  <a:lnTo>
                    <a:pt x="68" y="331"/>
                  </a:lnTo>
                  <a:lnTo>
                    <a:pt x="75" y="312"/>
                  </a:lnTo>
                  <a:lnTo>
                    <a:pt x="83" y="297"/>
                  </a:lnTo>
                  <a:lnTo>
                    <a:pt x="89" y="290"/>
                  </a:lnTo>
                  <a:lnTo>
                    <a:pt x="94" y="282"/>
                  </a:lnTo>
                  <a:lnTo>
                    <a:pt x="100" y="275"/>
                  </a:lnTo>
                  <a:lnTo>
                    <a:pt x="102" y="269"/>
                  </a:lnTo>
                  <a:lnTo>
                    <a:pt x="100" y="265"/>
                  </a:lnTo>
                  <a:lnTo>
                    <a:pt x="92" y="263"/>
                  </a:lnTo>
                  <a:lnTo>
                    <a:pt x="81" y="261"/>
                  </a:lnTo>
                  <a:lnTo>
                    <a:pt x="73" y="256"/>
                  </a:lnTo>
                  <a:lnTo>
                    <a:pt x="73" y="242"/>
                  </a:lnTo>
                  <a:lnTo>
                    <a:pt x="79" y="229"/>
                  </a:lnTo>
                  <a:lnTo>
                    <a:pt x="85" y="221"/>
                  </a:lnTo>
                  <a:lnTo>
                    <a:pt x="100" y="197"/>
                  </a:lnTo>
                  <a:lnTo>
                    <a:pt x="111" y="197"/>
                  </a:lnTo>
                  <a:lnTo>
                    <a:pt x="127" y="199"/>
                  </a:lnTo>
                  <a:lnTo>
                    <a:pt x="140" y="197"/>
                  </a:lnTo>
                  <a:lnTo>
                    <a:pt x="155" y="199"/>
                  </a:lnTo>
                  <a:lnTo>
                    <a:pt x="170" y="199"/>
                  </a:lnTo>
                  <a:lnTo>
                    <a:pt x="170" y="184"/>
                  </a:lnTo>
                  <a:lnTo>
                    <a:pt x="170" y="170"/>
                  </a:lnTo>
                  <a:lnTo>
                    <a:pt x="170" y="155"/>
                  </a:lnTo>
                  <a:lnTo>
                    <a:pt x="170" y="142"/>
                  </a:lnTo>
                  <a:lnTo>
                    <a:pt x="170" y="127"/>
                  </a:lnTo>
                  <a:lnTo>
                    <a:pt x="170" y="127"/>
                  </a:lnTo>
                  <a:lnTo>
                    <a:pt x="170" y="111"/>
                  </a:lnTo>
                  <a:lnTo>
                    <a:pt x="170" y="98"/>
                  </a:lnTo>
                  <a:lnTo>
                    <a:pt x="170" y="83"/>
                  </a:lnTo>
                  <a:lnTo>
                    <a:pt x="170" y="70"/>
                  </a:lnTo>
                  <a:lnTo>
                    <a:pt x="170" y="55"/>
                  </a:lnTo>
                  <a:lnTo>
                    <a:pt x="176" y="41"/>
                  </a:lnTo>
                  <a:lnTo>
                    <a:pt x="185" y="41"/>
                  </a:lnTo>
                  <a:lnTo>
                    <a:pt x="195" y="43"/>
                  </a:lnTo>
                  <a:lnTo>
                    <a:pt x="201" y="43"/>
                  </a:lnTo>
                  <a:lnTo>
                    <a:pt x="208" y="41"/>
                  </a:lnTo>
                  <a:lnTo>
                    <a:pt x="214" y="41"/>
                  </a:lnTo>
                  <a:lnTo>
                    <a:pt x="219" y="41"/>
                  </a:lnTo>
                  <a:lnTo>
                    <a:pt x="231" y="39"/>
                  </a:lnTo>
                  <a:lnTo>
                    <a:pt x="240" y="39"/>
                  </a:lnTo>
                  <a:lnTo>
                    <a:pt x="252" y="38"/>
                  </a:lnTo>
                  <a:lnTo>
                    <a:pt x="259" y="34"/>
                  </a:lnTo>
                  <a:lnTo>
                    <a:pt x="267" y="30"/>
                  </a:lnTo>
                  <a:lnTo>
                    <a:pt x="274" y="24"/>
                  </a:lnTo>
                  <a:lnTo>
                    <a:pt x="282" y="20"/>
                  </a:lnTo>
                  <a:lnTo>
                    <a:pt x="290" y="24"/>
                  </a:lnTo>
                  <a:lnTo>
                    <a:pt x="299" y="26"/>
                  </a:lnTo>
                  <a:lnTo>
                    <a:pt x="307" y="28"/>
                  </a:lnTo>
                  <a:lnTo>
                    <a:pt x="318" y="30"/>
                  </a:lnTo>
                  <a:lnTo>
                    <a:pt x="328" y="32"/>
                  </a:lnTo>
                  <a:lnTo>
                    <a:pt x="337" y="32"/>
                  </a:lnTo>
                  <a:lnTo>
                    <a:pt x="345" y="32"/>
                  </a:lnTo>
                  <a:lnTo>
                    <a:pt x="350" y="32"/>
                  </a:lnTo>
                  <a:lnTo>
                    <a:pt x="362" y="32"/>
                  </a:lnTo>
                  <a:lnTo>
                    <a:pt x="373" y="30"/>
                  </a:lnTo>
                  <a:lnTo>
                    <a:pt x="381" y="26"/>
                  </a:lnTo>
                  <a:lnTo>
                    <a:pt x="388" y="22"/>
                  </a:lnTo>
                  <a:lnTo>
                    <a:pt x="396" y="19"/>
                  </a:lnTo>
                  <a:lnTo>
                    <a:pt x="403" y="13"/>
                  </a:lnTo>
                  <a:lnTo>
                    <a:pt x="403" y="13"/>
                  </a:lnTo>
                  <a:lnTo>
                    <a:pt x="409" y="7"/>
                  </a:lnTo>
                  <a:lnTo>
                    <a:pt x="415" y="1"/>
                  </a:lnTo>
                  <a:lnTo>
                    <a:pt x="424" y="0"/>
                  </a:lnTo>
                  <a:lnTo>
                    <a:pt x="430" y="0"/>
                  </a:lnTo>
                  <a:lnTo>
                    <a:pt x="436" y="0"/>
                  </a:lnTo>
                  <a:lnTo>
                    <a:pt x="443" y="3"/>
                  </a:lnTo>
                  <a:lnTo>
                    <a:pt x="451" y="7"/>
                  </a:lnTo>
                  <a:lnTo>
                    <a:pt x="460" y="9"/>
                  </a:lnTo>
                  <a:lnTo>
                    <a:pt x="470" y="11"/>
                  </a:lnTo>
                  <a:lnTo>
                    <a:pt x="479" y="13"/>
                  </a:lnTo>
                  <a:lnTo>
                    <a:pt x="489" y="17"/>
                  </a:lnTo>
                  <a:lnTo>
                    <a:pt x="498" y="19"/>
                  </a:lnTo>
                  <a:lnTo>
                    <a:pt x="508" y="19"/>
                  </a:lnTo>
                  <a:lnTo>
                    <a:pt x="517" y="20"/>
                  </a:lnTo>
                  <a:lnTo>
                    <a:pt x="527" y="22"/>
                  </a:lnTo>
                  <a:lnTo>
                    <a:pt x="536" y="24"/>
                  </a:lnTo>
                  <a:lnTo>
                    <a:pt x="546" y="26"/>
                  </a:lnTo>
                  <a:lnTo>
                    <a:pt x="555" y="26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6" name="Freeform 43"/>
            <p:cNvSpPr>
              <a:spLocks/>
            </p:cNvSpPr>
            <p:nvPr/>
          </p:nvSpPr>
          <p:spPr bwMode="auto">
            <a:xfrm>
              <a:off x="2564" y="1652"/>
              <a:ext cx="2480" cy="2069"/>
            </a:xfrm>
            <a:custGeom>
              <a:avLst/>
              <a:gdLst>
                <a:gd name="T0" fmla="*/ 2306 w 2480"/>
                <a:gd name="T1" fmla="*/ 1469 h 2069"/>
                <a:gd name="T2" fmla="*/ 2162 w 2480"/>
                <a:gd name="T3" fmla="*/ 1464 h 2069"/>
                <a:gd name="T4" fmla="*/ 2037 w 2480"/>
                <a:gd name="T5" fmla="*/ 1530 h 2069"/>
                <a:gd name="T6" fmla="*/ 1934 w 2480"/>
                <a:gd name="T7" fmla="*/ 1617 h 2069"/>
                <a:gd name="T8" fmla="*/ 1834 w 2480"/>
                <a:gd name="T9" fmla="*/ 1615 h 2069"/>
                <a:gd name="T10" fmla="*/ 1731 w 2480"/>
                <a:gd name="T11" fmla="*/ 1725 h 2069"/>
                <a:gd name="T12" fmla="*/ 1656 w 2480"/>
                <a:gd name="T13" fmla="*/ 1758 h 2069"/>
                <a:gd name="T14" fmla="*/ 1542 w 2480"/>
                <a:gd name="T15" fmla="*/ 1703 h 2069"/>
                <a:gd name="T16" fmla="*/ 1398 w 2480"/>
                <a:gd name="T17" fmla="*/ 1725 h 2069"/>
                <a:gd name="T18" fmla="*/ 1346 w 2480"/>
                <a:gd name="T19" fmla="*/ 1765 h 2069"/>
                <a:gd name="T20" fmla="*/ 1390 w 2480"/>
                <a:gd name="T21" fmla="*/ 1834 h 2069"/>
                <a:gd name="T22" fmla="*/ 1392 w 2480"/>
                <a:gd name="T23" fmla="*/ 1890 h 2069"/>
                <a:gd name="T24" fmla="*/ 1426 w 2480"/>
                <a:gd name="T25" fmla="*/ 1923 h 2069"/>
                <a:gd name="T26" fmla="*/ 1424 w 2480"/>
                <a:gd name="T27" fmla="*/ 2057 h 2069"/>
                <a:gd name="T28" fmla="*/ 1335 w 2480"/>
                <a:gd name="T29" fmla="*/ 2059 h 2069"/>
                <a:gd name="T30" fmla="*/ 1237 w 2480"/>
                <a:gd name="T31" fmla="*/ 2046 h 2069"/>
                <a:gd name="T32" fmla="*/ 1121 w 2480"/>
                <a:gd name="T33" fmla="*/ 1978 h 2069"/>
                <a:gd name="T34" fmla="*/ 1130 w 2480"/>
                <a:gd name="T35" fmla="*/ 1915 h 2069"/>
                <a:gd name="T36" fmla="*/ 1138 w 2480"/>
                <a:gd name="T37" fmla="*/ 1875 h 2069"/>
                <a:gd name="T38" fmla="*/ 1102 w 2480"/>
                <a:gd name="T39" fmla="*/ 1824 h 2069"/>
                <a:gd name="T40" fmla="*/ 1104 w 2480"/>
                <a:gd name="T41" fmla="*/ 1771 h 2069"/>
                <a:gd name="T42" fmla="*/ 1073 w 2480"/>
                <a:gd name="T43" fmla="*/ 1724 h 2069"/>
                <a:gd name="T44" fmla="*/ 1053 w 2480"/>
                <a:gd name="T45" fmla="*/ 1687 h 2069"/>
                <a:gd name="T46" fmla="*/ 1020 w 2480"/>
                <a:gd name="T47" fmla="*/ 1644 h 2069"/>
                <a:gd name="T48" fmla="*/ 1013 w 2480"/>
                <a:gd name="T49" fmla="*/ 1560 h 2069"/>
                <a:gd name="T50" fmla="*/ 973 w 2480"/>
                <a:gd name="T51" fmla="*/ 1479 h 2069"/>
                <a:gd name="T52" fmla="*/ 890 w 2480"/>
                <a:gd name="T53" fmla="*/ 1447 h 2069"/>
                <a:gd name="T54" fmla="*/ 848 w 2480"/>
                <a:gd name="T55" fmla="*/ 1375 h 2069"/>
                <a:gd name="T56" fmla="*/ 768 w 2480"/>
                <a:gd name="T57" fmla="*/ 1287 h 2069"/>
                <a:gd name="T58" fmla="*/ 670 w 2480"/>
                <a:gd name="T59" fmla="*/ 1297 h 2069"/>
                <a:gd name="T60" fmla="*/ 573 w 2480"/>
                <a:gd name="T61" fmla="*/ 1316 h 2069"/>
                <a:gd name="T62" fmla="*/ 476 w 2480"/>
                <a:gd name="T63" fmla="*/ 1363 h 2069"/>
                <a:gd name="T64" fmla="*/ 372 w 2480"/>
                <a:gd name="T65" fmla="*/ 1363 h 2069"/>
                <a:gd name="T66" fmla="*/ 298 w 2480"/>
                <a:gd name="T67" fmla="*/ 1304 h 2069"/>
                <a:gd name="T68" fmla="*/ 251 w 2480"/>
                <a:gd name="T69" fmla="*/ 1219 h 2069"/>
                <a:gd name="T70" fmla="*/ 141 w 2480"/>
                <a:gd name="T71" fmla="*/ 1213 h 2069"/>
                <a:gd name="T72" fmla="*/ 29 w 2480"/>
                <a:gd name="T73" fmla="*/ 1185 h 2069"/>
                <a:gd name="T74" fmla="*/ 106 w 2480"/>
                <a:gd name="T75" fmla="*/ 1056 h 2069"/>
                <a:gd name="T76" fmla="*/ 207 w 2480"/>
                <a:gd name="T77" fmla="*/ 747 h 2069"/>
                <a:gd name="T78" fmla="*/ 446 w 2480"/>
                <a:gd name="T79" fmla="*/ 440 h 2069"/>
                <a:gd name="T80" fmla="*/ 1824 w 2480"/>
                <a:gd name="T81" fmla="*/ 337 h 2069"/>
                <a:gd name="T82" fmla="*/ 1821 w 2480"/>
                <a:gd name="T83" fmla="*/ 0 h 2069"/>
                <a:gd name="T84" fmla="*/ 1908 w 2480"/>
                <a:gd name="T85" fmla="*/ 55 h 2069"/>
                <a:gd name="T86" fmla="*/ 1982 w 2480"/>
                <a:gd name="T87" fmla="*/ 114 h 2069"/>
                <a:gd name="T88" fmla="*/ 2025 w 2480"/>
                <a:gd name="T89" fmla="*/ 199 h 2069"/>
                <a:gd name="T90" fmla="*/ 2113 w 2480"/>
                <a:gd name="T91" fmla="*/ 252 h 2069"/>
                <a:gd name="T92" fmla="*/ 2185 w 2480"/>
                <a:gd name="T93" fmla="*/ 307 h 2069"/>
                <a:gd name="T94" fmla="*/ 2217 w 2480"/>
                <a:gd name="T95" fmla="*/ 366 h 2069"/>
                <a:gd name="T96" fmla="*/ 2211 w 2480"/>
                <a:gd name="T97" fmla="*/ 442 h 2069"/>
                <a:gd name="T98" fmla="*/ 2190 w 2480"/>
                <a:gd name="T99" fmla="*/ 523 h 2069"/>
                <a:gd name="T100" fmla="*/ 2221 w 2480"/>
                <a:gd name="T101" fmla="*/ 601 h 2069"/>
                <a:gd name="T102" fmla="*/ 2287 w 2480"/>
                <a:gd name="T103" fmla="*/ 644 h 2069"/>
                <a:gd name="T104" fmla="*/ 2344 w 2480"/>
                <a:gd name="T105" fmla="*/ 692 h 2069"/>
                <a:gd name="T106" fmla="*/ 2386 w 2480"/>
                <a:gd name="T107" fmla="*/ 785 h 2069"/>
                <a:gd name="T108" fmla="*/ 2363 w 2480"/>
                <a:gd name="T109" fmla="*/ 883 h 2069"/>
                <a:gd name="T110" fmla="*/ 2384 w 2480"/>
                <a:gd name="T111" fmla="*/ 974 h 2069"/>
                <a:gd name="T112" fmla="*/ 2412 w 2480"/>
                <a:gd name="T113" fmla="*/ 1071 h 2069"/>
                <a:gd name="T114" fmla="*/ 2346 w 2480"/>
                <a:gd name="T115" fmla="*/ 1145 h 2069"/>
                <a:gd name="T116" fmla="*/ 2321 w 2480"/>
                <a:gd name="T117" fmla="*/ 1206 h 2069"/>
                <a:gd name="T118" fmla="*/ 2368 w 2480"/>
                <a:gd name="T119" fmla="*/ 1287 h 2069"/>
                <a:gd name="T120" fmla="*/ 2444 w 2480"/>
                <a:gd name="T121" fmla="*/ 1350 h 2069"/>
                <a:gd name="T122" fmla="*/ 2465 w 2480"/>
                <a:gd name="T123" fmla="*/ 1435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80" h="2069">
                  <a:moveTo>
                    <a:pt x="2463" y="1437"/>
                  </a:moveTo>
                  <a:lnTo>
                    <a:pt x="2418" y="1456"/>
                  </a:lnTo>
                  <a:lnTo>
                    <a:pt x="2410" y="1466"/>
                  </a:lnTo>
                  <a:lnTo>
                    <a:pt x="2403" y="1469"/>
                  </a:lnTo>
                  <a:lnTo>
                    <a:pt x="2399" y="1475"/>
                  </a:lnTo>
                  <a:lnTo>
                    <a:pt x="2393" y="1479"/>
                  </a:lnTo>
                  <a:lnTo>
                    <a:pt x="2387" y="1483"/>
                  </a:lnTo>
                  <a:lnTo>
                    <a:pt x="2382" y="1488"/>
                  </a:lnTo>
                  <a:lnTo>
                    <a:pt x="2374" y="1496"/>
                  </a:lnTo>
                  <a:lnTo>
                    <a:pt x="2368" y="1502"/>
                  </a:lnTo>
                  <a:lnTo>
                    <a:pt x="2359" y="1505"/>
                  </a:lnTo>
                  <a:lnTo>
                    <a:pt x="2342" y="1509"/>
                  </a:lnTo>
                  <a:lnTo>
                    <a:pt x="2338" y="1507"/>
                  </a:lnTo>
                  <a:lnTo>
                    <a:pt x="2336" y="1502"/>
                  </a:lnTo>
                  <a:lnTo>
                    <a:pt x="2338" y="1492"/>
                  </a:lnTo>
                  <a:lnTo>
                    <a:pt x="2336" y="1485"/>
                  </a:lnTo>
                  <a:lnTo>
                    <a:pt x="2336" y="1479"/>
                  </a:lnTo>
                  <a:lnTo>
                    <a:pt x="2340" y="1471"/>
                  </a:lnTo>
                  <a:lnTo>
                    <a:pt x="2340" y="1468"/>
                  </a:lnTo>
                  <a:lnTo>
                    <a:pt x="2338" y="1464"/>
                  </a:lnTo>
                  <a:lnTo>
                    <a:pt x="2332" y="1464"/>
                  </a:lnTo>
                  <a:lnTo>
                    <a:pt x="2323" y="1468"/>
                  </a:lnTo>
                  <a:lnTo>
                    <a:pt x="2312" y="1471"/>
                  </a:lnTo>
                  <a:lnTo>
                    <a:pt x="2306" y="1469"/>
                  </a:lnTo>
                  <a:lnTo>
                    <a:pt x="2298" y="1466"/>
                  </a:lnTo>
                  <a:lnTo>
                    <a:pt x="2279" y="1454"/>
                  </a:lnTo>
                  <a:lnTo>
                    <a:pt x="2268" y="1449"/>
                  </a:lnTo>
                  <a:lnTo>
                    <a:pt x="2259" y="1441"/>
                  </a:lnTo>
                  <a:lnTo>
                    <a:pt x="2251" y="1430"/>
                  </a:lnTo>
                  <a:lnTo>
                    <a:pt x="2245" y="1422"/>
                  </a:lnTo>
                  <a:lnTo>
                    <a:pt x="2238" y="1418"/>
                  </a:lnTo>
                  <a:lnTo>
                    <a:pt x="2226" y="1418"/>
                  </a:lnTo>
                  <a:lnTo>
                    <a:pt x="2217" y="1416"/>
                  </a:lnTo>
                  <a:lnTo>
                    <a:pt x="2207" y="1407"/>
                  </a:lnTo>
                  <a:lnTo>
                    <a:pt x="2196" y="1397"/>
                  </a:lnTo>
                  <a:lnTo>
                    <a:pt x="2177" y="1390"/>
                  </a:lnTo>
                  <a:lnTo>
                    <a:pt x="2164" y="1388"/>
                  </a:lnTo>
                  <a:lnTo>
                    <a:pt x="2162" y="1388"/>
                  </a:lnTo>
                  <a:lnTo>
                    <a:pt x="2160" y="1392"/>
                  </a:lnTo>
                  <a:lnTo>
                    <a:pt x="2162" y="1397"/>
                  </a:lnTo>
                  <a:lnTo>
                    <a:pt x="2162" y="1407"/>
                  </a:lnTo>
                  <a:lnTo>
                    <a:pt x="2158" y="1414"/>
                  </a:lnTo>
                  <a:lnTo>
                    <a:pt x="2152" y="1424"/>
                  </a:lnTo>
                  <a:lnTo>
                    <a:pt x="2147" y="1431"/>
                  </a:lnTo>
                  <a:lnTo>
                    <a:pt x="2152" y="1445"/>
                  </a:lnTo>
                  <a:lnTo>
                    <a:pt x="2154" y="1458"/>
                  </a:lnTo>
                  <a:lnTo>
                    <a:pt x="2158" y="1462"/>
                  </a:lnTo>
                  <a:lnTo>
                    <a:pt x="2162" y="1464"/>
                  </a:lnTo>
                  <a:lnTo>
                    <a:pt x="2167" y="1469"/>
                  </a:lnTo>
                  <a:lnTo>
                    <a:pt x="2177" y="1479"/>
                  </a:lnTo>
                  <a:lnTo>
                    <a:pt x="2185" y="1488"/>
                  </a:lnTo>
                  <a:lnTo>
                    <a:pt x="2186" y="1496"/>
                  </a:lnTo>
                  <a:lnTo>
                    <a:pt x="2183" y="1500"/>
                  </a:lnTo>
                  <a:lnTo>
                    <a:pt x="2171" y="1504"/>
                  </a:lnTo>
                  <a:lnTo>
                    <a:pt x="2156" y="1507"/>
                  </a:lnTo>
                  <a:lnTo>
                    <a:pt x="2143" y="1511"/>
                  </a:lnTo>
                  <a:lnTo>
                    <a:pt x="2124" y="1505"/>
                  </a:lnTo>
                  <a:lnTo>
                    <a:pt x="2120" y="1505"/>
                  </a:lnTo>
                  <a:lnTo>
                    <a:pt x="2113" y="1507"/>
                  </a:lnTo>
                  <a:lnTo>
                    <a:pt x="2111" y="1511"/>
                  </a:lnTo>
                  <a:lnTo>
                    <a:pt x="2109" y="1519"/>
                  </a:lnTo>
                  <a:lnTo>
                    <a:pt x="2105" y="1528"/>
                  </a:lnTo>
                  <a:lnTo>
                    <a:pt x="2092" y="1551"/>
                  </a:lnTo>
                  <a:lnTo>
                    <a:pt x="2086" y="1555"/>
                  </a:lnTo>
                  <a:lnTo>
                    <a:pt x="2082" y="1557"/>
                  </a:lnTo>
                  <a:lnTo>
                    <a:pt x="2076" y="1553"/>
                  </a:lnTo>
                  <a:lnTo>
                    <a:pt x="2069" y="1547"/>
                  </a:lnTo>
                  <a:lnTo>
                    <a:pt x="2061" y="1541"/>
                  </a:lnTo>
                  <a:lnTo>
                    <a:pt x="2056" y="1538"/>
                  </a:lnTo>
                  <a:lnTo>
                    <a:pt x="2048" y="1536"/>
                  </a:lnTo>
                  <a:lnTo>
                    <a:pt x="2040" y="1534"/>
                  </a:lnTo>
                  <a:lnTo>
                    <a:pt x="2037" y="1530"/>
                  </a:lnTo>
                  <a:lnTo>
                    <a:pt x="2035" y="1530"/>
                  </a:lnTo>
                  <a:lnTo>
                    <a:pt x="2029" y="1534"/>
                  </a:lnTo>
                  <a:lnTo>
                    <a:pt x="2018" y="1536"/>
                  </a:lnTo>
                  <a:lnTo>
                    <a:pt x="2010" y="1536"/>
                  </a:lnTo>
                  <a:lnTo>
                    <a:pt x="2006" y="1540"/>
                  </a:lnTo>
                  <a:lnTo>
                    <a:pt x="2003" y="1547"/>
                  </a:lnTo>
                  <a:lnTo>
                    <a:pt x="2001" y="1549"/>
                  </a:lnTo>
                  <a:lnTo>
                    <a:pt x="1993" y="1551"/>
                  </a:lnTo>
                  <a:lnTo>
                    <a:pt x="1987" y="1557"/>
                  </a:lnTo>
                  <a:lnTo>
                    <a:pt x="1984" y="1560"/>
                  </a:lnTo>
                  <a:lnTo>
                    <a:pt x="1974" y="1566"/>
                  </a:lnTo>
                  <a:lnTo>
                    <a:pt x="1974" y="1572"/>
                  </a:lnTo>
                  <a:lnTo>
                    <a:pt x="1972" y="1583"/>
                  </a:lnTo>
                  <a:lnTo>
                    <a:pt x="1968" y="1587"/>
                  </a:lnTo>
                  <a:lnTo>
                    <a:pt x="1970" y="1593"/>
                  </a:lnTo>
                  <a:lnTo>
                    <a:pt x="1970" y="1600"/>
                  </a:lnTo>
                  <a:lnTo>
                    <a:pt x="1967" y="1606"/>
                  </a:lnTo>
                  <a:lnTo>
                    <a:pt x="1963" y="1610"/>
                  </a:lnTo>
                  <a:lnTo>
                    <a:pt x="1959" y="1610"/>
                  </a:lnTo>
                  <a:lnTo>
                    <a:pt x="1951" y="1608"/>
                  </a:lnTo>
                  <a:lnTo>
                    <a:pt x="1948" y="1608"/>
                  </a:lnTo>
                  <a:lnTo>
                    <a:pt x="1944" y="1610"/>
                  </a:lnTo>
                  <a:lnTo>
                    <a:pt x="1938" y="1615"/>
                  </a:lnTo>
                  <a:lnTo>
                    <a:pt x="1934" y="1617"/>
                  </a:lnTo>
                  <a:lnTo>
                    <a:pt x="1930" y="1619"/>
                  </a:lnTo>
                  <a:lnTo>
                    <a:pt x="1925" y="1617"/>
                  </a:lnTo>
                  <a:lnTo>
                    <a:pt x="1921" y="1617"/>
                  </a:lnTo>
                  <a:lnTo>
                    <a:pt x="1917" y="1617"/>
                  </a:lnTo>
                  <a:lnTo>
                    <a:pt x="1910" y="1617"/>
                  </a:lnTo>
                  <a:lnTo>
                    <a:pt x="1904" y="1615"/>
                  </a:lnTo>
                  <a:lnTo>
                    <a:pt x="1898" y="1612"/>
                  </a:lnTo>
                  <a:lnTo>
                    <a:pt x="1896" y="1606"/>
                  </a:lnTo>
                  <a:lnTo>
                    <a:pt x="1893" y="1606"/>
                  </a:lnTo>
                  <a:lnTo>
                    <a:pt x="1889" y="1606"/>
                  </a:lnTo>
                  <a:lnTo>
                    <a:pt x="1885" y="1604"/>
                  </a:lnTo>
                  <a:lnTo>
                    <a:pt x="1879" y="1598"/>
                  </a:lnTo>
                  <a:lnTo>
                    <a:pt x="1876" y="1596"/>
                  </a:lnTo>
                  <a:lnTo>
                    <a:pt x="1874" y="1598"/>
                  </a:lnTo>
                  <a:lnTo>
                    <a:pt x="1870" y="1608"/>
                  </a:lnTo>
                  <a:lnTo>
                    <a:pt x="1866" y="1612"/>
                  </a:lnTo>
                  <a:lnTo>
                    <a:pt x="1862" y="1612"/>
                  </a:lnTo>
                  <a:lnTo>
                    <a:pt x="1858" y="1610"/>
                  </a:lnTo>
                  <a:lnTo>
                    <a:pt x="1853" y="1610"/>
                  </a:lnTo>
                  <a:lnTo>
                    <a:pt x="1847" y="1610"/>
                  </a:lnTo>
                  <a:lnTo>
                    <a:pt x="1845" y="1612"/>
                  </a:lnTo>
                  <a:lnTo>
                    <a:pt x="1839" y="1612"/>
                  </a:lnTo>
                  <a:lnTo>
                    <a:pt x="1838" y="1612"/>
                  </a:lnTo>
                  <a:lnTo>
                    <a:pt x="1834" y="1615"/>
                  </a:lnTo>
                  <a:lnTo>
                    <a:pt x="1830" y="1619"/>
                  </a:lnTo>
                  <a:lnTo>
                    <a:pt x="1828" y="1619"/>
                  </a:lnTo>
                  <a:lnTo>
                    <a:pt x="1822" y="1623"/>
                  </a:lnTo>
                  <a:lnTo>
                    <a:pt x="1811" y="1629"/>
                  </a:lnTo>
                  <a:lnTo>
                    <a:pt x="1807" y="1634"/>
                  </a:lnTo>
                  <a:lnTo>
                    <a:pt x="1805" y="1642"/>
                  </a:lnTo>
                  <a:lnTo>
                    <a:pt x="1809" y="1648"/>
                  </a:lnTo>
                  <a:lnTo>
                    <a:pt x="1811" y="1650"/>
                  </a:lnTo>
                  <a:lnTo>
                    <a:pt x="1813" y="1655"/>
                  </a:lnTo>
                  <a:lnTo>
                    <a:pt x="1811" y="1665"/>
                  </a:lnTo>
                  <a:lnTo>
                    <a:pt x="1807" y="1667"/>
                  </a:lnTo>
                  <a:lnTo>
                    <a:pt x="1803" y="1669"/>
                  </a:lnTo>
                  <a:lnTo>
                    <a:pt x="1800" y="1670"/>
                  </a:lnTo>
                  <a:lnTo>
                    <a:pt x="1792" y="1680"/>
                  </a:lnTo>
                  <a:lnTo>
                    <a:pt x="1790" y="1682"/>
                  </a:lnTo>
                  <a:lnTo>
                    <a:pt x="1775" y="1695"/>
                  </a:lnTo>
                  <a:lnTo>
                    <a:pt x="1764" y="1703"/>
                  </a:lnTo>
                  <a:lnTo>
                    <a:pt x="1760" y="1708"/>
                  </a:lnTo>
                  <a:lnTo>
                    <a:pt x="1752" y="1708"/>
                  </a:lnTo>
                  <a:lnTo>
                    <a:pt x="1743" y="1710"/>
                  </a:lnTo>
                  <a:lnTo>
                    <a:pt x="1739" y="1710"/>
                  </a:lnTo>
                  <a:lnTo>
                    <a:pt x="1735" y="1716"/>
                  </a:lnTo>
                  <a:lnTo>
                    <a:pt x="1735" y="1722"/>
                  </a:lnTo>
                  <a:lnTo>
                    <a:pt x="1731" y="1725"/>
                  </a:lnTo>
                  <a:lnTo>
                    <a:pt x="1728" y="1727"/>
                  </a:lnTo>
                  <a:lnTo>
                    <a:pt x="1724" y="1727"/>
                  </a:lnTo>
                  <a:lnTo>
                    <a:pt x="1722" y="1731"/>
                  </a:lnTo>
                  <a:lnTo>
                    <a:pt x="1722" y="1735"/>
                  </a:lnTo>
                  <a:lnTo>
                    <a:pt x="1722" y="1739"/>
                  </a:lnTo>
                  <a:lnTo>
                    <a:pt x="1718" y="1741"/>
                  </a:lnTo>
                  <a:lnTo>
                    <a:pt x="1697" y="1742"/>
                  </a:lnTo>
                  <a:lnTo>
                    <a:pt x="1695" y="1748"/>
                  </a:lnTo>
                  <a:lnTo>
                    <a:pt x="1697" y="1752"/>
                  </a:lnTo>
                  <a:lnTo>
                    <a:pt x="1697" y="1756"/>
                  </a:lnTo>
                  <a:lnTo>
                    <a:pt x="1697" y="1758"/>
                  </a:lnTo>
                  <a:lnTo>
                    <a:pt x="1695" y="1760"/>
                  </a:lnTo>
                  <a:lnTo>
                    <a:pt x="1692" y="1761"/>
                  </a:lnTo>
                  <a:lnTo>
                    <a:pt x="1692" y="1765"/>
                  </a:lnTo>
                  <a:lnTo>
                    <a:pt x="1693" y="1773"/>
                  </a:lnTo>
                  <a:lnTo>
                    <a:pt x="1692" y="1775"/>
                  </a:lnTo>
                  <a:lnTo>
                    <a:pt x="1688" y="1777"/>
                  </a:lnTo>
                  <a:lnTo>
                    <a:pt x="1684" y="1777"/>
                  </a:lnTo>
                  <a:lnTo>
                    <a:pt x="1680" y="1773"/>
                  </a:lnTo>
                  <a:lnTo>
                    <a:pt x="1676" y="1769"/>
                  </a:lnTo>
                  <a:lnTo>
                    <a:pt x="1671" y="1761"/>
                  </a:lnTo>
                  <a:lnTo>
                    <a:pt x="1667" y="1760"/>
                  </a:lnTo>
                  <a:lnTo>
                    <a:pt x="1663" y="1760"/>
                  </a:lnTo>
                  <a:lnTo>
                    <a:pt x="1656" y="1758"/>
                  </a:lnTo>
                  <a:lnTo>
                    <a:pt x="1652" y="1758"/>
                  </a:lnTo>
                  <a:lnTo>
                    <a:pt x="1650" y="1752"/>
                  </a:lnTo>
                  <a:lnTo>
                    <a:pt x="1648" y="1750"/>
                  </a:lnTo>
                  <a:lnTo>
                    <a:pt x="1640" y="1746"/>
                  </a:lnTo>
                  <a:lnTo>
                    <a:pt x="1631" y="1735"/>
                  </a:lnTo>
                  <a:lnTo>
                    <a:pt x="1620" y="1725"/>
                  </a:lnTo>
                  <a:lnTo>
                    <a:pt x="1618" y="1725"/>
                  </a:lnTo>
                  <a:lnTo>
                    <a:pt x="1614" y="1727"/>
                  </a:lnTo>
                  <a:lnTo>
                    <a:pt x="1612" y="1729"/>
                  </a:lnTo>
                  <a:lnTo>
                    <a:pt x="1608" y="1729"/>
                  </a:lnTo>
                  <a:lnTo>
                    <a:pt x="1608" y="1724"/>
                  </a:lnTo>
                  <a:lnTo>
                    <a:pt x="1604" y="1722"/>
                  </a:lnTo>
                  <a:lnTo>
                    <a:pt x="1597" y="1720"/>
                  </a:lnTo>
                  <a:lnTo>
                    <a:pt x="1591" y="1716"/>
                  </a:lnTo>
                  <a:lnTo>
                    <a:pt x="1591" y="1710"/>
                  </a:lnTo>
                  <a:lnTo>
                    <a:pt x="1587" y="1706"/>
                  </a:lnTo>
                  <a:lnTo>
                    <a:pt x="1585" y="1703"/>
                  </a:lnTo>
                  <a:lnTo>
                    <a:pt x="1578" y="1701"/>
                  </a:lnTo>
                  <a:lnTo>
                    <a:pt x="1574" y="1701"/>
                  </a:lnTo>
                  <a:lnTo>
                    <a:pt x="1568" y="1706"/>
                  </a:lnTo>
                  <a:lnTo>
                    <a:pt x="1563" y="1710"/>
                  </a:lnTo>
                  <a:lnTo>
                    <a:pt x="1555" y="1706"/>
                  </a:lnTo>
                  <a:lnTo>
                    <a:pt x="1549" y="1705"/>
                  </a:lnTo>
                  <a:lnTo>
                    <a:pt x="1542" y="1703"/>
                  </a:lnTo>
                  <a:lnTo>
                    <a:pt x="1536" y="1706"/>
                  </a:lnTo>
                  <a:lnTo>
                    <a:pt x="1532" y="1712"/>
                  </a:lnTo>
                  <a:lnTo>
                    <a:pt x="1525" y="1710"/>
                  </a:lnTo>
                  <a:lnTo>
                    <a:pt x="1519" y="1710"/>
                  </a:lnTo>
                  <a:lnTo>
                    <a:pt x="1515" y="1714"/>
                  </a:lnTo>
                  <a:lnTo>
                    <a:pt x="1511" y="1720"/>
                  </a:lnTo>
                  <a:lnTo>
                    <a:pt x="1508" y="1720"/>
                  </a:lnTo>
                  <a:lnTo>
                    <a:pt x="1500" y="1720"/>
                  </a:lnTo>
                  <a:lnTo>
                    <a:pt x="1489" y="1720"/>
                  </a:lnTo>
                  <a:lnTo>
                    <a:pt x="1487" y="1722"/>
                  </a:lnTo>
                  <a:lnTo>
                    <a:pt x="1485" y="1722"/>
                  </a:lnTo>
                  <a:lnTo>
                    <a:pt x="1477" y="1729"/>
                  </a:lnTo>
                  <a:lnTo>
                    <a:pt x="1472" y="1739"/>
                  </a:lnTo>
                  <a:lnTo>
                    <a:pt x="1462" y="1739"/>
                  </a:lnTo>
                  <a:lnTo>
                    <a:pt x="1460" y="1739"/>
                  </a:lnTo>
                  <a:lnTo>
                    <a:pt x="1451" y="1737"/>
                  </a:lnTo>
                  <a:lnTo>
                    <a:pt x="1436" y="1727"/>
                  </a:lnTo>
                  <a:lnTo>
                    <a:pt x="1432" y="1724"/>
                  </a:lnTo>
                  <a:lnTo>
                    <a:pt x="1426" y="1722"/>
                  </a:lnTo>
                  <a:lnTo>
                    <a:pt x="1419" y="1725"/>
                  </a:lnTo>
                  <a:lnTo>
                    <a:pt x="1413" y="1725"/>
                  </a:lnTo>
                  <a:lnTo>
                    <a:pt x="1407" y="1724"/>
                  </a:lnTo>
                  <a:lnTo>
                    <a:pt x="1403" y="1725"/>
                  </a:lnTo>
                  <a:lnTo>
                    <a:pt x="1398" y="1725"/>
                  </a:lnTo>
                  <a:lnTo>
                    <a:pt x="1394" y="1722"/>
                  </a:lnTo>
                  <a:lnTo>
                    <a:pt x="1392" y="1716"/>
                  </a:lnTo>
                  <a:lnTo>
                    <a:pt x="1388" y="1712"/>
                  </a:lnTo>
                  <a:lnTo>
                    <a:pt x="1384" y="1712"/>
                  </a:lnTo>
                  <a:lnTo>
                    <a:pt x="1381" y="1716"/>
                  </a:lnTo>
                  <a:lnTo>
                    <a:pt x="1375" y="1722"/>
                  </a:lnTo>
                  <a:lnTo>
                    <a:pt x="1369" y="1724"/>
                  </a:lnTo>
                  <a:lnTo>
                    <a:pt x="1362" y="1724"/>
                  </a:lnTo>
                  <a:lnTo>
                    <a:pt x="1358" y="1724"/>
                  </a:lnTo>
                  <a:lnTo>
                    <a:pt x="1356" y="1725"/>
                  </a:lnTo>
                  <a:lnTo>
                    <a:pt x="1356" y="1729"/>
                  </a:lnTo>
                  <a:lnTo>
                    <a:pt x="1356" y="1737"/>
                  </a:lnTo>
                  <a:lnTo>
                    <a:pt x="1354" y="1741"/>
                  </a:lnTo>
                  <a:lnTo>
                    <a:pt x="1350" y="1746"/>
                  </a:lnTo>
                  <a:lnTo>
                    <a:pt x="1343" y="1748"/>
                  </a:lnTo>
                  <a:lnTo>
                    <a:pt x="1337" y="1750"/>
                  </a:lnTo>
                  <a:lnTo>
                    <a:pt x="1333" y="1750"/>
                  </a:lnTo>
                  <a:lnTo>
                    <a:pt x="1333" y="1752"/>
                  </a:lnTo>
                  <a:lnTo>
                    <a:pt x="1331" y="1752"/>
                  </a:lnTo>
                  <a:lnTo>
                    <a:pt x="1335" y="1752"/>
                  </a:lnTo>
                  <a:lnTo>
                    <a:pt x="1339" y="1754"/>
                  </a:lnTo>
                  <a:lnTo>
                    <a:pt x="1341" y="1756"/>
                  </a:lnTo>
                  <a:lnTo>
                    <a:pt x="1341" y="1760"/>
                  </a:lnTo>
                  <a:lnTo>
                    <a:pt x="1346" y="1765"/>
                  </a:lnTo>
                  <a:lnTo>
                    <a:pt x="1350" y="1765"/>
                  </a:lnTo>
                  <a:lnTo>
                    <a:pt x="1352" y="1767"/>
                  </a:lnTo>
                  <a:lnTo>
                    <a:pt x="1358" y="1775"/>
                  </a:lnTo>
                  <a:lnTo>
                    <a:pt x="1360" y="1779"/>
                  </a:lnTo>
                  <a:lnTo>
                    <a:pt x="1362" y="1780"/>
                  </a:lnTo>
                  <a:lnTo>
                    <a:pt x="1364" y="1782"/>
                  </a:lnTo>
                  <a:lnTo>
                    <a:pt x="1367" y="1782"/>
                  </a:lnTo>
                  <a:lnTo>
                    <a:pt x="1367" y="1784"/>
                  </a:lnTo>
                  <a:lnTo>
                    <a:pt x="1369" y="1784"/>
                  </a:lnTo>
                  <a:lnTo>
                    <a:pt x="1377" y="1790"/>
                  </a:lnTo>
                  <a:lnTo>
                    <a:pt x="1381" y="1797"/>
                  </a:lnTo>
                  <a:lnTo>
                    <a:pt x="1383" y="1799"/>
                  </a:lnTo>
                  <a:lnTo>
                    <a:pt x="1384" y="1807"/>
                  </a:lnTo>
                  <a:lnTo>
                    <a:pt x="1386" y="1813"/>
                  </a:lnTo>
                  <a:lnTo>
                    <a:pt x="1388" y="1813"/>
                  </a:lnTo>
                  <a:lnTo>
                    <a:pt x="1388" y="1815"/>
                  </a:lnTo>
                  <a:lnTo>
                    <a:pt x="1392" y="1815"/>
                  </a:lnTo>
                  <a:lnTo>
                    <a:pt x="1394" y="1816"/>
                  </a:lnTo>
                  <a:lnTo>
                    <a:pt x="1392" y="1820"/>
                  </a:lnTo>
                  <a:lnTo>
                    <a:pt x="1394" y="1822"/>
                  </a:lnTo>
                  <a:lnTo>
                    <a:pt x="1394" y="1826"/>
                  </a:lnTo>
                  <a:lnTo>
                    <a:pt x="1396" y="1828"/>
                  </a:lnTo>
                  <a:lnTo>
                    <a:pt x="1394" y="1828"/>
                  </a:lnTo>
                  <a:lnTo>
                    <a:pt x="1390" y="1834"/>
                  </a:lnTo>
                  <a:lnTo>
                    <a:pt x="1386" y="1837"/>
                  </a:lnTo>
                  <a:lnTo>
                    <a:pt x="1384" y="1839"/>
                  </a:lnTo>
                  <a:lnTo>
                    <a:pt x="1383" y="1841"/>
                  </a:lnTo>
                  <a:lnTo>
                    <a:pt x="1379" y="1839"/>
                  </a:lnTo>
                  <a:lnTo>
                    <a:pt x="1369" y="1835"/>
                  </a:lnTo>
                  <a:lnTo>
                    <a:pt x="1365" y="1835"/>
                  </a:lnTo>
                  <a:lnTo>
                    <a:pt x="1364" y="1835"/>
                  </a:lnTo>
                  <a:lnTo>
                    <a:pt x="1364" y="1837"/>
                  </a:lnTo>
                  <a:lnTo>
                    <a:pt x="1364" y="1841"/>
                  </a:lnTo>
                  <a:lnTo>
                    <a:pt x="1367" y="1843"/>
                  </a:lnTo>
                  <a:lnTo>
                    <a:pt x="1369" y="1843"/>
                  </a:lnTo>
                  <a:lnTo>
                    <a:pt x="1373" y="1845"/>
                  </a:lnTo>
                  <a:lnTo>
                    <a:pt x="1373" y="1847"/>
                  </a:lnTo>
                  <a:lnTo>
                    <a:pt x="1373" y="1852"/>
                  </a:lnTo>
                  <a:lnTo>
                    <a:pt x="1373" y="1858"/>
                  </a:lnTo>
                  <a:lnTo>
                    <a:pt x="1373" y="1864"/>
                  </a:lnTo>
                  <a:lnTo>
                    <a:pt x="1377" y="1866"/>
                  </a:lnTo>
                  <a:lnTo>
                    <a:pt x="1386" y="1870"/>
                  </a:lnTo>
                  <a:lnTo>
                    <a:pt x="1386" y="1879"/>
                  </a:lnTo>
                  <a:lnTo>
                    <a:pt x="1388" y="1883"/>
                  </a:lnTo>
                  <a:lnTo>
                    <a:pt x="1388" y="1885"/>
                  </a:lnTo>
                  <a:lnTo>
                    <a:pt x="1388" y="1887"/>
                  </a:lnTo>
                  <a:lnTo>
                    <a:pt x="1390" y="1890"/>
                  </a:lnTo>
                  <a:lnTo>
                    <a:pt x="1392" y="1890"/>
                  </a:lnTo>
                  <a:lnTo>
                    <a:pt x="1392" y="1894"/>
                  </a:lnTo>
                  <a:lnTo>
                    <a:pt x="1398" y="1894"/>
                  </a:lnTo>
                  <a:lnTo>
                    <a:pt x="1403" y="1896"/>
                  </a:lnTo>
                  <a:lnTo>
                    <a:pt x="1405" y="1898"/>
                  </a:lnTo>
                  <a:lnTo>
                    <a:pt x="1407" y="1898"/>
                  </a:lnTo>
                  <a:lnTo>
                    <a:pt x="1407" y="1896"/>
                  </a:lnTo>
                  <a:lnTo>
                    <a:pt x="1407" y="1894"/>
                  </a:lnTo>
                  <a:lnTo>
                    <a:pt x="1411" y="1896"/>
                  </a:lnTo>
                  <a:lnTo>
                    <a:pt x="1419" y="1898"/>
                  </a:lnTo>
                  <a:lnTo>
                    <a:pt x="1420" y="1900"/>
                  </a:lnTo>
                  <a:lnTo>
                    <a:pt x="1426" y="1898"/>
                  </a:lnTo>
                  <a:lnTo>
                    <a:pt x="1430" y="1900"/>
                  </a:lnTo>
                  <a:lnTo>
                    <a:pt x="1432" y="1904"/>
                  </a:lnTo>
                  <a:lnTo>
                    <a:pt x="1434" y="1907"/>
                  </a:lnTo>
                  <a:lnTo>
                    <a:pt x="1432" y="1911"/>
                  </a:lnTo>
                  <a:lnTo>
                    <a:pt x="1432" y="1913"/>
                  </a:lnTo>
                  <a:lnTo>
                    <a:pt x="1426" y="1915"/>
                  </a:lnTo>
                  <a:lnTo>
                    <a:pt x="1424" y="1915"/>
                  </a:lnTo>
                  <a:lnTo>
                    <a:pt x="1424" y="1917"/>
                  </a:lnTo>
                  <a:lnTo>
                    <a:pt x="1422" y="1917"/>
                  </a:lnTo>
                  <a:lnTo>
                    <a:pt x="1422" y="1919"/>
                  </a:lnTo>
                  <a:lnTo>
                    <a:pt x="1422" y="1921"/>
                  </a:lnTo>
                  <a:lnTo>
                    <a:pt x="1424" y="1921"/>
                  </a:lnTo>
                  <a:lnTo>
                    <a:pt x="1426" y="1923"/>
                  </a:lnTo>
                  <a:lnTo>
                    <a:pt x="1430" y="1926"/>
                  </a:lnTo>
                  <a:lnTo>
                    <a:pt x="1434" y="1928"/>
                  </a:lnTo>
                  <a:lnTo>
                    <a:pt x="1439" y="1932"/>
                  </a:lnTo>
                  <a:lnTo>
                    <a:pt x="1441" y="1932"/>
                  </a:lnTo>
                  <a:lnTo>
                    <a:pt x="1439" y="1934"/>
                  </a:lnTo>
                  <a:lnTo>
                    <a:pt x="1438" y="1936"/>
                  </a:lnTo>
                  <a:lnTo>
                    <a:pt x="1438" y="1938"/>
                  </a:lnTo>
                  <a:lnTo>
                    <a:pt x="1439" y="1945"/>
                  </a:lnTo>
                  <a:lnTo>
                    <a:pt x="1439" y="1953"/>
                  </a:lnTo>
                  <a:lnTo>
                    <a:pt x="1436" y="1961"/>
                  </a:lnTo>
                  <a:lnTo>
                    <a:pt x="1441" y="1972"/>
                  </a:lnTo>
                  <a:lnTo>
                    <a:pt x="1445" y="1983"/>
                  </a:lnTo>
                  <a:lnTo>
                    <a:pt x="1447" y="1998"/>
                  </a:lnTo>
                  <a:lnTo>
                    <a:pt x="1451" y="2010"/>
                  </a:lnTo>
                  <a:lnTo>
                    <a:pt x="1455" y="2016"/>
                  </a:lnTo>
                  <a:lnTo>
                    <a:pt x="1456" y="2019"/>
                  </a:lnTo>
                  <a:lnTo>
                    <a:pt x="1458" y="2023"/>
                  </a:lnTo>
                  <a:lnTo>
                    <a:pt x="1456" y="2027"/>
                  </a:lnTo>
                  <a:lnTo>
                    <a:pt x="1455" y="2031"/>
                  </a:lnTo>
                  <a:lnTo>
                    <a:pt x="1447" y="2033"/>
                  </a:lnTo>
                  <a:lnTo>
                    <a:pt x="1436" y="2035"/>
                  </a:lnTo>
                  <a:lnTo>
                    <a:pt x="1432" y="2036"/>
                  </a:lnTo>
                  <a:lnTo>
                    <a:pt x="1428" y="2040"/>
                  </a:lnTo>
                  <a:lnTo>
                    <a:pt x="1424" y="2057"/>
                  </a:lnTo>
                  <a:lnTo>
                    <a:pt x="1420" y="2061"/>
                  </a:lnTo>
                  <a:lnTo>
                    <a:pt x="1419" y="2063"/>
                  </a:lnTo>
                  <a:lnTo>
                    <a:pt x="1415" y="2067"/>
                  </a:lnTo>
                  <a:lnTo>
                    <a:pt x="1413" y="2063"/>
                  </a:lnTo>
                  <a:lnTo>
                    <a:pt x="1409" y="2059"/>
                  </a:lnTo>
                  <a:lnTo>
                    <a:pt x="1405" y="2059"/>
                  </a:lnTo>
                  <a:lnTo>
                    <a:pt x="1400" y="2061"/>
                  </a:lnTo>
                  <a:lnTo>
                    <a:pt x="1394" y="2061"/>
                  </a:lnTo>
                  <a:lnTo>
                    <a:pt x="1390" y="2061"/>
                  </a:lnTo>
                  <a:lnTo>
                    <a:pt x="1386" y="2065"/>
                  </a:lnTo>
                  <a:lnTo>
                    <a:pt x="1384" y="2069"/>
                  </a:lnTo>
                  <a:lnTo>
                    <a:pt x="1379" y="2069"/>
                  </a:lnTo>
                  <a:lnTo>
                    <a:pt x="1377" y="2065"/>
                  </a:lnTo>
                  <a:lnTo>
                    <a:pt x="1373" y="2063"/>
                  </a:lnTo>
                  <a:lnTo>
                    <a:pt x="1371" y="2059"/>
                  </a:lnTo>
                  <a:lnTo>
                    <a:pt x="1367" y="2057"/>
                  </a:lnTo>
                  <a:lnTo>
                    <a:pt x="1364" y="2055"/>
                  </a:lnTo>
                  <a:lnTo>
                    <a:pt x="1360" y="2053"/>
                  </a:lnTo>
                  <a:lnTo>
                    <a:pt x="1354" y="2053"/>
                  </a:lnTo>
                  <a:lnTo>
                    <a:pt x="1350" y="2055"/>
                  </a:lnTo>
                  <a:lnTo>
                    <a:pt x="1348" y="2059"/>
                  </a:lnTo>
                  <a:lnTo>
                    <a:pt x="1345" y="2061"/>
                  </a:lnTo>
                  <a:lnTo>
                    <a:pt x="1339" y="2059"/>
                  </a:lnTo>
                  <a:lnTo>
                    <a:pt x="1335" y="2059"/>
                  </a:lnTo>
                  <a:lnTo>
                    <a:pt x="1329" y="2059"/>
                  </a:lnTo>
                  <a:lnTo>
                    <a:pt x="1324" y="2059"/>
                  </a:lnTo>
                  <a:lnTo>
                    <a:pt x="1320" y="2055"/>
                  </a:lnTo>
                  <a:lnTo>
                    <a:pt x="1318" y="2052"/>
                  </a:lnTo>
                  <a:lnTo>
                    <a:pt x="1316" y="2048"/>
                  </a:lnTo>
                  <a:lnTo>
                    <a:pt x="1310" y="2048"/>
                  </a:lnTo>
                  <a:lnTo>
                    <a:pt x="1307" y="2050"/>
                  </a:lnTo>
                  <a:lnTo>
                    <a:pt x="1303" y="2052"/>
                  </a:lnTo>
                  <a:lnTo>
                    <a:pt x="1299" y="2053"/>
                  </a:lnTo>
                  <a:lnTo>
                    <a:pt x="1295" y="2055"/>
                  </a:lnTo>
                  <a:lnTo>
                    <a:pt x="1292" y="2053"/>
                  </a:lnTo>
                  <a:lnTo>
                    <a:pt x="1288" y="2052"/>
                  </a:lnTo>
                  <a:lnTo>
                    <a:pt x="1282" y="2052"/>
                  </a:lnTo>
                  <a:lnTo>
                    <a:pt x="1278" y="2053"/>
                  </a:lnTo>
                  <a:lnTo>
                    <a:pt x="1274" y="2055"/>
                  </a:lnTo>
                  <a:lnTo>
                    <a:pt x="1273" y="2055"/>
                  </a:lnTo>
                  <a:lnTo>
                    <a:pt x="1269" y="2063"/>
                  </a:lnTo>
                  <a:lnTo>
                    <a:pt x="1265" y="2063"/>
                  </a:lnTo>
                  <a:lnTo>
                    <a:pt x="1261" y="2061"/>
                  </a:lnTo>
                  <a:lnTo>
                    <a:pt x="1257" y="2059"/>
                  </a:lnTo>
                  <a:lnTo>
                    <a:pt x="1250" y="2055"/>
                  </a:lnTo>
                  <a:lnTo>
                    <a:pt x="1246" y="2053"/>
                  </a:lnTo>
                  <a:lnTo>
                    <a:pt x="1242" y="2050"/>
                  </a:lnTo>
                  <a:lnTo>
                    <a:pt x="1237" y="2046"/>
                  </a:lnTo>
                  <a:lnTo>
                    <a:pt x="1235" y="2042"/>
                  </a:lnTo>
                  <a:lnTo>
                    <a:pt x="1219" y="2042"/>
                  </a:lnTo>
                  <a:lnTo>
                    <a:pt x="1206" y="2040"/>
                  </a:lnTo>
                  <a:lnTo>
                    <a:pt x="1191" y="2040"/>
                  </a:lnTo>
                  <a:lnTo>
                    <a:pt x="1176" y="2040"/>
                  </a:lnTo>
                  <a:lnTo>
                    <a:pt x="1161" y="2038"/>
                  </a:lnTo>
                  <a:lnTo>
                    <a:pt x="1149" y="2038"/>
                  </a:lnTo>
                  <a:lnTo>
                    <a:pt x="1142" y="1995"/>
                  </a:lnTo>
                  <a:lnTo>
                    <a:pt x="1140" y="1995"/>
                  </a:lnTo>
                  <a:lnTo>
                    <a:pt x="1138" y="1993"/>
                  </a:lnTo>
                  <a:lnTo>
                    <a:pt x="1136" y="1993"/>
                  </a:lnTo>
                  <a:lnTo>
                    <a:pt x="1134" y="1995"/>
                  </a:lnTo>
                  <a:lnTo>
                    <a:pt x="1130" y="1998"/>
                  </a:lnTo>
                  <a:lnTo>
                    <a:pt x="1128" y="2002"/>
                  </a:lnTo>
                  <a:lnTo>
                    <a:pt x="1127" y="2004"/>
                  </a:lnTo>
                  <a:lnTo>
                    <a:pt x="1123" y="2002"/>
                  </a:lnTo>
                  <a:lnTo>
                    <a:pt x="1123" y="2000"/>
                  </a:lnTo>
                  <a:lnTo>
                    <a:pt x="1123" y="1995"/>
                  </a:lnTo>
                  <a:lnTo>
                    <a:pt x="1127" y="1991"/>
                  </a:lnTo>
                  <a:lnTo>
                    <a:pt x="1127" y="1987"/>
                  </a:lnTo>
                  <a:lnTo>
                    <a:pt x="1127" y="1985"/>
                  </a:lnTo>
                  <a:lnTo>
                    <a:pt x="1121" y="1981"/>
                  </a:lnTo>
                  <a:lnTo>
                    <a:pt x="1119" y="1980"/>
                  </a:lnTo>
                  <a:lnTo>
                    <a:pt x="1121" y="1978"/>
                  </a:lnTo>
                  <a:lnTo>
                    <a:pt x="1127" y="1980"/>
                  </a:lnTo>
                  <a:lnTo>
                    <a:pt x="1128" y="1980"/>
                  </a:lnTo>
                  <a:lnTo>
                    <a:pt x="1130" y="1978"/>
                  </a:lnTo>
                  <a:lnTo>
                    <a:pt x="1128" y="1974"/>
                  </a:lnTo>
                  <a:lnTo>
                    <a:pt x="1127" y="1970"/>
                  </a:lnTo>
                  <a:lnTo>
                    <a:pt x="1123" y="1964"/>
                  </a:lnTo>
                  <a:lnTo>
                    <a:pt x="1123" y="1961"/>
                  </a:lnTo>
                  <a:lnTo>
                    <a:pt x="1125" y="1959"/>
                  </a:lnTo>
                  <a:lnTo>
                    <a:pt x="1128" y="1957"/>
                  </a:lnTo>
                  <a:lnTo>
                    <a:pt x="1130" y="1957"/>
                  </a:lnTo>
                  <a:lnTo>
                    <a:pt x="1130" y="1955"/>
                  </a:lnTo>
                  <a:lnTo>
                    <a:pt x="1130" y="1951"/>
                  </a:lnTo>
                  <a:lnTo>
                    <a:pt x="1130" y="1949"/>
                  </a:lnTo>
                  <a:lnTo>
                    <a:pt x="1130" y="1945"/>
                  </a:lnTo>
                  <a:lnTo>
                    <a:pt x="1132" y="1942"/>
                  </a:lnTo>
                  <a:lnTo>
                    <a:pt x="1130" y="1932"/>
                  </a:lnTo>
                  <a:lnTo>
                    <a:pt x="1128" y="1930"/>
                  </a:lnTo>
                  <a:lnTo>
                    <a:pt x="1127" y="1932"/>
                  </a:lnTo>
                  <a:lnTo>
                    <a:pt x="1125" y="1934"/>
                  </a:lnTo>
                  <a:lnTo>
                    <a:pt x="1125" y="1932"/>
                  </a:lnTo>
                  <a:lnTo>
                    <a:pt x="1125" y="1930"/>
                  </a:lnTo>
                  <a:lnTo>
                    <a:pt x="1127" y="1923"/>
                  </a:lnTo>
                  <a:lnTo>
                    <a:pt x="1130" y="1919"/>
                  </a:lnTo>
                  <a:lnTo>
                    <a:pt x="1130" y="1915"/>
                  </a:lnTo>
                  <a:lnTo>
                    <a:pt x="1128" y="1913"/>
                  </a:lnTo>
                  <a:lnTo>
                    <a:pt x="1121" y="1911"/>
                  </a:lnTo>
                  <a:lnTo>
                    <a:pt x="1117" y="1911"/>
                  </a:lnTo>
                  <a:lnTo>
                    <a:pt x="1117" y="1909"/>
                  </a:lnTo>
                  <a:lnTo>
                    <a:pt x="1117" y="1906"/>
                  </a:lnTo>
                  <a:lnTo>
                    <a:pt x="1117" y="1902"/>
                  </a:lnTo>
                  <a:lnTo>
                    <a:pt x="1117" y="1898"/>
                  </a:lnTo>
                  <a:lnTo>
                    <a:pt x="1117" y="1894"/>
                  </a:lnTo>
                  <a:lnTo>
                    <a:pt x="1119" y="1892"/>
                  </a:lnTo>
                  <a:lnTo>
                    <a:pt x="1123" y="1892"/>
                  </a:lnTo>
                  <a:lnTo>
                    <a:pt x="1125" y="1890"/>
                  </a:lnTo>
                  <a:lnTo>
                    <a:pt x="1127" y="1887"/>
                  </a:lnTo>
                  <a:lnTo>
                    <a:pt x="1127" y="1883"/>
                  </a:lnTo>
                  <a:lnTo>
                    <a:pt x="1125" y="1881"/>
                  </a:lnTo>
                  <a:lnTo>
                    <a:pt x="1125" y="1879"/>
                  </a:lnTo>
                  <a:lnTo>
                    <a:pt x="1119" y="1877"/>
                  </a:lnTo>
                  <a:lnTo>
                    <a:pt x="1115" y="1875"/>
                  </a:lnTo>
                  <a:lnTo>
                    <a:pt x="1115" y="1873"/>
                  </a:lnTo>
                  <a:lnTo>
                    <a:pt x="1117" y="1871"/>
                  </a:lnTo>
                  <a:lnTo>
                    <a:pt x="1119" y="1871"/>
                  </a:lnTo>
                  <a:lnTo>
                    <a:pt x="1123" y="1871"/>
                  </a:lnTo>
                  <a:lnTo>
                    <a:pt x="1132" y="1875"/>
                  </a:lnTo>
                  <a:lnTo>
                    <a:pt x="1136" y="1875"/>
                  </a:lnTo>
                  <a:lnTo>
                    <a:pt x="1138" y="1875"/>
                  </a:lnTo>
                  <a:lnTo>
                    <a:pt x="1138" y="1873"/>
                  </a:lnTo>
                  <a:lnTo>
                    <a:pt x="1138" y="1871"/>
                  </a:lnTo>
                  <a:lnTo>
                    <a:pt x="1138" y="1870"/>
                  </a:lnTo>
                  <a:lnTo>
                    <a:pt x="1138" y="1868"/>
                  </a:lnTo>
                  <a:lnTo>
                    <a:pt x="1136" y="1866"/>
                  </a:lnTo>
                  <a:lnTo>
                    <a:pt x="1136" y="1864"/>
                  </a:lnTo>
                  <a:lnTo>
                    <a:pt x="1132" y="1862"/>
                  </a:lnTo>
                  <a:lnTo>
                    <a:pt x="1128" y="1858"/>
                  </a:lnTo>
                  <a:lnTo>
                    <a:pt x="1125" y="1856"/>
                  </a:lnTo>
                  <a:lnTo>
                    <a:pt x="1127" y="1854"/>
                  </a:lnTo>
                  <a:lnTo>
                    <a:pt x="1128" y="1854"/>
                  </a:lnTo>
                  <a:lnTo>
                    <a:pt x="1130" y="1851"/>
                  </a:lnTo>
                  <a:lnTo>
                    <a:pt x="1128" y="1849"/>
                  </a:lnTo>
                  <a:lnTo>
                    <a:pt x="1128" y="1845"/>
                  </a:lnTo>
                  <a:lnTo>
                    <a:pt x="1130" y="1839"/>
                  </a:lnTo>
                  <a:lnTo>
                    <a:pt x="1130" y="1837"/>
                  </a:lnTo>
                  <a:lnTo>
                    <a:pt x="1128" y="1835"/>
                  </a:lnTo>
                  <a:lnTo>
                    <a:pt x="1121" y="1834"/>
                  </a:lnTo>
                  <a:lnTo>
                    <a:pt x="1115" y="1832"/>
                  </a:lnTo>
                  <a:lnTo>
                    <a:pt x="1109" y="1828"/>
                  </a:lnTo>
                  <a:lnTo>
                    <a:pt x="1109" y="1830"/>
                  </a:lnTo>
                  <a:lnTo>
                    <a:pt x="1109" y="1832"/>
                  </a:lnTo>
                  <a:lnTo>
                    <a:pt x="1108" y="1830"/>
                  </a:lnTo>
                  <a:lnTo>
                    <a:pt x="1102" y="1824"/>
                  </a:lnTo>
                  <a:lnTo>
                    <a:pt x="1102" y="1820"/>
                  </a:lnTo>
                  <a:lnTo>
                    <a:pt x="1102" y="1816"/>
                  </a:lnTo>
                  <a:lnTo>
                    <a:pt x="1100" y="1815"/>
                  </a:lnTo>
                  <a:lnTo>
                    <a:pt x="1098" y="1815"/>
                  </a:lnTo>
                  <a:lnTo>
                    <a:pt x="1100" y="1813"/>
                  </a:lnTo>
                  <a:lnTo>
                    <a:pt x="1100" y="1811"/>
                  </a:lnTo>
                  <a:lnTo>
                    <a:pt x="1102" y="1811"/>
                  </a:lnTo>
                  <a:lnTo>
                    <a:pt x="1104" y="1811"/>
                  </a:lnTo>
                  <a:lnTo>
                    <a:pt x="1104" y="1807"/>
                  </a:lnTo>
                  <a:lnTo>
                    <a:pt x="1104" y="1805"/>
                  </a:lnTo>
                  <a:lnTo>
                    <a:pt x="1104" y="1803"/>
                  </a:lnTo>
                  <a:lnTo>
                    <a:pt x="1106" y="1803"/>
                  </a:lnTo>
                  <a:lnTo>
                    <a:pt x="1108" y="1801"/>
                  </a:lnTo>
                  <a:lnTo>
                    <a:pt x="1111" y="1801"/>
                  </a:lnTo>
                  <a:lnTo>
                    <a:pt x="1115" y="1799"/>
                  </a:lnTo>
                  <a:lnTo>
                    <a:pt x="1117" y="1796"/>
                  </a:lnTo>
                  <a:lnTo>
                    <a:pt x="1117" y="1792"/>
                  </a:lnTo>
                  <a:lnTo>
                    <a:pt x="1113" y="1788"/>
                  </a:lnTo>
                  <a:lnTo>
                    <a:pt x="1108" y="1782"/>
                  </a:lnTo>
                  <a:lnTo>
                    <a:pt x="1108" y="1780"/>
                  </a:lnTo>
                  <a:lnTo>
                    <a:pt x="1108" y="1775"/>
                  </a:lnTo>
                  <a:lnTo>
                    <a:pt x="1106" y="1773"/>
                  </a:lnTo>
                  <a:lnTo>
                    <a:pt x="1106" y="1771"/>
                  </a:lnTo>
                  <a:lnTo>
                    <a:pt x="1104" y="1771"/>
                  </a:lnTo>
                  <a:lnTo>
                    <a:pt x="1102" y="1771"/>
                  </a:lnTo>
                  <a:lnTo>
                    <a:pt x="1102" y="1767"/>
                  </a:lnTo>
                  <a:lnTo>
                    <a:pt x="1102" y="1765"/>
                  </a:lnTo>
                  <a:lnTo>
                    <a:pt x="1102" y="1763"/>
                  </a:lnTo>
                  <a:lnTo>
                    <a:pt x="1100" y="1761"/>
                  </a:lnTo>
                  <a:lnTo>
                    <a:pt x="1098" y="1760"/>
                  </a:lnTo>
                  <a:lnTo>
                    <a:pt x="1100" y="1760"/>
                  </a:lnTo>
                  <a:lnTo>
                    <a:pt x="1104" y="1756"/>
                  </a:lnTo>
                  <a:lnTo>
                    <a:pt x="1104" y="1754"/>
                  </a:lnTo>
                  <a:lnTo>
                    <a:pt x="1104" y="1752"/>
                  </a:lnTo>
                  <a:lnTo>
                    <a:pt x="1104" y="1750"/>
                  </a:lnTo>
                  <a:lnTo>
                    <a:pt x="1102" y="1748"/>
                  </a:lnTo>
                  <a:lnTo>
                    <a:pt x="1100" y="1746"/>
                  </a:lnTo>
                  <a:lnTo>
                    <a:pt x="1098" y="1744"/>
                  </a:lnTo>
                  <a:lnTo>
                    <a:pt x="1096" y="1742"/>
                  </a:lnTo>
                  <a:lnTo>
                    <a:pt x="1098" y="1737"/>
                  </a:lnTo>
                  <a:lnTo>
                    <a:pt x="1094" y="1731"/>
                  </a:lnTo>
                  <a:lnTo>
                    <a:pt x="1092" y="1729"/>
                  </a:lnTo>
                  <a:lnTo>
                    <a:pt x="1089" y="1731"/>
                  </a:lnTo>
                  <a:lnTo>
                    <a:pt x="1087" y="1731"/>
                  </a:lnTo>
                  <a:lnTo>
                    <a:pt x="1085" y="1731"/>
                  </a:lnTo>
                  <a:lnTo>
                    <a:pt x="1081" y="1727"/>
                  </a:lnTo>
                  <a:lnTo>
                    <a:pt x="1077" y="1724"/>
                  </a:lnTo>
                  <a:lnTo>
                    <a:pt x="1073" y="1724"/>
                  </a:lnTo>
                  <a:lnTo>
                    <a:pt x="1068" y="1725"/>
                  </a:lnTo>
                  <a:lnTo>
                    <a:pt x="1068" y="1724"/>
                  </a:lnTo>
                  <a:lnTo>
                    <a:pt x="1068" y="1720"/>
                  </a:lnTo>
                  <a:lnTo>
                    <a:pt x="1068" y="1718"/>
                  </a:lnTo>
                  <a:lnTo>
                    <a:pt x="1070" y="1714"/>
                  </a:lnTo>
                  <a:lnTo>
                    <a:pt x="1070" y="1710"/>
                  </a:lnTo>
                  <a:lnTo>
                    <a:pt x="1070" y="1708"/>
                  </a:lnTo>
                  <a:lnTo>
                    <a:pt x="1068" y="1708"/>
                  </a:lnTo>
                  <a:lnTo>
                    <a:pt x="1066" y="1705"/>
                  </a:lnTo>
                  <a:lnTo>
                    <a:pt x="1064" y="1705"/>
                  </a:lnTo>
                  <a:lnTo>
                    <a:pt x="1062" y="1705"/>
                  </a:lnTo>
                  <a:lnTo>
                    <a:pt x="1060" y="1706"/>
                  </a:lnTo>
                  <a:lnTo>
                    <a:pt x="1058" y="1706"/>
                  </a:lnTo>
                  <a:lnTo>
                    <a:pt x="1056" y="1706"/>
                  </a:lnTo>
                  <a:lnTo>
                    <a:pt x="1058" y="1703"/>
                  </a:lnTo>
                  <a:lnTo>
                    <a:pt x="1058" y="1701"/>
                  </a:lnTo>
                  <a:lnTo>
                    <a:pt x="1062" y="1699"/>
                  </a:lnTo>
                  <a:lnTo>
                    <a:pt x="1062" y="1697"/>
                  </a:lnTo>
                  <a:lnTo>
                    <a:pt x="1062" y="1693"/>
                  </a:lnTo>
                  <a:lnTo>
                    <a:pt x="1060" y="1693"/>
                  </a:lnTo>
                  <a:lnTo>
                    <a:pt x="1058" y="1691"/>
                  </a:lnTo>
                  <a:lnTo>
                    <a:pt x="1056" y="1691"/>
                  </a:lnTo>
                  <a:lnTo>
                    <a:pt x="1054" y="1689"/>
                  </a:lnTo>
                  <a:lnTo>
                    <a:pt x="1053" y="1687"/>
                  </a:lnTo>
                  <a:lnTo>
                    <a:pt x="1051" y="1689"/>
                  </a:lnTo>
                  <a:lnTo>
                    <a:pt x="1047" y="1691"/>
                  </a:lnTo>
                  <a:lnTo>
                    <a:pt x="1043" y="1689"/>
                  </a:lnTo>
                  <a:lnTo>
                    <a:pt x="1043" y="1687"/>
                  </a:lnTo>
                  <a:lnTo>
                    <a:pt x="1043" y="1686"/>
                  </a:lnTo>
                  <a:lnTo>
                    <a:pt x="1041" y="1682"/>
                  </a:lnTo>
                  <a:lnTo>
                    <a:pt x="1039" y="1680"/>
                  </a:lnTo>
                  <a:lnTo>
                    <a:pt x="1036" y="1678"/>
                  </a:lnTo>
                  <a:lnTo>
                    <a:pt x="1034" y="1676"/>
                  </a:lnTo>
                  <a:lnTo>
                    <a:pt x="1032" y="1672"/>
                  </a:lnTo>
                  <a:lnTo>
                    <a:pt x="1032" y="1669"/>
                  </a:lnTo>
                  <a:lnTo>
                    <a:pt x="1032" y="1665"/>
                  </a:lnTo>
                  <a:lnTo>
                    <a:pt x="1032" y="1663"/>
                  </a:lnTo>
                  <a:lnTo>
                    <a:pt x="1034" y="1661"/>
                  </a:lnTo>
                  <a:lnTo>
                    <a:pt x="1032" y="1659"/>
                  </a:lnTo>
                  <a:lnTo>
                    <a:pt x="1028" y="1657"/>
                  </a:lnTo>
                  <a:lnTo>
                    <a:pt x="1026" y="1657"/>
                  </a:lnTo>
                  <a:lnTo>
                    <a:pt x="1024" y="1657"/>
                  </a:lnTo>
                  <a:lnTo>
                    <a:pt x="1022" y="1657"/>
                  </a:lnTo>
                  <a:lnTo>
                    <a:pt x="1020" y="1655"/>
                  </a:lnTo>
                  <a:lnTo>
                    <a:pt x="1017" y="1653"/>
                  </a:lnTo>
                  <a:lnTo>
                    <a:pt x="1017" y="1648"/>
                  </a:lnTo>
                  <a:lnTo>
                    <a:pt x="1018" y="1648"/>
                  </a:lnTo>
                  <a:lnTo>
                    <a:pt x="1020" y="1644"/>
                  </a:lnTo>
                  <a:lnTo>
                    <a:pt x="1022" y="1644"/>
                  </a:lnTo>
                  <a:lnTo>
                    <a:pt x="1024" y="1642"/>
                  </a:lnTo>
                  <a:lnTo>
                    <a:pt x="1026" y="1642"/>
                  </a:lnTo>
                  <a:lnTo>
                    <a:pt x="1032" y="1638"/>
                  </a:lnTo>
                  <a:lnTo>
                    <a:pt x="1034" y="1634"/>
                  </a:lnTo>
                  <a:lnTo>
                    <a:pt x="1032" y="1631"/>
                  </a:lnTo>
                  <a:lnTo>
                    <a:pt x="1026" y="1629"/>
                  </a:lnTo>
                  <a:lnTo>
                    <a:pt x="1024" y="1625"/>
                  </a:lnTo>
                  <a:lnTo>
                    <a:pt x="1024" y="1615"/>
                  </a:lnTo>
                  <a:lnTo>
                    <a:pt x="1026" y="1614"/>
                  </a:lnTo>
                  <a:lnTo>
                    <a:pt x="1032" y="1614"/>
                  </a:lnTo>
                  <a:lnTo>
                    <a:pt x="1030" y="1608"/>
                  </a:lnTo>
                  <a:lnTo>
                    <a:pt x="1028" y="1604"/>
                  </a:lnTo>
                  <a:lnTo>
                    <a:pt x="1026" y="1598"/>
                  </a:lnTo>
                  <a:lnTo>
                    <a:pt x="1028" y="1598"/>
                  </a:lnTo>
                  <a:lnTo>
                    <a:pt x="1034" y="1596"/>
                  </a:lnTo>
                  <a:lnTo>
                    <a:pt x="1034" y="1593"/>
                  </a:lnTo>
                  <a:lnTo>
                    <a:pt x="1030" y="1589"/>
                  </a:lnTo>
                  <a:lnTo>
                    <a:pt x="1024" y="1583"/>
                  </a:lnTo>
                  <a:lnTo>
                    <a:pt x="1022" y="1577"/>
                  </a:lnTo>
                  <a:lnTo>
                    <a:pt x="1024" y="1572"/>
                  </a:lnTo>
                  <a:lnTo>
                    <a:pt x="1020" y="1562"/>
                  </a:lnTo>
                  <a:lnTo>
                    <a:pt x="1017" y="1560"/>
                  </a:lnTo>
                  <a:lnTo>
                    <a:pt x="1013" y="1560"/>
                  </a:lnTo>
                  <a:lnTo>
                    <a:pt x="1011" y="1562"/>
                  </a:lnTo>
                  <a:lnTo>
                    <a:pt x="1005" y="1564"/>
                  </a:lnTo>
                  <a:lnTo>
                    <a:pt x="1001" y="1562"/>
                  </a:lnTo>
                  <a:lnTo>
                    <a:pt x="1000" y="1559"/>
                  </a:lnTo>
                  <a:lnTo>
                    <a:pt x="998" y="1553"/>
                  </a:lnTo>
                  <a:lnTo>
                    <a:pt x="998" y="1551"/>
                  </a:lnTo>
                  <a:lnTo>
                    <a:pt x="996" y="1541"/>
                  </a:lnTo>
                  <a:lnTo>
                    <a:pt x="994" y="1536"/>
                  </a:lnTo>
                  <a:lnTo>
                    <a:pt x="990" y="1532"/>
                  </a:lnTo>
                  <a:lnTo>
                    <a:pt x="986" y="1530"/>
                  </a:lnTo>
                  <a:lnTo>
                    <a:pt x="984" y="1530"/>
                  </a:lnTo>
                  <a:lnTo>
                    <a:pt x="977" y="1532"/>
                  </a:lnTo>
                  <a:lnTo>
                    <a:pt x="971" y="1534"/>
                  </a:lnTo>
                  <a:lnTo>
                    <a:pt x="969" y="1534"/>
                  </a:lnTo>
                  <a:lnTo>
                    <a:pt x="963" y="1530"/>
                  </a:lnTo>
                  <a:lnTo>
                    <a:pt x="960" y="1524"/>
                  </a:lnTo>
                  <a:lnTo>
                    <a:pt x="962" y="1523"/>
                  </a:lnTo>
                  <a:lnTo>
                    <a:pt x="969" y="1513"/>
                  </a:lnTo>
                  <a:lnTo>
                    <a:pt x="971" y="1505"/>
                  </a:lnTo>
                  <a:lnTo>
                    <a:pt x="973" y="1504"/>
                  </a:lnTo>
                  <a:lnTo>
                    <a:pt x="977" y="1500"/>
                  </a:lnTo>
                  <a:lnTo>
                    <a:pt x="977" y="1481"/>
                  </a:lnTo>
                  <a:lnTo>
                    <a:pt x="975" y="1479"/>
                  </a:lnTo>
                  <a:lnTo>
                    <a:pt x="973" y="1479"/>
                  </a:lnTo>
                  <a:lnTo>
                    <a:pt x="969" y="1481"/>
                  </a:lnTo>
                  <a:lnTo>
                    <a:pt x="963" y="1483"/>
                  </a:lnTo>
                  <a:lnTo>
                    <a:pt x="950" y="1486"/>
                  </a:lnTo>
                  <a:lnTo>
                    <a:pt x="946" y="1486"/>
                  </a:lnTo>
                  <a:lnTo>
                    <a:pt x="945" y="1483"/>
                  </a:lnTo>
                  <a:lnTo>
                    <a:pt x="945" y="1481"/>
                  </a:lnTo>
                  <a:lnTo>
                    <a:pt x="945" y="1477"/>
                  </a:lnTo>
                  <a:lnTo>
                    <a:pt x="948" y="1473"/>
                  </a:lnTo>
                  <a:lnTo>
                    <a:pt x="954" y="1469"/>
                  </a:lnTo>
                  <a:lnTo>
                    <a:pt x="962" y="1464"/>
                  </a:lnTo>
                  <a:lnTo>
                    <a:pt x="967" y="1458"/>
                  </a:lnTo>
                  <a:lnTo>
                    <a:pt x="971" y="1450"/>
                  </a:lnTo>
                  <a:lnTo>
                    <a:pt x="969" y="1443"/>
                  </a:lnTo>
                  <a:lnTo>
                    <a:pt x="967" y="1443"/>
                  </a:lnTo>
                  <a:lnTo>
                    <a:pt x="963" y="1445"/>
                  </a:lnTo>
                  <a:lnTo>
                    <a:pt x="962" y="1443"/>
                  </a:lnTo>
                  <a:lnTo>
                    <a:pt x="958" y="1443"/>
                  </a:lnTo>
                  <a:lnTo>
                    <a:pt x="956" y="1443"/>
                  </a:lnTo>
                  <a:lnTo>
                    <a:pt x="922" y="1450"/>
                  </a:lnTo>
                  <a:lnTo>
                    <a:pt x="899" y="1454"/>
                  </a:lnTo>
                  <a:lnTo>
                    <a:pt x="897" y="1454"/>
                  </a:lnTo>
                  <a:lnTo>
                    <a:pt x="891" y="1450"/>
                  </a:lnTo>
                  <a:lnTo>
                    <a:pt x="890" y="1449"/>
                  </a:lnTo>
                  <a:lnTo>
                    <a:pt x="890" y="1447"/>
                  </a:lnTo>
                  <a:lnTo>
                    <a:pt x="891" y="1445"/>
                  </a:lnTo>
                  <a:lnTo>
                    <a:pt x="895" y="1441"/>
                  </a:lnTo>
                  <a:lnTo>
                    <a:pt x="899" y="1437"/>
                  </a:lnTo>
                  <a:lnTo>
                    <a:pt x="903" y="1430"/>
                  </a:lnTo>
                  <a:lnTo>
                    <a:pt x="903" y="1414"/>
                  </a:lnTo>
                  <a:lnTo>
                    <a:pt x="905" y="1407"/>
                  </a:lnTo>
                  <a:lnTo>
                    <a:pt x="905" y="1401"/>
                  </a:lnTo>
                  <a:lnTo>
                    <a:pt x="908" y="1399"/>
                  </a:lnTo>
                  <a:lnTo>
                    <a:pt x="918" y="1394"/>
                  </a:lnTo>
                  <a:lnTo>
                    <a:pt x="924" y="1388"/>
                  </a:lnTo>
                  <a:lnTo>
                    <a:pt x="929" y="1382"/>
                  </a:lnTo>
                  <a:lnTo>
                    <a:pt x="927" y="1375"/>
                  </a:lnTo>
                  <a:lnTo>
                    <a:pt x="922" y="1369"/>
                  </a:lnTo>
                  <a:lnTo>
                    <a:pt x="918" y="1365"/>
                  </a:lnTo>
                  <a:lnTo>
                    <a:pt x="914" y="1363"/>
                  </a:lnTo>
                  <a:lnTo>
                    <a:pt x="908" y="1361"/>
                  </a:lnTo>
                  <a:lnTo>
                    <a:pt x="897" y="1359"/>
                  </a:lnTo>
                  <a:lnTo>
                    <a:pt x="895" y="1359"/>
                  </a:lnTo>
                  <a:lnTo>
                    <a:pt x="888" y="1361"/>
                  </a:lnTo>
                  <a:lnTo>
                    <a:pt x="880" y="1367"/>
                  </a:lnTo>
                  <a:lnTo>
                    <a:pt x="874" y="1371"/>
                  </a:lnTo>
                  <a:lnTo>
                    <a:pt x="854" y="1382"/>
                  </a:lnTo>
                  <a:lnTo>
                    <a:pt x="852" y="1380"/>
                  </a:lnTo>
                  <a:lnTo>
                    <a:pt x="848" y="1375"/>
                  </a:lnTo>
                  <a:lnTo>
                    <a:pt x="844" y="1367"/>
                  </a:lnTo>
                  <a:lnTo>
                    <a:pt x="840" y="1359"/>
                  </a:lnTo>
                  <a:lnTo>
                    <a:pt x="835" y="1354"/>
                  </a:lnTo>
                  <a:lnTo>
                    <a:pt x="829" y="1348"/>
                  </a:lnTo>
                  <a:lnTo>
                    <a:pt x="821" y="1344"/>
                  </a:lnTo>
                  <a:lnTo>
                    <a:pt x="819" y="1344"/>
                  </a:lnTo>
                  <a:lnTo>
                    <a:pt x="819" y="1342"/>
                  </a:lnTo>
                  <a:lnTo>
                    <a:pt x="814" y="1340"/>
                  </a:lnTo>
                  <a:lnTo>
                    <a:pt x="806" y="1337"/>
                  </a:lnTo>
                  <a:lnTo>
                    <a:pt x="804" y="1335"/>
                  </a:lnTo>
                  <a:lnTo>
                    <a:pt x="800" y="1331"/>
                  </a:lnTo>
                  <a:lnTo>
                    <a:pt x="800" y="1325"/>
                  </a:lnTo>
                  <a:lnTo>
                    <a:pt x="799" y="1321"/>
                  </a:lnTo>
                  <a:lnTo>
                    <a:pt x="797" y="1318"/>
                  </a:lnTo>
                  <a:lnTo>
                    <a:pt x="795" y="1312"/>
                  </a:lnTo>
                  <a:lnTo>
                    <a:pt x="793" y="1308"/>
                  </a:lnTo>
                  <a:lnTo>
                    <a:pt x="791" y="1306"/>
                  </a:lnTo>
                  <a:lnTo>
                    <a:pt x="787" y="1303"/>
                  </a:lnTo>
                  <a:lnTo>
                    <a:pt x="785" y="1301"/>
                  </a:lnTo>
                  <a:lnTo>
                    <a:pt x="781" y="1297"/>
                  </a:lnTo>
                  <a:lnTo>
                    <a:pt x="780" y="1295"/>
                  </a:lnTo>
                  <a:lnTo>
                    <a:pt x="776" y="1293"/>
                  </a:lnTo>
                  <a:lnTo>
                    <a:pt x="772" y="1289"/>
                  </a:lnTo>
                  <a:lnTo>
                    <a:pt x="768" y="1287"/>
                  </a:lnTo>
                  <a:lnTo>
                    <a:pt x="762" y="1287"/>
                  </a:lnTo>
                  <a:lnTo>
                    <a:pt x="759" y="1285"/>
                  </a:lnTo>
                  <a:lnTo>
                    <a:pt x="753" y="1285"/>
                  </a:lnTo>
                  <a:lnTo>
                    <a:pt x="747" y="1285"/>
                  </a:lnTo>
                  <a:lnTo>
                    <a:pt x="742" y="1285"/>
                  </a:lnTo>
                  <a:lnTo>
                    <a:pt x="736" y="1284"/>
                  </a:lnTo>
                  <a:lnTo>
                    <a:pt x="734" y="1282"/>
                  </a:lnTo>
                  <a:lnTo>
                    <a:pt x="730" y="1280"/>
                  </a:lnTo>
                  <a:lnTo>
                    <a:pt x="726" y="1278"/>
                  </a:lnTo>
                  <a:lnTo>
                    <a:pt x="723" y="1276"/>
                  </a:lnTo>
                  <a:lnTo>
                    <a:pt x="717" y="1274"/>
                  </a:lnTo>
                  <a:lnTo>
                    <a:pt x="711" y="1274"/>
                  </a:lnTo>
                  <a:lnTo>
                    <a:pt x="706" y="1274"/>
                  </a:lnTo>
                  <a:lnTo>
                    <a:pt x="702" y="1276"/>
                  </a:lnTo>
                  <a:lnTo>
                    <a:pt x="698" y="1278"/>
                  </a:lnTo>
                  <a:lnTo>
                    <a:pt x="696" y="1280"/>
                  </a:lnTo>
                  <a:lnTo>
                    <a:pt x="694" y="1280"/>
                  </a:lnTo>
                  <a:lnTo>
                    <a:pt x="690" y="1282"/>
                  </a:lnTo>
                  <a:lnTo>
                    <a:pt x="687" y="1285"/>
                  </a:lnTo>
                  <a:lnTo>
                    <a:pt x="683" y="1287"/>
                  </a:lnTo>
                  <a:lnTo>
                    <a:pt x="679" y="1289"/>
                  </a:lnTo>
                  <a:lnTo>
                    <a:pt x="677" y="1293"/>
                  </a:lnTo>
                  <a:lnTo>
                    <a:pt x="673" y="1295"/>
                  </a:lnTo>
                  <a:lnTo>
                    <a:pt x="670" y="1297"/>
                  </a:lnTo>
                  <a:lnTo>
                    <a:pt x="666" y="1295"/>
                  </a:lnTo>
                  <a:lnTo>
                    <a:pt x="662" y="1293"/>
                  </a:lnTo>
                  <a:lnTo>
                    <a:pt x="658" y="1291"/>
                  </a:lnTo>
                  <a:lnTo>
                    <a:pt x="653" y="1291"/>
                  </a:lnTo>
                  <a:lnTo>
                    <a:pt x="647" y="1291"/>
                  </a:lnTo>
                  <a:lnTo>
                    <a:pt x="641" y="1291"/>
                  </a:lnTo>
                  <a:lnTo>
                    <a:pt x="635" y="1291"/>
                  </a:lnTo>
                  <a:lnTo>
                    <a:pt x="632" y="1291"/>
                  </a:lnTo>
                  <a:lnTo>
                    <a:pt x="626" y="1293"/>
                  </a:lnTo>
                  <a:lnTo>
                    <a:pt x="622" y="1295"/>
                  </a:lnTo>
                  <a:lnTo>
                    <a:pt x="618" y="1297"/>
                  </a:lnTo>
                  <a:lnTo>
                    <a:pt x="613" y="1299"/>
                  </a:lnTo>
                  <a:lnTo>
                    <a:pt x="609" y="1301"/>
                  </a:lnTo>
                  <a:lnTo>
                    <a:pt x="605" y="1303"/>
                  </a:lnTo>
                  <a:lnTo>
                    <a:pt x="601" y="1304"/>
                  </a:lnTo>
                  <a:lnTo>
                    <a:pt x="598" y="1308"/>
                  </a:lnTo>
                  <a:lnTo>
                    <a:pt x="596" y="1310"/>
                  </a:lnTo>
                  <a:lnTo>
                    <a:pt x="598" y="1308"/>
                  </a:lnTo>
                  <a:lnTo>
                    <a:pt x="594" y="1312"/>
                  </a:lnTo>
                  <a:lnTo>
                    <a:pt x="592" y="1314"/>
                  </a:lnTo>
                  <a:lnTo>
                    <a:pt x="590" y="1314"/>
                  </a:lnTo>
                  <a:lnTo>
                    <a:pt x="584" y="1316"/>
                  </a:lnTo>
                  <a:lnTo>
                    <a:pt x="579" y="1316"/>
                  </a:lnTo>
                  <a:lnTo>
                    <a:pt x="573" y="1316"/>
                  </a:lnTo>
                  <a:lnTo>
                    <a:pt x="567" y="1318"/>
                  </a:lnTo>
                  <a:lnTo>
                    <a:pt x="563" y="1318"/>
                  </a:lnTo>
                  <a:lnTo>
                    <a:pt x="558" y="1320"/>
                  </a:lnTo>
                  <a:lnTo>
                    <a:pt x="554" y="1321"/>
                  </a:lnTo>
                  <a:lnTo>
                    <a:pt x="548" y="1321"/>
                  </a:lnTo>
                  <a:lnTo>
                    <a:pt x="544" y="1323"/>
                  </a:lnTo>
                  <a:lnTo>
                    <a:pt x="539" y="1325"/>
                  </a:lnTo>
                  <a:lnTo>
                    <a:pt x="535" y="1327"/>
                  </a:lnTo>
                  <a:lnTo>
                    <a:pt x="531" y="1329"/>
                  </a:lnTo>
                  <a:lnTo>
                    <a:pt x="527" y="1331"/>
                  </a:lnTo>
                  <a:lnTo>
                    <a:pt x="524" y="1333"/>
                  </a:lnTo>
                  <a:lnTo>
                    <a:pt x="520" y="1335"/>
                  </a:lnTo>
                  <a:lnTo>
                    <a:pt x="516" y="1339"/>
                  </a:lnTo>
                  <a:lnTo>
                    <a:pt x="514" y="1340"/>
                  </a:lnTo>
                  <a:lnTo>
                    <a:pt x="510" y="1344"/>
                  </a:lnTo>
                  <a:lnTo>
                    <a:pt x="507" y="1346"/>
                  </a:lnTo>
                  <a:lnTo>
                    <a:pt x="505" y="1350"/>
                  </a:lnTo>
                  <a:lnTo>
                    <a:pt x="503" y="1354"/>
                  </a:lnTo>
                  <a:lnTo>
                    <a:pt x="501" y="1356"/>
                  </a:lnTo>
                  <a:lnTo>
                    <a:pt x="497" y="1359"/>
                  </a:lnTo>
                  <a:lnTo>
                    <a:pt x="493" y="1361"/>
                  </a:lnTo>
                  <a:lnTo>
                    <a:pt x="488" y="1361"/>
                  </a:lnTo>
                  <a:lnTo>
                    <a:pt x="482" y="1361"/>
                  </a:lnTo>
                  <a:lnTo>
                    <a:pt x="476" y="1363"/>
                  </a:lnTo>
                  <a:lnTo>
                    <a:pt x="472" y="1365"/>
                  </a:lnTo>
                  <a:lnTo>
                    <a:pt x="467" y="1365"/>
                  </a:lnTo>
                  <a:lnTo>
                    <a:pt x="461" y="1365"/>
                  </a:lnTo>
                  <a:lnTo>
                    <a:pt x="457" y="1367"/>
                  </a:lnTo>
                  <a:lnTo>
                    <a:pt x="453" y="1369"/>
                  </a:lnTo>
                  <a:lnTo>
                    <a:pt x="450" y="1371"/>
                  </a:lnTo>
                  <a:lnTo>
                    <a:pt x="444" y="1373"/>
                  </a:lnTo>
                  <a:lnTo>
                    <a:pt x="440" y="1375"/>
                  </a:lnTo>
                  <a:lnTo>
                    <a:pt x="434" y="1375"/>
                  </a:lnTo>
                  <a:lnTo>
                    <a:pt x="431" y="1376"/>
                  </a:lnTo>
                  <a:lnTo>
                    <a:pt x="425" y="1378"/>
                  </a:lnTo>
                  <a:lnTo>
                    <a:pt x="421" y="1380"/>
                  </a:lnTo>
                  <a:lnTo>
                    <a:pt x="417" y="1382"/>
                  </a:lnTo>
                  <a:lnTo>
                    <a:pt x="414" y="1382"/>
                  </a:lnTo>
                  <a:lnTo>
                    <a:pt x="408" y="1380"/>
                  </a:lnTo>
                  <a:lnTo>
                    <a:pt x="404" y="1378"/>
                  </a:lnTo>
                  <a:lnTo>
                    <a:pt x="400" y="1376"/>
                  </a:lnTo>
                  <a:lnTo>
                    <a:pt x="397" y="1376"/>
                  </a:lnTo>
                  <a:lnTo>
                    <a:pt x="391" y="1375"/>
                  </a:lnTo>
                  <a:lnTo>
                    <a:pt x="387" y="1373"/>
                  </a:lnTo>
                  <a:lnTo>
                    <a:pt x="383" y="1371"/>
                  </a:lnTo>
                  <a:lnTo>
                    <a:pt x="379" y="1369"/>
                  </a:lnTo>
                  <a:lnTo>
                    <a:pt x="376" y="1367"/>
                  </a:lnTo>
                  <a:lnTo>
                    <a:pt x="372" y="1363"/>
                  </a:lnTo>
                  <a:lnTo>
                    <a:pt x="368" y="1361"/>
                  </a:lnTo>
                  <a:lnTo>
                    <a:pt x="366" y="1359"/>
                  </a:lnTo>
                  <a:lnTo>
                    <a:pt x="362" y="1358"/>
                  </a:lnTo>
                  <a:lnTo>
                    <a:pt x="359" y="1356"/>
                  </a:lnTo>
                  <a:lnTo>
                    <a:pt x="355" y="1352"/>
                  </a:lnTo>
                  <a:lnTo>
                    <a:pt x="351" y="1350"/>
                  </a:lnTo>
                  <a:lnTo>
                    <a:pt x="347" y="1348"/>
                  </a:lnTo>
                  <a:lnTo>
                    <a:pt x="345" y="1346"/>
                  </a:lnTo>
                  <a:lnTo>
                    <a:pt x="340" y="1344"/>
                  </a:lnTo>
                  <a:lnTo>
                    <a:pt x="338" y="1340"/>
                  </a:lnTo>
                  <a:lnTo>
                    <a:pt x="334" y="1339"/>
                  </a:lnTo>
                  <a:lnTo>
                    <a:pt x="332" y="1335"/>
                  </a:lnTo>
                  <a:lnTo>
                    <a:pt x="328" y="1333"/>
                  </a:lnTo>
                  <a:lnTo>
                    <a:pt x="326" y="1329"/>
                  </a:lnTo>
                  <a:lnTo>
                    <a:pt x="325" y="1325"/>
                  </a:lnTo>
                  <a:lnTo>
                    <a:pt x="323" y="1321"/>
                  </a:lnTo>
                  <a:lnTo>
                    <a:pt x="321" y="1321"/>
                  </a:lnTo>
                  <a:lnTo>
                    <a:pt x="317" y="1320"/>
                  </a:lnTo>
                  <a:lnTo>
                    <a:pt x="313" y="1318"/>
                  </a:lnTo>
                  <a:lnTo>
                    <a:pt x="309" y="1316"/>
                  </a:lnTo>
                  <a:lnTo>
                    <a:pt x="306" y="1316"/>
                  </a:lnTo>
                  <a:lnTo>
                    <a:pt x="300" y="1314"/>
                  </a:lnTo>
                  <a:lnTo>
                    <a:pt x="300" y="1310"/>
                  </a:lnTo>
                  <a:lnTo>
                    <a:pt x="298" y="1304"/>
                  </a:lnTo>
                  <a:lnTo>
                    <a:pt x="298" y="1301"/>
                  </a:lnTo>
                  <a:lnTo>
                    <a:pt x="298" y="1295"/>
                  </a:lnTo>
                  <a:lnTo>
                    <a:pt x="296" y="1289"/>
                  </a:lnTo>
                  <a:lnTo>
                    <a:pt x="296" y="1284"/>
                  </a:lnTo>
                  <a:lnTo>
                    <a:pt x="294" y="1280"/>
                  </a:lnTo>
                  <a:lnTo>
                    <a:pt x="294" y="1274"/>
                  </a:lnTo>
                  <a:lnTo>
                    <a:pt x="292" y="1270"/>
                  </a:lnTo>
                  <a:lnTo>
                    <a:pt x="290" y="1265"/>
                  </a:lnTo>
                  <a:lnTo>
                    <a:pt x="288" y="1261"/>
                  </a:lnTo>
                  <a:lnTo>
                    <a:pt x="287" y="1257"/>
                  </a:lnTo>
                  <a:lnTo>
                    <a:pt x="285" y="1253"/>
                  </a:lnTo>
                  <a:lnTo>
                    <a:pt x="283" y="1249"/>
                  </a:lnTo>
                  <a:lnTo>
                    <a:pt x="281" y="1246"/>
                  </a:lnTo>
                  <a:lnTo>
                    <a:pt x="279" y="1242"/>
                  </a:lnTo>
                  <a:lnTo>
                    <a:pt x="277" y="1240"/>
                  </a:lnTo>
                  <a:lnTo>
                    <a:pt x="275" y="1238"/>
                  </a:lnTo>
                  <a:lnTo>
                    <a:pt x="273" y="1236"/>
                  </a:lnTo>
                  <a:lnTo>
                    <a:pt x="270" y="1234"/>
                  </a:lnTo>
                  <a:lnTo>
                    <a:pt x="268" y="1230"/>
                  </a:lnTo>
                  <a:lnTo>
                    <a:pt x="264" y="1229"/>
                  </a:lnTo>
                  <a:lnTo>
                    <a:pt x="260" y="1227"/>
                  </a:lnTo>
                  <a:lnTo>
                    <a:pt x="258" y="1225"/>
                  </a:lnTo>
                  <a:lnTo>
                    <a:pt x="254" y="1223"/>
                  </a:lnTo>
                  <a:lnTo>
                    <a:pt x="251" y="1219"/>
                  </a:lnTo>
                  <a:lnTo>
                    <a:pt x="247" y="1217"/>
                  </a:lnTo>
                  <a:lnTo>
                    <a:pt x="243" y="1215"/>
                  </a:lnTo>
                  <a:lnTo>
                    <a:pt x="239" y="1213"/>
                  </a:lnTo>
                  <a:lnTo>
                    <a:pt x="235" y="1212"/>
                  </a:lnTo>
                  <a:lnTo>
                    <a:pt x="232" y="1210"/>
                  </a:lnTo>
                  <a:lnTo>
                    <a:pt x="228" y="1208"/>
                  </a:lnTo>
                  <a:lnTo>
                    <a:pt x="222" y="1208"/>
                  </a:lnTo>
                  <a:lnTo>
                    <a:pt x="218" y="1206"/>
                  </a:lnTo>
                  <a:lnTo>
                    <a:pt x="213" y="1206"/>
                  </a:lnTo>
                  <a:lnTo>
                    <a:pt x="209" y="1204"/>
                  </a:lnTo>
                  <a:lnTo>
                    <a:pt x="203" y="1202"/>
                  </a:lnTo>
                  <a:lnTo>
                    <a:pt x="199" y="1202"/>
                  </a:lnTo>
                  <a:lnTo>
                    <a:pt x="194" y="1202"/>
                  </a:lnTo>
                  <a:lnTo>
                    <a:pt x="188" y="1202"/>
                  </a:lnTo>
                  <a:lnTo>
                    <a:pt x="182" y="1202"/>
                  </a:lnTo>
                  <a:lnTo>
                    <a:pt x="177" y="1202"/>
                  </a:lnTo>
                  <a:lnTo>
                    <a:pt x="171" y="1204"/>
                  </a:lnTo>
                  <a:lnTo>
                    <a:pt x="167" y="1204"/>
                  </a:lnTo>
                  <a:lnTo>
                    <a:pt x="161" y="1206"/>
                  </a:lnTo>
                  <a:lnTo>
                    <a:pt x="158" y="1206"/>
                  </a:lnTo>
                  <a:lnTo>
                    <a:pt x="152" y="1208"/>
                  </a:lnTo>
                  <a:lnTo>
                    <a:pt x="148" y="1210"/>
                  </a:lnTo>
                  <a:lnTo>
                    <a:pt x="144" y="1212"/>
                  </a:lnTo>
                  <a:lnTo>
                    <a:pt x="141" y="1213"/>
                  </a:lnTo>
                  <a:lnTo>
                    <a:pt x="137" y="1215"/>
                  </a:lnTo>
                  <a:lnTo>
                    <a:pt x="133" y="1217"/>
                  </a:lnTo>
                  <a:lnTo>
                    <a:pt x="129" y="1221"/>
                  </a:lnTo>
                  <a:lnTo>
                    <a:pt x="125" y="1223"/>
                  </a:lnTo>
                  <a:lnTo>
                    <a:pt x="122" y="1225"/>
                  </a:lnTo>
                  <a:lnTo>
                    <a:pt x="118" y="1227"/>
                  </a:lnTo>
                  <a:lnTo>
                    <a:pt x="116" y="1230"/>
                  </a:lnTo>
                  <a:lnTo>
                    <a:pt x="112" y="1232"/>
                  </a:lnTo>
                  <a:lnTo>
                    <a:pt x="108" y="1236"/>
                  </a:lnTo>
                  <a:lnTo>
                    <a:pt x="106" y="1238"/>
                  </a:lnTo>
                  <a:lnTo>
                    <a:pt x="103" y="1242"/>
                  </a:lnTo>
                  <a:lnTo>
                    <a:pt x="101" y="1244"/>
                  </a:lnTo>
                  <a:lnTo>
                    <a:pt x="97" y="1248"/>
                  </a:lnTo>
                  <a:lnTo>
                    <a:pt x="93" y="1249"/>
                  </a:lnTo>
                  <a:lnTo>
                    <a:pt x="78" y="1240"/>
                  </a:lnTo>
                  <a:lnTo>
                    <a:pt x="63" y="1232"/>
                  </a:lnTo>
                  <a:lnTo>
                    <a:pt x="48" y="1223"/>
                  </a:lnTo>
                  <a:lnTo>
                    <a:pt x="33" y="1215"/>
                  </a:lnTo>
                  <a:lnTo>
                    <a:pt x="33" y="1212"/>
                  </a:lnTo>
                  <a:lnTo>
                    <a:pt x="33" y="1206"/>
                  </a:lnTo>
                  <a:lnTo>
                    <a:pt x="31" y="1200"/>
                  </a:lnTo>
                  <a:lnTo>
                    <a:pt x="31" y="1194"/>
                  </a:lnTo>
                  <a:lnTo>
                    <a:pt x="31" y="1189"/>
                  </a:lnTo>
                  <a:lnTo>
                    <a:pt x="29" y="1185"/>
                  </a:lnTo>
                  <a:lnTo>
                    <a:pt x="27" y="1179"/>
                  </a:lnTo>
                  <a:lnTo>
                    <a:pt x="27" y="1175"/>
                  </a:lnTo>
                  <a:lnTo>
                    <a:pt x="25" y="1170"/>
                  </a:lnTo>
                  <a:lnTo>
                    <a:pt x="23" y="1166"/>
                  </a:lnTo>
                  <a:lnTo>
                    <a:pt x="21" y="1162"/>
                  </a:lnTo>
                  <a:lnTo>
                    <a:pt x="19" y="1158"/>
                  </a:lnTo>
                  <a:lnTo>
                    <a:pt x="17" y="1155"/>
                  </a:lnTo>
                  <a:lnTo>
                    <a:pt x="17" y="1149"/>
                  </a:lnTo>
                  <a:lnTo>
                    <a:pt x="14" y="1145"/>
                  </a:lnTo>
                  <a:lnTo>
                    <a:pt x="12" y="1141"/>
                  </a:lnTo>
                  <a:lnTo>
                    <a:pt x="10" y="1138"/>
                  </a:lnTo>
                  <a:lnTo>
                    <a:pt x="8" y="1134"/>
                  </a:lnTo>
                  <a:lnTo>
                    <a:pt x="4" y="1132"/>
                  </a:lnTo>
                  <a:lnTo>
                    <a:pt x="2" y="1128"/>
                  </a:lnTo>
                  <a:lnTo>
                    <a:pt x="0" y="1128"/>
                  </a:lnTo>
                  <a:lnTo>
                    <a:pt x="15" y="1102"/>
                  </a:lnTo>
                  <a:lnTo>
                    <a:pt x="25" y="1092"/>
                  </a:lnTo>
                  <a:lnTo>
                    <a:pt x="31" y="1092"/>
                  </a:lnTo>
                  <a:lnTo>
                    <a:pt x="38" y="1094"/>
                  </a:lnTo>
                  <a:lnTo>
                    <a:pt x="50" y="1094"/>
                  </a:lnTo>
                  <a:lnTo>
                    <a:pt x="63" y="1094"/>
                  </a:lnTo>
                  <a:lnTo>
                    <a:pt x="97" y="1088"/>
                  </a:lnTo>
                  <a:lnTo>
                    <a:pt x="101" y="1071"/>
                  </a:lnTo>
                  <a:lnTo>
                    <a:pt x="106" y="1056"/>
                  </a:lnTo>
                  <a:lnTo>
                    <a:pt x="114" y="1043"/>
                  </a:lnTo>
                  <a:lnTo>
                    <a:pt x="124" y="1028"/>
                  </a:lnTo>
                  <a:lnTo>
                    <a:pt x="137" y="1014"/>
                  </a:lnTo>
                  <a:lnTo>
                    <a:pt x="146" y="1005"/>
                  </a:lnTo>
                  <a:lnTo>
                    <a:pt x="154" y="999"/>
                  </a:lnTo>
                  <a:lnTo>
                    <a:pt x="169" y="988"/>
                  </a:lnTo>
                  <a:lnTo>
                    <a:pt x="182" y="980"/>
                  </a:lnTo>
                  <a:lnTo>
                    <a:pt x="190" y="973"/>
                  </a:lnTo>
                  <a:lnTo>
                    <a:pt x="194" y="963"/>
                  </a:lnTo>
                  <a:lnTo>
                    <a:pt x="199" y="948"/>
                  </a:lnTo>
                  <a:lnTo>
                    <a:pt x="201" y="944"/>
                  </a:lnTo>
                  <a:lnTo>
                    <a:pt x="211" y="923"/>
                  </a:lnTo>
                  <a:lnTo>
                    <a:pt x="215" y="904"/>
                  </a:lnTo>
                  <a:lnTo>
                    <a:pt x="213" y="883"/>
                  </a:lnTo>
                  <a:lnTo>
                    <a:pt x="215" y="874"/>
                  </a:lnTo>
                  <a:lnTo>
                    <a:pt x="216" y="863"/>
                  </a:lnTo>
                  <a:lnTo>
                    <a:pt x="216" y="857"/>
                  </a:lnTo>
                  <a:lnTo>
                    <a:pt x="213" y="846"/>
                  </a:lnTo>
                  <a:lnTo>
                    <a:pt x="205" y="828"/>
                  </a:lnTo>
                  <a:lnTo>
                    <a:pt x="203" y="815"/>
                  </a:lnTo>
                  <a:lnTo>
                    <a:pt x="203" y="802"/>
                  </a:lnTo>
                  <a:lnTo>
                    <a:pt x="205" y="785"/>
                  </a:lnTo>
                  <a:lnTo>
                    <a:pt x="207" y="775"/>
                  </a:lnTo>
                  <a:lnTo>
                    <a:pt x="207" y="747"/>
                  </a:lnTo>
                  <a:lnTo>
                    <a:pt x="203" y="713"/>
                  </a:lnTo>
                  <a:lnTo>
                    <a:pt x="199" y="707"/>
                  </a:lnTo>
                  <a:lnTo>
                    <a:pt x="165" y="673"/>
                  </a:lnTo>
                  <a:lnTo>
                    <a:pt x="167" y="603"/>
                  </a:lnTo>
                  <a:lnTo>
                    <a:pt x="173" y="485"/>
                  </a:lnTo>
                  <a:lnTo>
                    <a:pt x="211" y="480"/>
                  </a:lnTo>
                  <a:lnTo>
                    <a:pt x="292" y="457"/>
                  </a:lnTo>
                  <a:lnTo>
                    <a:pt x="326" y="423"/>
                  </a:lnTo>
                  <a:lnTo>
                    <a:pt x="338" y="409"/>
                  </a:lnTo>
                  <a:lnTo>
                    <a:pt x="343" y="402"/>
                  </a:lnTo>
                  <a:lnTo>
                    <a:pt x="345" y="400"/>
                  </a:lnTo>
                  <a:lnTo>
                    <a:pt x="349" y="400"/>
                  </a:lnTo>
                  <a:lnTo>
                    <a:pt x="355" y="400"/>
                  </a:lnTo>
                  <a:lnTo>
                    <a:pt x="370" y="402"/>
                  </a:lnTo>
                  <a:lnTo>
                    <a:pt x="379" y="396"/>
                  </a:lnTo>
                  <a:lnTo>
                    <a:pt x="414" y="379"/>
                  </a:lnTo>
                  <a:lnTo>
                    <a:pt x="417" y="388"/>
                  </a:lnTo>
                  <a:lnTo>
                    <a:pt x="427" y="402"/>
                  </a:lnTo>
                  <a:lnTo>
                    <a:pt x="431" y="406"/>
                  </a:lnTo>
                  <a:lnTo>
                    <a:pt x="438" y="409"/>
                  </a:lnTo>
                  <a:lnTo>
                    <a:pt x="444" y="413"/>
                  </a:lnTo>
                  <a:lnTo>
                    <a:pt x="448" y="419"/>
                  </a:lnTo>
                  <a:lnTo>
                    <a:pt x="448" y="426"/>
                  </a:lnTo>
                  <a:lnTo>
                    <a:pt x="446" y="440"/>
                  </a:lnTo>
                  <a:lnTo>
                    <a:pt x="569" y="481"/>
                  </a:lnTo>
                  <a:lnTo>
                    <a:pt x="615" y="497"/>
                  </a:lnTo>
                  <a:lnTo>
                    <a:pt x="670" y="516"/>
                  </a:lnTo>
                  <a:lnTo>
                    <a:pt x="700" y="527"/>
                  </a:lnTo>
                  <a:lnTo>
                    <a:pt x="745" y="548"/>
                  </a:lnTo>
                  <a:lnTo>
                    <a:pt x="831" y="586"/>
                  </a:lnTo>
                  <a:lnTo>
                    <a:pt x="872" y="586"/>
                  </a:lnTo>
                  <a:lnTo>
                    <a:pt x="969" y="588"/>
                  </a:lnTo>
                  <a:lnTo>
                    <a:pt x="1091" y="589"/>
                  </a:lnTo>
                  <a:lnTo>
                    <a:pt x="1100" y="589"/>
                  </a:lnTo>
                  <a:lnTo>
                    <a:pt x="1208" y="508"/>
                  </a:lnTo>
                  <a:lnTo>
                    <a:pt x="1329" y="419"/>
                  </a:lnTo>
                  <a:lnTo>
                    <a:pt x="1343" y="421"/>
                  </a:lnTo>
                  <a:lnTo>
                    <a:pt x="1422" y="434"/>
                  </a:lnTo>
                  <a:lnTo>
                    <a:pt x="1510" y="449"/>
                  </a:lnTo>
                  <a:lnTo>
                    <a:pt x="1568" y="461"/>
                  </a:lnTo>
                  <a:lnTo>
                    <a:pt x="1574" y="462"/>
                  </a:lnTo>
                  <a:lnTo>
                    <a:pt x="1584" y="462"/>
                  </a:lnTo>
                  <a:lnTo>
                    <a:pt x="1593" y="461"/>
                  </a:lnTo>
                  <a:lnTo>
                    <a:pt x="1669" y="449"/>
                  </a:lnTo>
                  <a:lnTo>
                    <a:pt x="1703" y="443"/>
                  </a:lnTo>
                  <a:lnTo>
                    <a:pt x="1722" y="438"/>
                  </a:lnTo>
                  <a:lnTo>
                    <a:pt x="1760" y="423"/>
                  </a:lnTo>
                  <a:lnTo>
                    <a:pt x="1824" y="337"/>
                  </a:lnTo>
                  <a:lnTo>
                    <a:pt x="1862" y="220"/>
                  </a:lnTo>
                  <a:lnTo>
                    <a:pt x="1876" y="172"/>
                  </a:lnTo>
                  <a:lnTo>
                    <a:pt x="1879" y="167"/>
                  </a:lnTo>
                  <a:lnTo>
                    <a:pt x="1876" y="159"/>
                  </a:lnTo>
                  <a:lnTo>
                    <a:pt x="1870" y="151"/>
                  </a:lnTo>
                  <a:lnTo>
                    <a:pt x="1864" y="142"/>
                  </a:lnTo>
                  <a:lnTo>
                    <a:pt x="1868" y="132"/>
                  </a:lnTo>
                  <a:lnTo>
                    <a:pt x="1866" y="123"/>
                  </a:lnTo>
                  <a:lnTo>
                    <a:pt x="1862" y="119"/>
                  </a:lnTo>
                  <a:lnTo>
                    <a:pt x="1857" y="115"/>
                  </a:lnTo>
                  <a:lnTo>
                    <a:pt x="1851" y="112"/>
                  </a:lnTo>
                  <a:lnTo>
                    <a:pt x="1847" y="106"/>
                  </a:lnTo>
                  <a:lnTo>
                    <a:pt x="1843" y="95"/>
                  </a:lnTo>
                  <a:lnTo>
                    <a:pt x="1841" y="85"/>
                  </a:lnTo>
                  <a:lnTo>
                    <a:pt x="1786" y="15"/>
                  </a:lnTo>
                  <a:lnTo>
                    <a:pt x="1790" y="17"/>
                  </a:lnTo>
                  <a:lnTo>
                    <a:pt x="1794" y="15"/>
                  </a:lnTo>
                  <a:lnTo>
                    <a:pt x="1798" y="11"/>
                  </a:lnTo>
                  <a:lnTo>
                    <a:pt x="1800" y="9"/>
                  </a:lnTo>
                  <a:lnTo>
                    <a:pt x="1803" y="5"/>
                  </a:lnTo>
                  <a:lnTo>
                    <a:pt x="1805" y="2"/>
                  </a:lnTo>
                  <a:lnTo>
                    <a:pt x="1809" y="0"/>
                  </a:lnTo>
                  <a:lnTo>
                    <a:pt x="1815" y="0"/>
                  </a:lnTo>
                  <a:lnTo>
                    <a:pt x="1821" y="0"/>
                  </a:lnTo>
                  <a:lnTo>
                    <a:pt x="1826" y="2"/>
                  </a:lnTo>
                  <a:lnTo>
                    <a:pt x="1830" y="2"/>
                  </a:lnTo>
                  <a:lnTo>
                    <a:pt x="1836" y="4"/>
                  </a:lnTo>
                  <a:lnTo>
                    <a:pt x="1839" y="4"/>
                  </a:lnTo>
                  <a:lnTo>
                    <a:pt x="1845" y="5"/>
                  </a:lnTo>
                  <a:lnTo>
                    <a:pt x="1849" y="7"/>
                  </a:lnTo>
                  <a:lnTo>
                    <a:pt x="1853" y="9"/>
                  </a:lnTo>
                  <a:lnTo>
                    <a:pt x="1855" y="11"/>
                  </a:lnTo>
                  <a:lnTo>
                    <a:pt x="1858" y="15"/>
                  </a:lnTo>
                  <a:lnTo>
                    <a:pt x="1862" y="17"/>
                  </a:lnTo>
                  <a:lnTo>
                    <a:pt x="1864" y="21"/>
                  </a:lnTo>
                  <a:lnTo>
                    <a:pt x="1868" y="24"/>
                  </a:lnTo>
                  <a:lnTo>
                    <a:pt x="1870" y="26"/>
                  </a:lnTo>
                  <a:lnTo>
                    <a:pt x="1874" y="30"/>
                  </a:lnTo>
                  <a:lnTo>
                    <a:pt x="1876" y="32"/>
                  </a:lnTo>
                  <a:lnTo>
                    <a:pt x="1879" y="36"/>
                  </a:lnTo>
                  <a:lnTo>
                    <a:pt x="1881" y="38"/>
                  </a:lnTo>
                  <a:lnTo>
                    <a:pt x="1885" y="41"/>
                  </a:lnTo>
                  <a:lnTo>
                    <a:pt x="1889" y="43"/>
                  </a:lnTo>
                  <a:lnTo>
                    <a:pt x="1893" y="45"/>
                  </a:lnTo>
                  <a:lnTo>
                    <a:pt x="1896" y="49"/>
                  </a:lnTo>
                  <a:lnTo>
                    <a:pt x="1900" y="51"/>
                  </a:lnTo>
                  <a:lnTo>
                    <a:pt x="1902" y="53"/>
                  </a:lnTo>
                  <a:lnTo>
                    <a:pt x="1908" y="55"/>
                  </a:lnTo>
                  <a:lnTo>
                    <a:pt x="1912" y="57"/>
                  </a:lnTo>
                  <a:lnTo>
                    <a:pt x="1915" y="59"/>
                  </a:lnTo>
                  <a:lnTo>
                    <a:pt x="1919" y="60"/>
                  </a:lnTo>
                  <a:lnTo>
                    <a:pt x="1923" y="60"/>
                  </a:lnTo>
                  <a:lnTo>
                    <a:pt x="1927" y="64"/>
                  </a:lnTo>
                  <a:lnTo>
                    <a:pt x="1930" y="64"/>
                  </a:lnTo>
                  <a:lnTo>
                    <a:pt x="1936" y="66"/>
                  </a:lnTo>
                  <a:lnTo>
                    <a:pt x="1940" y="68"/>
                  </a:lnTo>
                  <a:lnTo>
                    <a:pt x="1944" y="70"/>
                  </a:lnTo>
                  <a:lnTo>
                    <a:pt x="1949" y="70"/>
                  </a:lnTo>
                  <a:lnTo>
                    <a:pt x="1951" y="72"/>
                  </a:lnTo>
                  <a:lnTo>
                    <a:pt x="1953" y="72"/>
                  </a:lnTo>
                  <a:lnTo>
                    <a:pt x="1957" y="74"/>
                  </a:lnTo>
                  <a:lnTo>
                    <a:pt x="1963" y="76"/>
                  </a:lnTo>
                  <a:lnTo>
                    <a:pt x="1965" y="77"/>
                  </a:lnTo>
                  <a:lnTo>
                    <a:pt x="1968" y="81"/>
                  </a:lnTo>
                  <a:lnTo>
                    <a:pt x="1970" y="83"/>
                  </a:lnTo>
                  <a:lnTo>
                    <a:pt x="1972" y="89"/>
                  </a:lnTo>
                  <a:lnTo>
                    <a:pt x="1974" y="93"/>
                  </a:lnTo>
                  <a:lnTo>
                    <a:pt x="1976" y="96"/>
                  </a:lnTo>
                  <a:lnTo>
                    <a:pt x="1976" y="102"/>
                  </a:lnTo>
                  <a:lnTo>
                    <a:pt x="1978" y="106"/>
                  </a:lnTo>
                  <a:lnTo>
                    <a:pt x="1980" y="110"/>
                  </a:lnTo>
                  <a:lnTo>
                    <a:pt x="1982" y="114"/>
                  </a:lnTo>
                  <a:lnTo>
                    <a:pt x="1984" y="117"/>
                  </a:lnTo>
                  <a:lnTo>
                    <a:pt x="1985" y="121"/>
                  </a:lnTo>
                  <a:lnTo>
                    <a:pt x="1987" y="125"/>
                  </a:lnTo>
                  <a:lnTo>
                    <a:pt x="1991" y="129"/>
                  </a:lnTo>
                  <a:lnTo>
                    <a:pt x="1991" y="134"/>
                  </a:lnTo>
                  <a:lnTo>
                    <a:pt x="1991" y="138"/>
                  </a:lnTo>
                  <a:lnTo>
                    <a:pt x="1991" y="144"/>
                  </a:lnTo>
                  <a:lnTo>
                    <a:pt x="1989" y="148"/>
                  </a:lnTo>
                  <a:lnTo>
                    <a:pt x="1989" y="153"/>
                  </a:lnTo>
                  <a:lnTo>
                    <a:pt x="1991" y="159"/>
                  </a:lnTo>
                  <a:lnTo>
                    <a:pt x="1991" y="163"/>
                  </a:lnTo>
                  <a:lnTo>
                    <a:pt x="1993" y="167"/>
                  </a:lnTo>
                  <a:lnTo>
                    <a:pt x="1993" y="169"/>
                  </a:lnTo>
                  <a:lnTo>
                    <a:pt x="1997" y="170"/>
                  </a:lnTo>
                  <a:lnTo>
                    <a:pt x="1999" y="174"/>
                  </a:lnTo>
                  <a:lnTo>
                    <a:pt x="2003" y="176"/>
                  </a:lnTo>
                  <a:lnTo>
                    <a:pt x="2006" y="180"/>
                  </a:lnTo>
                  <a:lnTo>
                    <a:pt x="2008" y="182"/>
                  </a:lnTo>
                  <a:lnTo>
                    <a:pt x="2012" y="184"/>
                  </a:lnTo>
                  <a:lnTo>
                    <a:pt x="2016" y="187"/>
                  </a:lnTo>
                  <a:lnTo>
                    <a:pt x="2018" y="189"/>
                  </a:lnTo>
                  <a:lnTo>
                    <a:pt x="2022" y="193"/>
                  </a:lnTo>
                  <a:lnTo>
                    <a:pt x="2023" y="197"/>
                  </a:lnTo>
                  <a:lnTo>
                    <a:pt x="2025" y="199"/>
                  </a:lnTo>
                  <a:lnTo>
                    <a:pt x="2029" y="203"/>
                  </a:lnTo>
                  <a:lnTo>
                    <a:pt x="2031" y="206"/>
                  </a:lnTo>
                  <a:lnTo>
                    <a:pt x="2035" y="208"/>
                  </a:lnTo>
                  <a:lnTo>
                    <a:pt x="2039" y="212"/>
                  </a:lnTo>
                  <a:lnTo>
                    <a:pt x="2042" y="214"/>
                  </a:lnTo>
                  <a:lnTo>
                    <a:pt x="2046" y="216"/>
                  </a:lnTo>
                  <a:lnTo>
                    <a:pt x="2050" y="218"/>
                  </a:lnTo>
                  <a:lnTo>
                    <a:pt x="2054" y="220"/>
                  </a:lnTo>
                  <a:lnTo>
                    <a:pt x="2058" y="220"/>
                  </a:lnTo>
                  <a:lnTo>
                    <a:pt x="2061" y="222"/>
                  </a:lnTo>
                  <a:lnTo>
                    <a:pt x="2067" y="223"/>
                  </a:lnTo>
                  <a:lnTo>
                    <a:pt x="2071" y="223"/>
                  </a:lnTo>
                  <a:lnTo>
                    <a:pt x="2075" y="223"/>
                  </a:lnTo>
                  <a:lnTo>
                    <a:pt x="2080" y="225"/>
                  </a:lnTo>
                  <a:lnTo>
                    <a:pt x="2084" y="227"/>
                  </a:lnTo>
                  <a:lnTo>
                    <a:pt x="2088" y="229"/>
                  </a:lnTo>
                  <a:lnTo>
                    <a:pt x="2092" y="231"/>
                  </a:lnTo>
                  <a:lnTo>
                    <a:pt x="2095" y="233"/>
                  </a:lnTo>
                  <a:lnTo>
                    <a:pt x="2099" y="235"/>
                  </a:lnTo>
                  <a:lnTo>
                    <a:pt x="2101" y="239"/>
                  </a:lnTo>
                  <a:lnTo>
                    <a:pt x="2103" y="242"/>
                  </a:lnTo>
                  <a:lnTo>
                    <a:pt x="2107" y="244"/>
                  </a:lnTo>
                  <a:lnTo>
                    <a:pt x="2109" y="248"/>
                  </a:lnTo>
                  <a:lnTo>
                    <a:pt x="2113" y="252"/>
                  </a:lnTo>
                  <a:lnTo>
                    <a:pt x="2116" y="254"/>
                  </a:lnTo>
                  <a:lnTo>
                    <a:pt x="2118" y="258"/>
                  </a:lnTo>
                  <a:lnTo>
                    <a:pt x="2122" y="260"/>
                  </a:lnTo>
                  <a:lnTo>
                    <a:pt x="2126" y="261"/>
                  </a:lnTo>
                  <a:lnTo>
                    <a:pt x="2130" y="265"/>
                  </a:lnTo>
                  <a:lnTo>
                    <a:pt x="2131" y="267"/>
                  </a:lnTo>
                  <a:lnTo>
                    <a:pt x="2135" y="269"/>
                  </a:lnTo>
                  <a:lnTo>
                    <a:pt x="2139" y="273"/>
                  </a:lnTo>
                  <a:lnTo>
                    <a:pt x="2141" y="275"/>
                  </a:lnTo>
                  <a:lnTo>
                    <a:pt x="2147" y="277"/>
                  </a:lnTo>
                  <a:lnTo>
                    <a:pt x="2150" y="278"/>
                  </a:lnTo>
                  <a:lnTo>
                    <a:pt x="2154" y="280"/>
                  </a:lnTo>
                  <a:lnTo>
                    <a:pt x="2158" y="282"/>
                  </a:lnTo>
                  <a:lnTo>
                    <a:pt x="2162" y="284"/>
                  </a:lnTo>
                  <a:lnTo>
                    <a:pt x="2164" y="286"/>
                  </a:lnTo>
                  <a:lnTo>
                    <a:pt x="2164" y="288"/>
                  </a:lnTo>
                  <a:lnTo>
                    <a:pt x="2164" y="290"/>
                  </a:lnTo>
                  <a:lnTo>
                    <a:pt x="2164" y="292"/>
                  </a:lnTo>
                  <a:lnTo>
                    <a:pt x="2166" y="297"/>
                  </a:lnTo>
                  <a:lnTo>
                    <a:pt x="2167" y="299"/>
                  </a:lnTo>
                  <a:lnTo>
                    <a:pt x="2171" y="303"/>
                  </a:lnTo>
                  <a:lnTo>
                    <a:pt x="2175" y="305"/>
                  </a:lnTo>
                  <a:lnTo>
                    <a:pt x="2179" y="305"/>
                  </a:lnTo>
                  <a:lnTo>
                    <a:pt x="2185" y="307"/>
                  </a:lnTo>
                  <a:lnTo>
                    <a:pt x="2188" y="309"/>
                  </a:lnTo>
                  <a:lnTo>
                    <a:pt x="2190" y="313"/>
                  </a:lnTo>
                  <a:lnTo>
                    <a:pt x="2190" y="316"/>
                  </a:lnTo>
                  <a:lnTo>
                    <a:pt x="2188" y="322"/>
                  </a:lnTo>
                  <a:lnTo>
                    <a:pt x="2190" y="326"/>
                  </a:lnTo>
                  <a:lnTo>
                    <a:pt x="2190" y="330"/>
                  </a:lnTo>
                  <a:lnTo>
                    <a:pt x="2194" y="333"/>
                  </a:lnTo>
                  <a:lnTo>
                    <a:pt x="2196" y="337"/>
                  </a:lnTo>
                  <a:lnTo>
                    <a:pt x="2202" y="337"/>
                  </a:lnTo>
                  <a:lnTo>
                    <a:pt x="2207" y="335"/>
                  </a:lnTo>
                  <a:lnTo>
                    <a:pt x="2211" y="335"/>
                  </a:lnTo>
                  <a:lnTo>
                    <a:pt x="2217" y="337"/>
                  </a:lnTo>
                  <a:lnTo>
                    <a:pt x="2217" y="343"/>
                  </a:lnTo>
                  <a:lnTo>
                    <a:pt x="2219" y="345"/>
                  </a:lnTo>
                  <a:lnTo>
                    <a:pt x="2222" y="345"/>
                  </a:lnTo>
                  <a:lnTo>
                    <a:pt x="2226" y="343"/>
                  </a:lnTo>
                  <a:lnTo>
                    <a:pt x="2230" y="341"/>
                  </a:lnTo>
                  <a:lnTo>
                    <a:pt x="2232" y="347"/>
                  </a:lnTo>
                  <a:lnTo>
                    <a:pt x="2230" y="351"/>
                  </a:lnTo>
                  <a:lnTo>
                    <a:pt x="2228" y="354"/>
                  </a:lnTo>
                  <a:lnTo>
                    <a:pt x="2224" y="358"/>
                  </a:lnTo>
                  <a:lnTo>
                    <a:pt x="2221" y="358"/>
                  </a:lnTo>
                  <a:lnTo>
                    <a:pt x="2217" y="362"/>
                  </a:lnTo>
                  <a:lnTo>
                    <a:pt x="2217" y="366"/>
                  </a:lnTo>
                  <a:lnTo>
                    <a:pt x="2219" y="370"/>
                  </a:lnTo>
                  <a:lnTo>
                    <a:pt x="2222" y="373"/>
                  </a:lnTo>
                  <a:lnTo>
                    <a:pt x="2228" y="373"/>
                  </a:lnTo>
                  <a:lnTo>
                    <a:pt x="2234" y="373"/>
                  </a:lnTo>
                  <a:lnTo>
                    <a:pt x="2238" y="373"/>
                  </a:lnTo>
                  <a:lnTo>
                    <a:pt x="2241" y="377"/>
                  </a:lnTo>
                  <a:lnTo>
                    <a:pt x="2243" y="379"/>
                  </a:lnTo>
                  <a:lnTo>
                    <a:pt x="2245" y="385"/>
                  </a:lnTo>
                  <a:lnTo>
                    <a:pt x="2245" y="390"/>
                  </a:lnTo>
                  <a:lnTo>
                    <a:pt x="2245" y="394"/>
                  </a:lnTo>
                  <a:lnTo>
                    <a:pt x="2243" y="398"/>
                  </a:lnTo>
                  <a:lnTo>
                    <a:pt x="2240" y="402"/>
                  </a:lnTo>
                  <a:lnTo>
                    <a:pt x="2238" y="406"/>
                  </a:lnTo>
                  <a:lnTo>
                    <a:pt x="2234" y="407"/>
                  </a:lnTo>
                  <a:lnTo>
                    <a:pt x="2228" y="407"/>
                  </a:lnTo>
                  <a:lnTo>
                    <a:pt x="2224" y="409"/>
                  </a:lnTo>
                  <a:lnTo>
                    <a:pt x="2222" y="413"/>
                  </a:lnTo>
                  <a:lnTo>
                    <a:pt x="2219" y="417"/>
                  </a:lnTo>
                  <a:lnTo>
                    <a:pt x="2219" y="423"/>
                  </a:lnTo>
                  <a:lnTo>
                    <a:pt x="2219" y="426"/>
                  </a:lnTo>
                  <a:lnTo>
                    <a:pt x="2215" y="430"/>
                  </a:lnTo>
                  <a:lnTo>
                    <a:pt x="2213" y="432"/>
                  </a:lnTo>
                  <a:lnTo>
                    <a:pt x="2211" y="438"/>
                  </a:lnTo>
                  <a:lnTo>
                    <a:pt x="2211" y="442"/>
                  </a:lnTo>
                  <a:lnTo>
                    <a:pt x="2213" y="447"/>
                  </a:lnTo>
                  <a:lnTo>
                    <a:pt x="2213" y="451"/>
                  </a:lnTo>
                  <a:lnTo>
                    <a:pt x="2213" y="457"/>
                  </a:lnTo>
                  <a:lnTo>
                    <a:pt x="2211" y="461"/>
                  </a:lnTo>
                  <a:lnTo>
                    <a:pt x="2207" y="462"/>
                  </a:lnTo>
                  <a:lnTo>
                    <a:pt x="2202" y="464"/>
                  </a:lnTo>
                  <a:lnTo>
                    <a:pt x="2196" y="464"/>
                  </a:lnTo>
                  <a:lnTo>
                    <a:pt x="2192" y="464"/>
                  </a:lnTo>
                  <a:lnTo>
                    <a:pt x="2188" y="464"/>
                  </a:lnTo>
                  <a:lnTo>
                    <a:pt x="2186" y="468"/>
                  </a:lnTo>
                  <a:lnTo>
                    <a:pt x="2188" y="474"/>
                  </a:lnTo>
                  <a:lnTo>
                    <a:pt x="2188" y="480"/>
                  </a:lnTo>
                  <a:lnTo>
                    <a:pt x="2188" y="483"/>
                  </a:lnTo>
                  <a:lnTo>
                    <a:pt x="2186" y="489"/>
                  </a:lnTo>
                  <a:lnTo>
                    <a:pt x="2185" y="493"/>
                  </a:lnTo>
                  <a:lnTo>
                    <a:pt x="2183" y="497"/>
                  </a:lnTo>
                  <a:lnTo>
                    <a:pt x="2181" y="500"/>
                  </a:lnTo>
                  <a:lnTo>
                    <a:pt x="2179" y="504"/>
                  </a:lnTo>
                  <a:lnTo>
                    <a:pt x="2181" y="506"/>
                  </a:lnTo>
                  <a:lnTo>
                    <a:pt x="2181" y="510"/>
                  </a:lnTo>
                  <a:lnTo>
                    <a:pt x="2183" y="516"/>
                  </a:lnTo>
                  <a:lnTo>
                    <a:pt x="2185" y="517"/>
                  </a:lnTo>
                  <a:lnTo>
                    <a:pt x="2188" y="521"/>
                  </a:lnTo>
                  <a:lnTo>
                    <a:pt x="2190" y="523"/>
                  </a:lnTo>
                  <a:lnTo>
                    <a:pt x="2194" y="527"/>
                  </a:lnTo>
                  <a:lnTo>
                    <a:pt x="2194" y="533"/>
                  </a:lnTo>
                  <a:lnTo>
                    <a:pt x="2194" y="538"/>
                  </a:lnTo>
                  <a:lnTo>
                    <a:pt x="2196" y="542"/>
                  </a:lnTo>
                  <a:lnTo>
                    <a:pt x="2196" y="544"/>
                  </a:lnTo>
                  <a:lnTo>
                    <a:pt x="2198" y="546"/>
                  </a:lnTo>
                  <a:lnTo>
                    <a:pt x="2200" y="550"/>
                  </a:lnTo>
                  <a:lnTo>
                    <a:pt x="2202" y="553"/>
                  </a:lnTo>
                  <a:lnTo>
                    <a:pt x="2202" y="559"/>
                  </a:lnTo>
                  <a:lnTo>
                    <a:pt x="2200" y="565"/>
                  </a:lnTo>
                  <a:lnTo>
                    <a:pt x="2198" y="569"/>
                  </a:lnTo>
                  <a:lnTo>
                    <a:pt x="2198" y="572"/>
                  </a:lnTo>
                  <a:lnTo>
                    <a:pt x="2198" y="576"/>
                  </a:lnTo>
                  <a:lnTo>
                    <a:pt x="2198" y="578"/>
                  </a:lnTo>
                  <a:lnTo>
                    <a:pt x="2198" y="584"/>
                  </a:lnTo>
                  <a:lnTo>
                    <a:pt x="2198" y="586"/>
                  </a:lnTo>
                  <a:lnTo>
                    <a:pt x="2198" y="588"/>
                  </a:lnTo>
                  <a:lnTo>
                    <a:pt x="2198" y="589"/>
                  </a:lnTo>
                  <a:lnTo>
                    <a:pt x="2196" y="595"/>
                  </a:lnTo>
                  <a:lnTo>
                    <a:pt x="2207" y="593"/>
                  </a:lnTo>
                  <a:lnTo>
                    <a:pt x="2209" y="595"/>
                  </a:lnTo>
                  <a:lnTo>
                    <a:pt x="2213" y="597"/>
                  </a:lnTo>
                  <a:lnTo>
                    <a:pt x="2217" y="599"/>
                  </a:lnTo>
                  <a:lnTo>
                    <a:pt x="2221" y="601"/>
                  </a:lnTo>
                  <a:lnTo>
                    <a:pt x="2226" y="601"/>
                  </a:lnTo>
                  <a:lnTo>
                    <a:pt x="2230" y="601"/>
                  </a:lnTo>
                  <a:lnTo>
                    <a:pt x="2234" y="603"/>
                  </a:lnTo>
                  <a:lnTo>
                    <a:pt x="2236" y="607"/>
                  </a:lnTo>
                  <a:lnTo>
                    <a:pt x="2240" y="610"/>
                  </a:lnTo>
                  <a:lnTo>
                    <a:pt x="2243" y="612"/>
                  </a:lnTo>
                  <a:lnTo>
                    <a:pt x="2247" y="610"/>
                  </a:lnTo>
                  <a:lnTo>
                    <a:pt x="2251" y="608"/>
                  </a:lnTo>
                  <a:lnTo>
                    <a:pt x="2255" y="607"/>
                  </a:lnTo>
                  <a:lnTo>
                    <a:pt x="2260" y="608"/>
                  </a:lnTo>
                  <a:lnTo>
                    <a:pt x="2262" y="610"/>
                  </a:lnTo>
                  <a:lnTo>
                    <a:pt x="2264" y="614"/>
                  </a:lnTo>
                  <a:lnTo>
                    <a:pt x="2266" y="618"/>
                  </a:lnTo>
                  <a:lnTo>
                    <a:pt x="2272" y="618"/>
                  </a:lnTo>
                  <a:lnTo>
                    <a:pt x="2277" y="618"/>
                  </a:lnTo>
                  <a:lnTo>
                    <a:pt x="2281" y="616"/>
                  </a:lnTo>
                  <a:lnTo>
                    <a:pt x="2287" y="618"/>
                  </a:lnTo>
                  <a:lnTo>
                    <a:pt x="2289" y="622"/>
                  </a:lnTo>
                  <a:lnTo>
                    <a:pt x="2293" y="624"/>
                  </a:lnTo>
                  <a:lnTo>
                    <a:pt x="2293" y="629"/>
                  </a:lnTo>
                  <a:lnTo>
                    <a:pt x="2291" y="633"/>
                  </a:lnTo>
                  <a:lnTo>
                    <a:pt x="2289" y="635"/>
                  </a:lnTo>
                  <a:lnTo>
                    <a:pt x="2285" y="639"/>
                  </a:lnTo>
                  <a:lnTo>
                    <a:pt x="2287" y="644"/>
                  </a:lnTo>
                  <a:lnTo>
                    <a:pt x="2287" y="648"/>
                  </a:lnTo>
                  <a:lnTo>
                    <a:pt x="2285" y="652"/>
                  </a:lnTo>
                  <a:lnTo>
                    <a:pt x="2279" y="650"/>
                  </a:lnTo>
                  <a:lnTo>
                    <a:pt x="2276" y="650"/>
                  </a:lnTo>
                  <a:lnTo>
                    <a:pt x="2274" y="654"/>
                  </a:lnTo>
                  <a:lnTo>
                    <a:pt x="2277" y="656"/>
                  </a:lnTo>
                  <a:lnTo>
                    <a:pt x="2281" y="660"/>
                  </a:lnTo>
                  <a:lnTo>
                    <a:pt x="2283" y="662"/>
                  </a:lnTo>
                  <a:lnTo>
                    <a:pt x="2285" y="665"/>
                  </a:lnTo>
                  <a:lnTo>
                    <a:pt x="2287" y="671"/>
                  </a:lnTo>
                  <a:lnTo>
                    <a:pt x="2289" y="673"/>
                  </a:lnTo>
                  <a:lnTo>
                    <a:pt x="2293" y="677"/>
                  </a:lnTo>
                  <a:lnTo>
                    <a:pt x="2296" y="679"/>
                  </a:lnTo>
                  <a:lnTo>
                    <a:pt x="2300" y="681"/>
                  </a:lnTo>
                  <a:lnTo>
                    <a:pt x="2304" y="682"/>
                  </a:lnTo>
                  <a:lnTo>
                    <a:pt x="2308" y="684"/>
                  </a:lnTo>
                  <a:lnTo>
                    <a:pt x="2312" y="686"/>
                  </a:lnTo>
                  <a:lnTo>
                    <a:pt x="2315" y="686"/>
                  </a:lnTo>
                  <a:lnTo>
                    <a:pt x="2321" y="686"/>
                  </a:lnTo>
                  <a:lnTo>
                    <a:pt x="2327" y="686"/>
                  </a:lnTo>
                  <a:lnTo>
                    <a:pt x="2331" y="688"/>
                  </a:lnTo>
                  <a:lnTo>
                    <a:pt x="2334" y="690"/>
                  </a:lnTo>
                  <a:lnTo>
                    <a:pt x="2340" y="688"/>
                  </a:lnTo>
                  <a:lnTo>
                    <a:pt x="2344" y="692"/>
                  </a:lnTo>
                  <a:lnTo>
                    <a:pt x="2346" y="696"/>
                  </a:lnTo>
                  <a:lnTo>
                    <a:pt x="2348" y="698"/>
                  </a:lnTo>
                  <a:lnTo>
                    <a:pt x="2351" y="701"/>
                  </a:lnTo>
                  <a:lnTo>
                    <a:pt x="2353" y="705"/>
                  </a:lnTo>
                  <a:lnTo>
                    <a:pt x="2353" y="711"/>
                  </a:lnTo>
                  <a:lnTo>
                    <a:pt x="2355" y="715"/>
                  </a:lnTo>
                  <a:lnTo>
                    <a:pt x="2357" y="718"/>
                  </a:lnTo>
                  <a:lnTo>
                    <a:pt x="2359" y="724"/>
                  </a:lnTo>
                  <a:lnTo>
                    <a:pt x="2361" y="728"/>
                  </a:lnTo>
                  <a:lnTo>
                    <a:pt x="2361" y="732"/>
                  </a:lnTo>
                  <a:lnTo>
                    <a:pt x="2363" y="736"/>
                  </a:lnTo>
                  <a:lnTo>
                    <a:pt x="2365" y="739"/>
                  </a:lnTo>
                  <a:lnTo>
                    <a:pt x="2368" y="745"/>
                  </a:lnTo>
                  <a:lnTo>
                    <a:pt x="2368" y="747"/>
                  </a:lnTo>
                  <a:lnTo>
                    <a:pt x="2370" y="749"/>
                  </a:lnTo>
                  <a:lnTo>
                    <a:pt x="2372" y="751"/>
                  </a:lnTo>
                  <a:lnTo>
                    <a:pt x="2374" y="754"/>
                  </a:lnTo>
                  <a:lnTo>
                    <a:pt x="2376" y="760"/>
                  </a:lnTo>
                  <a:lnTo>
                    <a:pt x="2376" y="764"/>
                  </a:lnTo>
                  <a:lnTo>
                    <a:pt x="2378" y="768"/>
                  </a:lnTo>
                  <a:lnTo>
                    <a:pt x="2380" y="773"/>
                  </a:lnTo>
                  <a:lnTo>
                    <a:pt x="2382" y="777"/>
                  </a:lnTo>
                  <a:lnTo>
                    <a:pt x="2384" y="781"/>
                  </a:lnTo>
                  <a:lnTo>
                    <a:pt x="2386" y="785"/>
                  </a:lnTo>
                  <a:lnTo>
                    <a:pt x="2386" y="791"/>
                  </a:lnTo>
                  <a:lnTo>
                    <a:pt x="2386" y="796"/>
                  </a:lnTo>
                  <a:lnTo>
                    <a:pt x="2386" y="802"/>
                  </a:lnTo>
                  <a:lnTo>
                    <a:pt x="2386" y="806"/>
                  </a:lnTo>
                  <a:lnTo>
                    <a:pt x="2384" y="811"/>
                  </a:lnTo>
                  <a:lnTo>
                    <a:pt x="2382" y="813"/>
                  </a:lnTo>
                  <a:lnTo>
                    <a:pt x="2380" y="819"/>
                  </a:lnTo>
                  <a:lnTo>
                    <a:pt x="2378" y="823"/>
                  </a:lnTo>
                  <a:lnTo>
                    <a:pt x="2376" y="827"/>
                  </a:lnTo>
                  <a:lnTo>
                    <a:pt x="2376" y="832"/>
                  </a:lnTo>
                  <a:lnTo>
                    <a:pt x="2376" y="836"/>
                  </a:lnTo>
                  <a:lnTo>
                    <a:pt x="2378" y="840"/>
                  </a:lnTo>
                  <a:lnTo>
                    <a:pt x="2380" y="844"/>
                  </a:lnTo>
                  <a:lnTo>
                    <a:pt x="2382" y="849"/>
                  </a:lnTo>
                  <a:lnTo>
                    <a:pt x="2382" y="853"/>
                  </a:lnTo>
                  <a:lnTo>
                    <a:pt x="2380" y="859"/>
                  </a:lnTo>
                  <a:lnTo>
                    <a:pt x="2376" y="861"/>
                  </a:lnTo>
                  <a:lnTo>
                    <a:pt x="2374" y="864"/>
                  </a:lnTo>
                  <a:lnTo>
                    <a:pt x="2370" y="866"/>
                  </a:lnTo>
                  <a:lnTo>
                    <a:pt x="2368" y="868"/>
                  </a:lnTo>
                  <a:lnTo>
                    <a:pt x="2367" y="870"/>
                  </a:lnTo>
                  <a:lnTo>
                    <a:pt x="2365" y="874"/>
                  </a:lnTo>
                  <a:lnTo>
                    <a:pt x="2363" y="878"/>
                  </a:lnTo>
                  <a:lnTo>
                    <a:pt x="2363" y="883"/>
                  </a:lnTo>
                  <a:lnTo>
                    <a:pt x="2365" y="887"/>
                  </a:lnTo>
                  <a:lnTo>
                    <a:pt x="2365" y="893"/>
                  </a:lnTo>
                  <a:lnTo>
                    <a:pt x="2363" y="899"/>
                  </a:lnTo>
                  <a:lnTo>
                    <a:pt x="2361" y="900"/>
                  </a:lnTo>
                  <a:lnTo>
                    <a:pt x="2359" y="904"/>
                  </a:lnTo>
                  <a:lnTo>
                    <a:pt x="2357" y="910"/>
                  </a:lnTo>
                  <a:lnTo>
                    <a:pt x="2357" y="914"/>
                  </a:lnTo>
                  <a:lnTo>
                    <a:pt x="2357" y="919"/>
                  </a:lnTo>
                  <a:lnTo>
                    <a:pt x="2359" y="923"/>
                  </a:lnTo>
                  <a:lnTo>
                    <a:pt x="2359" y="925"/>
                  </a:lnTo>
                  <a:lnTo>
                    <a:pt x="2361" y="929"/>
                  </a:lnTo>
                  <a:lnTo>
                    <a:pt x="2361" y="935"/>
                  </a:lnTo>
                  <a:lnTo>
                    <a:pt x="2361" y="940"/>
                  </a:lnTo>
                  <a:lnTo>
                    <a:pt x="2361" y="946"/>
                  </a:lnTo>
                  <a:lnTo>
                    <a:pt x="2361" y="950"/>
                  </a:lnTo>
                  <a:lnTo>
                    <a:pt x="2363" y="955"/>
                  </a:lnTo>
                  <a:lnTo>
                    <a:pt x="2365" y="957"/>
                  </a:lnTo>
                  <a:lnTo>
                    <a:pt x="2368" y="961"/>
                  </a:lnTo>
                  <a:lnTo>
                    <a:pt x="2368" y="963"/>
                  </a:lnTo>
                  <a:lnTo>
                    <a:pt x="2370" y="965"/>
                  </a:lnTo>
                  <a:lnTo>
                    <a:pt x="2374" y="967"/>
                  </a:lnTo>
                  <a:lnTo>
                    <a:pt x="2376" y="971"/>
                  </a:lnTo>
                  <a:lnTo>
                    <a:pt x="2380" y="973"/>
                  </a:lnTo>
                  <a:lnTo>
                    <a:pt x="2384" y="974"/>
                  </a:lnTo>
                  <a:lnTo>
                    <a:pt x="2387" y="976"/>
                  </a:lnTo>
                  <a:lnTo>
                    <a:pt x="2391" y="980"/>
                  </a:lnTo>
                  <a:lnTo>
                    <a:pt x="2393" y="982"/>
                  </a:lnTo>
                  <a:lnTo>
                    <a:pt x="2397" y="984"/>
                  </a:lnTo>
                  <a:lnTo>
                    <a:pt x="2401" y="988"/>
                  </a:lnTo>
                  <a:lnTo>
                    <a:pt x="2403" y="990"/>
                  </a:lnTo>
                  <a:lnTo>
                    <a:pt x="2406" y="993"/>
                  </a:lnTo>
                  <a:lnTo>
                    <a:pt x="2410" y="995"/>
                  </a:lnTo>
                  <a:lnTo>
                    <a:pt x="2412" y="997"/>
                  </a:lnTo>
                  <a:lnTo>
                    <a:pt x="2416" y="1001"/>
                  </a:lnTo>
                  <a:lnTo>
                    <a:pt x="2418" y="1005"/>
                  </a:lnTo>
                  <a:lnTo>
                    <a:pt x="2418" y="1010"/>
                  </a:lnTo>
                  <a:lnTo>
                    <a:pt x="2418" y="1016"/>
                  </a:lnTo>
                  <a:lnTo>
                    <a:pt x="2418" y="1022"/>
                  </a:lnTo>
                  <a:lnTo>
                    <a:pt x="2418" y="1028"/>
                  </a:lnTo>
                  <a:lnTo>
                    <a:pt x="2418" y="1033"/>
                  </a:lnTo>
                  <a:lnTo>
                    <a:pt x="2418" y="1039"/>
                  </a:lnTo>
                  <a:lnTo>
                    <a:pt x="2418" y="1043"/>
                  </a:lnTo>
                  <a:lnTo>
                    <a:pt x="2416" y="1048"/>
                  </a:lnTo>
                  <a:lnTo>
                    <a:pt x="2416" y="1052"/>
                  </a:lnTo>
                  <a:lnTo>
                    <a:pt x="2414" y="1058"/>
                  </a:lnTo>
                  <a:lnTo>
                    <a:pt x="2414" y="1062"/>
                  </a:lnTo>
                  <a:lnTo>
                    <a:pt x="2412" y="1067"/>
                  </a:lnTo>
                  <a:lnTo>
                    <a:pt x="2412" y="1071"/>
                  </a:lnTo>
                  <a:lnTo>
                    <a:pt x="2410" y="1077"/>
                  </a:lnTo>
                  <a:lnTo>
                    <a:pt x="2410" y="1081"/>
                  </a:lnTo>
                  <a:lnTo>
                    <a:pt x="2408" y="1086"/>
                  </a:lnTo>
                  <a:lnTo>
                    <a:pt x="2406" y="1090"/>
                  </a:lnTo>
                  <a:lnTo>
                    <a:pt x="2405" y="1094"/>
                  </a:lnTo>
                  <a:lnTo>
                    <a:pt x="2405" y="1098"/>
                  </a:lnTo>
                  <a:lnTo>
                    <a:pt x="2401" y="1102"/>
                  </a:lnTo>
                  <a:lnTo>
                    <a:pt x="2399" y="1105"/>
                  </a:lnTo>
                  <a:lnTo>
                    <a:pt x="2395" y="1107"/>
                  </a:lnTo>
                  <a:lnTo>
                    <a:pt x="2393" y="1111"/>
                  </a:lnTo>
                  <a:lnTo>
                    <a:pt x="2389" y="1115"/>
                  </a:lnTo>
                  <a:lnTo>
                    <a:pt x="2387" y="1117"/>
                  </a:lnTo>
                  <a:lnTo>
                    <a:pt x="2384" y="1119"/>
                  </a:lnTo>
                  <a:lnTo>
                    <a:pt x="2382" y="1122"/>
                  </a:lnTo>
                  <a:lnTo>
                    <a:pt x="2378" y="1124"/>
                  </a:lnTo>
                  <a:lnTo>
                    <a:pt x="2374" y="1128"/>
                  </a:lnTo>
                  <a:lnTo>
                    <a:pt x="2370" y="1130"/>
                  </a:lnTo>
                  <a:lnTo>
                    <a:pt x="2368" y="1132"/>
                  </a:lnTo>
                  <a:lnTo>
                    <a:pt x="2365" y="1136"/>
                  </a:lnTo>
                  <a:lnTo>
                    <a:pt x="2361" y="1138"/>
                  </a:lnTo>
                  <a:lnTo>
                    <a:pt x="2357" y="1139"/>
                  </a:lnTo>
                  <a:lnTo>
                    <a:pt x="2353" y="1141"/>
                  </a:lnTo>
                  <a:lnTo>
                    <a:pt x="2350" y="1143"/>
                  </a:lnTo>
                  <a:lnTo>
                    <a:pt x="2346" y="1145"/>
                  </a:lnTo>
                  <a:lnTo>
                    <a:pt x="2342" y="1147"/>
                  </a:lnTo>
                  <a:lnTo>
                    <a:pt x="2338" y="1151"/>
                  </a:lnTo>
                  <a:lnTo>
                    <a:pt x="2334" y="1153"/>
                  </a:lnTo>
                  <a:lnTo>
                    <a:pt x="2331" y="1155"/>
                  </a:lnTo>
                  <a:lnTo>
                    <a:pt x="2327" y="1157"/>
                  </a:lnTo>
                  <a:lnTo>
                    <a:pt x="2323" y="1158"/>
                  </a:lnTo>
                  <a:lnTo>
                    <a:pt x="2319" y="1160"/>
                  </a:lnTo>
                  <a:lnTo>
                    <a:pt x="2313" y="1162"/>
                  </a:lnTo>
                  <a:lnTo>
                    <a:pt x="2310" y="1164"/>
                  </a:lnTo>
                  <a:lnTo>
                    <a:pt x="2308" y="1166"/>
                  </a:lnTo>
                  <a:lnTo>
                    <a:pt x="2302" y="1168"/>
                  </a:lnTo>
                  <a:lnTo>
                    <a:pt x="2300" y="1170"/>
                  </a:lnTo>
                  <a:lnTo>
                    <a:pt x="2304" y="1172"/>
                  </a:lnTo>
                  <a:lnTo>
                    <a:pt x="2306" y="1172"/>
                  </a:lnTo>
                  <a:lnTo>
                    <a:pt x="2306" y="1174"/>
                  </a:lnTo>
                  <a:lnTo>
                    <a:pt x="2308" y="1175"/>
                  </a:lnTo>
                  <a:lnTo>
                    <a:pt x="2312" y="1177"/>
                  </a:lnTo>
                  <a:lnTo>
                    <a:pt x="2315" y="1179"/>
                  </a:lnTo>
                  <a:lnTo>
                    <a:pt x="2317" y="1183"/>
                  </a:lnTo>
                  <a:lnTo>
                    <a:pt x="2317" y="1189"/>
                  </a:lnTo>
                  <a:lnTo>
                    <a:pt x="2317" y="1194"/>
                  </a:lnTo>
                  <a:lnTo>
                    <a:pt x="2317" y="1198"/>
                  </a:lnTo>
                  <a:lnTo>
                    <a:pt x="2319" y="1202"/>
                  </a:lnTo>
                  <a:lnTo>
                    <a:pt x="2321" y="1206"/>
                  </a:lnTo>
                  <a:lnTo>
                    <a:pt x="2323" y="1210"/>
                  </a:lnTo>
                  <a:lnTo>
                    <a:pt x="2327" y="1212"/>
                  </a:lnTo>
                  <a:lnTo>
                    <a:pt x="2331" y="1215"/>
                  </a:lnTo>
                  <a:lnTo>
                    <a:pt x="2332" y="1217"/>
                  </a:lnTo>
                  <a:lnTo>
                    <a:pt x="2336" y="1221"/>
                  </a:lnTo>
                  <a:lnTo>
                    <a:pt x="2338" y="1225"/>
                  </a:lnTo>
                  <a:lnTo>
                    <a:pt x="2340" y="1229"/>
                  </a:lnTo>
                  <a:lnTo>
                    <a:pt x="2340" y="1232"/>
                  </a:lnTo>
                  <a:lnTo>
                    <a:pt x="2340" y="1238"/>
                  </a:lnTo>
                  <a:lnTo>
                    <a:pt x="2338" y="1242"/>
                  </a:lnTo>
                  <a:lnTo>
                    <a:pt x="2338" y="1246"/>
                  </a:lnTo>
                  <a:lnTo>
                    <a:pt x="2340" y="1251"/>
                  </a:lnTo>
                  <a:lnTo>
                    <a:pt x="2344" y="1253"/>
                  </a:lnTo>
                  <a:lnTo>
                    <a:pt x="2348" y="1255"/>
                  </a:lnTo>
                  <a:lnTo>
                    <a:pt x="2351" y="1259"/>
                  </a:lnTo>
                  <a:lnTo>
                    <a:pt x="2355" y="1261"/>
                  </a:lnTo>
                  <a:lnTo>
                    <a:pt x="2357" y="1263"/>
                  </a:lnTo>
                  <a:lnTo>
                    <a:pt x="2361" y="1266"/>
                  </a:lnTo>
                  <a:lnTo>
                    <a:pt x="2363" y="1268"/>
                  </a:lnTo>
                  <a:lnTo>
                    <a:pt x="2365" y="1274"/>
                  </a:lnTo>
                  <a:lnTo>
                    <a:pt x="2365" y="1278"/>
                  </a:lnTo>
                  <a:lnTo>
                    <a:pt x="2367" y="1284"/>
                  </a:lnTo>
                  <a:lnTo>
                    <a:pt x="2368" y="1285"/>
                  </a:lnTo>
                  <a:lnTo>
                    <a:pt x="2368" y="1287"/>
                  </a:lnTo>
                  <a:lnTo>
                    <a:pt x="2372" y="1289"/>
                  </a:lnTo>
                  <a:lnTo>
                    <a:pt x="2374" y="1293"/>
                  </a:lnTo>
                  <a:lnTo>
                    <a:pt x="2376" y="1297"/>
                  </a:lnTo>
                  <a:lnTo>
                    <a:pt x="2380" y="1299"/>
                  </a:lnTo>
                  <a:lnTo>
                    <a:pt x="2384" y="1301"/>
                  </a:lnTo>
                  <a:lnTo>
                    <a:pt x="2386" y="1304"/>
                  </a:lnTo>
                  <a:lnTo>
                    <a:pt x="2387" y="1308"/>
                  </a:lnTo>
                  <a:lnTo>
                    <a:pt x="2391" y="1312"/>
                  </a:lnTo>
                  <a:lnTo>
                    <a:pt x="2393" y="1316"/>
                  </a:lnTo>
                  <a:lnTo>
                    <a:pt x="2395" y="1318"/>
                  </a:lnTo>
                  <a:lnTo>
                    <a:pt x="2399" y="1321"/>
                  </a:lnTo>
                  <a:lnTo>
                    <a:pt x="2403" y="1323"/>
                  </a:lnTo>
                  <a:lnTo>
                    <a:pt x="2408" y="1321"/>
                  </a:lnTo>
                  <a:lnTo>
                    <a:pt x="2414" y="1321"/>
                  </a:lnTo>
                  <a:lnTo>
                    <a:pt x="2418" y="1323"/>
                  </a:lnTo>
                  <a:lnTo>
                    <a:pt x="2420" y="1327"/>
                  </a:lnTo>
                  <a:lnTo>
                    <a:pt x="2423" y="1329"/>
                  </a:lnTo>
                  <a:lnTo>
                    <a:pt x="2427" y="1333"/>
                  </a:lnTo>
                  <a:lnTo>
                    <a:pt x="2429" y="1335"/>
                  </a:lnTo>
                  <a:lnTo>
                    <a:pt x="2433" y="1339"/>
                  </a:lnTo>
                  <a:lnTo>
                    <a:pt x="2437" y="1339"/>
                  </a:lnTo>
                  <a:lnTo>
                    <a:pt x="2441" y="1342"/>
                  </a:lnTo>
                  <a:lnTo>
                    <a:pt x="2442" y="1344"/>
                  </a:lnTo>
                  <a:lnTo>
                    <a:pt x="2444" y="1350"/>
                  </a:lnTo>
                  <a:lnTo>
                    <a:pt x="2446" y="1354"/>
                  </a:lnTo>
                  <a:lnTo>
                    <a:pt x="2448" y="1359"/>
                  </a:lnTo>
                  <a:lnTo>
                    <a:pt x="2450" y="1361"/>
                  </a:lnTo>
                  <a:lnTo>
                    <a:pt x="2454" y="1363"/>
                  </a:lnTo>
                  <a:lnTo>
                    <a:pt x="2459" y="1365"/>
                  </a:lnTo>
                  <a:lnTo>
                    <a:pt x="2465" y="1365"/>
                  </a:lnTo>
                  <a:lnTo>
                    <a:pt x="2469" y="1365"/>
                  </a:lnTo>
                  <a:lnTo>
                    <a:pt x="2473" y="1367"/>
                  </a:lnTo>
                  <a:lnTo>
                    <a:pt x="2477" y="1371"/>
                  </a:lnTo>
                  <a:lnTo>
                    <a:pt x="2478" y="1375"/>
                  </a:lnTo>
                  <a:lnTo>
                    <a:pt x="2480" y="1378"/>
                  </a:lnTo>
                  <a:lnTo>
                    <a:pt x="2480" y="1384"/>
                  </a:lnTo>
                  <a:lnTo>
                    <a:pt x="2480" y="1390"/>
                  </a:lnTo>
                  <a:lnTo>
                    <a:pt x="2480" y="1394"/>
                  </a:lnTo>
                  <a:lnTo>
                    <a:pt x="2480" y="1399"/>
                  </a:lnTo>
                  <a:lnTo>
                    <a:pt x="2478" y="1403"/>
                  </a:lnTo>
                  <a:lnTo>
                    <a:pt x="2475" y="1405"/>
                  </a:lnTo>
                  <a:lnTo>
                    <a:pt x="2471" y="1409"/>
                  </a:lnTo>
                  <a:lnTo>
                    <a:pt x="2471" y="1413"/>
                  </a:lnTo>
                  <a:lnTo>
                    <a:pt x="2469" y="1418"/>
                  </a:lnTo>
                  <a:lnTo>
                    <a:pt x="2469" y="1422"/>
                  </a:lnTo>
                  <a:lnTo>
                    <a:pt x="2467" y="1426"/>
                  </a:lnTo>
                  <a:lnTo>
                    <a:pt x="2465" y="1431"/>
                  </a:lnTo>
                  <a:lnTo>
                    <a:pt x="2465" y="1435"/>
                  </a:lnTo>
                  <a:lnTo>
                    <a:pt x="2463" y="1437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7" name="Freeform 44"/>
            <p:cNvSpPr>
              <a:spLocks/>
            </p:cNvSpPr>
            <p:nvPr/>
          </p:nvSpPr>
          <p:spPr bwMode="auto">
            <a:xfrm>
              <a:off x="2564" y="1652"/>
              <a:ext cx="2463" cy="2069"/>
            </a:xfrm>
            <a:custGeom>
              <a:avLst/>
              <a:gdLst>
                <a:gd name="T0" fmla="*/ 2336 w 2463"/>
                <a:gd name="T1" fmla="*/ 1479 h 2069"/>
                <a:gd name="T2" fmla="*/ 2207 w 2463"/>
                <a:gd name="T3" fmla="*/ 1407 h 2069"/>
                <a:gd name="T4" fmla="*/ 2185 w 2463"/>
                <a:gd name="T5" fmla="*/ 1488 h 2069"/>
                <a:gd name="T6" fmla="*/ 2061 w 2463"/>
                <a:gd name="T7" fmla="*/ 1541 h 2069"/>
                <a:gd name="T8" fmla="*/ 1972 w 2463"/>
                <a:gd name="T9" fmla="*/ 1583 h 2069"/>
                <a:gd name="T10" fmla="*/ 1904 w 2463"/>
                <a:gd name="T11" fmla="*/ 1615 h 2069"/>
                <a:gd name="T12" fmla="*/ 1838 w 2463"/>
                <a:gd name="T13" fmla="*/ 1612 h 2069"/>
                <a:gd name="T14" fmla="*/ 1775 w 2463"/>
                <a:gd name="T15" fmla="*/ 1695 h 2069"/>
                <a:gd name="T16" fmla="*/ 1697 w 2463"/>
                <a:gd name="T17" fmla="*/ 1752 h 2069"/>
                <a:gd name="T18" fmla="*/ 1650 w 2463"/>
                <a:gd name="T19" fmla="*/ 1752 h 2069"/>
                <a:gd name="T20" fmla="*/ 1574 w 2463"/>
                <a:gd name="T21" fmla="*/ 1701 h 2069"/>
                <a:gd name="T22" fmla="*/ 1477 w 2463"/>
                <a:gd name="T23" fmla="*/ 1729 h 2069"/>
                <a:gd name="T24" fmla="*/ 1381 w 2463"/>
                <a:gd name="T25" fmla="*/ 1716 h 2069"/>
                <a:gd name="T26" fmla="*/ 1341 w 2463"/>
                <a:gd name="T27" fmla="*/ 1756 h 2069"/>
                <a:gd name="T28" fmla="*/ 1388 w 2463"/>
                <a:gd name="T29" fmla="*/ 1813 h 2069"/>
                <a:gd name="T30" fmla="*/ 1364 w 2463"/>
                <a:gd name="T31" fmla="*/ 1837 h 2069"/>
                <a:gd name="T32" fmla="*/ 1392 w 2463"/>
                <a:gd name="T33" fmla="*/ 1894 h 2069"/>
                <a:gd name="T34" fmla="*/ 1424 w 2463"/>
                <a:gd name="T35" fmla="*/ 1915 h 2069"/>
                <a:gd name="T36" fmla="*/ 1441 w 2463"/>
                <a:gd name="T37" fmla="*/ 1972 h 2069"/>
                <a:gd name="T38" fmla="*/ 1413 w 2463"/>
                <a:gd name="T39" fmla="*/ 2063 h 2069"/>
                <a:gd name="T40" fmla="*/ 1348 w 2463"/>
                <a:gd name="T41" fmla="*/ 2059 h 2069"/>
                <a:gd name="T42" fmla="*/ 1278 w 2463"/>
                <a:gd name="T43" fmla="*/ 2053 h 2069"/>
                <a:gd name="T44" fmla="*/ 1149 w 2463"/>
                <a:gd name="T45" fmla="*/ 2038 h 2069"/>
                <a:gd name="T46" fmla="*/ 1121 w 2463"/>
                <a:gd name="T47" fmla="*/ 1978 h 2069"/>
                <a:gd name="T48" fmla="*/ 1128 w 2463"/>
                <a:gd name="T49" fmla="*/ 1930 h 2069"/>
                <a:gd name="T50" fmla="*/ 1123 w 2463"/>
                <a:gd name="T51" fmla="*/ 1892 h 2069"/>
                <a:gd name="T52" fmla="*/ 1138 w 2463"/>
                <a:gd name="T53" fmla="*/ 1870 h 2069"/>
                <a:gd name="T54" fmla="*/ 1109 w 2463"/>
                <a:gd name="T55" fmla="*/ 1828 h 2069"/>
                <a:gd name="T56" fmla="*/ 1108 w 2463"/>
                <a:gd name="T57" fmla="*/ 1801 h 2069"/>
                <a:gd name="T58" fmla="*/ 1098 w 2463"/>
                <a:gd name="T59" fmla="*/ 1760 h 2069"/>
                <a:gd name="T60" fmla="*/ 1077 w 2463"/>
                <a:gd name="T61" fmla="*/ 1724 h 2069"/>
                <a:gd name="T62" fmla="*/ 1058 w 2463"/>
                <a:gd name="T63" fmla="*/ 1701 h 2069"/>
                <a:gd name="T64" fmla="*/ 1034 w 2463"/>
                <a:gd name="T65" fmla="*/ 1676 h 2069"/>
                <a:gd name="T66" fmla="*/ 1024 w 2463"/>
                <a:gd name="T67" fmla="*/ 1642 h 2069"/>
                <a:gd name="T68" fmla="*/ 1024 w 2463"/>
                <a:gd name="T69" fmla="*/ 1583 h 2069"/>
                <a:gd name="T70" fmla="*/ 977 w 2463"/>
                <a:gd name="T71" fmla="*/ 1532 h 2069"/>
                <a:gd name="T72" fmla="*/ 945 w 2463"/>
                <a:gd name="T73" fmla="*/ 1483 h 2069"/>
                <a:gd name="T74" fmla="*/ 891 w 2463"/>
                <a:gd name="T75" fmla="*/ 1450 h 2069"/>
                <a:gd name="T76" fmla="*/ 914 w 2463"/>
                <a:gd name="T77" fmla="*/ 1363 h 2069"/>
                <a:gd name="T78" fmla="*/ 814 w 2463"/>
                <a:gd name="T79" fmla="*/ 1340 h 2069"/>
                <a:gd name="T80" fmla="*/ 762 w 2463"/>
                <a:gd name="T81" fmla="*/ 1287 h 2069"/>
                <a:gd name="T82" fmla="*/ 690 w 2463"/>
                <a:gd name="T83" fmla="*/ 1282 h 2069"/>
                <a:gd name="T84" fmla="*/ 618 w 2463"/>
                <a:gd name="T85" fmla="*/ 1297 h 2069"/>
                <a:gd name="T86" fmla="*/ 554 w 2463"/>
                <a:gd name="T87" fmla="*/ 1321 h 2069"/>
                <a:gd name="T88" fmla="*/ 493 w 2463"/>
                <a:gd name="T89" fmla="*/ 1361 h 2069"/>
                <a:gd name="T90" fmla="*/ 414 w 2463"/>
                <a:gd name="T91" fmla="*/ 1382 h 2069"/>
                <a:gd name="T92" fmla="*/ 347 w 2463"/>
                <a:gd name="T93" fmla="*/ 1348 h 2069"/>
                <a:gd name="T94" fmla="*/ 298 w 2463"/>
                <a:gd name="T95" fmla="*/ 1304 h 2069"/>
                <a:gd name="T96" fmla="*/ 273 w 2463"/>
                <a:gd name="T97" fmla="*/ 1236 h 2069"/>
                <a:gd name="T98" fmla="*/ 209 w 2463"/>
                <a:gd name="T99" fmla="*/ 1204 h 2069"/>
                <a:gd name="T100" fmla="*/ 129 w 2463"/>
                <a:gd name="T101" fmla="*/ 1221 h 2069"/>
                <a:gd name="T102" fmla="*/ 33 w 2463"/>
                <a:gd name="T103" fmla="*/ 1206 h 2069"/>
                <a:gd name="T104" fmla="*/ 4 w 2463"/>
                <a:gd name="T105" fmla="*/ 1132 h 2069"/>
                <a:gd name="T106" fmla="*/ 169 w 2463"/>
                <a:gd name="T107" fmla="*/ 988 h 2069"/>
                <a:gd name="T108" fmla="*/ 207 w 2463"/>
                <a:gd name="T109" fmla="*/ 775 h 2069"/>
                <a:gd name="T110" fmla="*/ 414 w 2463"/>
                <a:gd name="T111" fmla="*/ 379 h 2069"/>
                <a:gd name="T112" fmla="*/ 1091 w 2463"/>
                <a:gd name="T113" fmla="*/ 589 h 2069"/>
                <a:gd name="T114" fmla="*/ 1876 w 2463"/>
                <a:gd name="T115" fmla="*/ 172 h 2069"/>
                <a:gd name="T116" fmla="*/ 1800 w 2463"/>
                <a:gd name="T117" fmla="*/ 9 h 2069"/>
                <a:gd name="T118" fmla="*/ 1868 w 2463"/>
                <a:gd name="T119" fmla="*/ 24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63" h="2069">
                  <a:moveTo>
                    <a:pt x="2463" y="1437"/>
                  </a:moveTo>
                  <a:lnTo>
                    <a:pt x="2418" y="1456"/>
                  </a:lnTo>
                  <a:lnTo>
                    <a:pt x="2410" y="1466"/>
                  </a:lnTo>
                  <a:lnTo>
                    <a:pt x="2403" y="1469"/>
                  </a:lnTo>
                  <a:lnTo>
                    <a:pt x="2399" y="1475"/>
                  </a:lnTo>
                  <a:lnTo>
                    <a:pt x="2393" y="1479"/>
                  </a:lnTo>
                  <a:lnTo>
                    <a:pt x="2387" y="1483"/>
                  </a:lnTo>
                  <a:lnTo>
                    <a:pt x="2382" y="1488"/>
                  </a:lnTo>
                  <a:lnTo>
                    <a:pt x="2374" y="1496"/>
                  </a:lnTo>
                  <a:lnTo>
                    <a:pt x="2368" y="1502"/>
                  </a:lnTo>
                  <a:lnTo>
                    <a:pt x="2359" y="1505"/>
                  </a:lnTo>
                  <a:lnTo>
                    <a:pt x="2342" y="1509"/>
                  </a:lnTo>
                  <a:lnTo>
                    <a:pt x="2338" y="1507"/>
                  </a:lnTo>
                  <a:lnTo>
                    <a:pt x="2336" y="1502"/>
                  </a:lnTo>
                  <a:lnTo>
                    <a:pt x="2338" y="1492"/>
                  </a:lnTo>
                  <a:lnTo>
                    <a:pt x="2336" y="1485"/>
                  </a:lnTo>
                  <a:lnTo>
                    <a:pt x="2336" y="1479"/>
                  </a:lnTo>
                  <a:lnTo>
                    <a:pt x="2340" y="1471"/>
                  </a:lnTo>
                  <a:lnTo>
                    <a:pt x="2340" y="1468"/>
                  </a:lnTo>
                  <a:lnTo>
                    <a:pt x="2338" y="1464"/>
                  </a:lnTo>
                  <a:lnTo>
                    <a:pt x="2332" y="1464"/>
                  </a:lnTo>
                  <a:lnTo>
                    <a:pt x="2323" y="1468"/>
                  </a:lnTo>
                  <a:lnTo>
                    <a:pt x="2312" y="1471"/>
                  </a:lnTo>
                  <a:lnTo>
                    <a:pt x="2306" y="1469"/>
                  </a:lnTo>
                  <a:lnTo>
                    <a:pt x="2298" y="1466"/>
                  </a:lnTo>
                  <a:lnTo>
                    <a:pt x="2279" y="1454"/>
                  </a:lnTo>
                  <a:lnTo>
                    <a:pt x="2268" y="1449"/>
                  </a:lnTo>
                  <a:lnTo>
                    <a:pt x="2259" y="1441"/>
                  </a:lnTo>
                  <a:lnTo>
                    <a:pt x="2251" y="1430"/>
                  </a:lnTo>
                  <a:lnTo>
                    <a:pt x="2245" y="1422"/>
                  </a:lnTo>
                  <a:lnTo>
                    <a:pt x="2238" y="1418"/>
                  </a:lnTo>
                  <a:lnTo>
                    <a:pt x="2226" y="1418"/>
                  </a:lnTo>
                  <a:lnTo>
                    <a:pt x="2217" y="1416"/>
                  </a:lnTo>
                  <a:lnTo>
                    <a:pt x="2207" y="1407"/>
                  </a:lnTo>
                  <a:lnTo>
                    <a:pt x="2196" y="1397"/>
                  </a:lnTo>
                  <a:lnTo>
                    <a:pt x="2177" y="1390"/>
                  </a:lnTo>
                  <a:lnTo>
                    <a:pt x="2164" y="1388"/>
                  </a:lnTo>
                  <a:lnTo>
                    <a:pt x="2162" y="1388"/>
                  </a:lnTo>
                  <a:lnTo>
                    <a:pt x="2160" y="1392"/>
                  </a:lnTo>
                  <a:lnTo>
                    <a:pt x="2162" y="1397"/>
                  </a:lnTo>
                  <a:lnTo>
                    <a:pt x="2162" y="1407"/>
                  </a:lnTo>
                  <a:lnTo>
                    <a:pt x="2158" y="1414"/>
                  </a:lnTo>
                  <a:lnTo>
                    <a:pt x="2152" y="1424"/>
                  </a:lnTo>
                  <a:lnTo>
                    <a:pt x="2147" y="1431"/>
                  </a:lnTo>
                  <a:lnTo>
                    <a:pt x="2152" y="1445"/>
                  </a:lnTo>
                  <a:lnTo>
                    <a:pt x="2154" y="1458"/>
                  </a:lnTo>
                  <a:lnTo>
                    <a:pt x="2158" y="1462"/>
                  </a:lnTo>
                  <a:lnTo>
                    <a:pt x="2162" y="1464"/>
                  </a:lnTo>
                  <a:lnTo>
                    <a:pt x="2167" y="1469"/>
                  </a:lnTo>
                  <a:lnTo>
                    <a:pt x="2177" y="1479"/>
                  </a:lnTo>
                  <a:lnTo>
                    <a:pt x="2185" y="1488"/>
                  </a:lnTo>
                  <a:lnTo>
                    <a:pt x="2186" y="1496"/>
                  </a:lnTo>
                  <a:lnTo>
                    <a:pt x="2183" y="1500"/>
                  </a:lnTo>
                  <a:lnTo>
                    <a:pt x="2171" y="1504"/>
                  </a:lnTo>
                  <a:lnTo>
                    <a:pt x="2156" y="1507"/>
                  </a:lnTo>
                  <a:lnTo>
                    <a:pt x="2143" y="1511"/>
                  </a:lnTo>
                  <a:lnTo>
                    <a:pt x="2124" y="1505"/>
                  </a:lnTo>
                  <a:lnTo>
                    <a:pt x="2120" y="1505"/>
                  </a:lnTo>
                  <a:lnTo>
                    <a:pt x="2113" y="1507"/>
                  </a:lnTo>
                  <a:lnTo>
                    <a:pt x="2111" y="1511"/>
                  </a:lnTo>
                  <a:lnTo>
                    <a:pt x="2109" y="1519"/>
                  </a:lnTo>
                  <a:lnTo>
                    <a:pt x="2105" y="1528"/>
                  </a:lnTo>
                  <a:lnTo>
                    <a:pt x="2092" y="1551"/>
                  </a:lnTo>
                  <a:lnTo>
                    <a:pt x="2086" y="1555"/>
                  </a:lnTo>
                  <a:lnTo>
                    <a:pt x="2082" y="1557"/>
                  </a:lnTo>
                  <a:lnTo>
                    <a:pt x="2076" y="1553"/>
                  </a:lnTo>
                  <a:lnTo>
                    <a:pt x="2069" y="1547"/>
                  </a:lnTo>
                  <a:lnTo>
                    <a:pt x="2061" y="1541"/>
                  </a:lnTo>
                  <a:lnTo>
                    <a:pt x="2056" y="1538"/>
                  </a:lnTo>
                  <a:lnTo>
                    <a:pt x="2048" y="1536"/>
                  </a:lnTo>
                  <a:lnTo>
                    <a:pt x="2040" y="1534"/>
                  </a:lnTo>
                  <a:lnTo>
                    <a:pt x="2037" y="1530"/>
                  </a:lnTo>
                  <a:lnTo>
                    <a:pt x="2035" y="1530"/>
                  </a:lnTo>
                  <a:lnTo>
                    <a:pt x="2029" y="1534"/>
                  </a:lnTo>
                  <a:lnTo>
                    <a:pt x="2018" y="1536"/>
                  </a:lnTo>
                  <a:lnTo>
                    <a:pt x="2010" y="1536"/>
                  </a:lnTo>
                  <a:lnTo>
                    <a:pt x="2006" y="1540"/>
                  </a:lnTo>
                  <a:lnTo>
                    <a:pt x="2003" y="1547"/>
                  </a:lnTo>
                  <a:lnTo>
                    <a:pt x="2001" y="1549"/>
                  </a:lnTo>
                  <a:lnTo>
                    <a:pt x="1993" y="1551"/>
                  </a:lnTo>
                  <a:lnTo>
                    <a:pt x="1987" y="1557"/>
                  </a:lnTo>
                  <a:lnTo>
                    <a:pt x="1984" y="1560"/>
                  </a:lnTo>
                  <a:lnTo>
                    <a:pt x="1974" y="1566"/>
                  </a:lnTo>
                  <a:lnTo>
                    <a:pt x="1974" y="1572"/>
                  </a:lnTo>
                  <a:lnTo>
                    <a:pt x="1972" y="1583"/>
                  </a:lnTo>
                  <a:lnTo>
                    <a:pt x="1968" y="1587"/>
                  </a:lnTo>
                  <a:lnTo>
                    <a:pt x="1970" y="1593"/>
                  </a:lnTo>
                  <a:lnTo>
                    <a:pt x="1970" y="1600"/>
                  </a:lnTo>
                  <a:lnTo>
                    <a:pt x="1967" y="1606"/>
                  </a:lnTo>
                  <a:lnTo>
                    <a:pt x="1963" y="1610"/>
                  </a:lnTo>
                  <a:lnTo>
                    <a:pt x="1959" y="1610"/>
                  </a:lnTo>
                  <a:lnTo>
                    <a:pt x="1951" y="1608"/>
                  </a:lnTo>
                  <a:lnTo>
                    <a:pt x="1948" y="1608"/>
                  </a:lnTo>
                  <a:lnTo>
                    <a:pt x="1944" y="1610"/>
                  </a:lnTo>
                  <a:lnTo>
                    <a:pt x="1938" y="1615"/>
                  </a:lnTo>
                  <a:lnTo>
                    <a:pt x="1934" y="1617"/>
                  </a:lnTo>
                  <a:lnTo>
                    <a:pt x="1930" y="1619"/>
                  </a:lnTo>
                  <a:lnTo>
                    <a:pt x="1925" y="1617"/>
                  </a:lnTo>
                  <a:lnTo>
                    <a:pt x="1921" y="1617"/>
                  </a:lnTo>
                  <a:lnTo>
                    <a:pt x="1917" y="1617"/>
                  </a:lnTo>
                  <a:lnTo>
                    <a:pt x="1910" y="1617"/>
                  </a:lnTo>
                  <a:lnTo>
                    <a:pt x="1904" y="1615"/>
                  </a:lnTo>
                  <a:lnTo>
                    <a:pt x="1898" y="1612"/>
                  </a:lnTo>
                  <a:lnTo>
                    <a:pt x="1896" y="1606"/>
                  </a:lnTo>
                  <a:lnTo>
                    <a:pt x="1893" y="1606"/>
                  </a:lnTo>
                  <a:lnTo>
                    <a:pt x="1889" y="1606"/>
                  </a:lnTo>
                  <a:lnTo>
                    <a:pt x="1885" y="1604"/>
                  </a:lnTo>
                  <a:lnTo>
                    <a:pt x="1879" y="1598"/>
                  </a:lnTo>
                  <a:lnTo>
                    <a:pt x="1876" y="1596"/>
                  </a:lnTo>
                  <a:lnTo>
                    <a:pt x="1874" y="1598"/>
                  </a:lnTo>
                  <a:lnTo>
                    <a:pt x="1870" y="1608"/>
                  </a:lnTo>
                  <a:lnTo>
                    <a:pt x="1866" y="1612"/>
                  </a:lnTo>
                  <a:lnTo>
                    <a:pt x="1862" y="1612"/>
                  </a:lnTo>
                  <a:lnTo>
                    <a:pt x="1858" y="1610"/>
                  </a:lnTo>
                  <a:lnTo>
                    <a:pt x="1853" y="1610"/>
                  </a:lnTo>
                  <a:lnTo>
                    <a:pt x="1847" y="1610"/>
                  </a:lnTo>
                  <a:lnTo>
                    <a:pt x="1845" y="1612"/>
                  </a:lnTo>
                  <a:lnTo>
                    <a:pt x="1839" y="1612"/>
                  </a:lnTo>
                  <a:lnTo>
                    <a:pt x="1838" y="1612"/>
                  </a:lnTo>
                  <a:lnTo>
                    <a:pt x="1834" y="1615"/>
                  </a:lnTo>
                  <a:lnTo>
                    <a:pt x="1830" y="1619"/>
                  </a:lnTo>
                  <a:lnTo>
                    <a:pt x="1828" y="1619"/>
                  </a:lnTo>
                  <a:lnTo>
                    <a:pt x="1822" y="1623"/>
                  </a:lnTo>
                  <a:lnTo>
                    <a:pt x="1811" y="1629"/>
                  </a:lnTo>
                  <a:lnTo>
                    <a:pt x="1807" y="1634"/>
                  </a:lnTo>
                  <a:lnTo>
                    <a:pt x="1805" y="1642"/>
                  </a:lnTo>
                  <a:lnTo>
                    <a:pt x="1809" y="1648"/>
                  </a:lnTo>
                  <a:lnTo>
                    <a:pt x="1811" y="1650"/>
                  </a:lnTo>
                  <a:lnTo>
                    <a:pt x="1813" y="1655"/>
                  </a:lnTo>
                  <a:lnTo>
                    <a:pt x="1811" y="1665"/>
                  </a:lnTo>
                  <a:lnTo>
                    <a:pt x="1807" y="1667"/>
                  </a:lnTo>
                  <a:lnTo>
                    <a:pt x="1803" y="1669"/>
                  </a:lnTo>
                  <a:lnTo>
                    <a:pt x="1800" y="1670"/>
                  </a:lnTo>
                  <a:lnTo>
                    <a:pt x="1792" y="1680"/>
                  </a:lnTo>
                  <a:lnTo>
                    <a:pt x="1790" y="1682"/>
                  </a:lnTo>
                  <a:lnTo>
                    <a:pt x="1775" y="1695"/>
                  </a:lnTo>
                  <a:lnTo>
                    <a:pt x="1764" y="1703"/>
                  </a:lnTo>
                  <a:lnTo>
                    <a:pt x="1760" y="1708"/>
                  </a:lnTo>
                  <a:lnTo>
                    <a:pt x="1752" y="1708"/>
                  </a:lnTo>
                  <a:lnTo>
                    <a:pt x="1743" y="1710"/>
                  </a:lnTo>
                  <a:lnTo>
                    <a:pt x="1739" y="1710"/>
                  </a:lnTo>
                  <a:lnTo>
                    <a:pt x="1735" y="1716"/>
                  </a:lnTo>
                  <a:lnTo>
                    <a:pt x="1735" y="1722"/>
                  </a:lnTo>
                  <a:lnTo>
                    <a:pt x="1731" y="1725"/>
                  </a:lnTo>
                  <a:lnTo>
                    <a:pt x="1728" y="1727"/>
                  </a:lnTo>
                  <a:lnTo>
                    <a:pt x="1724" y="1727"/>
                  </a:lnTo>
                  <a:lnTo>
                    <a:pt x="1722" y="1731"/>
                  </a:lnTo>
                  <a:lnTo>
                    <a:pt x="1722" y="1735"/>
                  </a:lnTo>
                  <a:lnTo>
                    <a:pt x="1722" y="1739"/>
                  </a:lnTo>
                  <a:lnTo>
                    <a:pt x="1718" y="1741"/>
                  </a:lnTo>
                  <a:lnTo>
                    <a:pt x="1697" y="1742"/>
                  </a:lnTo>
                  <a:lnTo>
                    <a:pt x="1695" y="1748"/>
                  </a:lnTo>
                  <a:lnTo>
                    <a:pt x="1697" y="1752"/>
                  </a:lnTo>
                  <a:lnTo>
                    <a:pt x="1697" y="1756"/>
                  </a:lnTo>
                  <a:lnTo>
                    <a:pt x="1697" y="1758"/>
                  </a:lnTo>
                  <a:lnTo>
                    <a:pt x="1695" y="1760"/>
                  </a:lnTo>
                  <a:lnTo>
                    <a:pt x="1692" y="1761"/>
                  </a:lnTo>
                  <a:lnTo>
                    <a:pt x="1692" y="1765"/>
                  </a:lnTo>
                  <a:lnTo>
                    <a:pt x="1693" y="1773"/>
                  </a:lnTo>
                  <a:lnTo>
                    <a:pt x="1692" y="1775"/>
                  </a:lnTo>
                  <a:lnTo>
                    <a:pt x="1688" y="1777"/>
                  </a:lnTo>
                  <a:lnTo>
                    <a:pt x="1684" y="1777"/>
                  </a:lnTo>
                  <a:lnTo>
                    <a:pt x="1680" y="1773"/>
                  </a:lnTo>
                  <a:lnTo>
                    <a:pt x="1676" y="1769"/>
                  </a:lnTo>
                  <a:lnTo>
                    <a:pt x="1671" y="1761"/>
                  </a:lnTo>
                  <a:lnTo>
                    <a:pt x="1667" y="1760"/>
                  </a:lnTo>
                  <a:lnTo>
                    <a:pt x="1663" y="1760"/>
                  </a:lnTo>
                  <a:lnTo>
                    <a:pt x="1656" y="1758"/>
                  </a:lnTo>
                  <a:lnTo>
                    <a:pt x="1652" y="1758"/>
                  </a:lnTo>
                  <a:lnTo>
                    <a:pt x="1650" y="1752"/>
                  </a:lnTo>
                  <a:lnTo>
                    <a:pt x="1648" y="1750"/>
                  </a:lnTo>
                  <a:lnTo>
                    <a:pt x="1640" y="1746"/>
                  </a:lnTo>
                  <a:lnTo>
                    <a:pt x="1631" y="1735"/>
                  </a:lnTo>
                  <a:lnTo>
                    <a:pt x="1620" y="1725"/>
                  </a:lnTo>
                  <a:lnTo>
                    <a:pt x="1618" y="1725"/>
                  </a:lnTo>
                  <a:lnTo>
                    <a:pt x="1614" y="1727"/>
                  </a:lnTo>
                  <a:lnTo>
                    <a:pt x="1612" y="1729"/>
                  </a:lnTo>
                  <a:lnTo>
                    <a:pt x="1608" y="1729"/>
                  </a:lnTo>
                  <a:lnTo>
                    <a:pt x="1608" y="1724"/>
                  </a:lnTo>
                  <a:lnTo>
                    <a:pt x="1604" y="1722"/>
                  </a:lnTo>
                  <a:lnTo>
                    <a:pt x="1597" y="1720"/>
                  </a:lnTo>
                  <a:lnTo>
                    <a:pt x="1591" y="1716"/>
                  </a:lnTo>
                  <a:lnTo>
                    <a:pt x="1591" y="1710"/>
                  </a:lnTo>
                  <a:lnTo>
                    <a:pt x="1587" y="1706"/>
                  </a:lnTo>
                  <a:lnTo>
                    <a:pt x="1585" y="1703"/>
                  </a:lnTo>
                  <a:lnTo>
                    <a:pt x="1578" y="1701"/>
                  </a:lnTo>
                  <a:lnTo>
                    <a:pt x="1574" y="1701"/>
                  </a:lnTo>
                  <a:lnTo>
                    <a:pt x="1568" y="1706"/>
                  </a:lnTo>
                  <a:lnTo>
                    <a:pt x="1563" y="1710"/>
                  </a:lnTo>
                  <a:lnTo>
                    <a:pt x="1555" y="1706"/>
                  </a:lnTo>
                  <a:lnTo>
                    <a:pt x="1549" y="1705"/>
                  </a:lnTo>
                  <a:lnTo>
                    <a:pt x="1542" y="1703"/>
                  </a:lnTo>
                  <a:lnTo>
                    <a:pt x="1536" y="1706"/>
                  </a:lnTo>
                  <a:lnTo>
                    <a:pt x="1532" y="1712"/>
                  </a:lnTo>
                  <a:lnTo>
                    <a:pt x="1525" y="1710"/>
                  </a:lnTo>
                  <a:lnTo>
                    <a:pt x="1519" y="1710"/>
                  </a:lnTo>
                  <a:lnTo>
                    <a:pt x="1515" y="1714"/>
                  </a:lnTo>
                  <a:lnTo>
                    <a:pt x="1511" y="1720"/>
                  </a:lnTo>
                  <a:lnTo>
                    <a:pt x="1508" y="1720"/>
                  </a:lnTo>
                  <a:lnTo>
                    <a:pt x="1500" y="1720"/>
                  </a:lnTo>
                  <a:lnTo>
                    <a:pt x="1489" y="1720"/>
                  </a:lnTo>
                  <a:lnTo>
                    <a:pt x="1487" y="1722"/>
                  </a:lnTo>
                  <a:lnTo>
                    <a:pt x="1485" y="1722"/>
                  </a:lnTo>
                  <a:lnTo>
                    <a:pt x="1477" y="1729"/>
                  </a:lnTo>
                  <a:lnTo>
                    <a:pt x="1472" y="1739"/>
                  </a:lnTo>
                  <a:lnTo>
                    <a:pt x="1462" y="1739"/>
                  </a:lnTo>
                  <a:lnTo>
                    <a:pt x="1460" y="1739"/>
                  </a:lnTo>
                  <a:lnTo>
                    <a:pt x="1451" y="1737"/>
                  </a:lnTo>
                  <a:lnTo>
                    <a:pt x="1436" y="1727"/>
                  </a:lnTo>
                  <a:lnTo>
                    <a:pt x="1432" y="1724"/>
                  </a:lnTo>
                  <a:lnTo>
                    <a:pt x="1426" y="1722"/>
                  </a:lnTo>
                  <a:lnTo>
                    <a:pt x="1419" y="1725"/>
                  </a:lnTo>
                  <a:lnTo>
                    <a:pt x="1413" y="1725"/>
                  </a:lnTo>
                  <a:lnTo>
                    <a:pt x="1407" y="1724"/>
                  </a:lnTo>
                  <a:lnTo>
                    <a:pt x="1403" y="1725"/>
                  </a:lnTo>
                  <a:lnTo>
                    <a:pt x="1398" y="1725"/>
                  </a:lnTo>
                  <a:lnTo>
                    <a:pt x="1394" y="1722"/>
                  </a:lnTo>
                  <a:lnTo>
                    <a:pt x="1392" y="1716"/>
                  </a:lnTo>
                  <a:lnTo>
                    <a:pt x="1388" y="1712"/>
                  </a:lnTo>
                  <a:lnTo>
                    <a:pt x="1384" y="1712"/>
                  </a:lnTo>
                  <a:lnTo>
                    <a:pt x="1381" y="1716"/>
                  </a:lnTo>
                  <a:lnTo>
                    <a:pt x="1375" y="1722"/>
                  </a:lnTo>
                  <a:lnTo>
                    <a:pt x="1369" y="1724"/>
                  </a:lnTo>
                  <a:lnTo>
                    <a:pt x="1362" y="1724"/>
                  </a:lnTo>
                  <a:lnTo>
                    <a:pt x="1358" y="1724"/>
                  </a:lnTo>
                  <a:lnTo>
                    <a:pt x="1356" y="1725"/>
                  </a:lnTo>
                  <a:lnTo>
                    <a:pt x="1356" y="1729"/>
                  </a:lnTo>
                  <a:lnTo>
                    <a:pt x="1356" y="1737"/>
                  </a:lnTo>
                  <a:lnTo>
                    <a:pt x="1354" y="1741"/>
                  </a:lnTo>
                  <a:lnTo>
                    <a:pt x="1350" y="1746"/>
                  </a:lnTo>
                  <a:lnTo>
                    <a:pt x="1343" y="1748"/>
                  </a:lnTo>
                  <a:lnTo>
                    <a:pt x="1337" y="1750"/>
                  </a:lnTo>
                  <a:lnTo>
                    <a:pt x="1333" y="1750"/>
                  </a:lnTo>
                  <a:lnTo>
                    <a:pt x="1333" y="1752"/>
                  </a:lnTo>
                  <a:lnTo>
                    <a:pt x="1331" y="1752"/>
                  </a:lnTo>
                  <a:lnTo>
                    <a:pt x="1335" y="1752"/>
                  </a:lnTo>
                  <a:lnTo>
                    <a:pt x="1339" y="1754"/>
                  </a:lnTo>
                  <a:lnTo>
                    <a:pt x="1341" y="1756"/>
                  </a:lnTo>
                  <a:lnTo>
                    <a:pt x="1341" y="1760"/>
                  </a:lnTo>
                  <a:lnTo>
                    <a:pt x="1346" y="1765"/>
                  </a:lnTo>
                  <a:lnTo>
                    <a:pt x="1350" y="1765"/>
                  </a:lnTo>
                  <a:lnTo>
                    <a:pt x="1352" y="1767"/>
                  </a:lnTo>
                  <a:lnTo>
                    <a:pt x="1358" y="1775"/>
                  </a:lnTo>
                  <a:lnTo>
                    <a:pt x="1360" y="1779"/>
                  </a:lnTo>
                  <a:lnTo>
                    <a:pt x="1362" y="1780"/>
                  </a:lnTo>
                  <a:lnTo>
                    <a:pt x="1364" y="1782"/>
                  </a:lnTo>
                  <a:lnTo>
                    <a:pt x="1367" y="1782"/>
                  </a:lnTo>
                  <a:lnTo>
                    <a:pt x="1367" y="1784"/>
                  </a:lnTo>
                  <a:lnTo>
                    <a:pt x="1369" y="1784"/>
                  </a:lnTo>
                  <a:lnTo>
                    <a:pt x="1377" y="1790"/>
                  </a:lnTo>
                  <a:lnTo>
                    <a:pt x="1381" y="1797"/>
                  </a:lnTo>
                  <a:lnTo>
                    <a:pt x="1383" y="1799"/>
                  </a:lnTo>
                  <a:lnTo>
                    <a:pt x="1384" y="1807"/>
                  </a:lnTo>
                  <a:lnTo>
                    <a:pt x="1386" y="1813"/>
                  </a:lnTo>
                  <a:lnTo>
                    <a:pt x="1388" y="1813"/>
                  </a:lnTo>
                  <a:lnTo>
                    <a:pt x="1388" y="1815"/>
                  </a:lnTo>
                  <a:lnTo>
                    <a:pt x="1392" y="1815"/>
                  </a:lnTo>
                  <a:lnTo>
                    <a:pt x="1394" y="1816"/>
                  </a:lnTo>
                  <a:lnTo>
                    <a:pt x="1392" y="1820"/>
                  </a:lnTo>
                  <a:lnTo>
                    <a:pt x="1394" y="1822"/>
                  </a:lnTo>
                  <a:lnTo>
                    <a:pt x="1394" y="1826"/>
                  </a:lnTo>
                  <a:lnTo>
                    <a:pt x="1396" y="1828"/>
                  </a:lnTo>
                  <a:lnTo>
                    <a:pt x="1394" y="1828"/>
                  </a:lnTo>
                  <a:lnTo>
                    <a:pt x="1390" y="1834"/>
                  </a:lnTo>
                  <a:lnTo>
                    <a:pt x="1386" y="1837"/>
                  </a:lnTo>
                  <a:lnTo>
                    <a:pt x="1384" y="1839"/>
                  </a:lnTo>
                  <a:lnTo>
                    <a:pt x="1383" y="1841"/>
                  </a:lnTo>
                  <a:lnTo>
                    <a:pt x="1379" y="1839"/>
                  </a:lnTo>
                  <a:lnTo>
                    <a:pt x="1369" y="1835"/>
                  </a:lnTo>
                  <a:lnTo>
                    <a:pt x="1365" y="1835"/>
                  </a:lnTo>
                  <a:lnTo>
                    <a:pt x="1364" y="1835"/>
                  </a:lnTo>
                  <a:lnTo>
                    <a:pt x="1364" y="1837"/>
                  </a:lnTo>
                  <a:lnTo>
                    <a:pt x="1364" y="1841"/>
                  </a:lnTo>
                  <a:lnTo>
                    <a:pt x="1367" y="1843"/>
                  </a:lnTo>
                  <a:lnTo>
                    <a:pt x="1369" y="1843"/>
                  </a:lnTo>
                  <a:lnTo>
                    <a:pt x="1373" y="1845"/>
                  </a:lnTo>
                  <a:lnTo>
                    <a:pt x="1373" y="1847"/>
                  </a:lnTo>
                  <a:lnTo>
                    <a:pt x="1373" y="1852"/>
                  </a:lnTo>
                  <a:lnTo>
                    <a:pt x="1373" y="1858"/>
                  </a:lnTo>
                  <a:lnTo>
                    <a:pt x="1373" y="1864"/>
                  </a:lnTo>
                  <a:lnTo>
                    <a:pt x="1377" y="1866"/>
                  </a:lnTo>
                  <a:lnTo>
                    <a:pt x="1386" y="1870"/>
                  </a:lnTo>
                  <a:lnTo>
                    <a:pt x="1386" y="1879"/>
                  </a:lnTo>
                  <a:lnTo>
                    <a:pt x="1388" y="1883"/>
                  </a:lnTo>
                  <a:lnTo>
                    <a:pt x="1388" y="1885"/>
                  </a:lnTo>
                  <a:lnTo>
                    <a:pt x="1388" y="1887"/>
                  </a:lnTo>
                  <a:lnTo>
                    <a:pt x="1390" y="1890"/>
                  </a:lnTo>
                  <a:lnTo>
                    <a:pt x="1392" y="1890"/>
                  </a:lnTo>
                  <a:lnTo>
                    <a:pt x="1392" y="1894"/>
                  </a:lnTo>
                  <a:lnTo>
                    <a:pt x="1398" y="1894"/>
                  </a:lnTo>
                  <a:lnTo>
                    <a:pt x="1403" y="1896"/>
                  </a:lnTo>
                  <a:lnTo>
                    <a:pt x="1405" y="1898"/>
                  </a:lnTo>
                  <a:lnTo>
                    <a:pt x="1407" y="1898"/>
                  </a:lnTo>
                  <a:lnTo>
                    <a:pt x="1407" y="1896"/>
                  </a:lnTo>
                  <a:lnTo>
                    <a:pt x="1407" y="1894"/>
                  </a:lnTo>
                  <a:lnTo>
                    <a:pt x="1411" y="1896"/>
                  </a:lnTo>
                  <a:lnTo>
                    <a:pt x="1419" y="1898"/>
                  </a:lnTo>
                  <a:lnTo>
                    <a:pt x="1420" y="1900"/>
                  </a:lnTo>
                  <a:lnTo>
                    <a:pt x="1426" y="1898"/>
                  </a:lnTo>
                  <a:lnTo>
                    <a:pt x="1430" y="1900"/>
                  </a:lnTo>
                  <a:lnTo>
                    <a:pt x="1432" y="1904"/>
                  </a:lnTo>
                  <a:lnTo>
                    <a:pt x="1434" y="1907"/>
                  </a:lnTo>
                  <a:lnTo>
                    <a:pt x="1432" y="1911"/>
                  </a:lnTo>
                  <a:lnTo>
                    <a:pt x="1432" y="1913"/>
                  </a:lnTo>
                  <a:lnTo>
                    <a:pt x="1426" y="1915"/>
                  </a:lnTo>
                  <a:lnTo>
                    <a:pt x="1424" y="1915"/>
                  </a:lnTo>
                  <a:lnTo>
                    <a:pt x="1424" y="1917"/>
                  </a:lnTo>
                  <a:lnTo>
                    <a:pt x="1422" y="1917"/>
                  </a:lnTo>
                  <a:lnTo>
                    <a:pt x="1422" y="1919"/>
                  </a:lnTo>
                  <a:lnTo>
                    <a:pt x="1422" y="1921"/>
                  </a:lnTo>
                  <a:lnTo>
                    <a:pt x="1424" y="1921"/>
                  </a:lnTo>
                  <a:lnTo>
                    <a:pt x="1426" y="1923"/>
                  </a:lnTo>
                  <a:lnTo>
                    <a:pt x="1430" y="1926"/>
                  </a:lnTo>
                  <a:lnTo>
                    <a:pt x="1434" y="1928"/>
                  </a:lnTo>
                  <a:lnTo>
                    <a:pt x="1439" y="1932"/>
                  </a:lnTo>
                  <a:lnTo>
                    <a:pt x="1441" y="1932"/>
                  </a:lnTo>
                  <a:lnTo>
                    <a:pt x="1439" y="1934"/>
                  </a:lnTo>
                  <a:lnTo>
                    <a:pt x="1438" y="1936"/>
                  </a:lnTo>
                  <a:lnTo>
                    <a:pt x="1438" y="1938"/>
                  </a:lnTo>
                  <a:lnTo>
                    <a:pt x="1439" y="1945"/>
                  </a:lnTo>
                  <a:lnTo>
                    <a:pt x="1439" y="1953"/>
                  </a:lnTo>
                  <a:lnTo>
                    <a:pt x="1436" y="1961"/>
                  </a:lnTo>
                  <a:lnTo>
                    <a:pt x="1441" y="1972"/>
                  </a:lnTo>
                  <a:lnTo>
                    <a:pt x="1445" y="1983"/>
                  </a:lnTo>
                  <a:lnTo>
                    <a:pt x="1447" y="1998"/>
                  </a:lnTo>
                  <a:lnTo>
                    <a:pt x="1451" y="2010"/>
                  </a:lnTo>
                  <a:lnTo>
                    <a:pt x="1455" y="2016"/>
                  </a:lnTo>
                  <a:lnTo>
                    <a:pt x="1456" y="2019"/>
                  </a:lnTo>
                  <a:lnTo>
                    <a:pt x="1458" y="2023"/>
                  </a:lnTo>
                  <a:lnTo>
                    <a:pt x="1456" y="2027"/>
                  </a:lnTo>
                  <a:lnTo>
                    <a:pt x="1455" y="2031"/>
                  </a:lnTo>
                  <a:lnTo>
                    <a:pt x="1447" y="2033"/>
                  </a:lnTo>
                  <a:lnTo>
                    <a:pt x="1436" y="2035"/>
                  </a:lnTo>
                  <a:lnTo>
                    <a:pt x="1432" y="2036"/>
                  </a:lnTo>
                  <a:lnTo>
                    <a:pt x="1428" y="2040"/>
                  </a:lnTo>
                  <a:lnTo>
                    <a:pt x="1424" y="2057"/>
                  </a:lnTo>
                  <a:lnTo>
                    <a:pt x="1420" y="2061"/>
                  </a:lnTo>
                  <a:lnTo>
                    <a:pt x="1419" y="2063"/>
                  </a:lnTo>
                  <a:lnTo>
                    <a:pt x="1415" y="2067"/>
                  </a:lnTo>
                  <a:lnTo>
                    <a:pt x="1413" y="2063"/>
                  </a:lnTo>
                  <a:lnTo>
                    <a:pt x="1409" y="2059"/>
                  </a:lnTo>
                  <a:lnTo>
                    <a:pt x="1405" y="2059"/>
                  </a:lnTo>
                  <a:lnTo>
                    <a:pt x="1400" y="2061"/>
                  </a:lnTo>
                  <a:lnTo>
                    <a:pt x="1394" y="2061"/>
                  </a:lnTo>
                  <a:lnTo>
                    <a:pt x="1390" y="2061"/>
                  </a:lnTo>
                  <a:lnTo>
                    <a:pt x="1386" y="2065"/>
                  </a:lnTo>
                  <a:lnTo>
                    <a:pt x="1384" y="2069"/>
                  </a:lnTo>
                  <a:lnTo>
                    <a:pt x="1379" y="2069"/>
                  </a:lnTo>
                  <a:lnTo>
                    <a:pt x="1377" y="2065"/>
                  </a:lnTo>
                  <a:lnTo>
                    <a:pt x="1373" y="2063"/>
                  </a:lnTo>
                  <a:lnTo>
                    <a:pt x="1371" y="2059"/>
                  </a:lnTo>
                  <a:lnTo>
                    <a:pt x="1367" y="2057"/>
                  </a:lnTo>
                  <a:lnTo>
                    <a:pt x="1364" y="2055"/>
                  </a:lnTo>
                  <a:lnTo>
                    <a:pt x="1360" y="2053"/>
                  </a:lnTo>
                  <a:lnTo>
                    <a:pt x="1354" y="2053"/>
                  </a:lnTo>
                  <a:lnTo>
                    <a:pt x="1350" y="2055"/>
                  </a:lnTo>
                  <a:lnTo>
                    <a:pt x="1348" y="2059"/>
                  </a:lnTo>
                  <a:lnTo>
                    <a:pt x="1345" y="2061"/>
                  </a:lnTo>
                  <a:lnTo>
                    <a:pt x="1339" y="2059"/>
                  </a:lnTo>
                  <a:lnTo>
                    <a:pt x="1335" y="2059"/>
                  </a:lnTo>
                  <a:lnTo>
                    <a:pt x="1329" y="2059"/>
                  </a:lnTo>
                  <a:lnTo>
                    <a:pt x="1324" y="2059"/>
                  </a:lnTo>
                  <a:lnTo>
                    <a:pt x="1320" y="2055"/>
                  </a:lnTo>
                  <a:lnTo>
                    <a:pt x="1318" y="2052"/>
                  </a:lnTo>
                  <a:lnTo>
                    <a:pt x="1316" y="2048"/>
                  </a:lnTo>
                  <a:lnTo>
                    <a:pt x="1310" y="2048"/>
                  </a:lnTo>
                  <a:lnTo>
                    <a:pt x="1307" y="2050"/>
                  </a:lnTo>
                  <a:lnTo>
                    <a:pt x="1303" y="2052"/>
                  </a:lnTo>
                  <a:lnTo>
                    <a:pt x="1299" y="2053"/>
                  </a:lnTo>
                  <a:lnTo>
                    <a:pt x="1295" y="2055"/>
                  </a:lnTo>
                  <a:lnTo>
                    <a:pt x="1292" y="2053"/>
                  </a:lnTo>
                  <a:lnTo>
                    <a:pt x="1288" y="2052"/>
                  </a:lnTo>
                  <a:lnTo>
                    <a:pt x="1282" y="2052"/>
                  </a:lnTo>
                  <a:lnTo>
                    <a:pt x="1278" y="2053"/>
                  </a:lnTo>
                  <a:lnTo>
                    <a:pt x="1274" y="2055"/>
                  </a:lnTo>
                  <a:lnTo>
                    <a:pt x="1273" y="2055"/>
                  </a:lnTo>
                  <a:lnTo>
                    <a:pt x="1269" y="2063"/>
                  </a:lnTo>
                  <a:lnTo>
                    <a:pt x="1265" y="2063"/>
                  </a:lnTo>
                  <a:lnTo>
                    <a:pt x="1261" y="2061"/>
                  </a:lnTo>
                  <a:lnTo>
                    <a:pt x="1257" y="2059"/>
                  </a:lnTo>
                  <a:lnTo>
                    <a:pt x="1250" y="2055"/>
                  </a:lnTo>
                  <a:lnTo>
                    <a:pt x="1246" y="2053"/>
                  </a:lnTo>
                  <a:lnTo>
                    <a:pt x="1242" y="2050"/>
                  </a:lnTo>
                  <a:lnTo>
                    <a:pt x="1237" y="2046"/>
                  </a:lnTo>
                  <a:lnTo>
                    <a:pt x="1235" y="2042"/>
                  </a:lnTo>
                  <a:lnTo>
                    <a:pt x="1219" y="2042"/>
                  </a:lnTo>
                  <a:lnTo>
                    <a:pt x="1206" y="2040"/>
                  </a:lnTo>
                  <a:lnTo>
                    <a:pt x="1191" y="2040"/>
                  </a:lnTo>
                  <a:lnTo>
                    <a:pt x="1176" y="2040"/>
                  </a:lnTo>
                  <a:lnTo>
                    <a:pt x="1161" y="2038"/>
                  </a:lnTo>
                  <a:lnTo>
                    <a:pt x="1149" y="2038"/>
                  </a:lnTo>
                  <a:lnTo>
                    <a:pt x="1142" y="1995"/>
                  </a:lnTo>
                  <a:lnTo>
                    <a:pt x="1140" y="1995"/>
                  </a:lnTo>
                  <a:lnTo>
                    <a:pt x="1138" y="1993"/>
                  </a:lnTo>
                  <a:lnTo>
                    <a:pt x="1136" y="1993"/>
                  </a:lnTo>
                  <a:lnTo>
                    <a:pt x="1134" y="1995"/>
                  </a:lnTo>
                  <a:lnTo>
                    <a:pt x="1130" y="1998"/>
                  </a:lnTo>
                  <a:lnTo>
                    <a:pt x="1128" y="2002"/>
                  </a:lnTo>
                  <a:lnTo>
                    <a:pt x="1127" y="2004"/>
                  </a:lnTo>
                  <a:lnTo>
                    <a:pt x="1123" y="2002"/>
                  </a:lnTo>
                  <a:lnTo>
                    <a:pt x="1123" y="2000"/>
                  </a:lnTo>
                  <a:lnTo>
                    <a:pt x="1123" y="1995"/>
                  </a:lnTo>
                  <a:lnTo>
                    <a:pt x="1127" y="1991"/>
                  </a:lnTo>
                  <a:lnTo>
                    <a:pt x="1127" y="1987"/>
                  </a:lnTo>
                  <a:lnTo>
                    <a:pt x="1127" y="1985"/>
                  </a:lnTo>
                  <a:lnTo>
                    <a:pt x="1121" y="1981"/>
                  </a:lnTo>
                  <a:lnTo>
                    <a:pt x="1119" y="1980"/>
                  </a:lnTo>
                  <a:lnTo>
                    <a:pt x="1121" y="1978"/>
                  </a:lnTo>
                  <a:lnTo>
                    <a:pt x="1127" y="1980"/>
                  </a:lnTo>
                  <a:lnTo>
                    <a:pt x="1128" y="1980"/>
                  </a:lnTo>
                  <a:lnTo>
                    <a:pt x="1130" y="1978"/>
                  </a:lnTo>
                  <a:lnTo>
                    <a:pt x="1128" y="1974"/>
                  </a:lnTo>
                  <a:lnTo>
                    <a:pt x="1127" y="1970"/>
                  </a:lnTo>
                  <a:lnTo>
                    <a:pt x="1123" y="1964"/>
                  </a:lnTo>
                  <a:lnTo>
                    <a:pt x="1123" y="1961"/>
                  </a:lnTo>
                  <a:lnTo>
                    <a:pt x="1125" y="1959"/>
                  </a:lnTo>
                  <a:lnTo>
                    <a:pt x="1128" y="1957"/>
                  </a:lnTo>
                  <a:lnTo>
                    <a:pt x="1130" y="1957"/>
                  </a:lnTo>
                  <a:lnTo>
                    <a:pt x="1130" y="1955"/>
                  </a:lnTo>
                  <a:lnTo>
                    <a:pt x="1130" y="1951"/>
                  </a:lnTo>
                  <a:lnTo>
                    <a:pt x="1130" y="1949"/>
                  </a:lnTo>
                  <a:lnTo>
                    <a:pt x="1130" y="1945"/>
                  </a:lnTo>
                  <a:lnTo>
                    <a:pt x="1132" y="1942"/>
                  </a:lnTo>
                  <a:lnTo>
                    <a:pt x="1130" y="1932"/>
                  </a:lnTo>
                  <a:lnTo>
                    <a:pt x="1128" y="1930"/>
                  </a:lnTo>
                  <a:lnTo>
                    <a:pt x="1127" y="1932"/>
                  </a:lnTo>
                  <a:lnTo>
                    <a:pt x="1125" y="1934"/>
                  </a:lnTo>
                  <a:lnTo>
                    <a:pt x="1125" y="1932"/>
                  </a:lnTo>
                  <a:lnTo>
                    <a:pt x="1125" y="1930"/>
                  </a:lnTo>
                  <a:lnTo>
                    <a:pt x="1127" y="1923"/>
                  </a:lnTo>
                  <a:lnTo>
                    <a:pt x="1130" y="1919"/>
                  </a:lnTo>
                  <a:lnTo>
                    <a:pt x="1130" y="1915"/>
                  </a:lnTo>
                  <a:lnTo>
                    <a:pt x="1128" y="1913"/>
                  </a:lnTo>
                  <a:lnTo>
                    <a:pt x="1121" y="1911"/>
                  </a:lnTo>
                  <a:lnTo>
                    <a:pt x="1117" y="1911"/>
                  </a:lnTo>
                  <a:lnTo>
                    <a:pt x="1117" y="1909"/>
                  </a:lnTo>
                  <a:lnTo>
                    <a:pt x="1117" y="1906"/>
                  </a:lnTo>
                  <a:lnTo>
                    <a:pt x="1117" y="1902"/>
                  </a:lnTo>
                  <a:lnTo>
                    <a:pt x="1117" y="1898"/>
                  </a:lnTo>
                  <a:lnTo>
                    <a:pt x="1117" y="1894"/>
                  </a:lnTo>
                  <a:lnTo>
                    <a:pt x="1119" y="1892"/>
                  </a:lnTo>
                  <a:lnTo>
                    <a:pt x="1123" y="1892"/>
                  </a:lnTo>
                  <a:lnTo>
                    <a:pt x="1125" y="1890"/>
                  </a:lnTo>
                  <a:lnTo>
                    <a:pt x="1127" y="1887"/>
                  </a:lnTo>
                  <a:lnTo>
                    <a:pt x="1127" y="1883"/>
                  </a:lnTo>
                  <a:lnTo>
                    <a:pt x="1125" y="1881"/>
                  </a:lnTo>
                  <a:lnTo>
                    <a:pt x="1125" y="1879"/>
                  </a:lnTo>
                  <a:lnTo>
                    <a:pt x="1119" y="1877"/>
                  </a:lnTo>
                  <a:lnTo>
                    <a:pt x="1115" y="1875"/>
                  </a:lnTo>
                  <a:lnTo>
                    <a:pt x="1115" y="1873"/>
                  </a:lnTo>
                  <a:lnTo>
                    <a:pt x="1117" y="1871"/>
                  </a:lnTo>
                  <a:lnTo>
                    <a:pt x="1119" y="1871"/>
                  </a:lnTo>
                  <a:lnTo>
                    <a:pt x="1123" y="1871"/>
                  </a:lnTo>
                  <a:lnTo>
                    <a:pt x="1132" y="1875"/>
                  </a:lnTo>
                  <a:lnTo>
                    <a:pt x="1136" y="1875"/>
                  </a:lnTo>
                  <a:lnTo>
                    <a:pt x="1138" y="1875"/>
                  </a:lnTo>
                  <a:lnTo>
                    <a:pt x="1138" y="1873"/>
                  </a:lnTo>
                  <a:lnTo>
                    <a:pt x="1138" y="1871"/>
                  </a:lnTo>
                  <a:lnTo>
                    <a:pt x="1138" y="1870"/>
                  </a:lnTo>
                  <a:lnTo>
                    <a:pt x="1138" y="1868"/>
                  </a:lnTo>
                  <a:lnTo>
                    <a:pt x="1136" y="1866"/>
                  </a:lnTo>
                  <a:lnTo>
                    <a:pt x="1136" y="1864"/>
                  </a:lnTo>
                  <a:lnTo>
                    <a:pt x="1132" y="1862"/>
                  </a:lnTo>
                  <a:lnTo>
                    <a:pt x="1128" y="1858"/>
                  </a:lnTo>
                  <a:lnTo>
                    <a:pt x="1125" y="1856"/>
                  </a:lnTo>
                  <a:lnTo>
                    <a:pt x="1127" y="1854"/>
                  </a:lnTo>
                  <a:lnTo>
                    <a:pt x="1128" y="1854"/>
                  </a:lnTo>
                  <a:lnTo>
                    <a:pt x="1130" y="1851"/>
                  </a:lnTo>
                  <a:lnTo>
                    <a:pt x="1128" y="1849"/>
                  </a:lnTo>
                  <a:lnTo>
                    <a:pt x="1128" y="1845"/>
                  </a:lnTo>
                  <a:lnTo>
                    <a:pt x="1130" y="1839"/>
                  </a:lnTo>
                  <a:lnTo>
                    <a:pt x="1130" y="1837"/>
                  </a:lnTo>
                  <a:lnTo>
                    <a:pt x="1128" y="1835"/>
                  </a:lnTo>
                  <a:lnTo>
                    <a:pt x="1121" y="1834"/>
                  </a:lnTo>
                  <a:lnTo>
                    <a:pt x="1115" y="1832"/>
                  </a:lnTo>
                  <a:lnTo>
                    <a:pt x="1109" y="1828"/>
                  </a:lnTo>
                  <a:lnTo>
                    <a:pt x="1109" y="1830"/>
                  </a:lnTo>
                  <a:lnTo>
                    <a:pt x="1109" y="1832"/>
                  </a:lnTo>
                  <a:lnTo>
                    <a:pt x="1108" y="1830"/>
                  </a:lnTo>
                  <a:lnTo>
                    <a:pt x="1102" y="1824"/>
                  </a:lnTo>
                  <a:lnTo>
                    <a:pt x="1102" y="1820"/>
                  </a:lnTo>
                  <a:lnTo>
                    <a:pt x="1102" y="1816"/>
                  </a:lnTo>
                  <a:lnTo>
                    <a:pt x="1100" y="1815"/>
                  </a:lnTo>
                  <a:lnTo>
                    <a:pt x="1098" y="1815"/>
                  </a:lnTo>
                  <a:lnTo>
                    <a:pt x="1100" y="1813"/>
                  </a:lnTo>
                  <a:lnTo>
                    <a:pt x="1100" y="1811"/>
                  </a:lnTo>
                  <a:lnTo>
                    <a:pt x="1102" y="1811"/>
                  </a:lnTo>
                  <a:lnTo>
                    <a:pt x="1104" y="1811"/>
                  </a:lnTo>
                  <a:lnTo>
                    <a:pt x="1104" y="1807"/>
                  </a:lnTo>
                  <a:lnTo>
                    <a:pt x="1104" y="1805"/>
                  </a:lnTo>
                  <a:lnTo>
                    <a:pt x="1104" y="1803"/>
                  </a:lnTo>
                  <a:lnTo>
                    <a:pt x="1106" y="1803"/>
                  </a:lnTo>
                  <a:lnTo>
                    <a:pt x="1108" y="1801"/>
                  </a:lnTo>
                  <a:lnTo>
                    <a:pt x="1111" y="1801"/>
                  </a:lnTo>
                  <a:lnTo>
                    <a:pt x="1115" y="1799"/>
                  </a:lnTo>
                  <a:lnTo>
                    <a:pt x="1117" y="1796"/>
                  </a:lnTo>
                  <a:lnTo>
                    <a:pt x="1117" y="1792"/>
                  </a:lnTo>
                  <a:lnTo>
                    <a:pt x="1113" y="1788"/>
                  </a:lnTo>
                  <a:lnTo>
                    <a:pt x="1108" y="1782"/>
                  </a:lnTo>
                  <a:lnTo>
                    <a:pt x="1108" y="1780"/>
                  </a:lnTo>
                  <a:lnTo>
                    <a:pt x="1108" y="1775"/>
                  </a:lnTo>
                  <a:lnTo>
                    <a:pt x="1106" y="1773"/>
                  </a:lnTo>
                  <a:lnTo>
                    <a:pt x="1106" y="1771"/>
                  </a:lnTo>
                  <a:lnTo>
                    <a:pt x="1104" y="1771"/>
                  </a:lnTo>
                  <a:lnTo>
                    <a:pt x="1102" y="1771"/>
                  </a:lnTo>
                  <a:lnTo>
                    <a:pt x="1102" y="1767"/>
                  </a:lnTo>
                  <a:lnTo>
                    <a:pt x="1102" y="1765"/>
                  </a:lnTo>
                  <a:lnTo>
                    <a:pt x="1102" y="1763"/>
                  </a:lnTo>
                  <a:lnTo>
                    <a:pt x="1100" y="1761"/>
                  </a:lnTo>
                  <a:lnTo>
                    <a:pt x="1098" y="1760"/>
                  </a:lnTo>
                  <a:lnTo>
                    <a:pt x="1100" y="1760"/>
                  </a:lnTo>
                  <a:lnTo>
                    <a:pt x="1104" y="1756"/>
                  </a:lnTo>
                  <a:lnTo>
                    <a:pt x="1104" y="1754"/>
                  </a:lnTo>
                  <a:lnTo>
                    <a:pt x="1104" y="1752"/>
                  </a:lnTo>
                  <a:lnTo>
                    <a:pt x="1104" y="1750"/>
                  </a:lnTo>
                  <a:lnTo>
                    <a:pt x="1102" y="1748"/>
                  </a:lnTo>
                  <a:lnTo>
                    <a:pt x="1100" y="1746"/>
                  </a:lnTo>
                  <a:lnTo>
                    <a:pt x="1098" y="1744"/>
                  </a:lnTo>
                  <a:lnTo>
                    <a:pt x="1096" y="1742"/>
                  </a:lnTo>
                  <a:lnTo>
                    <a:pt x="1098" y="1737"/>
                  </a:lnTo>
                  <a:lnTo>
                    <a:pt x="1094" y="1731"/>
                  </a:lnTo>
                  <a:lnTo>
                    <a:pt x="1092" y="1729"/>
                  </a:lnTo>
                  <a:lnTo>
                    <a:pt x="1089" y="1731"/>
                  </a:lnTo>
                  <a:lnTo>
                    <a:pt x="1087" y="1731"/>
                  </a:lnTo>
                  <a:lnTo>
                    <a:pt x="1085" y="1731"/>
                  </a:lnTo>
                  <a:lnTo>
                    <a:pt x="1081" y="1727"/>
                  </a:lnTo>
                  <a:lnTo>
                    <a:pt x="1077" y="1724"/>
                  </a:lnTo>
                  <a:lnTo>
                    <a:pt x="1073" y="1724"/>
                  </a:lnTo>
                  <a:lnTo>
                    <a:pt x="1068" y="1725"/>
                  </a:lnTo>
                  <a:lnTo>
                    <a:pt x="1068" y="1724"/>
                  </a:lnTo>
                  <a:lnTo>
                    <a:pt x="1068" y="1720"/>
                  </a:lnTo>
                  <a:lnTo>
                    <a:pt x="1068" y="1718"/>
                  </a:lnTo>
                  <a:lnTo>
                    <a:pt x="1070" y="1714"/>
                  </a:lnTo>
                  <a:lnTo>
                    <a:pt x="1070" y="1710"/>
                  </a:lnTo>
                  <a:lnTo>
                    <a:pt x="1070" y="1708"/>
                  </a:lnTo>
                  <a:lnTo>
                    <a:pt x="1068" y="1708"/>
                  </a:lnTo>
                  <a:lnTo>
                    <a:pt x="1066" y="1705"/>
                  </a:lnTo>
                  <a:lnTo>
                    <a:pt x="1064" y="1705"/>
                  </a:lnTo>
                  <a:lnTo>
                    <a:pt x="1062" y="1705"/>
                  </a:lnTo>
                  <a:lnTo>
                    <a:pt x="1060" y="1706"/>
                  </a:lnTo>
                  <a:lnTo>
                    <a:pt x="1058" y="1706"/>
                  </a:lnTo>
                  <a:lnTo>
                    <a:pt x="1056" y="1706"/>
                  </a:lnTo>
                  <a:lnTo>
                    <a:pt x="1058" y="1703"/>
                  </a:lnTo>
                  <a:lnTo>
                    <a:pt x="1058" y="1701"/>
                  </a:lnTo>
                  <a:lnTo>
                    <a:pt x="1062" y="1699"/>
                  </a:lnTo>
                  <a:lnTo>
                    <a:pt x="1062" y="1697"/>
                  </a:lnTo>
                  <a:lnTo>
                    <a:pt x="1062" y="1693"/>
                  </a:lnTo>
                  <a:lnTo>
                    <a:pt x="1060" y="1693"/>
                  </a:lnTo>
                  <a:lnTo>
                    <a:pt x="1058" y="1691"/>
                  </a:lnTo>
                  <a:lnTo>
                    <a:pt x="1056" y="1691"/>
                  </a:lnTo>
                  <a:lnTo>
                    <a:pt x="1054" y="1689"/>
                  </a:lnTo>
                  <a:lnTo>
                    <a:pt x="1053" y="1687"/>
                  </a:lnTo>
                  <a:lnTo>
                    <a:pt x="1051" y="1689"/>
                  </a:lnTo>
                  <a:lnTo>
                    <a:pt x="1047" y="1691"/>
                  </a:lnTo>
                  <a:lnTo>
                    <a:pt x="1043" y="1689"/>
                  </a:lnTo>
                  <a:lnTo>
                    <a:pt x="1043" y="1687"/>
                  </a:lnTo>
                  <a:lnTo>
                    <a:pt x="1043" y="1686"/>
                  </a:lnTo>
                  <a:lnTo>
                    <a:pt x="1041" y="1682"/>
                  </a:lnTo>
                  <a:lnTo>
                    <a:pt x="1039" y="1680"/>
                  </a:lnTo>
                  <a:lnTo>
                    <a:pt x="1036" y="1678"/>
                  </a:lnTo>
                  <a:lnTo>
                    <a:pt x="1034" y="1676"/>
                  </a:lnTo>
                  <a:lnTo>
                    <a:pt x="1032" y="1672"/>
                  </a:lnTo>
                  <a:lnTo>
                    <a:pt x="1032" y="1669"/>
                  </a:lnTo>
                  <a:lnTo>
                    <a:pt x="1032" y="1665"/>
                  </a:lnTo>
                  <a:lnTo>
                    <a:pt x="1032" y="1663"/>
                  </a:lnTo>
                  <a:lnTo>
                    <a:pt x="1034" y="1661"/>
                  </a:lnTo>
                  <a:lnTo>
                    <a:pt x="1032" y="1659"/>
                  </a:lnTo>
                  <a:lnTo>
                    <a:pt x="1028" y="1657"/>
                  </a:lnTo>
                  <a:lnTo>
                    <a:pt x="1026" y="1657"/>
                  </a:lnTo>
                  <a:lnTo>
                    <a:pt x="1024" y="1657"/>
                  </a:lnTo>
                  <a:lnTo>
                    <a:pt x="1022" y="1657"/>
                  </a:lnTo>
                  <a:lnTo>
                    <a:pt x="1020" y="1655"/>
                  </a:lnTo>
                  <a:lnTo>
                    <a:pt x="1017" y="1653"/>
                  </a:lnTo>
                  <a:lnTo>
                    <a:pt x="1017" y="1648"/>
                  </a:lnTo>
                  <a:lnTo>
                    <a:pt x="1018" y="1648"/>
                  </a:lnTo>
                  <a:lnTo>
                    <a:pt x="1020" y="1644"/>
                  </a:lnTo>
                  <a:lnTo>
                    <a:pt x="1022" y="1644"/>
                  </a:lnTo>
                  <a:lnTo>
                    <a:pt x="1024" y="1642"/>
                  </a:lnTo>
                  <a:lnTo>
                    <a:pt x="1026" y="1642"/>
                  </a:lnTo>
                  <a:lnTo>
                    <a:pt x="1032" y="1638"/>
                  </a:lnTo>
                  <a:lnTo>
                    <a:pt x="1034" y="1634"/>
                  </a:lnTo>
                  <a:lnTo>
                    <a:pt x="1032" y="1631"/>
                  </a:lnTo>
                  <a:lnTo>
                    <a:pt x="1026" y="1629"/>
                  </a:lnTo>
                  <a:lnTo>
                    <a:pt x="1024" y="1625"/>
                  </a:lnTo>
                  <a:lnTo>
                    <a:pt x="1024" y="1615"/>
                  </a:lnTo>
                  <a:lnTo>
                    <a:pt x="1026" y="1614"/>
                  </a:lnTo>
                  <a:lnTo>
                    <a:pt x="1032" y="1614"/>
                  </a:lnTo>
                  <a:lnTo>
                    <a:pt x="1030" y="1608"/>
                  </a:lnTo>
                  <a:lnTo>
                    <a:pt x="1028" y="1604"/>
                  </a:lnTo>
                  <a:lnTo>
                    <a:pt x="1026" y="1598"/>
                  </a:lnTo>
                  <a:lnTo>
                    <a:pt x="1028" y="1598"/>
                  </a:lnTo>
                  <a:lnTo>
                    <a:pt x="1034" y="1596"/>
                  </a:lnTo>
                  <a:lnTo>
                    <a:pt x="1034" y="1593"/>
                  </a:lnTo>
                  <a:lnTo>
                    <a:pt x="1030" y="1589"/>
                  </a:lnTo>
                  <a:lnTo>
                    <a:pt x="1024" y="1583"/>
                  </a:lnTo>
                  <a:lnTo>
                    <a:pt x="1022" y="1577"/>
                  </a:lnTo>
                  <a:lnTo>
                    <a:pt x="1024" y="1572"/>
                  </a:lnTo>
                  <a:lnTo>
                    <a:pt x="1020" y="1562"/>
                  </a:lnTo>
                  <a:lnTo>
                    <a:pt x="1017" y="1560"/>
                  </a:lnTo>
                  <a:lnTo>
                    <a:pt x="1013" y="1560"/>
                  </a:lnTo>
                  <a:lnTo>
                    <a:pt x="1011" y="1562"/>
                  </a:lnTo>
                  <a:lnTo>
                    <a:pt x="1005" y="1564"/>
                  </a:lnTo>
                  <a:lnTo>
                    <a:pt x="1001" y="1562"/>
                  </a:lnTo>
                  <a:lnTo>
                    <a:pt x="1000" y="1559"/>
                  </a:lnTo>
                  <a:lnTo>
                    <a:pt x="998" y="1553"/>
                  </a:lnTo>
                  <a:lnTo>
                    <a:pt x="998" y="1551"/>
                  </a:lnTo>
                  <a:lnTo>
                    <a:pt x="996" y="1541"/>
                  </a:lnTo>
                  <a:lnTo>
                    <a:pt x="994" y="1536"/>
                  </a:lnTo>
                  <a:lnTo>
                    <a:pt x="990" y="1532"/>
                  </a:lnTo>
                  <a:lnTo>
                    <a:pt x="986" y="1530"/>
                  </a:lnTo>
                  <a:lnTo>
                    <a:pt x="984" y="1530"/>
                  </a:lnTo>
                  <a:lnTo>
                    <a:pt x="977" y="1532"/>
                  </a:lnTo>
                  <a:lnTo>
                    <a:pt x="971" y="1534"/>
                  </a:lnTo>
                  <a:lnTo>
                    <a:pt x="969" y="1534"/>
                  </a:lnTo>
                  <a:lnTo>
                    <a:pt x="963" y="1530"/>
                  </a:lnTo>
                  <a:lnTo>
                    <a:pt x="960" y="1524"/>
                  </a:lnTo>
                  <a:lnTo>
                    <a:pt x="962" y="1523"/>
                  </a:lnTo>
                  <a:lnTo>
                    <a:pt x="969" y="1513"/>
                  </a:lnTo>
                  <a:lnTo>
                    <a:pt x="971" y="1505"/>
                  </a:lnTo>
                  <a:lnTo>
                    <a:pt x="973" y="1504"/>
                  </a:lnTo>
                  <a:lnTo>
                    <a:pt x="977" y="1500"/>
                  </a:lnTo>
                  <a:lnTo>
                    <a:pt x="977" y="1481"/>
                  </a:lnTo>
                  <a:lnTo>
                    <a:pt x="975" y="1479"/>
                  </a:lnTo>
                  <a:lnTo>
                    <a:pt x="973" y="1479"/>
                  </a:lnTo>
                  <a:lnTo>
                    <a:pt x="969" y="1481"/>
                  </a:lnTo>
                  <a:lnTo>
                    <a:pt x="963" y="1483"/>
                  </a:lnTo>
                  <a:lnTo>
                    <a:pt x="950" y="1486"/>
                  </a:lnTo>
                  <a:lnTo>
                    <a:pt x="946" y="1486"/>
                  </a:lnTo>
                  <a:lnTo>
                    <a:pt x="945" y="1483"/>
                  </a:lnTo>
                  <a:lnTo>
                    <a:pt x="945" y="1481"/>
                  </a:lnTo>
                  <a:lnTo>
                    <a:pt x="945" y="1477"/>
                  </a:lnTo>
                  <a:lnTo>
                    <a:pt x="948" y="1473"/>
                  </a:lnTo>
                  <a:lnTo>
                    <a:pt x="954" y="1469"/>
                  </a:lnTo>
                  <a:lnTo>
                    <a:pt x="962" y="1464"/>
                  </a:lnTo>
                  <a:lnTo>
                    <a:pt x="967" y="1458"/>
                  </a:lnTo>
                  <a:lnTo>
                    <a:pt x="971" y="1450"/>
                  </a:lnTo>
                  <a:lnTo>
                    <a:pt x="969" y="1443"/>
                  </a:lnTo>
                  <a:lnTo>
                    <a:pt x="967" y="1443"/>
                  </a:lnTo>
                  <a:lnTo>
                    <a:pt x="963" y="1445"/>
                  </a:lnTo>
                  <a:lnTo>
                    <a:pt x="962" y="1443"/>
                  </a:lnTo>
                  <a:lnTo>
                    <a:pt x="958" y="1443"/>
                  </a:lnTo>
                  <a:lnTo>
                    <a:pt x="956" y="1443"/>
                  </a:lnTo>
                  <a:lnTo>
                    <a:pt x="922" y="1450"/>
                  </a:lnTo>
                  <a:lnTo>
                    <a:pt x="899" y="1454"/>
                  </a:lnTo>
                  <a:lnTo>
                    <a:pt x="897" y="1454"/>
                  </a:lnTo>
                  <a:lnTo>
                    <a:pt x="891" y="1450"/>
                  </a:lnTo>
                  <a:lnTo>
                    <a:pt x="890" y="1449"/>
                  </a:lnTo>
                  <a:lnTo>
                    <a:pt x="890" y="1447"/>
                  </a:lnTo>
                  <a:lnTo>
                    <a:pt x="891" y="1445"/>
                  </a:lnTo>
                  <a:lnTo>
                    <a:pt x="895" y="1441"/>
                  </a:lnTo>
                  <a:lnTo>
                    <a:pt x="899" y="1437"/>
                  </a:lnTo>
                  <a:lnTo>
                    <a:pt x="903" y="1430"/>
                  </a:lnTo>
                  <a:lnTo>
                    <a:pt x="903" y="1414"/>
                  </a:lnTo>
                  <a:lnTo>
                    <a:pt x="905" y="1407"/>
                  </a:lnTo>
                  <a:lnTo>
                    <a:pt x="905" y="1401"/>
                  </a:lnTo>
                  <a:lnTo>
                    <a:pt x="908" y="1399"/>
                  </a:lnTo>
                  <a:lnTo>
                    <a:pt x="918" y="1394"/>
                  </a:lnTo>
                  <a:lnTo>
                    <a:pt x="924" y="1388"/>
                  </a:lnTo>
                  <a:lnTo>
                    <a:pt x="929" y="1382"/>
                  </a:lnTo>
                  <a:lnTo>
                    <a:pt x="927" y="1375"/>
                  </a:lnTo>
                  <a:lnTo>
                    <a:pt x="922" y="1369"/>
                  </a:lnTo>
                  <a:lnTo>
                    <a:pt x="918" y="1365"/>
                  </a:lnTo>
                  <a:lnTo>
                    <a:pt x="914" y="1363"/>
                  </a:lnTo>
                  <a:lnTo>
                    <a:pt x="908" y="1361"/>
                  </a:lnTo>
                  <a:lnTo>
                    <a:pt x="897" y="1359"/>
                  </a:lnTo>
                  <a:lnTo>
                    <a:pt x="895" y="1359"/>
                  </a:lnTo>
                  <a:lnTo>
                    <a:pt x="888" y="1361"/>
                  </a:lnTo>
                  <a:lnTo>
                    <a:pt x="880" y="1367"/>
                  </a:lnTo>
                  <a:lnTo>
                    <a:pt x="874" y="1371"/>
                  </a:lnTo>
                  <a:lnTo>
                    <a:pt x="854" y="1382"/>
                  </a:lnTo>
                  <a:lnTo>
                    <a:pt x="852" y="1380"/>
                  </a:lnTo>
                  <a:lnTo>
                    <a:pt x="848" y="1375"/>
                  </a:lnTo>
                  <a:lnTo>
                    <a:pt x="844" y="1367"/>
                  </a:lnTo>
                  <a:lnTo>
                    <a:pt x="840" y="1359"/>
                  </a:lnTo>
                  <a:lnTo>
                    <a:pt x="835" y="1354"/>
                  </a:lnTo>
                  <a:lnTo>
                    <a:pt x="829" y="1348"/>
                  </a:lnTo>
                  <a:lnTo>
                    <a:pt x="821" y="1344"/>
                  </a:lnTo>
                  <a:lnTo>
                    <a:pt x="819" y="1344"/>
                  </a:lnTo>
                  <a:lnTo>
                    <a:pt x="819" y="1342"/>
                  </a:lnTo>
                  <a:lnTo>
                    <a:pt x="814" y="1340"/>
                  </a:lnTo>
                  <a:lnTo>
                    <a:pt x="806" y="1337"/>
                  </a:lnTo>
                  <a:lnTo>
                    <a:pt x="804" y="1335"/>
                  </a:lnTo>
                  <a:lnTo>
                    <a:pt x="800" y="1331"/>
                  </a:lnTo>
                  <a:lnTo>
                    <a:pt x="800" y="1325"/>
                  </a:lnTo>
                  <a:lnTo>
                    <a:pt x="799" y="1321"/>
                  </a:lnTo>
                  <a:lnTo>
                    <a:pt x="797" y="1318"/>
                  </a:lnTo>
                  <a:lnTo>
                    <a:pt x="795" y="1312"/>
                  </a:lnTo>
                  <a:lnTo>
                    <a:pt x="793" y="1308"/>
                  </a:lnTo>
                  <a:lnTo>
                    <a:pt x="791" y="1306"/>
                  </a:lnTo>
                  <a:lnTo>
                    <a:pt x="787" y="1303"/>
                  </a:lnTo>
                  <a:lnTo>
                    <a:pt x="785" y="1301"/>
                  </a:lnTo>
                  <a:lnTo>
                    <a:pt x="781" y="1297"/>
                  </a:lnTo>
                  <a:lnTo>
                    <a:pt x="780" y="1295"/>
                  </a:lnTo>
                  <a:lnTo>
                    <a:pt x="776" y="1293"/>
                  </a:lnTo>
                  <a:lnTo>
                    <a:pt x="772" y="1289"/>
                  </a:lnTo>
                  <a:lnTo>
                    <a:pt x="768" y="1287"/>
                  </a:lnTo>
                  <a:lnTo>
                    <a:pt x="762" y="1287"/>
                  </a:lnTo>
                  <a:lnTo>
                    <a:pt x="759" y="1285"/>
                  </a:lnTo>
                  <a:lnTo>
                    <a:pt x="753" y="1285"/>
                  </a:lnTo>
                  <a:lnTo>
                    <a:pt x="747" y="1285"/>
                  </a:lnTo>
                  <a:lnTo>
                    <a:pt x="742" y="1285"/>
                  </a:lnTo>
                  <a:lnTo>
                    <a:pt x="736" y="1284"/>
                  </a:lnTo>
                  <a:lnTo>
                    <a:pt x="734" y="1282"/>
                  </a:lnTo>
                  <a:lnTo>
                    <a:pt x="730" y="1280"/>
                  </a:lnTo>
                  <a:lnTo>
                    <a:pt x="726" y="1278"/>
                  </a:lnTo>
                  <a:lnTo>
                    <a:pt x="723" y="1276"/>
                  </a:lnTo>
                  <a:lnTo>
                    <a:pt x="717" y="1274"/>
                  </a:lnTo>
                  <a:lnTo>
                    <a:pt x="711" y="1274"/>
                  </a:lnTo>
                  <a:lnTo>
                    <a:pt x="706" y="1274"/>
                  </a:lnTo>
                  <a:lnTo>
                    <a:pt x="702" y="1276"/>
                  </a:lnTo>
                  <a:lnTo>
                    <a:pt x="698" y="1278"/>
                  </a:lnTo>
                  <a:lnTo>
                    <a:pt x="696" y="1280"/>
                  </a:lnTo>
                  <a:lnTo>
                    <a:pt x="694" y="1280"/>
                  </a:lnTo>
                  <a:lnTo>
                    <a:pt x="690" y="1282"/>
                  </a:lnTo>
                  <a:lnTo>
                    <a:pt x="687" y="1285"/>
                  </a:lnTo>
                  <a:lnTo>
                    <a:pt x="683" y="1287"/>
                  </a:lnTo>
                  <a:lnTo>
                    <a:pt x="679" y="1289"/>
                  </a:lnTo>
                  <a:lnTo>
                    <a:pt x="677" y="1293"/>
                  </a:lnTo>
                  <a:lnTo>
                    <a:pt x="673" y="1295"/>
                  </a:lnTo>
                  <a:lnTo>
                    <a:pt x="670" y="1297"/>
                  </a:lnTo>
                  <a:lnTo>
                    <a:pt x="666" y="1295"/>
                  </a:lnTo>
                  <a:lnTo>
                    <a:pt x="662" y="1293"/>
                  </a:lnTo>
                  <a:lnTo>
                    <a:pt x="658" y="1291"/>
                  </a:lnTo>
                  <a:lnTo>
                    <a:pt x="653" y="1291"/>
                  </a:lnTo>
                  <a:lnTo>
                    <a:pt x="647" y="1291"/>
                  </a:lnTo>
                  <a:lnTo>
                    <a:pt x="641" y="1291"/>
                  </a:lnTo>
                  <a:lnTo>
                    <a:pt x="635" y="1291"/>
                  </a:lnTo>
                  <a:lnTo>
                    <a:pt x="632" y="1291"/>
                  </a:lnTo>
                  <a:lnTo>
                    <a:pt x="626" y="1293"/>
                  </a:lnTo>
                  <a:lnTo>
                    <a:pt x="622" y="1295"/>
                  </a:lnTo>
                  <a:lnTo>
                    <a:pt x="618" y="1297"/>
                  </a:lnTo>
                  <a:lnTo>
                    <a:pt x="613" y="1299"/>
                  </a:lnTo>
                  <a:lnTo>
                    <a:pt x="609" y="1301"/>
                  </a:lnTo>
                  <a:lnTo>
                    <a:pt x="605" y="1303"/>
                  </a:lnTo>
                  <a:lnTo>
                    <a:pt x="601" y="1304"/>
                  </a:lnTo>
                  <a:lnTo>
                    <a:pt x="598" y="1308"/>
                  </a:lnTo>
                  <a:lnTo>
                    <a:pt x="596" y="1310"/>
                  </a:lnTo>
                  <a:lnTo>
                    <a:pt x="598" y="1308"/>
                  </a:lnTo>
                  <a:lnTo>
                    <a:pt x="594" y="1312"/>
                  </a:lnTo>
                  <a:lnTo>
                    <a:pt x="592" y="1314"/>
                  </a:lnTo>
                  <a:lnTo>
                    <a:pt x="590" y="1314"/>
                  </a:lnTo>
                  <a:lnTo>
                    <a:pt x="584" y="1316"/>
                  </a:lnTo>
                  <a:lnTo>
                    <a:pt x="579" y="1316"/>
                  </a:lnTo>
                  <a:lnTo>
                    <a:pt x="573" y="1316"/>
                  </a:lnTo>
                  <a:lnTo>
                    <a:pt x="567" y="1318"/>
                  </a:lnTo>
                  <a:lnTo>
                    <a:pt x="563" y="1318"/>
                  </a:lnTo>
                  <a:lnTo>
                    <a:pt x="558" y="1320"/>
                  </a:lnTo>
                  <a:lnTo>
                    <a:pt x="554" y="1321"/>
                  </a:lnTo>
                  <a:lnTo>
                    <a:pt x="548" y="1321"/>
                  </a:lnTo>
                  <a:lnTo>
                    <a:pt x="544" y="1323"/>
                  </a:lnTo>
                  <a:lnTo>
                    <a:pt x="539" y="1325"/>
                  </a:lnTo>
                  <a:lnTo>
                    <a:pt x="535" y="1327"/>
                  </a:lnTo>
                  <a:lnTo>
                    <a:pt x="531" y="1329"/>
                  </a:lnTo>
                  <a:lnTo>
                    <a:pt x="527" y="1331"/>
                  </a:lnTo>
                  <a:lnTo>
                    <a:pt x="524" y="1333"/>
                  </a:lnTo>
                  <a:lnTo>
                    <a:pt x="520" y="1335"/>
                  </a:lnTo>
                  <a:lnTo>
                    <a:pt x="516" y="1339"/>
                  </a:lnTo>
                  <a:lnTo>
                    <a:pt x="514" y="1340"/>
                  </a:lnTo>
                  <a:lnTo>
                    <a:pt x="510" y="1344"/>
                  </a:lnTo>
                  <a:lnTo>
                    <a:pt x="507" y="1346"/>
                  </a:lnTo>
                  <a:lnTo>
                    <a:pt x="505" y="1350"/>
                  </a:lnTo>
                  <a:lnTo>
                    <a:pt x="503" y="1354"/>
                  </a:lnTo>
                  <a:lnTo>
                    <a:pt x="501" y="1356"/>
                  </a:lnTo>
                  <a:lnTo>
                    <a:pt x="497" y="1359"/>
                  </a:lnTo>
                  <a:lnTo>
                    <a:pt x="493" y="1361"/>
                  </a:lnTo>
                  <a:lnTo>
                    <a:pt x="488" y="1361"/>
                  </a:lnTo>
                  <a:lnTo>
                    <a:pt x="482" y="1361"/>
                  </a:lnTo>
                  <a:lnTo>
                    <a:pt x="476" y="1363"/>
                  </a:lnTo>
                  <a:lnTo>
                    <a:pt x="472" y="1365"/>
                  </a:lnTo>
                  <a:lnTo>
                    <a:pt x="467" y="1365"/>
                  </a:lnTo>
                  <a:lnTo>
                    <a:pt x="461" y="1365"/>
                  </a:lnTo>
                  <a:lnTo>
                    <a:pt x="457" y="1367"/>
                  </a:lnTo>
                  <a:lnTo>
                    <a:pt x="453" y="1369"/>
                  </a:lnTo>
                  <a:lnTo>
                    <a:pt x="450" y="1371"/>
                  </a:lnTo>
                  <a:lnTo>
                    <a:pt x="444" y="1373"/>
                  </a:lnTo>
                  <a:lnTo>
                    <a:pt x="440" y="1375"/>
                  </a:lnTo>
                  <a:lnTo>
                    <a:pt x="434" y="1375"/>
                  </a:lnTo>
                  <a:lnTo>
                    <a:pt x="431" y="1376"/>
                  </a:lnTo>
                  <a:lnTo>
                    <a:pt x="425" y="1378"/>
                  </a:lnTo>
                  <a:lnTo>
                    <a:pt x="421" y="1380"/>
                  </a:lnTo>
                  <a:lnTo>
                    <a:pt x="417" y="1382"/>
                  </a:lnTo>
                  <a:lnTo>
                    <a:pt x="414" y="1382"/>
                  </a:lnTo>
                  <a:lnTo>
                    <a:pt x="408" y="1380"/>
                  </a:lnTo>
                  <a:lnTo>
                    <a:pt x="404" y="1378"/>
                  </a:lnTo>
                  <a:lnTo>
                    <a:pt x="400" y="1376"/>
                  </a:lnTo>
                  <a:lnTo>
                    <a:pt x="397" y="1376"/>
                  </a:lnTo>
                  <a:lnTo>
                    <a:pt x="391" y="1375"/>
                  </a:lnTo>
                  <a:lnTo>
                    <a:pt x="387" y="1373"/>
                  </a:lnTo>
                  <a:lnTo>
                    <a:pt x="383" y="1371"/>
                  </a:lnTo>
                  <a:lnTo>
                    <a:pt x="379" y="1369"/>
                  </a:lnTo>
                  <a:lnTo>
                    <a:pt x="376" y="1367"/>
                  </a:lnTo>
                  <a:lnTo>
                    <a:pt x="372" y="1363"/>
                  </a:lnTo>
                  <a:lnTo>
                    <a:pt x="368" y="1361"/>
                  </a:lnTo>
                  <a:lnTo>
                    <a:pt x="366" y="1359"/>
                  </a:lnTo>
                  <a:lnTo>
                    <a:pt x="362" y="1358"/>
                  </a:lnTo>
                  <a:lnTo>
                    <a:pt x="359" y="1356"/>
                  </a:lnTo>
                  <a:lnTo>
                    <a:pt x="355" y="1352"/>
                  </a:lnTo>
                  <a:lnTo>
                    <a:pt x="351" y="1350"/>
                  </a:lnTo>
                  <a:lnTo>
                    <a:pt x="347" y="1348"/>
                  </a:lnTo>
                  <a:lnTo>
                    <a:pt x="345" y="1346"/>
                  </a:lnTo>
                  <a:lnTo>
                    <a:pt x="340" y="1344"/>
                  </a:lnTo>
                  <a:lnTo>
                    <a:pt x="338" y="1340"/>
                  </a:lnTo>
                  <a:lnTo>
                    <a:pt x="334" y="1339"/>
                  </a:lnTo>
                  <a:lnTo>
                    <a:pt x="332" y="1335"/>
                  </a:lnTo>
                  <a:lnTo>
                    <a:pt x="328" y="1333"/>
                  </a:lnTo>
                  <a:lnTo>
                    <a:pt x="326" y="1329"/>
                  </a:lnTo>
                  <a:lnTo>
                    <a:pt x="325" y="1325"/>
                  </a:lnTo>
                  <a:lnTo>
                    <a:pt x="323" y="1321"/>
                  </a:lnTo>
                  <a:lnTo>
                    <a:pt x="321" y="1321"/>
                  </a:lnTo>
                  <a:lnTo>
                    <a:pt x="317" y="1320"/>
                  </a:lnTo>
                  <a:lnTo>
                    <a:pt x="313" y="1318"/>
                  </a:lnTo>
                  <a:lnTo>
                    <a:pt x="309" y="1316"/>
                  </a:lnTo>
                  <a:lnTo>
                    <a:pt x="306" y="1316"/>
                  </a:lnTo>
                  <a:lnTo>
                    <a:pt x="300" y="1314"/>
                  </a:lnTo>
                  <a:lnTo>
                    <a:pt x="300" y="1310"/>
                  </a:lnTo>
                  <a:lnTo>
                    <a:pt x="298" y="1304"/>
                  </a:lnTo>
                  <a:lnTo>
                    <a:pt x="298" y="1301"/>
                  </a:lnTo>
                  <a:lnTo>
                    <a:pt x="298" y="1295"/>
                  </a:lnTo>
                  <a:lnTo>
                    <a:pt x="296" y="1289"/>
                  </a:lnTo>
                  <a:lnTo>
                    <a:pt x="296" y="1284"/>
                  </a:lnTo>
                  <a:lnTo>
                    <a:pt x="294" y="1280"/>
                  </a:lnTo>
                  <a:lnTo>
                    <a:pt x="294" y="1274"/>
                  </a:lnTo>
                  <a:lnTo>
                    <a:pt x="292" y="1270"/>
                  </a:lnTo>
                  <a:lnTo>
                    <a:pt x="290" y="1265"/>
                  </a:lnTo>
                  <a:lnTo>
                    <a:pt x="288" y="1261"/>
                  </a:lnTo>
                  <a:lnTo>
                    <a:pt x="287" y="1257"/>
                  </a:lnTo>
                  <a:lnTo>
                    <a:pt x="285" y="1253"/>
                  </a:lnTo>
                  <a:lnTo>
                    <a:pt x="283" y="1249"/>
                  </a:lnTo>
                  <a:lnTo>
                    <a:pt x="281" y="1246"/>
                  </a:lnTo>
                  <a:lnTo>
                    <a:pt x="279" y="1242"/>
                  </a:lnTo>
                  <a:lnTo>
                    <a:pt x="277" y="1240"/>
                  </a:lnTo>
                  <a:lnTo>
                    <a:pt x="275" y="1238"/>
                  </a:lnTo>
                  <a:lnTo>
                    <a:pt x="273" y="1236"/>
                  </a:lnTo>
                  <a:lnTo>
                    <a:pt x="270" y="1234"/>
                  </a:lnTo>
                  <a:lnTo>
                    <a:pt x="268" y="1230"/>
                  </a:lnTo>
                  <a:lnTo>
                    <a:pt x="264" y="1229"/>
                  </a:lnTo>
                  <a:lnTo>
                    <a:pt x="260" y="1227"/>
                  </a:lnTo>
                  <a:lnTo>
                    <a:pt x="258" y="1225"/>
                  </a:lnTo>
                  <a:lnTo>
                    <a:pt x="254" y="1223"/>
                  </a:lnTo>
                  <a:lnTo>
                    <a:pt x="251" y="1219"/>
                  </a:lnTo>
                  <a:lnTo>
                    <a:pt x="247" y="1217"/>
                  </a:lnTo>
                  <a:lnTo>
                    <a:pt x="243" y="1215"/>
                  </a:lnTo>
                  <a:lnTo>
                    <a:pt x="239" y="1213"/>
                  </a:lnTo>
                  <a:lnTo>
                    <a:pt x="235" y="1212"/>
                  </a:lnTo>
                  <a:lnTo>
                    <a:pt x="232" y="1210"/>
                  </a:lnTo>
                  <a:lnTo>
                    <a:pt x="228" y="1208"/>
                  </a:lnTo>
                  <a:lnTo>
                    <a:pt x="222" y="1208"/>
                  </a:lnTo>
                  <a:lnTo>
                    <a:pt x="218" y="1206"/>
                  </a:lnTo>
                  <a:lnTo>
                    <a:pt x="213" y="1206"/>
                  </a:lnTo>
                  <a:lnTo>
                    <a:pt x="209" y="1204"/>
                  </a:lnTo>
                  <a:lnTo>
                    <a:pt x="203" y="1202"/>
                  </a:lnTo>
                  <a:lnTo>
                    <a:pt x="199" y="1202"/>
                  </a:lnTo>
                  <a:lnTo>
                    <a:pt x="194" y="1202"/>
                  </a:lnTo>
                  <a:lnTo>
                    <a:pt x="188" y="1202"/>
                  </a:lnTo>
                  <a:lnTo>
                    <a:pt x="182" y="1202"/>
                  </a:lnTo>
                  <a:lnTo>
                    <a:pt x="177" y="1202"/>
                  </a:lnTo>
                  <a:lnTo>
                    <a:pt x="171" y="1204"/>
                  </a:lnTo>
                  <a:lnTo>
                    <a:pt x="167" y="1204"/>
                  </a:lnTo>
                  <a:lnTo>
                    <a:pt x="161" y="1206"/>
                  </a:lnTo>
                  <a:lnTo>
                    <a:pt x="158" y="1206"/>
                  </a:lnTo>
                  <a:lnTo>
                    <a:pt x="152" y="1208"/>
                  </a:lnTo>
                  <a:lnTo>
                    <a:pt x="148" y="1210"/>
                  </a:lnTo>
                  <a:lnTo>
                    <a:pt x="144" y="1212"/>
                  </a:lnTo>
                  <a:lnTo>
                    <a:pt x="141" y="1213"/>
                  </a:lnTo>
                  <a:lnTo>
                    <a:pt x="137" y="1215"/>
                  </a:lnTo>
                  <a:lnTo>
                    <a:pt x="133" y="1217"/>
                  </a:lnTo>
                  <a:lnTo>
                    <a:pt x="129" y="1221"/>
                  </a:lnTo>
                  <a:lnTo>
                    <a:pt x="125" y="1223"/>
                  </a:lnTo>
                  <a:lnTo>
                    <a:pt x="122" y="1225"/>
                  </a:lnTo>
                  <a:lnTo>
                    <a:pt x="118" y="1227"/>
                  </a:lnTo>
                  <a:lnTo>
                    <a:pt x="116" y="1230"/>
                  </a:lnTo>
                  <a:lnTo>
                    <a:pt x="112" y="1232"/>
                  </a:lnTo>
                  <a:lnTo>
                    <a:pt x="108" y="1236"/>
                  </a:lnTo>
                  <a:lnTo>
                    <a:pt x="106" y="1238"/>
                  </a:lnTo>
                  <a:lnTo>
                    <a:pt x="103" y="1242"/>
                  </a:lnTo>
                  <a:lnTo>
                    <a:pt x="101" y="1244"/>
                  </a:lnTo>
                  <a:lnTo>
                    <a:pt x="97" y="1248"/>
                  </a:lnTo>
                  <a:lnTo>
                    <a:pt x="93" y="1249"/>
                  </a:lnTo>
                  <a:lnTo>
                    <a:pt x="78" y="1240"/>
                  </a:lnTo>
                  <a:lnTo>
                    <a:pt x="63" y="1232"/>
                  </a:lnTo>
                  <a:lnTo>
                    <a:pt x="48" y="1223"/>
                  </a:lnTo>
                  <a:lnTo>
                    <a:pt x="33" y="1215"/>
                  </a:lnTo>
                  <a:lnTo>
                    <a:pt x="33" y="1212"/>
                  </a:lnTo>
                  <a:lnTo>
                    <a:pt x="33" y="1206"/>
                  </a:lnTo>
                  <a:lnTo>
                    <a:pt x="31" y="1200"/>
                  </a:lnTo>
                  <a:lnTo>
                    <a:pt x="31" y="1194"/>
                  </a:lnTo>
                  <a:lnTo>
                    <a:pt x="31" y="1189"/>
                  </a:lnTo>
                  <a:lnTo>
                    <a:pt x="29" y="1185"/>
                  </a:lnTo>
                  <a:lnTo>
                    <a:pt x="27" y="1179"/>
                  </a:lnTo>
                  <a:lnTo>
                    <a:pt x="27" y="1175"/>
                  </a:lnTo>
                  <a:lnTo>
                    <a:pt x="25" y="1170"/>
                  </a:lnTo>
                  <a:lnTo>
                    <a:pt x="23" y="1166"/>
                  </a:lnTo>
                  <a:lnTo>
                    <a:pt x="21" y="1162"/>
                  </a:lnTo>
                  <a:lnTo>
                    <a:pt x="19" y="1158"/>
                  </a:lnTo>
                  <a:lnTo>
                    <a:pt x="17" y="1155"/>
                  </a:lnTo>
                  <a:lnTo>
                    <a:pt x="17" y="1149"/>
                  </a:lnTo>
                  <a:lnTo>
                    <a:pt x="14" y="1145"/>
                  </a:lnTo>
                  <a:lnTo>
                    <a:pt x="12" y="1141"/>
                  </a:lnTo>
                  <a:lnTo>
                    <a:pt x="10" y="1138"/>
                  </a:lnTo>
                  <a:lnTo>
                    <a:pt x="8" y="1134"/>
                  </a:lnTo>
                  <a:lnTo>
                    <a:pt x="4" y="1132"/>
                  </a:lnTo>
                  <a:lnTo>
                    <a:pt x="2" y="1128"/>
                  </a:lnTo>
                  <a:lnTo>
                    <a:pt x="0" y="1128"/>
                  </a:lnTo>
                  <a:lnTo>
                    <a:pt x="15" y="1102"/>
                  </a:lnTo>
                  <a:lnTo>
                    <a:pt x="25" y="1092"/>
                  </a:lnTo>
                  <a:lnTo>
                    <a:pt x="31" y="1092"/>
                  </a:lnTo>
                  <a:lnTo>
                    <a:pt x="38" y="1094"/>
                  </a:lnTo>
                  <a:lnTo>
                    <a:pt x="50" y="1094"/>
                  </a:lnTo>
                  <a:lnTo>
                    <a:pt x="63" y="1094"/>
                  </a:lnTo>
                  <a:lnTo>
                    <a:pt x="97" y="1088"/>
                  </a:lnTo>
                  <a:lnTo>
                    <a:pt x="101" y="1071"/>
                  </a:lnTo>
                  <a:lnTo>
                    <a:pt x="106" y="1056"/>
                  </a:lnTo>
                  <a:lnTo>
                    <a:pt x="114" y="1043"/>
                  </a:lnTo>
                  <a:lnTo>
                    <a:pt x="124" y="1028"/>
                  </a:lnTo>
                  <a:lnTo>
                    <a:pt x="137" y="1014"/>
                  </a:lnTo>
                  <a:lnTo>
                    <a:pt x="146" y="1005"/>
                  </a:lnTo>
                  <a:lnTo>
                    <a:pt x="154" y="999"/>
                  </a:lnTo>
                  <a:lnTo>
                    <a:pt x="169" y="988"/>
                  </a:lnTo>
                  <a:lnTo>
                    <a:pt x="182" y="980"/>
                  </a:lnTo>
                  <a:lnTo>
                    <a:pt x="190" y="973"/>
                  </a:lnTo>
                  <a:lnTo>
                    <a:pt x="194" y="963"/>
                  </a:lnTo>
                  <a:lnTo>
                    <a:pt x="199" y="948"/>
                  </a:lnTo>
                  <a:lnTo>
                    <a:pt x="201" y="944"/>
                  </a:lnTo>
                  <a:lnTo>
                    <a:pt x="211" y="923"/>
                  </a:lnTo>
                  <a:lnTo>
                    <a:pt x="215" y="904"/>
                  </a:lnTo>
                  <a:lnTo>
                    <a:pt x="213" y="883"/>
                  </a:lnTo>
                  <a:lnTo>
                    <a:pt x="215" y="874"/>
                  </a:lnTo>
                  <a:lnTo>
                    <a:pt x="216" y="863"/>
                  </a:lnTo>
                  <a:lnTo>
                    <a:pt x="216" y="857"/>
                  </a:lnTo>
                  <a:lnTo>
                    <a:pt x="213" y="846"/>
                  </a:lnTo>
                  <a:lnTo>
                    <a:pt x="205" y="828"/>
                  </a:lnTo>
                  <a:lnTo>
                    <a:pt x="203" y="815"/>
                  </a:lnTo>
                  <a:lnTo>
                    <a:pt x="203" y="802"/>
                  </a:lnTo>
                  <a:lnTo>
                    <a:pt x="205" y="785"/>
                  </a:lnTo>
                  <a:lnTo>
                    <a:pt x="207" y="775"/>
                  </a:lnTo>
                  <a:lnTo>
                    <a:pt x="207" y="747"/>
                  </a:lnTo>
                  <a:lnTo>
                    <a:pt x="203" y="713"/>
                  </a:lnTo>
                  <a:lnTo>
                    <a:pt x="199" y="707"/>
                  </a:lnTo>
                  <a:lnTo>
                    <a:pt x="165" y="673"/>
                  </a:lnTo>
                  <a:lnTo>
                    <a:pt x="167" y="603"/>
                  </a:lnTo>
                  <a:lnTo>
                    <a:pt x="173" y="485"/>
                  </a:lnTo>
                  <a:lnTo>
                    <a:pt x="211" y="480"/>
                  </a:lnTo>
                  <a:lnTo>
                    <a:pt x="292" y="457"/>
                  </a:lnTo>
                  <a:lnTo>
                    <a:pt x="326" y="423"/>
                  </a:lnTo>
                  <a:lnTo>
                    <a:pt x="338" y="409"/>
                  </a:lnTo>
                  <a:lnTo>
                    <a:pt x="343" y="402"/>
                  </a:lnTo>
                  <a:lnTo>
                    <a:pt x="345" y="400"/>
                  </a:lnTo>
                  <a:lnTo>
                    <a:pt x="349" y="400"/>
                  </a:lnTo>
                  <a:lnTo>
                    <a:pt x="355" y="400"/>
                  </a:lnTo>
                  <a:lnTo>
                    <a:pt x="370" y="402"/>
                  </a:lnTo>
                  <a:lnTo>
                    <a:pt x="379" y="396"/>
                  </a:lnTo>
                  <a:lnTo>
                    <a:pt x="414" y="379"/>
                  </a:lnTo>
                  <a:lnTo>
                    <a:pt x="417" y="388"/>
                  </a:lnTo>
                  <a:lnTo>
                    <a:pt x="427" y="402"/>
                  </a:lnTo>
                  <a:lnTo>
                    <a:pt x="431" y="406"/>
                  </a:lnTo>
                  <a:lnTo>
                    <a:pt x="438" y="409"/>
                  </a:lnTo>
                  <a:lnTo>
                    <a:pt x="444" y="413"/>
                  </a:lnTo>
                  <a:lnTo>
                    <a:pt x="448" y="419"/>
                  </a:lnTo>
                  <a:lnTo>
                    <a:pt x="448" y="426"/>
                  </a:lnTo>
                  <a:lnTo>
                    <a:pt x="446" y="440"/>
                  </a:lnTo>
                  <a:lnTo>
                    <a:pt x="569" y="481"/>
                  </a:lnTo>
                  <a:lnTo>
                    <a:pt x="615" y="497"/>
                  </a:lnTo>
                  <a:lnTo>
                    <a:pt x="670" y="516"/>
                  </a:lnTo>
                  <a:lnTo>
                    <a:pt x="700" y="527"/>
                  </a:lnTo>
                  <a:lnTo>
                    <a:pt x="745" y="548"/>
                  </a:lnTo>
                  <a:lnTo>
                    <a:pt x="831" y="586"/>
                  </a:lnTo>
                  <a:lnTo>
                    <a:pt x="872" y="586"/>
                  </a:lnTo>
                  <a:lnTo>
                    <a:pt x="969" y="588"/>
                  </a:lnTo>
                  <a:lnTo>
                    <a:pt x="1091" y="589"/>
                  </a:lnTo>
                  <a:lnTo>
                    <a:pt x="1100" y="589"/>
                  </a:lnTo>
                  <a:lnTo>
                    <a:pt x="1208" y="508"/>
                  </a:lnTo>
                  <a:lnTo>
                    <a:pt x="1329" y="419"/>
                  </a:lnTo>
                  <a:lnTo>
                    <a:pt x="1343" y="421"/>
                  </a:lnTo>
                  <a:lnTo>
                    <a:pt x="1422" y="434"/>
                  </a:lnTo>
                  <a:lnTo>
                    <a:pt x="1510" y="449"/>
                  </a:lnTo>
                  <a:lnTo>
                    <a:pt x="1568" y="461"/>
                  </a:lnTo>
                  <a:lnTo>
                    <a:pt x="1574" y="462"/>
                  </a:lnTo>
                  <a:lnTo>
                    <a:pt x="1584" y="462"/>
                  </a:lnTo>
                  <a:lnTo>
                    <a:pt x="1593" y="461"/>
                  </a:lnTo>
                  <a:lnTo>
                    <a:pt x="1669" y="449"/>
                  </a:lnTo>
                  <a:lnTo>
                    <a:pt x="1703" y="443"/>
                  </a:lnTo>
                  <a:lnTo>
                    <a:pt x="1722" y="438"/>
                  </a:lnTo>
                  <a:lnTo>
                    <a:pt x="1760" y="423"/>
                  </a:lnTo>
                  <a:lnTo>
                    <a:pt x="1824" y="337"/>
                  </a:lnTo>
                  <a:lnTo>
                    <a:pt x="1862" y="220"/>
                  </a:lnTo>
                  <a:lnTo>
                    <a:pt x="1876" y="172"/>
                  </a:lnTo>
                  <a:lnTo>
                    <a:pt x="1879" y="167"/>
                  </a:lnTo>
                  <a:lnTo>
                    <a:pt x="1876" y="159"/>
                  </a:lnTo>
                  <a:lnTo>
                    <a:pt x="1870" y="151"/>
                  </a:lnTo>
                  <a:lnTo>
                    <a:pt x="1864" y="142"/>
                  </a:lnTo>
                  <a:lnTo>
                    <a:pt x="1868" y="132"/>
                  </a:lnTo>
                  <a:lnTo>
                    <a:pt x="1866" y="123"/>
                  </a:lnTo>
                  <a:lnTo>
                    <a:pt x="1862" y="119"/>
                  </a:lnTo>
                  <a:lnTo>
                    <a:pt x="1857" y="115"/>
                  </a:lnTo>
                  <a:lnTo>
                    <a:pt x="1851" y="112"/>
                  </a:lnTo>
                  <a:lnTo>
                    <a:pt x="1847" y="106"/>
                  </a:lnTo>
                  <a:lnTo>
                    <a:pt x="1843" y="95"/>
                  </a:lnTo>
                  <a:lnTo>
                    <a:pt x="1841" y="85"/>
                  </a:lnTo>
                  <a:lnTo>
                    <a:pt x="1786" y="15"/>
                  </a:lnTo>
                  <a:lnTo>
                    <a:pt x="1790" y="17"/>
                  </a:lnTo>
                  <a:lnTo>
                    <a:pt x="1794" y="15"/>
                  </a:lnTo>
                  <a:lnTo>
                    <a:pt x="1798" y="11"/>
                  </a:lnTo>
                  <a:lnTo>
                    <a:pt x="1800" y="9"/>
                  </a:lnTo>
                  <a:lnTo>
                    <a:pt x="1803" y="5"/>
                  </a:lnTo>
                  <a:lnTo>
                    <a:pt x="1805" y="2"/>
                  </a:lnTo>
                  <a:lnTo>
                    <a:pt x="1809" y="0"/>
                  </a:lnTo>
                  <a:lnTo>
                    <a:pt x="1815" y="0"/>
                  </a:lnTo>
                  <a:lnTo>
                    <a:pt x="1821" y="0"/>
                  </a:lnTo>
                  <a:lnTo>
                    <a:pt x="1826" y="2"/>
                  </a:lnTo>
                  <a:lnTo>
                    <a:pt x="1830" y="2"/>
                  </a:lnTo>
                  <a:lnTo>
                    <a:pt x="1836" y="4"/>
                  </a:lnTo>
                  <a:lnTo>
                    <a:pt x="1839" y="4"/>
                  </a:lnTo>
                  <a:lnTo>
                    <a:pt x="1845" y="5"/>
                  </a:lnTo>
                  <a:lnTo>
                    <a:pt x="1849" y="7"/>
                  </a:lnTo>
                  <a:lnTo>
                    <a:pt x="1853" y="9"/>
                  </a:lnTo>
                  <a:lnTo>
                    <a:pt x="1855" y="11"/>
                  </a:lnTo>
                  <a:lnTo>
                    <a:pt x="1858" y="15"/>
                  </a:lnTo>
                  <a:lnTo>
                    <a:pt x="1862" y="17"/>
                  </a:lnTo>
                  <a:lnTo>
                    <a:pt x="1864" y="21"/>
                  </a:lnTo>
                  <a:lnTo>
                    <a:pt x="1868" y="24"/>
                  </a:lnTo>
                  <a:lnTo>
                    <a:pt x="1870" y="26"/>
                  </a:lnTo>
                  <a:lnTo>
                    <a:pt x="1874" y="30"/>
                  </a:lnTo>
                  <a:lnTo>
                    <a:pt x="1876" y="32"/>
                  </a:lnTo>
                  <a:lnTo>
                    <a:pt x="1879" y="36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8" name="Freeform 45"/>
            <p:cNvSpPr>
              <a:spLocks/>
            </p:cNvSpPr>
            <p:nvPr/>
          </p:nvSpPr>
          <p:spPr bwMode="auto">
            <a:xfrm>
              <a:off x="4443" y="1688"/>
              <a:ext cx="601" cy="1401"/>
            </a:xfrm>
            <a:custGeom>
              <a:avLst/>
              <a:gdLst>
                <a:gd name="T0" fmla="*/ 23 w 601"/>
                <a:gd name="T1" fmla="*/ 17 h 1401"/>
                <a:gd name="T2" fmla="*/ 57 w 601"/>
                <a:gd name="T3" fmla="*/ 30 h 1401"/>
                <a:gd name="T4" fmla="*/ 86 w 601"/>
                <a:gd name="T5" fmla="*/ 41 h 1401"/>
                <a:gd name="T6" fmla="*/ 101 w 601"/>
                <a:gd name="T7" fmla="*/ 74 h 1401"/>
                <a:gd name="T8" fmla="*/ 112 w 601"/>
                <a:gd name="T9" fmla="*/ 108 h 1401"/>
                <a:gd name="T10" fmla="*/ 120 w 601"/>
                <a:gd name="T11" fmla="*/ 138 h 1401"/>
                <a:gd name="T12" fmla="*/ 144 w 601"/>
                <a:gd name="T13" fmla="*/ 161 h 1401"/>
                <a:gd name="T14" fmla="*/ 171 w 601"/>
                <a:gd name="T15" fmla="*/ 182 h 1401"/>
                <a:gd name="T16" fmla="*/ 205 w 601"/>
                <a:gd name="T17" fmla="*/ 191 h 1401"/>
                <a:gd name="T18" fmla="*/ 230 w 601"/>
                <a:gd name="T19" fmla="*/ 212 h 1401"/>
                <a:gd name="T20" fmla="*/ 256 w 601"/>
                <a:gd name="T21" fmla="*/ 233 h 1401"/>
                <a:gd name="T22" fmla="*/ 285 w 601"/>
                <a:gd name="T23" fmla="*/ 250 h 1401"/>
                <a:gd name="T24" fmla="*/ 300 w 601"/>
                <a:gd name="T25" fmla="*/ 269 h 1401"/>
                <a:gd name="T26" fmla="*/ 315 w 601"/>
                <a:gd name="T27" fmla="*/ 297 h 1401"/>
                <a:gd name="T28" fmla="*/ 343 w 601"/>
                <a:gd name="T29" fmla="*/ 309 h 1401"/>
                <a:gd name="T30" fmla="*/ 338 w 601"/>
                <a:gd name="T31" fmla="*/ 326 h 1401"/>
                <a:gd name="T32" fmla="*/ 364 w 601"/>
                <a:gd name="T33" fmla="*/ 343 h 1401"/>
                <a:gd name="T34" fmla="*/ 349 w 601"/>
                <a:gd name="T35" fmla="*/ 371 h 1401"/>
                <a:gd name="T36" fmla="*/ 332 w 601"/>
                <a:gd name="T37" fmla="*/ 402 h 1401"/>
                <a:gd name="T38" fmla="*/ 317 w 601"/>
                <a:gd name="T39" fmla="*/ 428 h 1401"/>
                <a:gd name="T40" fmla="*/ 306 w 601"/>
                <a:gd name="T41" fmla="*/ 457 h 1401"/>
                <a:gd name="T42" fmla="*/ 309 w 601"/>
                <a:gd name="T43" fmla="*/ 485 h 1401"/>
                <a:gd name="T44" fmla="*/ 321 w 601"/>
                <a:gd name="T45" fmla="*/ 514 h 1401"/>
                <a:gd name="T46" fmla="*/ 319 w 601"/>
                <a:gd name="T47" fmla="*/ 548 h 1401"/>
                <a:gd name="T48" fmla="*/ 338 w 601"/>
                <a:gd name="T49" fmla="*/ 563 h 1401"/>
                <a:gd name="T50" fmla="*/ 368 w 601"/>
                <a:gd name="T51" fmla="*/ 574 h 1401"/>
                <a:gd name="T52" fmla="*/ 398 w 601"/>
                <a:gd name="T53" fmla="*/ 582 h 1401"/>
                <a:gd name="T54" fmla="*/ 406 w 601"/>
                <a:gd name="T55" fmla="*/ 603 h 1401"/>
                <a:gd name="T56" fmla="*/ 402 w 601"/>
                <a:gd name="T57" fmla="*/ 624 h 1401"/>
                <a:gd name="T58" fmla="*/ 425 w 601"/>
                <a:gd name="T59" fmla="*/ 646 h 1401"/>
                <a:gd name="T60" fmla="*/ 461 w 601"/>
                <a:gd name="T61" fmla="*/ 652 h 1401"/>
                <a:gd name="T62" fmla="*/ 478 w 601"/>
                <a:gd name="T63" fmla="*/ 682 h 1401"/>
                <a:gd name="T64" fmla="*/ 491 w 601"/>
                <a:gd name="T65" fmla="*/ 713 h 1401"/>
                <a:gd name="T66" fmla="*/ 505 w 601"/>
                <a:gd name="T67" fmla="*/ 745 h 1401"/>
                <a:gd name="T68" fmla="*/ 501 w 601"/>
                <a:gd name="T69" fmla="*/ 783 h 1401"/>
                <a:gd name="T70" fmla="*/ 503 w 601"/>
                <a:gd name="T71" fmla="*/ 817 h 1401"/>
                <a:gd name="T72" fmla="*/ 484 w 601"/>
                <a:gd name="T73" fmla="*/ 842 h 1401"/>
                <a:gd name="T74" fmla="*/ 478 w 601"/>
                <a:gd name="T75" fmla="*/ 878 h 1401"/>
                <a:gd name="T76" fmla="*/ 482 w 601"/>
                <a:gd name="T77" fmla="*/ 914 h 1401"/>
                <a:gd name="T78" fmla="*/ 501 w 601"/>
                <a:gd name="T79" fmla="*/ 937 h 1401"/>
                <a:gd name="T80" fmla="*/ 527 w 601"/>
                <a:gd name="T81" fmla="*/ 957 h 1401"/>
                <a:gd name="T82" fmla="*/ 539 w 601"/>
                <a:gd name="T83" fmla="*/ 992 h 1401"/>
                <a:gd name="T84" fmla="*/ 533 w 601"/>
                <a:gd name="T85" fmla="*/ 1031 h 1401"/>
                <a:gd name="T86" fmla="*/ 522 w 601"/>
                <a:gd name="T87" fmla="*/ 1066 h 1401"/>
                <a:gd name="T88" fmla="*/ 499 w 601"/>
                <a:gd name="T89" fmla="*/ 1088 h 1401"/>
                <a:gd name="T90" fmla="*/ 471 w 601"/>
                <a:gd name="T91" fmla="*/ 1107 h 1401"/>
                <a:gd name="T92" fmla="*/ 440 w 601"/>
                <a:gd name="T93" fmla="*/ 1124 h 1401"/>
                <a:gd name="T94" fmla="*/ 427 w 601"/>
                <a:gd name="T95" fmla="*/ 1138 h 1401"/>
                <a:gd name="T96" fmla="*/ 440 w 601"/>
                <a:gd name="T97" fmla="*/ 1166 h 1401"/>
                <a:gd name="T98" fmla="*/ 461 w 601"/>
                <a:gd name="T99" fmla="*/ 1193 h 1401"/>
                <a:gd name="T100" fmla="*/ 472 w 601"/>
                <a:gd name="T101" fmla="*/ 1223 h 1401"/>
                <a:gd name="T102" fmla="*/ 489 w 601"/>
                <a:gd name="T103" fmla="*/ 1249 h 1401"/>
                <a:gd name="T104" fmla="*/ 508 w 601"/>
                <a:gd name="T105" fmla="*/ 1272 h 1401"/>
                <a:gd name="T106" fmla="*/ 539 w 601"/>
                <a:gd name="T107" fmla="*/ 1287 h 1401"/>
                <a:gd name="T108" fmla="*/ 563 w 601"/>
                <a:gd name="T109" fmla="*/ 1308 h 1401"/>
                <a:gd name="T110" fmla="*/ 590 w 601"/>
                <a:gd name="T111" fmla="*/ 1329 h 1401"/>
                <a:gd name="T112" fmla="*/ 601 w 601"/>
                <a:gd name="T113" fmla="*/ 1363 h 1401"/>
                <a:gd name="T114" fmla="*/ 586 w 601"/>
                <a:gd name="T115" fmla="*/ 1395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1" h="1401">
                  <a:moveTo>
                    <a:pt x="0" y="0"/>
                  </a:moveTo>
                  <a:lnTo>
                    <a:pt x="2" y="2"/>
                  </a:lnTo>
                  <a:lnTo>
                    <a:pt x="6" y="5"/>
                  </a:lnTo>
                  <a:lnTo>
                    <a:pt x="10" y="7"/>
                  </a:lnTo>
                  <a:lnTo>
                    <a:pt x="14" y="9"/>
                  </a:lnTo>
                  <a:lnTo>
                    <a:pt x="17" y="13"/>
                  </a:lnTo>
                  <a:lnTo>
                    <a:pt x="21" y="15"/>
                  </a:lnTo>
                  <a:lnTo>
                    <a:pt x="23" y="17"/>
                  </a:lnTo>
                  <a:lnTo>
                    <a:pt x="29" y="19"/>
                  </a:lnTo>
                  <a:lnTo>
                    <a:pt x="33" y="21"/>
                  </a:lnTo>
                  <a:lnTo>
                    <a:pt x="36" y="23"/>
                  </a:lnTo>
                  <a:lnTo>
                    <a:pt x="40" y="24"/>
                  </a:lnTo>
                  <a:lnTo>
                    <a:pt x="44" y="24"/>
                  </a:lnTo>
                  <a:lnTo>
                    <a:pt x="48" y="28"/>
                  </a:lnTo>
                  <a:lnTo>
                    <a:pt x="51" y="28"/>
                  </a:lnTo>
                  <a:lnTo>
                    <a:pt x="57" y="30"/>
                  </a:lnTo>
                  <a:lnTo>
                    <a:pt x="61" y="32"/>
                  </a:lnTo>
                  <a:lnTo>
                    <a:pt x="65" y="34"/>
                  </a:lnTo>
                  <a:lnTo>
                    <a:pt x="70" y="34"/>
                  </a:lnTo>
                  <a:lnTo>
                    <a:pt x="72" y="36"/>
                  </a:lnTo>
                  <a:lnTo>
                    <a:pt x="74" y="36"/>
                  </a:lnTo>
                  <a:lnTo>
                    <a:pt x="78" y="38"/>
                  </a:lnTo>
                  <a:lnTo>
                    <a:pt x="84" y="40"/>
                  </a:lnTo>
                  <a:lnTo>
                    <a:pt x="86" y="41"/>
                  </a:lnTo>
                  <a:lnTo>
                    <a:pt x="89" y="45"/>
                  </a:lnTo>
                  <a:lnTo>
                    <a:pt x="91" y="47"/>
                  </a:lnTo>
                  <a:lnTo>
                    <a:pt x="93" y="53"/>
                  </a:lnTo>
                  <a:lnTo>
                    <a:pt x="95" y="57"/>
                  </a:lnTo>
                  <a:lnTo>
                    <a:pt x="97" y="60"/>
                  </a:lnTo>
                  <a:lnTo>
                    <a:pt x="97" y="66"/>
                  </a:lnTo>
                  <a:lnTo>
                    <a:pt x="99" y="70"/>
                  </a:lnTo>
                  <a:lnTo>
                    <a:pt x="101" y="74"/>
                  </a:lnTo>
                  <a:lnTo>
                    <a:pt x="103" y="78"/>
                  </a:lnTo>
                  <a:lnTo>
                    <a:pt x="105" y="81"/>
                  </a:lnTo>
                  <a:lnTo>
                    <a:pt x="106" y="85"/>
                  </a:lnTo>
                  <a:lnTo>
                    <a:pt x="108" y="89"/>
                  </a:lnTo>
                  <a:lnTo>
                    <a:pt x="112" y="93"/>
                  </a:lnTo>
                  <a:lnTo>
                    <a:pt x="112" y="98"/>
                  </a:lnTo>
                  <a:lnTo>
                    <a:pt x="112" y="102"/>
                  </a:lnTo>
                  <a:lnTo>
                    <a:pt x="112" y="108"/>
                  </a:lnTo>
                  <a:lnTo>
                    <a:pt x="110" y="112"/>
                  </a:lnTo>
                  <a:lnTo>
                    <a:pt x="110" y="117"/>
                  </a:lnTo>
                  <a:lnTo>
                    <a:pt x="112" y="123"/>
                  </a:lnTo>
                  <a:lnTo>
                    <a:pt x="112" y="127"/>
                  </a:lnTo>
                  <a:lnTo>
                    <a:pt x="114" y="131"/>
                  </a:lnTo>
                  <a:lnTo>
                    <a:pt x="114" y="133"/>
                  </a:lnTo>
                  <a:lnTo>
                    <a:pt x="118" y="134"/>
                  </a:lnTo>
                  <a:lnTo>
                    <a:pt x="120" y="138"/>
                  </a:lnTo>
                  <a:lnTo>
                    <a:pt x="124" y="140"/>
                  </a:lnTo>
                  <a:lnTo>
                    <a:pt x="127" y="144"/>
                  </a:lnTo>
                  <a:lnTo>
                    <a:pt x="129" y="146"/>
                  </a:lnTo>
                  <a:lnTo>
                    <a:pt x="133" y="148"/>
                  </a:lnTo>
                  <a:lnTo>
                    <a:pt x="137" y="151"/>
                  </a:lnTo>
                  <a:lnTo>
                    <a:pt x="139" y="153"/>
                  </a:lnTo>
                  <a:lnTo>
                    <a:pt x="143" y="157"/>
                  </a:lnTo>
                  <a:lnTo>
                    <a:pt x="144" y="161"/>
                  </a:lnTo>
                  <a:lnTo>
                    <a:pt x="146" y="163"/>
                  </a:lnTo>
                  <a:lnTo>
                    <a:pt x="150" y="167"/>
                  </a:lnTo>
                  <a:lnTo>
                    <a:pt x="152" y="170"/>
                  </a:lnTo>
                  <a:lnTo>
                    <a:pt x="156" y="172"/>
                  </a:lnTo>
                  <a:lnTo>
                    <a:pt x="160" y="176"/>
                  </a:lnTo>
                  <a:lnTo>
                    <a:pt x="163" y="178"/>
                  </a:lnTo>
                  <a:lnTo>
                    <a:pt x="167" y="180"/>
                  </a:lnTo>
                  <a:lnTo>
                    <a:pt x="171" y="182"/>
                  </a:lnTo>
                  <a:lnTo>
                    <a:pt x="175" y="184"/>
                  </a:lnTo>
                  <a:lnTo>
                    <a:pt x="179" y="184"/>
                  </a:lnTo>
                  <a:lnTo>
                    <a:pt x="182" y="186"/>
                  </a:lnTo>
                  <a:lnTo>
                    <a:pt x="188" y="187"/>
                  </a:lnTo>
                  <a:lnTo>
                    <a:pt x="192" y="187"/>
                  </a:lnTo>
                  <a:lnTo>
                    <a:pt x="196" y="187"/>
                  </a:lnTo>
                  <a:lnTo>
                    <a:pt x="201" y="189"/>
                  </a:lnTo>
                  <a:lnTo>
                    <a:pt x="205" y="191"/>
                  </a:lnTo>
                  <a:lnTo>
                    <a:pt x="209" y="193"/>
                  </a:lnTo>
                  <a:lnTo>
                    <a:pt x="213" y="195"/>
                  </a:lnTo>
                  <a:lnTo>
                    <a:pt x="216" y="197"/>
                  </a:lnTo>
                  <a:lnTo>
                    <a:pt x="220" y="199"/>
                  </a:lnTo>
                  <a:lnTo>
                    <a:pt x="222" y="203"/>
                  </a:lnTo>
                  <a:lnTo>
                    <a:pt x="224" y="206"/>
                  </a:lnTo>
                  <a:lnTo>
                    <a:pt x="228" y="208"/>
                  </a:lnTo>
                  <a:lnTo>
                    <a:pt x="230" y="212"/>
                  </a:lnTo>
                  <a:lnTo>
                    <a:pt x="234" y="216"/>
                  </a:lnTo>
                  <a:lnTo>
                    <a:pt x="237" y="218"/>
                  </a:lnTo>
                  <a:lnTo>
                    <a:pt x="239" y="222"/>
                  </a:lnTo>
                  <a:lnTo>
                    <a:pt x="243" y="224"/>
                  </a:lnTo>
                  <a:lnTo>
                    <a:pt x="247" y="225"/>
                  </a:lnTo>
                  <a:lnTo>
                    <a:pt x="251" y="229"/>
                  </a:lnTo>
                  <a:lnTo>
                    <a:pt x="252" y="231"/>
                  </a:lnTo>
                  <a:lnTo>
                    <a:pt x="256" y="233"/>
                  </a:lnTo>
                  <a:lnTo>
                    <a:pt x="260" y="237"/>
                  </a:lnTo>
                  <a:lnTo>
                    <a:pt x="262" y="239"/>
                  </a:lnTo>
                  <a:lnTo>
                    <a:pt x="268" y="241"/>
                  </a:lnTo>
                  <a:lnTo>
                    <a:pt x="271" y="242"/>
                  </a:lnTo>
                  <a:lnTo>
                    <a:pt x="275" y="244"/>
                  </a:lnTo>
                  <a:lnTo>
                    <a:pt x="279" y="246"/>
                  </a:lnTo>
                  <a:lnTo>
                    <a:pt x="283" y="248"/>
                  </a:lnTo>
                  <a:lnTo>
                    <a:pt x="285" y="250"/>
                  </a:lnTo>
                  <a:lnTo>
                    <a:pt x="285" y="252"/>
                  </a:lnTo>
                  <a:lnTo>
                    <a:pt x="285" y="254"/>
                  </a:lnTo>
                  <a:lnTo>
                    <a:pt x="285" y="256"/>
                  </a:lnTo>
                  <a:lnTo>
                    <a:pt x="287" y="261"/>
                  </a:lnTo>
                  <a:lnTo>
                    <a:pt x="288" y="263"/>
                  </a:lnTo>
                  <a:lnTo>
                    <a:pt x="292" y="267"/>
                  </a:lnTo>
                  <a:lnTo>
                    <a:pt x="296" y="269"/>
                  </a:lnTo>
                  <a:lnTo>
                    <a:pt x="300" y="269"/>
                  </a:lnTo>
                  <a:lnTo>
                    <a:pt x="306" y="271"/>
                  </a:lnTo>
                  <a:lnTo>
                    <a:pt x="309" y="273"/>
                  </a:lnTo>
                  <a:lnTo>
                    <a:pt x="311" y="277"/>
                  </a:lnTo>
                  <a:lnTo>
                    <a:pt x="311" y="280"/>
                  </a:lnTo>
                  <a:lnTo>
                    <a:pt x="309" y="286"/>
                  </a:lnTo>
                  <a:lnTo>
                    <a:pt x="311" y="290"/>
                  </a:lnTo>
                  <a:lnTo>
                    <a:pt x="311" y="294"/>
                  </a:lnTo>
                  <a:lnTo>
                    <a:pt x="315" y="297"/>
                  </a:lnTo>
                  <a:lnTo>
                    <a:pt x="317" y="301"/>
                  </a:lnTo>
                  <a:lnTo>
                    <a:pt x="323" y="301"/>
                  </a:lnTo>
                  <a:lnTo>
                    <a:pt x="328" y="299"/>
                  </a:lnTo>
                  <a:lnTo>
                    <a:pt x="332" y="299"/>
                  </a:lnTo>
                  <a:lnTo>
                    <a:pt x="338" y="301"/>
                  </a:lnTo>
                  <a:lnTo>
                    <a:pt x="338" y="307"/>
                  </a:lnTo>
                  <a:lnTo>
                    <a:pt x="340" y="309"/>
                  </a:lnTo>
                  <a:lnTo>
                    <a:pt x="343" y="309"/>
                  </a:lnTo>
                  <a:lnTo>
                    <a:pt x="347" y="307"/>
                  </a:lnTo>
                  <a:lnTo>
                    <a:pt x="351" y="305"/>
                  </a:lnTo>
                  <a:lnTo>
                    <a:pt x="353" y="311"/>
                  </a:lnTo>
                  <a:lnTo>
                    <a:pt x="351" y="315"/>
                  </a:lnTo>
                  <a:lnTo>
                    <a:pt x="349" y="318"/>
                  </a:lnTo>
                  <a:lnTo>
                    <a:pt x="345" y="322"/>
                  </a:lnTo>
                  <a:lnTo>
                    <a:pt x="342" y="322"/>
                  </a:lnTo>
                  <a:lnTo>
                    <a:pt x="338" y="326"/>
                  </a:lnTo>
                  <a:lnTo>
                    <a:pt x="338" y="330"/>
                  </a:lnTo>
                  <a:lnTo>
                    <a:pt x="340" y="334"/>
                  </a:lnTo>
                  <a:lnTo>
                    <a:pt x="343" y="337"/>
                  </a:lnTo>
                  <a:lnTo>
                    <a:pt x="349" y="337"/>
                  </a:lnTo>
                  <a:lnTo>
                    <a:pt x="355" y="337"/>
                  </a:lnTo>
                  <a:lnTo>
                    <a:pt x="359" y="337"/>
                  </a:lnTo>
                  <a:lnTo>
                    <a:pt x="362" y="341"/>
                  </a:lnTo>
                  <a:lnTo>
                    <a:pt x="364" y="343"/>
                  </a:lnTo>
                  <a:lnTo>
                    <a:pt x="366" y="349"/>
                  </a:lnTo>
                  <a:lnTo>
                    <a:pt x="366" y="354"/>
                  </a:lnTo>
                  <a:lnTo>
                    <a:pt x="366" y="358"/>
                  </a:lnTo>
                  <a:lnTo>
                    <a:pt x="364" y="362"/>
                  </a:lnTo>
                  <a:lnTo>
                    <a:pt x="361" y="366"/>
                  </a:lnTo>
                  <a:lnTo>
                    <a:pt x="359" y="370"/>
                  </a:lnTo>
                  <a:lnTo>
                    <a:pt x="355" y="371"/>
                  </a:lnTo>
                  <a:lnTo>
                    <a:pt x="349" y="371"/>
                  </a:lnTo>
                  <a:lnTo>
                    <a:pt x="345" y="373"/>
                  </a:lnTo>
                  <a:lnTo>
                    <a:pt x="343" y="377"/>
                  </a:lnTo>
                  <a:lnTo>
                    <a:pt x="340" y="381"/>
                  </a:lnTo>
                  <a:lnTo>
                    <a:pt x="340" y="387"/>
                  </a:lnTo>
                  <a:lnTo>
                    <a:pt x="340" y="390"/>
                  </a:lnTo>
                  <a:lnTo>
                    <a:pt x="336" y="394"/>
                  </a:lnTo>
                  <a:lnTo>
                    <a:pt x="334" y="396"/>
                  </a:lnTo>
                  <a:lnTo>
                    <a:pt x="332" y="402"/>
                  </a:lnTo>
                  <a:lnTo>
                    <a:pt x="332" y="406"/>
                  </a:lnTo>
                  <a:lnTo>
                    <a:pt x="334" y="411"/>
                  </a:lnTo>
                  <a:lnTo>
                    <a:pt x="334" y="415"/>
                  </a:lnTo>
                  <a:lnTo>
                    <a:pt x="334" y="421"/>
                  </a:lnTo>
                  <a:lnTo>
                    <a:pt x="332" y="425"/>
                  </a:lnTo>
                  <a:lnTo>
                    <a:pt x="328" y="426"/>
                  </a:lnTo>
                  <a:lnTo>
                    <a:pt x="323" y="428"/>
                  </a:lnTo>
                  <a:lnTo>
                    <a:pt x="317" y="428"/>
                  </a:lnTo>
                  <a:lnTo>
                    <a:pt x="313" y="428"/>
                  </a:lnTo>
                  <a:lnTo>
                    <a:pt x="309" y="428"/>
                  </a:lnTo>
                  <a:lnTo>
                    <a:pt x="307" y="432"/>
                  </a:lnTo>
                  <a:lnTo>
                    <a:pt x="309" y="438"/>
                  </a:lnTo>
                  <a:lnTo>
                    <a:pt x="309" y="444"/>
                  </a:lnTo>
                  <a:lnTo>
                    <a:pt x="309" y="447"/>
                  </a:lnTo>
                  <a:lnTo>
                    <a:pt x="307" y="453"/>
                  </a:lnTo>
                  <a:lnTo>
                    <a:pt x="306" y="457"/>
                  </a:lnTo>
                  <a:lnTo>
                    <a:pt x="304" y="461"/>
                  </a:lnTo>
                  <a:lnTo>
                    <a:pt x="302" y="464"/>
                  </a:lnTo>
                  <a:lnTo>
                    <a:pt x="300" y="468"/>
                  </a:lnTo>
                  <a:lnTo>
                    <a:pt x="302" y="470"/>
                  </a:lnTo>
                  <a:lnTo>
                    <a:pt x="302" y="474"/>
                  </a:lnTo>
                  <a:lnTo>
                    <a:pt x="304" y="480"/>
                  </a:lnTo>
                  <a:lnTo>
                    <a:pt x="306" y="481"/>
                  </a:lnTo>
                  <a:lnTo>
                    <a:pt x="309" y="485"/>
                  </a:lnTo>
                  <a:lnTo>
                    <a:pt x="311" y="487"/>
                  </a:lnTo>
                  <a:lnTo>
                    <a:pt x="315" y="491"/>
                  </a:lnTo>
                  <a:lnTo>
                    <a:pt x="315" y="497"/>
                  </a:lnTo>
                  <a:lnTo>
                    <a:pt x="315" y="502"/>
                  </a:lnTo>
                  <a:lnTo>
                    <a:pt x="317" y="506"/>
                  </a:lnTo>
                  <a:lnTo>
                    <a:pt x="317" y="508"/>
                  </a:lnTo>
                  <a:lnTo>
                    <a:pt x="319" y="510"/>
                  </a:lnTo>
                  <a:lnTo>
                    <a:pt x="321" y="514"/>
                  </a:lnTo>
                  <a:lnTo>
                    <a:pt x="323" y="517"/>
                  </a:lnTo>
                  <a:lnTo>
                    <a:pt x="323" y="523"/>
                  </a:lnTo>
                  <a:lnTo>
                    <a:pt x="321" y="529"/>
                  </a:lnTo>
                  <a:lnTo>
                    <a:pt x="319" y="533"/>
                  </a:lnTo>
                  <a:lnTo>
                    <a:pt x="319" y="536"/>
                  </a:lnTo>
                  <a:lnTo>
                    <a:pt x="319" y="540"/>
                  </a:lnTo>
                  <a:lnTo>
                    <a:pt x="319" y="542"/>
                  </a:lnTo>
                  <a:lnTo>
                    <a:pt x="319" y="548"/>
                  </a:lnTo>
                  <a:lnTo>
                    <a:pt x="319" y="550"/>
                  </a:lnTo>
                  <a:lnTo>
                    <a:pt x="319" y="552"/>
                  </a:lnTo>
                  <a:lnTo>
                    <a:pt x="319" y="553"/>
                  </a:lnTo>
                  <a:lnTo>
                    <a:pt x="317" y="559"/>
                  </a:lnTo>
                  <a:lnTo>
                    <a:pt x="328" y="557"/>
                  </a:lnTo>
                  <a:lnTo>
                    <a:pt x="330" y="559"/>
                  </a:lnTo>
                  <a:lnTo>
                    <a:pt x="334" y="561"/>
                  </a:lnTo>
                  <a:lnTo>
                    <a:pt x="338" y="563"/>
                  </a:lnTo>
                  <a:lnTo>
                    <a:pt x="342" y="565"/>
                  </a:lnTo>
                  <a:lnTo>
                    <a:pt x="347" y="565"/>
                  </a:lnTo>
                  <a:lnTo>
                    <a:pt x="351" y="565"/>
                  </a:lnTo>
                  <a:lnTo>
                    <a:pt x="355" y="567"/>
                  </a:lnTo>
                  <a:lnTo>
                    <a:pt x="357" y="571"/>
                  </a:lnTo>
                  <a:lnTo>
                    <a:pt x="361" y="574"/>
                  </a:lnTo>
                  <a:lnTo>
                    <a:pt x="364" y="576"/>
                  </a:lnTo>
                  <a:lnTo>
                    <a:pt x="368" y="574"/>
                  </a:lnTo>
                  <a:lnTo>
                    <a:pt x="372" y="572"/>
                  </a:lnTo>
                  <a:lnTo>
                    <a:pt x="376" y="571"/>
                  </a:lnTo>
                  <a:lnTo>
                    <a:pt x="381" y="572"/>
                  </a:lnTo>
                  <a:lnTo>
                    <a:pt x="383" y="574"/>
                  </a:lnTo>
                  <a:lnTo>
                    <a:pt x="385" y="578"/>
                  </a:lnTo>
                  <a:lnTo>
                    <a:pt x="387" y="582"/>
                  </a:lnTo>
                  <a:lnTo>
                    <a:pt x="393" y="582"/>
                  </a:lnTo>
                  <a:lnTo>
                    <a:pt x="398" y="582"/>
                  </a:lnTo>
                  <a:lnTo>
                    <a:pt x="402" y="580"/>
                  </a:lnTo>
                  <a:lnTo>
                    <a:pt x="408" y="582"/>
                  </a:lnTo>
                  <a:lnTo>
                    <a:pt x="410" y="586"/>
                  </a:lnTo>
                  <a:lnTo>
                    <a:pt x="414" y="588"/>
                  </a:lnTo>
                  <a:lnTo>
                    <a:pt x="414" y="593"/>
                  </a:lnTo>
                  <a:lnTo>
                    <a:pt x="412" y="597"/>
                  </a:lnTo>
                  <a:lnTo>
                    <a:pt x="410" y="599"/>
                  </a:lnTo>
                  <a:lnTo>
                    <a:pt x="406" y="603"/>
                  </a:lnTo>
                  <a:lnTo>
                    <a:pt x="408" y="608"/>
                  </a:lnTo>
                  <a:lnTo>
                    <a:pt x="408" y="612"/>
                  </a:lnTo>
                  <a:lnTo>
                    <a:pt x="406" y="616"/>
                  </a:lnTo>
                  <a:lnTo>
                    <a:pt x="400" y="614"/>
                  </a:lnTo>
                  <a:lnTo>
                    <a:pt x="397" y="614"/>
                  </a:lnTo>
                  <a:lnTo>
                    <a:pt x="395" y="618"/>
                  </a:lnTo>
                  <a:lnTo>
                    <a:pt x="398" y="620"/>
                  </a:lnTo>
                  <a:lnTo>
                    <a:pt x="402" y="624"/>
                  </a:lnTo>
                  <a:lnTo>
                    <a:pt x="404" y="626"/>
                  </a:lnTo>
                  <a:lnTo>
                    <a:pt x="406" y="629"/>
                  </a:lnTo>
                  <a:lnTo>
                    <a:pt x="408" y="635"/>
                  </a:lnTo>
                  <a:lnTo>
                    <a:pt x="410" y="637"/>
                  </a:lnTo>
                  <a:lnTo>
                    <a:pt x="414" y="641"/>
                  </a:lnTo>
                  <a:lnTo>
                    <a:pt x="417" y="643"/>
                  </a:lnTo>
                  <a:lnTo>
                    <a:pt x="421" y="645"/>
                  </a:lnTo>
                  <a:lnTo>
                    <a:pt x="425" y="646"/>
                  </a:lnTo>
                  <a:lnTo>
                    <a:pt x="429" y="648"/>
                  </a:lnTo>
                  <a:lnTo>
                    <a:pt x="433" y="650"/>
                  </a:lnTo>
                  <a:lnTo>
                    <a:pt x="436" y="650"/>
                  </a:lnTo>
                  <a:lnTo>
                    <a:pt x="442" y="650"/>
                  </a:lnTo>
                  <a:lnTo>
                    <a:pt x="448" y="650"/>
                  </a:lnTo>
                  <a:lnTo>
                    <a:pt x="452" y="652"/>
                  </a:lnTo>
                  <a:lnTo>
                    <a:pt x="455" y="654"/>
                  </a:lnTo>
                  <a:lnTo>
                    <a:pt x="461" y="652"/>
                  </a:lnTo>
                  <a:lnTo>
                    <a:pt x="465" y="656"/>
                  </a:lnTo>
                  <a:lnTo>
                    <a:pt x="467" y="660"/>
                  </a:lnTo>
                  <a:lnTo>
                    <a:pt x="469" y="662"/>
                  </a:lnTo>
                  <a:lnTo>
                    <a:pt x="472" y="665"/>
                  </a:lnTo>
                  <a:lnTo>
                    <a:pt x="474" y="669"/>
                  </a:lnTo>
                  <a:lnTo>
                    <a:pt x="474" y="675"/>
                  </a:lnTo>
                  <a:lnTo>
                    <a:pt x="476" y="679"/>
                  </a:lnTo>
                  <a:lnTo>
                    <a:pt x="478" y="682"/>
                  </a:lnTo>
                  <a:lnTo>
                    <a:pt x="480" y="688"/>
                  </a:lnTo>
                  <a:lnTo>
                    <a:pt x="482" y="692"/>
                  </a:lnTo>
                  <a:lnTo>
                    <a:pt x="482" y="696"/>
                  </a:lnTo>
                  <a:lnTo>
                    <a:pt x="484" y="700"/>
                  </a:lnTo>
                  <a:lnTo>
                    <a:pt x="486" y="703"/>
                  </a:lnTo>
                  <a:lnTo>
                    <a:pt x="489" y="709"/>
                  </a:lnTo>
                  <a:lnTo>
                    <a:pt x="489" y="711"/>
                  </a:lnTo>
                  <a:lnTo>
                    <a:pt x="491" y="713"/>
                  </a:lnTo>
                  <a:lnTo>
                    <a:pt x="493" y="715"/>
                  </a:lnTo>
                  <a:lnTo>
                    <a:pt x="495" y="718"/>
                  </a:lnTo>
                  <a:lnTo>
                    <a:pt x="497" y="724"/>
                  </a:lnTo>
                  <a:lnTo>
                    <a:pt x="497" y="728"/>
                  </a:lnTo>
                  <a:lnTo>
                    <a:pt x="499" y="732"/>
                  </a:lnTo>
                  <a:lnTo>
                    <a:pt x="501" y="737"/>
                  </a:lnTo>
                  <a:lnTo>
                    <a:pt x="503" y="741"/>
                  </a:lnTo>
                  <a:lnTo>
                    <a:pt x="505" y="745"/>
                  </a:lnTo>
                  <a:lnTo>
                    <a:pt x="507" y="749"/>
                  </a:lnTo>
                  <a:lnTo>
                    <a:pt x="507" y="755"/>
                  </a:lnTo>
                  <a:lnTo>
                    <a:pt x="507" y="760"/>
                  </a:lnTo>
                  <a:lnTo>
                    <a:pt x="507" y="766"/>
                  </a:lnTo>
                  <a:lnTo>
                    <a:pt x="507" y="770"/>
                  </a:lnTo>
                  <a:lnTo>
                    <a:pt x="505" y="775"/>
                  </a:lnTo>
                  <a:lnTo>
                    <a:pt x="503" y="777"/>
                  </a:lnTo>
                  <a:lnTo>
                    <a:pt x="501" y="783"/>
                  </a:lnTo>
                  <a:lnTo>
                    <a:pt x="499" y="787"/>
                  </a:lnTo>
                  <a:lnTo>
                    <a:pt x="497" y="791"/>
                  </a:lnTo>
                  <a:lnTo>
                    <a:pt x="497" y="796"/>
                  </a:lnTo>
                  <a:lnTo>
                    <a:pt x="497" y="800"/>
                  </a:lnTo>
                  <a:lnTo>
                    <a:pt x="499" y="804"/>
                  </a:lnTo>
                  <a:lnTo>
                    <a:pt x="501" y="808"/>
                  </a:lnTo>
                  <a:lnTo>
                    <a:pt x="503" y="813"/>
                  </a:lnTo>
                  <a:lnTo>
                    <a:pt x="503" y="817"/>
                  </a:lnTo>
                  <a:lnTo>
                    <a:pt x="501" y="823"/>
                  </a:lnTo>
                  <a:lnTo>
                    <a:pt x="497" y="825"/>
                  </a:lnTo>
                  <a:lnTo>
                    <a:pt x="495" y="828"/>
                  </a:lnTo>
                  <a:lnTo>
                    <a:pt x="491" y="830"/>
                  </a:lnTo>
                  <a:lnTo>
                    <a:pt x="489" y="832"/>
                  </a:lnTo>
                  <a:lnTo>
                    <a:pt x="488" y="834"/>
                  </a:lnTo>
                  <a:lnTo>
                    <a:pt x="486" y="838"/>
                  </a:lnTo>
                  <a:lnTo>
                    <a:pt x="484" y="842"/>
                  </a:lnTo>
                  <a:lnTo>
                    <a:pt x="484" y="847"/>
                  </a:lnTo>
                  <a:lnTo>
                    <a:pt x="486" y="851"/>
                  </a:lnTo>
                  <a:lnTo>
                    <a:pt x="486" y="857"/>
                  </a:lnTo>
                  <a:lnTo>
                    <a:pt x="484" y="863"/>
                  </a:lnTo>
                  <a:lnTo>
                    <a:pt x="482" y="864"/>
                  </a:lnTo>
                  <a:lnTo>
                    <a:pt x="480" y="868"/>
                  </a:lnTo>
                  <a:lnTo>
                    <a:pt x="478" y="874"/>
                  </a:lnTo>
                  <a:lnTo>
                    <a:pt x="478" y="878"/>
                  </a:lnTo>
                  <a:lnTo>
                    <a:pt x="478" y="883"/>
                  </a:lnTo>
                  <a:lnTo>
                    <a:pt x="480" y="887"/>
                  </a:lnTo>
                  <a:lnTo>
                    <a:pt x="480" y="889"/>
                  </a:lnTo>
                  <a:lnTo>
                    <a:pt x="482" y="893"/>
                  </a:lnTo>
                  <a:lnTo>
                    <a:pt x="482" y="899"/>
                  </a:lnTo>
                  <a:lnTo>
                    <a:pt x="482" y="904"/>
                  </a:lnTo>
                  <a:lnTo>
                    <a:pt x="482" y="910"/>
                  </a:lnTo>
                  <a:lnTo>
                    <a:pt x="482" y="914"/>
                  </a:lnTo>
                  <a:lnTo>
                    <a:pt x="484" y="919"/>
                  </a:lnTo>
                  <a:lnTo>
                    <a:pt x="486" y="921"/>
                  </a:lnTo>
                  <a:lnTo>
                    <a:pt x="489" y="925"/>
                  </a:lnTo>
                  <a:lnTo>
                    <a:pt x="489" y="927"/>
                  </a:lnTo>
                  <a:lnTo>
                    <a:pt x="491" y="929"/>
                  </a:lnTo>
                  <a:lnTo>
                    <a:pt x="495" y="931"/>
                  </a:lnTo>
                  <a:lnTo>
                    <a:pt x="497" y="935"/>
                  </a:lnTo>
                  <a:lnTo>
                    <a:pt x="501" y="937"/>
                  </a:lnTo>
                  <a:lnTo>
                    <a:pt x="505" y="938"/>
                  </a:lnTo>
                  <a:lnTo>
                    <a:pt x="508" y="940"/>
                  </a:lnTo>
                  <a:lnTo>
                    <a:pt x="512" y="944"/>
                  </a:lnTo>
                  <a:lnTo>
                    <a:pt x="514" y="946"/>
                  </a:lnTo>
                  <a:lnTo>
                    <a:pt x="518" y="948"/>
                  </a:lnTo>
                  <a:lnTo>
                    <a:pt x="522" y="952"/>
                  </a:lnTo>
                  <a:lnTo>
                    <a:pt x="524" y="954"/>
                  </a:lnTo>
                  <a:lnTo>
                    <a:pt x="527" y="957"/>
                  </a:lnTo>
                  <a:lnTo>
                    <a:pt x="531" y="959"/>
                  </a:lnTo>
                  <a:lnTo>
                    <a:pt x="533" y="961"/>
                  </a:lnTo>
                  <a:lnTo>
                    <a:pt x="537" y="965"/>
                  </a:lnTo>
                  <a:lnTo>
                    <a:pt x="539" y="969"/>
                  </a:lnTo>
                  <a:lnTo>
                    <a:pt x="539" y="974"/>
                  </a:lnTo>
                  <a:lnTo>
                    <a:pt x="539" y="980"/>
                  </a:lnTo>
                  <a:lnTo>
                    <a:pt x="539" y="986"/>
                  </a:lnTo>
                  <a:lnTo>
                    <a:pt x="539" y="992"/>
                  </a:lnTo>
                  <a:lnTo>
                    <a:pt x="539" y="997"/>
                  </a:lnTo>
                  <a:lnTo>
                    <a:pt x="539" y="1003"/>
                  </a:lnTo>
                  <a:lnTo>
                    <a:pt x="539" y="1007"/>
                  </a:lnTo>
                  <a:lnTo>
                    <a:pt x="537" y="1012"/>
                  </a:lnTo>
                  <a:lnTo>
                    <a:pt x="537" y="1016"/>
                  </a:lnTo>
                  <a:lnTo>
                    <a:pt x="535" y="1022"/>
                  </a:lnTo>
                  <a:lnTo>
                    <a:pt x="535" y="1026"/>
                  </a:lnTo>
                  <a:lnTo>
                    <a:pt x="533" y="1031"/>
                  </a:lnTo>
                  <a:lnTo>
                    <a:pt x="533" y="1035"/>
                  </a:lnTo>
                  <a:lnTo>
                    <a:pt x="531" y="1041"/>
                  </a:lnTo>
                  <a:lnTo>
                    <a:pt x="531" y="1045"/>
                  </a:lnTo>
                  <a:lnTo>
                    <a:pt x="529" y="1050"/>
                  </a:lnTo>
                  <a:lnTo>
                    <a:pt x="527" y="1054"/>
                  </a:lnTo>
                  <a:lnTo>
                    <a:pt x="526" y="1058"/>
                  </a:lnTo>
                  <a:lnTo>
                    <a:pt x="526" y="1062"/>
                  </a:lnTo>
                  <a:lnTo>
                    <a:pt x="522" y="1066"/>
                  </a:lnTo>
                  <a:lnTo>
                    <a:pt x="520" y="1069"/>
                  </a:lnTo>
                  <a:lnTo>
                    <a:pt x="516" y="1071"/>
                  </a:lnTo>
                  <a:lnTo>
                    <a:pt x="514" y="1075"/>
                  </a:lnTo>
                  <a:lnTo>
                    <a:pt x="510" y="1079"/>
                  </a:lnTo>
                  <a:lnTo>
                    <a:pt x="508" y="1081"/>
                  </a:lnTo>
                  <a:lnTo>
                    <a:pt x="505" y="1083"/>
                  </a:lnTo>
                  <a:lnTo>
                    <a:pt x="503" y="1086"/>
                  </a:lnTo>
                  <a:lnTo>
                    <a:pt x="499" y="1088"/>
                  </a:lnTo>
                  <a:lnTo>
                    <a:pt x="495" y="1092"/>
                  </a:lnTo>
                  <a:lnTo>
                    <a:pt x="491" y="1094"/>
                  </a:lnTo>
                  <a:lnTo>
                    <a:pt x="489" y="1096"/>
                  </a:lnTo>
                  <a:lnTo>
                    <a:pt x="486" y="1100"/>
                  </a:lnTo>
                  <a:lnTo>
                    <a:pt x="482" y="1102"/>
                  </a:lnTo>
                  <a:lnTo>
                    <a:pt x="478" y="1103"/>
                  </a:lnTo>
                  <a:lnTo>
                    <a:pt x="474" y="1105"/>
                  </a:lnTo>
                  <a:lnTo>
                    <a:pt x="471" y="1107"/>
                  </a:lnTo>
                  <a:lnTo>
                    <a:pt x="467" y="1109"/>
                  </a:lnTo>
                  <a:lnTo>
                    <a:pt x="463" y="1111"/>
                  </a:lnTo>
                  <a:lnTo>
                    <a:pt x="459" y="1115"/>
                  </a:lnTo>
                  <a:lnTo>
                    <a:pt x="455" y="1117"/>
                  </a:lnTo>
                  <a:lnTo>
                    <a:pt x="452" y="1119"/>
                  </a:lnTo>
                  <a:lnTo>
                    <a:pt x="448" y="1121"/>
                  </a:lnTo>
                  <a:lnTo>
                    <a:pt x="444" y="1122"/>
                  </a:lnTo>
                  <a:lnTo>
                    <a:pt x="440" y="1124"/>
                  </a:lnTo>
                  <a:lnTo>
                    <a:pt x="434" y="1126"/>
                  </a:lnTo>
                  <a:lnTo>
                    <a:pt x="431" y="1128"/>
                  </a:lnTo>
                  <a:lnTo>
                    <a:pt x="429" y="1130"/>
                  </a:lnTo>
                  <a:lnTo>
                    <a:pt x="423" y="1132"/>
                  </a:lnTo>
                  <a:lnTo>
                    <a:pt x="421" y="1134"/>
                  </a:lnTo>
                  <a:lnTo>
                    <a:pt x="425" y="1136"/>
                  </a:lnTo>
                  <a:lnTo>
                    <a:pt x="427" y="1136"/>
                  </a:lnTo>
                  <a:lnTo>
                    <a:pt x="427" y="1138"/>
                  </a:lnTo>
                  <a:lnTo>
                    <a:pt x="429" y="1139"/>
                  </a:lnTo>
                  <a:lnTo>
                    <a:pt x="433" y="1141"/>
                  </a:lnTo>
                  <a:lnTo>
                    <a:pt x="436" y="1143"/>
                  </a:lnTo>
                  <a:lnTo>
                    <a:pt x="438" y="1147"/>
                  </a:lnTo>
                  <a:lnTo>
                    <a:pt x="438" y="1153"/>
                  </a:lnTo>
                  <a:lnTo>
                    <a:pt x="438" y="1158"/>
                  </a:lnTo>
                  <a:lnTo>
                    <a:pt x="438" y="1162"/>
                  </a:lnTo>
                  <a:lnTo>
                    <a:pt x="440" y="1166"/>
                  </a:lnTo>
                  <a:lnTo>
                    <a:pt x="442" y="1170"/>
                  </a:lnTo>
                  <a:lnTo>
                    <a:pt x="444" y="1174"/>
                  </a:lnTo>
                  <a:lnTo>
                    <a:pt x="448" y="1176"/>
                  </a:lnTo>
                  <a:lnTo>
                    <a:pt x="452" y="1179"/>
                  </a:lnTo>
                  <a:lnTo>
                    <a:pt x="453" y="1181"/>
                  </a:lnTo>
                  <a:lnTo>
                    <a:pt x="457" y="1185"/>
                  </a:lnTo>
                  <a:lnTo>
                    <a:pt x="459" y="1189"/>
                  </a:lnTo>
                  <a:lnTo>
                    <a:pt x="461" y="1193"/>
                  </a:lnTo>
                  <a:lnTo>
                    <a:pt x="461" y="1196"/>
                  </a:lnTo>
                  <a:lnTo>
                    <a:pt x="461" y="1202"/>
                  </a:lnTo>
                  <a:lnTo>
                    <a:pt x="459" y="1206"/>
                  </a:lnTo>
                  <a:lnTo>
                    <a:pt x="459" y="1210"/>
                  </a:lnTo>
                  <a:lnTo>
                    <a:pt x="461" y="1215"/>
                  </a:lnTo>
                  <a:lnTo>
                    <a:pt x="465" y="1217"/>
                  </a:lnTo>
                  <a:lnTo>
                    <a:pt x="469" y="1219"/>
                  </a:lnTo>
                  <a:lnTo>
                    <a:pt x="472" y="1223"/>
                  </a:lnTo>
                  <a:lnTo>
                    <a:pt x="476" y="1225"/>
                  </a:lnTo>
                  <a:lnTo>
                    <a:pt x="478" y="1227"/>
                  </a:lnTo>
                  <a:lnTo>
                    <a:pt x="482" y="1230"/>
                  </a:lnTo>
                  <a:lnTo>
                    <a:pt x="484" y="1232"/>
                  </a:lnTo>
                  <a:lnTo>
                    <a:pt x="486" y="1238"/>
                  </a:lnTo>
                  <a:lnTo>
                    <a:pt x="486" y="1242"/>
                  </a:lnTo>
                  <a:lnTo>
                    <a:pt x="488" y="1248"/>
                  </a:lnTo>
                  <a:lnTo>
                    <a:pt x="489" y="1249"/>
                  </a:lnTo>
                  <a:lnTo>
                    <a:pt x="489" y="1251"/>
                  </a:lnTo>
                  <a:lnTo>
                    <a:pt x="493" y="1253"/>
                  </a:lnTo>
                  <a:lnTo>
                    <a:pt x="495" y="1257"/>
                  </a:lnTo>
                  <a:lnTo>
                    <a:pt x="497" y="1261"/>
                  </a:lnTo>
                  <a:lnTo>
                    <a:pt x="501" y="1263"/>
                  </a:lnTo>
                  <a:lnTo>
                    <a:pt x="505" y="1265"/>
                  </a:lnTo>
                  <a:lnTo>
                    <a:pt x="507" y="1268"/>
                  </a:lnTo>
                  <a:lnTo>
                    <a:pt x="508" y="1272"/>
                  </a:lnTo>
                  <a:lnTo>
                    <a:pt x="512" y="1276"/>
                  </a:lnTo>
                  <a:lnTo>
                    <a:pt x="514" y="1280"/>
                  </a:lnTo>
                  <a:lnTo>
                    <a:pt x="516" y="1282"/>
                  </a:lnTo>
                  <a:lnTo>
                    <a:pt x="520" y="1285"/>
                  </a:lnTo>
                  <a:lnTo>
                    <a:pt x="524" y="1287"/>
                  </a:lnTo>
                  <a:lnTo>
                    <a:pt x="529" y="1285"/>
                  </a:lnTo>
                  <a:lnTo>
                    <a:pt x="535" y="1285"/>
                  </a:lnTo>
                  <a:lnTo>
                    <a:pt x="539" y="1287"/>
                  </a:lnTo>
                  <a:lnTo>
                    <a:pt x="541" y="1291"/>
                  </a:lnTo>
                  <a:lnTo>
                    <a:pt x="544" y="1293"/>
                  </a:lnTo>
                  <a:lnTo>
                    <a:pt x="548" y="1297"/>
                  </a:lnTo>
                  <a:lnTo>
                    <a:pt x="550" y="1299"/>
                  </a:lnTo>
                  <a:lnTo>
                    <a:pt x="554" y="1303"/>
                  </a:lnTo>
                  <a:lnTo>
                    <a:pt x="558" y="1303"/>
                  </a:lnTo>
                  <a:lnTo>
                    <a:pt x="562" y="1306"/>
                  </a:lnTo>
                  <a:lnTo>
                    <a:pt x="563" y="1308"/>
                  </a:lnTo>
                  <a:lnTo>
                    <a:pt x="565" y="1314"/>
                  </a:lnTo>
                  <a:lnTo>
                    <a:pt x="567" y="1318"/>
                  </a:lnTo>
                  <a:lnTo>
                    <a:pt x="569" y="1323"/>
                  </a:lnTo>
                  <a:lnTo>
                    <a:pt x="571" y="1325"/>
                  </a:lnTo>
                  <a:lnTo>
                    <a:pt x="575" y="1327"/>
                  </a:lnTo>
                  <a:lnTo>
                    <a:pt x="580" y="1329"/>
                  </a:lnTo>
                  <a:lnTo>
                    <a:pt x="586" y="1329"/>
                  </a:lnTo>
                  <a:lnTo>
                    <a:pt x="590" y="1329"/>
                  </a:lnTo>
                  <a:lnTo>
                    <a:pt x="594" y="1331"/>
                  </a:lnTo>
                  <a:lnTo>
                    <a:pt x="598" y="1335"/>
                  </a:lnTo>
                  <a:lnTo>
                    <a:pt x="599" y="1339"/>
                  </a:lnTo>
                  <a:lnTo>
                    <a:pt x="601" y="1342"/>
                  </a:lnTo>
                  <a:lnTo>
                    <a:pt x="601" y="1348"/>
                  </a:lnTo>
                  <a:lnTo>
                    <a:pt x="601" y="1354"/>
                  </a:lnTo>
                  <a:lnTo>
                    <a:pt x="601" y="1358"/>
                  </a:lnTo>
                  <a:lnTo>
                    <a:pt x="601" y="1363"/>
                  </a:lnTo>
                  <a:lnTo>
                    <a:pt x="599" y="1367"/>
                  </a:lnTo>
                  <a:lnTo>
                    <a:pt x="596" y="1369"/>
                  </a:lnTo>
                  <a:lnTo>
                    <a:pt x="592" y="1373"/>
                  </a:lnTo>
                  <a:lnTo>
                    <a:pt x="592" y="1377"/>
                  </a:lnTo>
                  <a:lnTo>
                    <a:pt x="590" y="1382"/>
                  </a:lnTo>
                  <a:lnTo>
                    <a:pt x="590" y="1386"/>
                  </a:lnTo>
                  <a:lnTo>
                    <a:pt x="588" y="1390"/>
                  </a:lnTo>
                  <a:lnTo>
                    <a:pt x="586" y="1395"/>
                  </a:lnTo>
                  <a:lnTo>
                    <a:pt x="586" y="1399"/>
                  </a:lnTo>
                  <a:lnTo>
                    <a:pt x="584" y="1401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9" name="Freeform 46"/>
            <p:cNvSpPr>
              <a:spLocks/>
            </p:cNvSpPr>
            <p:nvPr/>
          </p:nvSpPr>
          <p:spPr bwMode="auto">
            <a:xfrm>
              <a:off x="600" y="1348"/>
              <a:ext cx="832" cy="1132"/>
            </a:xfrm>
            <a:custGeom>
              <a:avLst/>
              <a:gdLst>
                <a:gd name="T0" fmla="*/ 749 w 832"/>
                <a:gd name="T1" fmla="*/ 400 h 1132"/>
                <a:gd name="T2" fmla="*/ 609 w 832"/>
                <a:gd name="T3" fmla="*/ 376 h 1132"/>
                <a:gd name="T4" fmla="*/ 432 w 832"/>
                <a:gd name="T5" fmla="*/ 442 h 1132"/>
                <a:gd name="T6" fmla="*/ 459 w 832"/>
                <a:gd name="T7" fmla="*/ 473 h 1132"/>
                <a:gd name="T8" fmla="*/ 470 w 832"/>
                <a:gd name="T9" fmla="*/ 522 h 1132"/>
                <a:gd name="T10" fmla="*/ 453 w 832"/>
                <a:gd name="T11" fmla="*/ 545 h 1132"/>
                <a:gd name="T12" fmla="*/ 485 w 832"/>
                <a:gd name="T13" fmla="*/ 619 h 1132"/>
                <a:gd name="T14" fmla="*/ 468 w 832"/>
                <a:gd name="T15" fmla="*/ 675 h 1132"/>
                <a:gd name="T16" fmla="*/ 516 w 832"/>
                <a:gd name="T17" fmla="*/ 721 h 1132"/>
                <a:gd name="T18" fmla="*/ 531 w 832"/>
                <a:gd name="T19" fmla="*/ 821 h 1132"/>
                <a:gd name="T20" fmla="*/ 375 w 832"/>
                <a:gd name="T21" fmla="*/ 1005 h 1132"/>
                <a:gd name="T22" fmla="*/ 358 w 832"/>
                <a:gd name="T23" fmla="*/ 1083 h 1132"/>
                <a:gd name="T24" fmla="*/ 317 w 832"/>
                <a:gd name="T25" fmla="*/ 1127 h 1132"/>
                <a:gd name="T26" fmla="*/ 300 w 832"/>
                <a:gd name="T27" fmla="*/ 1108 h 1132"/>
                <a:gd name="T28" fmla="*/ 294 w 832"/>
                <a:gd name="T29" fmla="*/ 1102 h 1132"/>
                <a:gd name="T30" fmla="*/ 288 w 832"/>
                <a:gd name="T31" fmla="*/ 1100 h 1132"/>
                <a:gd name="T32" fmla="*/ 265 w 832"/>
                <a:gd name="T33" fmla="*/ 1077 h 1132"/>
                <a:gd name="T34" fmla="*/ 256 w 832"/>
                <a:gd name="T35" fmla="*/ 1047 h 1132"/>
                <a:gd name="T36" fmla="*/ 254 w 832"/>
                <a:gd name="T37" fmla="*/ 1040 h 1132"/>
                <a:gd name="T38" fmla="*/ 237 w 832"/>
                <a:gd name="T39" fmla="*/ 1017 h 1132"/>
                <a:gd name="T40" fmla="*/ 208 w 832"/>
                <a:gd name="T41" fmla="*/ 990 h 1132"/>
                <a:gd name="T42" fmla="*/ 203 w 832"/>
                <a:gd name="T43" fmla="*/ 971 h 1132"/>
                <a:gd name="T44" fmla="*/ 205 w 832"/>
                <a:gd name="T45" fmla="*/ 941 h 1132"/>
                <a:gd name="T46" fmla="*/ 191 w 832"/>
                <a:gd name="T47" fmla="*/ 912 h 1132"/>
                <a:gd name="T48" fmla="*/ 174 w 832"/>
                <a:gd name="T49" fmla="*/ 892 h 1132"/>
                <a:gd name="T50" fmla="*/ 150 w 832"/>
                <a:gd name="T51" fmla="*/ 873 h 1132"/>
                <a:gd name="T52" fmla="*/ 121 w 832"/>
                <a:gd name="T53" fmla="*/ 856 h 1132"/>
                <a:gd name="T54" fmla="*/ 104 w 832"/>
                <a:gd name="T55" fmla="*/ 854 h 1132"/>
                <a:gd name="T56" fmla="*/ 95 w 832"/>
                <a:gd name="T57" fmla="*/ 837 h 1132"/>
                <a:gd name="T58" fmla="*/ 81 w 832"/>
                <a:gd name="T59" fmla="*/ 823 h 1132"/>
                <a:gd name="T60" fmla="*/ 70 w 832"/>
                <a:gd name="T61" fmla="*/ 802 h 1132"/>
                <a:gd name="T62" fmla="*/ 59 w 832"/>
                <a:gd name="T63" fmla="*/ 778 h 1132"/>
                <a:gd name="T64" fmla="*/ 36 w 832"/>
                <a:gd name="T65" fmla="*/ 757 h 1132"/>
                <a:gd name="T66" fmla="*/ 45 w 832"/>
                <a:gd name="T67" fmla="*/ 613 h 1132"/>
                <a:gd name="T68" fmla="*/ 11 w 832"/>
                <a:gd name="T69" fmla="*/ 482 h 1132"/>
                <a:gd name="T70" fmla="*/ 44 w 832"/>
                <a:gd name="T71" fmla="*/ 459 h 1132"/>
                <a:gd name="T72" fmla="*/ 53 w 832"/>
                <a:gd name="T73" fmla="*/ 438 h 1132"/>
                <a:gd name="T74" fmla="*/ 85 w 832"/>
                <a:gd name="T75" fmla="*/ 399 h 1132"/>
                <a:gd name="T76" fmla="*/ 117 w 832"/>
                <a:gd name="T77" fmla="*/ 361 h 1132"/>
                <a:gd name="T78" fmla="*/ 154 w 832"/>
                <a:gd name="T79" fmla="*/ 321 h 1132"/>
                <a:gd name="T80" fmla="*/ 184 w 832"/>
                <a:gd name="T81" fmla="*/ 285 h 1132"/>
                <a:gd name="T82" fmla="*/ 214 w 832"/>
                <a:gd name="T83" fmla="*/ 245 h 1132"/>
                <a:gd name="T84" fmla="*/ 243 w 832"/>
                <a:gd name="T85" fmla="*/ 213 h 1132"/>
                <a:gd name="T86" fmla="*/ 258 w 832"/>
                <a:gd name="T87" fmla="*/ 190 h 1132"/>
                <a:gd name="T88" fmla="*/ 277 w 832"/>
                <a:gd name="T89" fmla="*/ 163 h 1132"/>
                <a:gd name="T90" fmla="*/ 288 w 832"/>
                <a:gd name="T91" fmla="*/ 143 h 1132"/>
                <a:gd name="T92" fmla="*/ 311 w 832"/>
                <a:gd name="T93" fmla="*/ 108 h 1132"/>
                <a:gd name="T94" fmla="*/ 332 w 832"/>
                <a:gd name="T95" fmla="*/ 74 h 1132"/>
                <a:gd name="T96" fmla="*/ 345 w 832"/>
                <a:gd name="T97" fmla="*/ 52 h 1132"/>
                <a:gd name="T98" fmla="*/ 362 w 832"/>
                <a:gd name="T99" fmla="*/ 25 h 1132"/>
                <a:gd name="T100" fmla="*/ 377 w 832"/>
                <a:gd name="T101" fmla="*/ 0 h 1132"/>
                <a:gd name="T102" fmla="*/ 417 w 832"/>
                <a:gd name="T103" fmla="*/ 38 h 1132"/>
                <a:gd name="T104" fmla="*/ 370 w 832"/>
                <a:gd name="T105" fmla="*/ 93 h 1132"/>
                <a:gd name="T106" fmla="*/ 385 w 832"/>
                <a:gd name="T107" fmla="*/ 167 h 1132"/>
                <a:gd name="T108" fmla="*/ 438 w 832"/>
                <a:gd name="T109" fmla="*/ 196 h 1132"/>
                <a:gd name="T110" fmla="*/ 480 w 832"/>
                <a:gd name="T111" fmla="*/ 260 h 1132"/>
                <a:gd name="T112" fmla="*/ 529 w 832"/>
                <a:gd name="T113" fmla="*/ 215 h 1132"/>
                <a:gd name="T114" fmla="*/ 573 w 832"/>
                <a:gd name="T115" fmla="*/ 148 h 1132"/>
                <a:gd name="T116" fmla="*/ 633 w 832"/>
                <a:gd name="T117" fmla="*/ 120 h 1132"/>
                <a:gd name="T118" fmla="*/ 709 w 832"/>
                <a:gd name="T119" fmla="*/ 186 h 1132"/>
                <a:gd name="T120" fmla="*/ 739 w 832"/>
                <a:gd name="T121" fmla="*/ 165 h 1132"/>
                <a:gd name="T122" fmla="*/ 772 w 832"/>
                <a:gd name="T123" fmla="*/ 279 h 1132"/>
                <a:gd name="T124" fmla="*/ 827 w 832"/>
                <a:gd name="T125" fmla="*/ 397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2" h="1132">
                  <a:moveTo>
                    <a:pt x="832" y="427"/>
                  </a:moveTo>
                  <a:lnTo>
                    <a:pt x="823" y="435"/>
                  </a:lnTo>
                  <a:lnTo>
                    <a:pt x="817" y="438"/>
                  </a:lnTo>
                  <a:lnTo>
                    <a:pt x="810" y="438"/>
                  </a:lnTo>
                  <a:lnTo>
                    <a:pt x="806" y="438"/>
                  </a:lnTo>
                  <a:lnTo>
                    <a:pt x="792" y="431"/>
                  </a:lnTo>
                  <a:lnTo>
                    <a:pt x="779" y="419"/>
                  </a:lnTo>
                  <a:lnTo>
                    <a:pt x="749" y="400"/>
                  </a:lnTo>
                  <a:lnTo>
                    <a:pt x="732" y="393"/>
                  </a:lnTo>
                  <a:lnTo>
                    <a:pt x="715" y="395"/>
                  </a:lnTo>
                  <a:lnTo>
                    <a:pt x="696" y="393"/>
                  </a:lnTo>
                  <a:lnTo>
                    <a:pt x="688" y="389"/>
                  </a:lnTo>
                  <a:lnTo>
                    <a:pt x="683" y="387"/>
                  </a:lnTo>
                  <a:lnTo>
                    <a:pt x="667" y="381"/>
                  </a:lnTo>
                  <a:lnTo>
                    <a:pt x="631" y="376"/>
                  </a:lnTo>
                  <a:lnTo>
                    <a:pt x="609" y="376"/>
                  </a:lnTo>
                  <a:lnTo>
                    <a:pt x="603" y="380"/>
                  </a:lnTo>
                  <a:lnTo>
                    <a:pt x="595" y="387"/>
                  </a:lnTo>
                  <a:lnTo>
                    <a:pt x="590" y="389"/>
                  </a:lnTo>
                  <a:lnTo>
                    <a:pt x="531" y="404"/>
                  </a:lnTo>
                  <a:lnTo>
                    <a:pt x="485" y="419"/>
                  </a:lnTo>
                  <a:lnTo>
                    <a:pt x="459" y="429"/>
                  </a:lnTo>
                  <a:lnTo>
                    <a:pt x="436" y="438"/>
                  </a:lnTo>
                  <a:lnTo>
                    <a:pt x="432" y="442"/>
                  </a:lnTo>
                  <a:lnTo>
                    <a:pt x="427" y="450"/>
                  </a:lnTo>
                  <a:lnTo>
                    <a:pt x="425" y="454"/>
                  </a:lnTo>
                  <a:lnTo>
                    <a:pt x="423" y="455"/>
                  </a:lnTo>
                  <a:lnTo>
                    <a:pt x="427" y="461"/>
                  </a:lnTo>
                  <a:lnTo>
                    <a:pt x="434" y="467"/>
                  </a:lnTo>
                  <a:lnTo>
                    <a:pt x="449" y="465"/>
                  </a:lnTo>
                  <a:lnTo>
                    <a:pt x="459" y="467"/>
                  </a:lnTo>
                  <a:lnTo>
                    <a:pt x="459" y="473"/>
                  </a:lnTo>
                  <a:lnTo>
                    <a:pt x="455" y="476"/>
                  </a:lnTo>
                  <a:lnTo>
                    <a:pt x="453" y="478"/>
                  </a:lnTo>
                  <a:lnTo>
                    <a:pt x="451" y="482"/>
                  </a:lnTo>
                  <a:lnTo>
                    <a:pt x="451" y="488"/>
                  </a:lnTo>
                  <a:lnTo>
                    <a:pt x="457" y="509"/>
                  </a:lnTo>
                  <a:lnTo>
                    <a:pt x="463" y="514"/>
                  </a:lnTo>
                  <a:lnTo>
                    <a:pt x="468" y="518"/>
                  </a:lnTo>
                  <a:lnTo>
                    <a:pt x="470" y="522"/>
                  </a:lnTo>
                  <a:lnTo>
                    <a:pt x="472" y="524"/>
                  </a:lnTo>
                  <a:lnTo>
                    <a:pt x="472" y="526"/>
                  </a:lnTo>
                  <a:lnTo>
                    <a:pt x="468" y="529"/>
                  </a:lnTo>
                  <a:lnTo>
                    <a:pt x="464" y="535"/>
                  </a:lnTo>
                  <a:lnTo>
                    <a:pt x="459" y="537"/>
                  </a:lnTo>
                  <a:lnTo>
                    <a:pt x="457" y="539"/>
                  </a:lnTo>
                  <a:lnTo>
                    <a:pt x="455" y="541"/>
                  </a:lnTo>
                  <a:lnTo>
                    <a:pt x="453" y="545"/>
                  </a:lnTo>
                  <a:lnTo>
                    <a:pt x="457" y="550"/>
                  </a:lnTo>
                  <a:lnTo>
                    <a:pt x="461" y="562"/>
                  </a:lnTo>
                  <a:lnTo>
                    <a:pt x="466" y="565"/>
                  </a:lnTo>
                  <a:lnTo>
                    <a:pt x="470" y="567"/>
                  </a:lnTo>
                  <a:lnTo>
                    <a:pt x="480" y="577"/>
                  </a:lnTo>
                  <a:lnTo>
                    <a:pt x="485" y="596"/>
                  </a:lnTo>
                  <a:lnTo>
                    <a:pt x="483" y="609"/>
                  </a:lnTo>
                  <a:lnTo>
                    <a:pt x="485" y="619"/>
                  </a:lnTo>
                  <a:lnTo>
                    <a:pt x="485" y="626"/>
                  </a:lnTo>
                  <a:lnTo>
                    <a:pt x="482" y="630"/>
                  </a:lnTo>
                  <a:lnTo>
                    <a:pt x="480" y="637"/>
                  </a:lnTo>
                  <a:lnTo>
                    <a:pt x="478" y="643"/>
                  </a:lnTo>
                  <a:lnTo>
                    <a:pt x="482" y="651"/>
                  </a:lnTo>
                  <a:lnTo>
                    <a:pt x="482" y="655"/>
                  </a:lnTo>
                  <a:lnTo>
                    <a:pt x="476" y="664"/>
                  </a:lnTo>
                  <a:lnTo>
                    <a:pt x="468" y="675"/>
                  </a:lnTo>
                  <a:lnTo>
                    <a:pt x="464" y="687"/>
                  </a:lnTo>
                  <a:lnTo>
                    <a:pt x="463" y="691"/>
                  </a:lnTo>
                  <a:lnTo>
                    <a:pt x="463" y="694"/>
                  </a:lnTo>
                  <a:lnTo>
                    <a:pt x="464" y="702"/>
                  </a:lnTo>
                  <a:lnTo>
                    <a:pt x="476" y="713"/>
                  </a:lnTo>
                  <a:lnTo>
                    <a:pt x="495" y="717"/>
                  </a:lnTo>
                  <a:lnTo>
                    <a:pt x="506" y="721"/>
                  </a:lnTo>
                  <a:lnTo>
                    <a:pt x="516" y="721"/>
                  </a:lnTo>
                  <a:lnTo>
                    <a:pt x="527" y="719"/>
                  </a:lnTo>
                  <a:lnTo>
                    <a:pt x="542" y="723"/>
                  </a:lnTo>
                  <a:lnTo>
                    <a:pt x="554" y="727"/>
                  </a:lnTo>
                  <a:lnTo>
                    <a:pt x="557" y="729"/>
                  </a:lnTo>
                  <a:lnTo>
                    <a:pt x="548" y="761"/>
                  </a:lnTo>
                  <a:lnTo>
                    <a:pt x="538" y="795"/>
                  </a:lnTo>
                  <a:lnTo>
                    <a:pt x="537" y="801"/>
                  </a:lnTo>
                  <a:lnTo>
                    <a:pt x="531" y="821"/>
                  </a:lnTo>
                  <a:lnTo>
                    <a:pt x="489" y="856"/>
                  </a:lnTo>
                  <a:lnTo>
                    <a:pt x="472" y="852"/>
                  </a:lnTo>
                  <a:lnTo>
                    <a:pt x="466" y="861"/>
                  </a:lnTo>
                  <a:lnTo>
                    <a:pt x="453" y="876"/>
                  </a:lnTo>
                  <a:lnTo>
                    <a:pt x="425" y="880"/>
                  </a:lnTo>
                  <a:lnTo>
                    <a:pt x="404" y="897"/>
                  </a:lnTo>
                  <a:lnTo>
                    <a:pt x="398" y="920"/>
                  </a:lnTo>
                  <a:lnTo>
                    <a:pt x="375" y="1005"/>
                  </a:lnTo>
                  <a:lnTo>
                    <a:pt x="353" y="1024"/>
                  </a:lnTo>
                  <a:lnTo>
                    <a:pt x="353" y="1030"/>
                  </a:lnTo>
                  <a:lnTo>
                    <a:pt x="364" y="1051"/>
                  </a:lnTo>
                  <a:lnTo>
                    <a:pt x="368" y="1057"/>
                  </a:lnTo>
                  <a:lnTo>
                    <a:pt x="373" y="1060"/>
                  </a:lnTo>
                  <a:lnTo>
                    <a:pt x="375" y="1062"/>
                  </a:lnTo>
                  <a:lnTo>
                    <a:pt x="375" y="1076"/>
                  </a:lnTo>
                  <a:lnTo>
                    <a:pt x="358" y="1083"/>
                  </a:lnTo>
                  <a:lnTo>
                    <a:pt x="353" y="1087"/>
                  </a:lnTo>
                  <a:lnTo>
                    <a:pt x="351" y="1093"/>
                  </a:lnTo>
                  <a:lnTo>
                    <a:pt x="349" y="1102"/>
                  </a:lnTo>
                  <a:lnTo>
                    <a:pt x="351" y="1110"/>
                  </a:lnTo>
                  <a:lnTo>
                    <a:pt x="351" y="1113"/>
                  </a:lnTo>
                  <a:lnTo>
                    <a:pt x="336" y="1121"/>
                  </a:lnTo>
                  <a:lnTo>
                    <a:pt x="320" y="1132"/>
                  </a:lnTo>
                  <a:lnTo>
                    <a:pt x="317" y="1127"/>
                  </a:lnTo>
                  <a:lnTo>
                    <a:pt x="317" y="1125"/>
                  </a:lnTo>
                  <a:lnTo>
                    <a:pt x="313" y="1119"/>
                  </a:lnTo>
                  <a:lnTo>
                    <a:pt x="311" y="1117"/>
                  </a:lnTo>
                  <a:lnTo>
                    <a:pt x="311" y="1115"/>
                  </a:lnTo>
                  <a:lnTo>
                    <a:pt x="309" y="1115"/>
                  </a:lnTo>
                  <a:lnTo>
                    <a:pt x="301" y="1112"/>
                  </a:lnTo>
                  <a:lnTo>
                    <a:pt x="300" y="1110"/>
                  </a:lnTo>
                  <a:lnTo>
                    <a:pt x="300" y="1108"/>
                  </a:lnTo>
                  <a:lnTo>
                    <a:pt x="301" y="1106"/>
                  </a:lnTo>
                  <a:lnTo>
                    <a:pt x="303" y="1106"/>
                  </a:lnTo>
                  <a:lnTo>
                    <a:pt x="305" y="1104"/>
                  </a:lnTo>
                  <a:lnTo>
                    <a:pt x="303" y="1104"/>
                  </a:lnTo>
                  <a:lnTo>
                    <a:pt x="300" y="1104"/>
                  </a:lnTo>
                  <a:lnTo>
                    <a:pt x="298" y="1102"/>
                  </a:lnTo>
                  <a:lnTo>
                    <a:pt x="296" y="1102"/>
                  </a:lnTo>
                  <a:lnTo>
                    <a:pt x="294" y="1102"/>
                  </a:lnTo>
                  <a:lnTo>
                    <a:pt x="294" y="1100"/>
                  </a:lnTo>
                  <a:lnTo>
                    <a:pt x="296" y="1098"/>
                  </a:lnTo>
                  <a:lnTo>
                    <a:pt x="298" y="1098"/>
                  </a:lnTo>
                  <a:lnTo>
                    <a:pt x="298" y="1096"/>
                  </a:lnTo>
                  <a:lnTo>
                    <a:pt x="296" y="1096"/>
                  </a:lnTo>
                  <a:lnTo>
                    <a:pt x="292" y="1098"/>
                  </a:lnTo>
                  <a:lnTo>
                    <a:pt x="290" y="1100"/>
                  </a:lnTo>
                  <a:lnTo>
                    <a:pt x="288" y="1100"/>
                  </a:lnTo>
                  <a:lnTo>
                    <a:pt x="284" y="1096"/>
                  </a:lnTo>
                  <a:lnTo>
                    <a:pt x="277" y="1091"/>
                  </a:lnTo>
                  <a:lnTo>
                    <a:pt x="275" y="1091"/>
                  </a:lnTo>
                  <a:lnTo>
                    <a:pt x="273" y="1089"/>
                  </a:lnTo>
                  <a:lnTo>
                    <a:pt x="273" y="1087"/>
                  </a:lnTo>
                  <a:lnTo>
                    <a:pt x="273" y="1085"/>
                  </a:lnTo>
                  <a:lnTo>
                    <a:pt x="271" y="1081"/>
                  </a:lnTo>
                  <a:lnTo>
                    <a:pt x="265" y="1077"/>
                  </a:lnTo>
                  <a:lnTo>
                    <a:pt x="260" y="1074"/>
                  </a:lnTo>
                  <a:lnTo>
                    <a:pt x="260" y="1076"/>
                  </a:lnTo>
                  <a:lnTo>
                    <a:pt x="258" y="1074"/>
                  </a:lnTo>
                  <a:lnTo>
                    <a:pt x="260" y="1072"/>
                  </a:lnTo>
                  <a:lnTo>
                    <a:pt x="260" y="1066"/>
                  </a:lnTo>
                  <a:lnTo>
                    <a:pt x="256" y="1060"/>
                  </a:lnTo>
                  <a:lnTo>
                    <a:pt x="256" y="1055"/>
                  </a:lnTo>
                  <a:lnTo>
                    <a:pt x="256" y="1047"/>
                  </a:lnTo>
                  <a:lnTo>
                    <a:pt x="256" y="1043"/>
                  </a:lnTo>
                  <a:lnTo>
                    <a:pt x="256" y="1040"/>
                  </a:lnTo>
                  <a:lnTo>
                    <a:pt x="254" y="1040"/>
                  </a:lnTo>
                  <a:lnTo>
                    <a:pt x="254" y="1036"/>
                  </a:lnTo>
                  <a:lnTo>
                    <a:pt x="252" y="1032"/>
                  </a:lnTo>
                  <a:lnTo>
                    <a:pt x="252" y="1034"/>
                  </a:lnTo>
                  <a:lnTo>
                    <a:pt x="254" y="1034"/>
                  </a:lnTo>
                  <a:lnTo>
                    <a:pt x="254" y="1040"/>
                  </a:lnTo>
                  <a:lnTo>
                    <a:pt x="252" y="1040"/>
                  </a:lnTo>
                  <a:lnTo>
                    <a:pt x="252" y="1038"/>
                  </a:lnTo>
                  <a:lnTo>
                    <a:pt x="250" y="1034"/>
                  </a:lnTo>
                  <a:lnTo>
                    <a:pt x="246" y="1026"/>
                  </a:lnTo>
                  <a:lnTo>
                    <a:pt x="245" y="1024"/>
                  </a:lnTo>
                  <a:lnTo>
                    <a:pt x="243" y="1021"/>
                  </a:lnTo>
                  <a:lnTo>
                    <a:pt x="241" y="1019"/>
                  </a:lnTo>
                  <a:lnTo>
                    <a:pt x="237" y="1017"/>
                  </a:lnTo>
                  <a:lnTo>
                    <a:pt x="233" y="1013"/>
                  </a:lnTo>
                  <a:lnTo>
                    <a:pt x="226" y="1002"/>
                  </a:lnTo>
                  <a:lnTo>
                    <a:pt x="224" y="998"/>
                  </a:lnTo>
                  <a:lnTo>
                    <a:pt x="218" y="992"/>
                  </a:lnTo>
                  <a:lnTo>
                    <a:pt x="216" y="992"/>
                  </a:lnTo>
                  <a:lnTo>
                    <a:pt x="212" y="990"/>
                  </a:lnTo>
                  <a:lnTo>
                    <a:pt x="210" y="990"/>
                  </a:lnTo>
                  <a:lnTo>
                    <a:pt x="208" y="990"/>
                  </a:lnTo>
                  <a:lnTo>
                    <a:pt x="207" y="990"/>
                  </a:lnTo>
                  <a:lnTo>
                    <a:pt x="207" y="986"/>
                  </a:lnTo>
                  <a:lnTo>
                    <a:pt x="205" y="986"/>
                  </a:lnTo>
                  <a:lnTo>
                    <a:pt x="205" y="983"/>
                  </a:lnTo>
                  <a:lnTo>
                    <a:pt x="205" y="981"/>
                  </a:lnTo>
                  <a:lnTo>
                    <a:pt x="203" y="977"/>
                  </a:lnTo>
                  <a:lnTo>
                    <a:pt x="203" y="975"/>
                  </a:lnTo>
                  <a:lnTo>
                    <a:pt x="203" y="971"/>
                  </a:lnTo>
                  <a:lnTo>
                    <a:pt x="203" y="966"/>
                  </a:lnTo>
                  <a:lnTo>
                    <a:pt x="205" y="964"/>
                  </a:lnTo>
                  <a:lnTo>
                    <a:pt x="205" y="962"/>
                  </a:lnTo>
                  <a:lnTo>
                    <a:pt x="205" y="960"/>
                  </a:lnTo>
                  <a:lnTo>
                    <a:pt x="205" y="952"/>
                  </a:lnTo>
                  <a:lnTo>
                    <a:pt x="207" y="952"/>
                  </a:lnTo>
                  <a:lnTo>
                    <a:pt x="207" y="943"/>
                  </a:lnTo>
                  <a:lnTo>
                    <a:pt x="205" y="941"/>
                  </a:lnTo>
                  <a:lnTo>
                    <a:pt x="203" y="937"/>
                  </a:lnTo>
                  <a:lnTo>
                    <a:pt x="203" y="935"/>
                  </a:lnTo>
                  <a:lnTo>
                    <a:pt x="199" y="930"/>
                  </a:lnTo>
                  <a:lnTo>
                    <a:pt x="193" y="924"/>
                  </a:lnTo>
                  <a:lnTo>
                    <a:pt x="193" y="920"/>
                  </a:lnTo>
                  <a:lnTo>
                    <a:pt x="193" y="918"/>
                  </a:lnTo>
                  <a:lnTo>
                    <a:pt x="193" y="916"/>
                  </a:lnTo>
                  <a:lnTo>
                    <a:pt x="191" y="912"/>
                  </a:lnTo>
                  <a:lnTo>
                    <a:pt x="190" y="912"/>
                  </a:lnTo>
                  <a:lnTo>
                    <a:pt x="190" y="911"/>
                  </a:lnTo>
                  <a:lnTo>
                    <a:pt x="188" y="909"/>
                  </a:lnTo>
                  <a:lnTo>
                    <a:pt x="186" y="909"/>
                  </a:lnTo>
                  <a:lnTo>
                    <a:pt x="182" y="905"/>
                  </a:lnTo>
                  <a:lnTo>
                    <a:pt x="180" y="903"/>
                  </a:lnTo>
                  <a:lnTo>
                    <a:pt x="178" y="895"/>
                  </a:lnTo>
                  <a:lnTo>
                    <a:pt x="174" y="892"/>
                  </a:lnTo>
                  <a:lnTo>
                    <a:pt x="172" y="892"/>
                  </a:lnTo>
                  <a:lnTo>
                    <a:pt x="171" y="892"/>
                  </a:lnTo>
                  <a:lnTo>
                    <a:pt x="169" y="890"/>
                  </a:lnTo>
                  <a:lnTo>
                    <a:pt x="165" y="886"/>
                  </a:lnTo>
                  <a:lnTo>
                    <a:pt x="163" y="882"/>
                  </a:lnTo>
                  <a:lnTo>
                    <a:pt x="159" y="882"/>
                  </a:lnTo>
                  <a:lnTo>
                    <a:pt x="152" y="875"/>
                  </a:lnTo>
                  <a:lnTo>
                    <a:pt x="150" y="873"/>
                  </a:lnTo>
                  <a:lnTo>
                    <a:pt x="144" y="867"/>
                  </a:lnTo>
                  <a:lnTo>
                    <a:pt x="138" y="863"/>
                  </a:lnTo>
                  <a:lnTo>
                    <a:pt x="136" y="863"/>
                  </a:lnTo>
                  <a:lnTo>
                    <a:pt x="135" y="863"/>
                  </a:lnTo>
                  <a:lnTo>
                    <a:pt x="131" y="861"/>
                  </a:lnTo>
                  <a:lnTo>
                    <a:pt x="127" y="861"/>
                  </a:lnTo>
                  <a:lnTo>
                    <a:pt x="123" y="856"/>
                  </a:lnTo>
                  <a:lnTo>
                    <a:pt x="121" y="856"/>
                  </a:lnTo>
                  <a:lnTo>
                    <a:pt x="119" y="857"/>
                  </a:lnTo>
                  <a:lnTo>
                    <a:pt x="117" y="857"/>
                  </a:lnTo>
                  <a:lnTo>
                    <a:pt x="116" y="856"/>
                  </a:lnTo>
                  <a:lnTo>
                    <a:pt x="112" y="854"/>
                  </a:lnTo>
                  <a:lnTo>
                    <a:pt x="110" y="854"/>
                  </a:lnTo>
                  <a:lnTo>
                    <a:pt x="110" y="856"/>
                  </a:lnTo>
                  <a:lnTo>
                    <a:pt x="106" y="856"/>
                  </a:lnTo>
                  <a:lnTo>
                    <a:pt x="104" y="854"/>
                  </a:lnTo>
                  <a:lnTo>
                    <a:pt x="102" y="854"/>
                  </a:lnTo>
                  <a:lnTo>
                    <a:pt x="99" y="850"/>
                  </a:lnTo>
                  <a:lnTo>
                    <a:pt x="99" y="848"/>
                  </a:lnTo>
                  <a:lnTo>
                    <a:pt x="99" y="846"/>
                  </a:lnTo>
                  <a:lnTo>
                    <a:pt x="99" y="844"/>
                  </a:lnTo>
                  <a:lnTo>
                    <a:pt x="97" y="842"/>
                  </a:lnTo>
                  <a:lnTo>
                    <a:pt x="95" y="839"/>
                  </a:lnTo>
                  <a:lnTo>
                    <a:pt x="95" y="837"/>
                  </a:lnTo>
                  <a:lnTo>
                    <a:pt x="91" y="835"/>
                  </a:lnTo>
                  <a:lnTo>
                    <a:pt x="89" y="835"/>
                  </a:lnTo>
                  <a:lnTo>
                    <a:pt x="89" y="833"/>
                  </a:lnTo>
                  <a:lnTo>
                    <a:pt x="87" y="833"/>
                  </a:lnTo>
                  <a:lnTo>
                    <a:pt x="85" y="833"/>
                  </a:lnTo>
                  <a:lnTo>
                    <a:pt x="85" y="831"/>
                  </a:lnTo>
                  <a:lnTo>
                    <a:pt x="81" y="825"/>
                  </a:lnTo>
                  <a:lnTo>
                    <a:pt x="81" y="823"/>
                  </a:lnTo>
                  <a:lnTo>
                    <a:pt x="74" y="818"/>
                  </a:lnTo>
                  <a:lnTo>
                    <a:pt x="74" y="816"/>
                  </a:lnTo>
                  <a:lnTo>
                    <a:pt x="74" y="814"/>
                  </a:lnTo>
                  <a:lnTo>
                    <a:pt x="74" y="812"/>
                  </a:lnTo>
                  <a:lnTo>
                    <a:pt x="72" y="808"/>
                  </a:lnTo>
                  <a:lnTo>
                    <a:pt x="72" y="804"/>
                  </a:lnTo>
                  <a:lnTo>
                    <a:pt x="70" y="804"/>
                  </a:lnTo>
                  <a:lnTo>
                    <a:pt x="70" y="802"/>
                  </a:lnTo>
                  <a:lnTo>
                    <a:pt x="70" y="801"/>
                  </a:lnTo>
                  <a:lnTo>
                    <a:pt x="70" y="799"/>
                  </a:lnTo>
                  <a:lnTo>
                    <a:pt x="66" y="797"/>
                  </a:lnTo>
                  <a:lnTo>
                    <a:pt x="66" y="793"/>
                  </a:lnTo>
                  <a:lnTo>
                    <a:pt x="64" y="791"/>
                  </a:lnTo>
                  <a:lnTo>
                    <a:pt x="64" y="785"/>
                  </a:lnTo>
                  <a:lnTo>
                    <a:pt x="61" y="782"/>
                  </a:lnTo>
                  <a:lnTo>
                    <a:pt x="59" y="778"/>
                  </a:lnTo>
                  <a:lnTo>
                    <a:pt x="57" y="774"/>
                  </a:lnTo>
                  <a:lnTo>
                    <a:pt x="57" y="772"/>
                  </a:lnTo>
                  <a:lnTo>
                    <a:pt x="55" y="770"/>
                  </a:lnTo>
                  <a:lnTo>
                    <a:pt x="55" y="768"/>
                  </a:lnTo>
                  <a:lnTo>
                    <a:pt x="51" y="765"/>
                  </a:lnTo>
                  <a:lnTo>
                    <a:pt x="44" y="761"/>
                  </a:lnTo>
                  <a:lnTo>
                    <a:pt x="42" y="759"/>
                  </a:lnTo>
                  <a:lnTo>
                    <a:pt x="36" y="757"/>
                  </a:lnTo>
                  <a:lnTo>
                    <a:pt x="36" y="755"/>
                  </a:lnTo>
                  <a:lnTo>
                    <a:pt x="34" y="751"/>
                  </a:lnTo>
                  <a:lnTo>
                    <a:pt x="30" y="747"/>
                  </a:lnTo>
                  <a:lnTo>
                    <a:pt x="28" y="744"/>
                  </a:lnTo>
                  <a:lnTo>
                    <a:pt x="44" y="639"/>
                  </a:lnTo>
                  <a:lnTo>
                    <a:pt x="45" y="632"/>
                  </a:lnTo>
                  <a:lnTo>
                    <a:pt x="45" y="615"/>
                  </a:lnTo>
                  <a:lnTo>
                    <a:pt x="45" y="613"/>
                  </a:lnTo>
                  <a:lnTo>
                    <a:pt x="47" y="592"/>
                  </a:lnTo>
                  <a:lnTo>
                    <a:pt x="28" y="575"/>
                  </a:lnTo>
                  <a:lnTo>
                    <a:pt x="25" y="567"/>
                  </a:lnTo>
                  <a:lnTo>
                    <a:pt x="25" y="546"/>
                  </a:lnTo>
                  <a:lnTo>
                    <a:pt x="25" y="537"/>
                  </a:lnTo>
                  <a:lnTo>
                    <a:pt x="0" y="488"/>
                  </a:lnTo>
                  <a:lnTo>
                    <a:pt x="8" y="484"/>
                  </a:lnTo>
                  <a:lnTo>
                    <a:pt x="11" y="482"/>
                  </a:lnTo>
                  <a:lnTo>
                    <a:pt x="19" y="476"/>
                  </a:lnTo>
                  <a:lnTo>
                    <a:pt x="21" y="476"/>
                  </a:lnTo>
                  <a:lnTo>
                    <a:pt x="30" y="473"/>
                  </a:lnTo>
                  <a:lnTo>
                    <a:pt x="34" y="469"/>
                  </a:lnTo>
                  <a:lnTo>
                    <a:pt x="38" y="467"/>
                  </a:lnTo>
                  <a:lnTo>
                    <a:pt x="40" y="465"/>
                  </a:lnTo>
                  <a:lnTo>
                    <a:pt x="40" y="463"/>
                  </a:lnTo>
                  <a:lnTo>
                    <a:pt x="44" y="459"/>
                  </a:lnTo>
                  <a:lnTo>
                    <a:pt x="45" y="455"/>
                  </a:lnTo>
                  <a:lnTo>
                    <a:pt x="45" y="452"/>
                  </a:lnTo>
                  <a:lnTo>
                    <a:pt x="47" y="450"/>
                  </a:lnTo>
                  <a:lnTo>
                    <a:pt x="47" y="444"/>
                  </a:lnTo>
                  <a:lnTo>
                    <a:pt x="49" y="442"/>
                  </a:lnTo>
                  <a:lnTo>
                    <a:pt x="51" y="440"/>
                  </a:lnTo>
                  <a:lnTo>
                    <a:pt x="51" y="438"/>
                  </a:lnTo>
                  <a:lnTo>
                    <a:pt x="53" y="438"/>
                  </a:lnTo>
                  <a:lnTo>
                    <a:pt x="57" y="433"/>
                  </a:lnTo>
                  <a:lnTo>
                    <a:pt x="59" y="431"/>
                  </a:lnTo>
                  <a:lnTo>
                    <a:pt x="59" y="427"/>
                  </a:lnTo>
                  <a:lnTo>
                    <a:pt x="66" y="421"/>
                  </a:lnTo>
                  <a:lnTo>
                    <a:pt x="70" y="416"/>
                  </a:lnTo>
                  <a:lnTo>
                    <a:pt x="72" y="414"/>
                  </a:lnTo>
                  <a:lnTo>
                    <a:pt x="83" y="400"/>
                  </a:lnTo>
                  <a:lnTo>
                    <a:pt x="85" y="399"/>
                  </a:lnTo>
                  <a:lnTo>
                    <a:pt x="87" y="397"/>
                  </a:lnTo>
                  <a:lnTo>
                    <a:pt x="91" y="393"/>
                  </a:lnTo>
                  <a:lnTo>
                    <a:pt x="95" y="389"/>
                  </a:lnTo>
                  <a:lnTo>
                    <a:pt x="95" y="387"/>
                  </a:lnTo>
                  <a:lnTo>
                    <a:pt x="99" y="383"/>
                  </a:lnTo>
                  <a:lnTo>
                    <a:pt x="108" y="372"/>
                  </a:lnTo>
                  <a:lnTo>
                    <a:pt x="114" y="366"/>
                  </a:lnTo>
                  <a:lnTo>
                    <a:pt x="117" y="361"/>
                  </a:lnTo>
                  <a:lnTo>
                    <a:pt x="127" y="351"/>
                  </a:lnTo>
                  <a:lnTo>
                    <a:pt x="135" y="344"/>
                  </a:lnTo>
                  <a:lnTo>
                    <a:pt x="136" y="340"/>
                  </a:lnTo>
                  <a:lnTo>
                    <a:pt x="142" y="334"/>
                  </a:lnTo>
                  <a:lnTo>
                    <a:pt x="142" y="332"/>
                  </a:lnTo>
                  <a:lnTo>
                    <a:pt x="150" y="326"/>
                  </a:lnTo>
                  <a:lnTo>
                    <a:pt x="154" y="323"/>
                  </a:lnTo>
                  <a:lnTo>
                    <a:pt x="154" y="321"/>
                  </a:lnTo>
                  <a:lnTo>
                    <a:pt x="159" y="317"/>
                  </a:lnTo>
                  <a:lnTo>
                    <a:pt x="159" y="315"/>
                  </a:lnTo>
                  <a:lnTo>
                    <a:pt x="167" y="308"/>
                  </a:lnTo>
                  <a:lnTo>
                    <a:pt x="167" y="306"/>
                  </a:lnTo>
                  <a:lnTo>
                    <a:pt x="169" y="304"/>
                  </a:lnTo>
                  <a:lnTo>
                    <a:pt x="172" y="298"/>
                  </a:lnTo>
                  <a:lnTo>
                    <a:pt x="182" y="287"/>
                  </a:lnTo>
                  <a:lnTo>
                    <a:pt x="184" y="285"/>
                  </a:lnTo>
                  <a:lnTo>
                    <a:pt x="190" y="277"/>
                  </a:lnTo>
                  <a:lnTo>
                    <a:pt x="191" y="277"/>
                  </a:lnTo>
                  <a:lnTo>
                    <a:pt x="199" y="270"/>
                  </a:lnTo>
                  <a:lnTo>
                    <a:pt x="199" y="266"/>
                  </a:lnTo>
                  <a:lnTo>
                    <a:pt x="207" y="258"/>
                  </a:lnTo>
                  <a:lnTo>
                    <a:pt x="207" y="256"/>
                  </a:lnTo>
                  <a:lnTo>
                    <a:pt x="212" y="251"/>
                  </a:lnTo>
                  <a:lnTo>
                    <a:pt x="214" y="245"/>
                  </a:lnTo>
                  <a:lnTo>
                    <a:pt x="216" y="243"/>
                  </a:lnTo>
                  <a:lnTo>
                    <a:pt x="222" y="237"/>
                  </a:lnTo>
                  <a:lnTo>
                    <a:pt x="224" y="234"/>
                  </a:lnTo>
                  <a:lnTo>
                    <a:pt x="224" y="232"/>
                  </a:lnTo>
                  <a:lnTo>
                    <a:pt x="227" y="230"/>
                  </a:lnTo>
                  <a:lnTo>
                    <a:pt x="227" y="228"/>
                  </a:lnTo>
                  <a:lnTo>
                    <a:pt x="239" y="218"/>
                  </a:lnTo>
                  <a:lnTo>
                    <a:pt x="243" y="213"/>
                  </a:lnTo>
                  <a:lnTo>
                    <a:pt x="243" y="211"/>
                  </a:lnTo>
                  <a:lnTo>
                    <a:pt x="246" y="209"/>
                  </a:lnTo>
                  <a:lnTo>
                    <a:pt x="246" y="207"/>
                  </a:lnTo>
                  <a:lnTo>
                    <a:pt x="252" y="199"/>
                  </a:lnTo>
                  <a:lnTo>
                    <a:pt x="252" y="198"/>
                  </a:lnTo>
                  <a:lnTo>
                    <a:pt x="254" y="196"/>
                  </a:lnTo>
                  <a:lnTo>
                    <a:pt x="254" y="194"/>
                  </a:lnTo>
                  <a:lnTo>
                    <a:pt x="258" y="190"/>
                  </a:lnTo>
                  <a:lnTo>
                    <a:pt x="258" y="188"/>
                  </a:lnTo>
                  <a:lnTo>
                    <a:pt x="260" y="186"/>
                  </a:lnTo>
                  <a:lnTo>
                    <a:pt x="267" y="179"/>
                  </a:lnTo>
                  <a:lnTo>
                    <a:pt x="267" y="177"/>
                  </a:lnTo>
                  <a:lnTo>
                    <a:pt x="273" y="171"/>
                  </a:lnTo>
                  <a:lnTo>
                    <a:pt x="273" y="167"/>
                  </a:lnTo>
                  <a:lnTo>
                    <a:pt x="275" y="165"/>
                  </a:lnTo>
                  <a:lnTo>
                    <a:pt x="277" y="163"/>
                  </a:lnTo>
                  <a:lnTo>
                    <a:pt x="277" y="162"/>
                  </a:lnTo>
                  <a:lnTo>
                    <a:pt x="279" y="160"/>
                  </a:lnTo>
                  <a:lnTo>
                    <a:pt x="281" y="154"/>
                  </a:lnTo>
                  <a:lnTo>
                    <a:pt x="282" y="154"/>
                  </a:lnTo>
                  <a:lnTo>
                    <a:pt x="282" y="150"/>
                  </a:lnTo>
                  <a:lnTo>
                    <a:pt x="286" y="148"/>
                  </a:lnTo>
                  <a:lnTo>
                    <a:pt x="288" y="146"/>
                  </a:lnTo>
                  <a:lnTo>
                    <a:pt x="288" y="143"/>
                  </a:lnTo>
                  <a:lnTo>
                    <a:pt x="290" y="141"/>
                  </a:lnTo>
                  <a:lnTo>
                    <a:pt x="294" y="137"/>
                  </a:lnTo>
                  <a:lnTo>
                    <a:pt x="296" y="133"/>
                  </a:lnTo>
                  <a:lnTo>
                    <a:pt x="298" y="129"/>
                  </a:lnTo>
                  <a:lnTo>
                    <a:pt x="300" y="124"/>
                  </a:lnTo>
                  <a:lnTo>
                    <a:pt x="303" y="122"/>
                  </a:lnTo>
                  <a:lnTo>
                    <a:pt x="309" y="110"/>
                  </a:lnTo>
                  <a:lnTo>
                    <a:pt x="311" y="108"/>
                  </a:lnTo>
                  <a:lnTo>
                    <a:pt x="311" y="107"/>
                  </a:lnTo>
                  <a:lnTo>
                    <a:pt x="317" y="99"/>
                  </a:lnTo>
                  <a:lnTo>
                    <a:pt x="322" y="88"/>
                  </a:lnTo>
                  <a:lnTo>
                    <a:pt x="326" y="84"/>
                  </a:lnTo>
                  <a:lnTo>
                    <a:pt x="328" y="82"/>
                  </a:lnTo>
                  <a:lnTo>
                    <a:pt x="330" y="80"/>
                  </a:lnTo>
                  <a:lnTo>
                    <a:pt x="330" y="76"/>
                  </a:lnTo>
                  <a:lnTo>
                    <a:pt x="332" y="74"/>
                  </a:lnTo>
                  <a:lnTo>
                    <a:pt x="336" y="69"/>
                  </a:lnTo>
                  <a:lnTo>
                    <a:pt x="337" y="67"/>
                  </a:lnTo>
                  <a:lnTo>
                    <a:pt x="337" y="65"/>
                  </a:lnTo>
                  <a:lnTo>
                    <a:pt x="337" y="63"/>
                  </a:lnTo>
                  <a:lnTo>
                    <a:pt x="339" y="59"/>
                  </a:lnTo>
                  <a:lnTo>
                    <a:pt x="343" y="55"/>
                  </a:lnTo>
                  <a:lnTo>
                    <a:pt x="343" y="53"/>
                  </a:lnTo>
                  <a:lnTo>
                    <a:pt x="345" y="52"/>
                  </a:lnTo>
                  <a:lnTo>
                    <a:pt x="347" y="50"/>
                  </a:lnTo>
                  <a:lnTo>
                    <a:pt x="347" y="48"/>
                  </a:lnTo>
                  <a:lnTo>
                    <a:pt x="349" y="46"/>
                  </a:lnTo>
                  <a:lnTo>
                    <a:pt x="349" y="44"/>
                  </a:lnTo>
                  <a:lnTo>
                    <a:pt x="354" y="36"/>
                  </a:lnTo>
                  <a:lnTo>
                    <a:pt x="356" y="33"/>
                  </a:lnTo>
                  <a:lnTo>
                    <a:pt x="360" y="27"/>
                  </a:lnTo>
                  <a:lnTo>
                    <a:pt x="362" y="25"/>
                  </a:lnTo>
                  <a:lnTo>
                    <a:pt x="364" y="21"/>
                  </a:lnTo>
                  <a:lnTo>
                    <a:pt x="366" y="19"/>
                  </a:lnTo>
                  <a:lnTo>
                    <a:pt x="370" y="14"/>
                  </a:lnTo>
                  <a:lnTo>
                    <a:pt x="370" y="12"/>
                  </a:lnTo>
                  <a:lnTo>
                    <a:pt x="373" y="8"/>
                  </a:lnTo>
                  <a:lnTo>
                    <a:pt x="373" y="6"/>
                  </a:lnTo>
                  <a:lnTo>
                    <a:pt x="377" y="2"/>
                  </a:lnTo>
                  <a:lnTo>
                    <a:pt x="377" y="0"/>
                  </a:lnTo>
                  <a:lnTo>
                    <a:pt x="400" y="10"/>
                  </a:lnTo>
                  <a:lnTo>
                    <a:pt x="411" y="10"/>
                  </a:lnTo>
                  <a:lnTo>
                    <a:pt x="413" y="12"/>
                  </a:lnTo>
                  <a:lnTo>
                    <a:pt x="419" y="15"/>
                  </a:lnTo>
                  <a:lnTo>
                    <a:pt x="423" y="21"/>
                  </a:lnTo>
                  <a:lnTo>
                    <a:pt x="423" y="29"/>
                  </a:lnTo>
                  <a:lnTo>
                    <a:pt x="421" y="34"/>
                  </a:lnTo>
                  <a:lnTo>
                    <a:pt x="417" y="38"/>
                  </a:lnTo>
                  <a:lnTo>
                    <a:pt x="411" y="38"/>
                  </a:lnTo>
                  <a:lnTo>
                    <a:pt x="404" y="38"/>
                  </a:lnTo>
                  <a:lnTo>
                    <a:pt x="400" y="42"/>
                  </a:lnTo>
                  <a:lnTo>
                    <a:pt x="394" y="48"/>
                  </a:lnTo>
                  <a:lnTo>
                    <a:pt x="391" y="53"/>
                  </a:lnTo>
                  <a:lnTo>
                    <a:pt x="389" y="61"/>
                  </a:lnTo>
                  <a:lnTo>
                    <a:pt x="383" y="69"/>
                  </a:lnTo>
                  <a:lnTo>
                    <a:pt x="370" y="93"/>
                  </a:lnTo>
                  <a:lnTo>
                    <a:pt x="364" y="107"/>
                  </a:lnTo>
                  <a:lnTo>
                    <a:pt x="360" y="122"/>
                  </a:lnTo>
                  <a:lnTo>
                    <a:pt x="360" y="131"/>
                  </a:lnTo>
                  <a:lnTo>
                    <a:pt x="366" y="137"/>
                  </a:lnTo>
                  <a:lnTo>
                    <a:pt x="377" y="146"/>
                  </a:lnTo>
                  <a:lnTo>
                    <a:pt x="383" y="152"/>
                  </a:lnTo>
                  <a:lnTo>
                    <a:pt x="385" y="156"/>
                  </a:lnTo>
                  <a:lnTo>
                    <a:pt x="385" y="167"/>
                  </a:lnTo>
                  <a:lnTo>
                    <a:pt x="385" y="175"/>
                  </a:lnTo>
                  <a:lnTo>
                    <a:pt x="387" y="179"/>
                  </a:lnTo>
                  <a:lnTo>
                    <a:pt x="391" y="186"/>
                  </a:lnTo>
                  <a:lnTo>
                    <a:pt x="398" y="190"/>
                  </a:lnTo>
                  <a:lnTo>
                    <a:pt x="408" y="194"/>
                  </a:lnTo>
                  <a:lnTo>
                    <a:pt x="423" y="190"/>
                  </a:lnTo>
                  <a:lnTo>
                    <a:pt x="430" y="190"/>
                  </a:lnTo>
                  <a:lnTo>
                    <a:pt x="438" y="196"/>
                  </a:lnTo>
                  <a:lnTo>
                    <a:pt x="449" y="203"/>
                  </a:lnTo>
                  <a:lnTo>
                    <a:pt x="455" y="209"/>
                  </a:lnTo>
                  <a:lnTo>
                    <a:pt x="459" y="228"/>
                  </a:lnTo>
                  <a:lnTo>
                    <a:pt x="464" y="243"/>
                  </a:lnTo>
                  <a:lnTo>
                    <a:pt x="468" y="253"/>
                  </a:lnTo>
                  <a:lnTo>
                    <a:pt x="470" y="256"/>
                  </a:lnTo>
                  <a:lnTo>
                    <a:pt x="474" y="258"/>
                  </a:lnTo>
                  <a:lnTo>
                    <a:pt x="480" y="260"/>
                  </a:lnTo>
                  <a:lnTo>
                    <a:pt x="489" y="262"/>
                  </a:lnTo>
                  <a:lnTo>
                    <a:pt x="495" y="262"/>
                  </a:lnTo>
                  <a:lnTo>
                    <a:pt x="499" y="256"/>
                  </a:lnTo>
                  <a:lnTo>
                    <a:pt x="500" y="251"/>
                  </a:lnTo>
                  <a:lnTo>
                    <a:pt x="508" y="249"/>
                  </a:lnTo>
                  <a:lnTo>
                    <a:pt x="514" y="239"/>
                  </a:lnTo>
                  <a:lnTo>
                    <a:pt x="518" y="230"/>
                  </a:lnTo>
                  <a:lnTo>
                    <a:pt x="529" y="215"/>
                  </a:lnTo>
                  <a:lnTo>
                    <a:pt x="538" y="196"/>
                  </a:lnTo>
                  <a:lnTo>
                    <a:pt x="546" y="186"/>
                  </a:lnTo>
                  <a:lnTo>
                    <a:pt x="552" y="182"/>
                  </a:lnTo>
                  <a:lnTo>
                    <a:pt x="561" y="180"/>
                  </a:lnTo>
                  <a:lnTo>
                    <a:pt x="567" y="179"/>
                  </a:lnTo>
                  <a:lnTo>
                    <a:pt x="569" y="179"/>
                  </a:lnTo>
                  <a:lnTo>
                    <a:pt x="573" y="165"/>
                  </a:lnTo>
                  <a:lnTo>
                    <a:pt x="573" y="148"/>
                  </a:lnTo>
                  <a:lnTo>
                    <a:pt x="574" y="143"/>
                  </a:lnTo>
                  <a:lnTo>
                    <a:pt x="576" y="135"/>
                  </a:lnTo>
                  <a:lnTo>
                    <a:pt x="586" y="127"/>
                  </a:lnTo>
                  <a:lnTo>
                    <a:pt x="595" y="118"/>
                  </a:lnTo>
                  <a:lnTo>
                    <a:pt x="610" y="105"/>
                  </a:lnTo>
                  <a:lnTo>
                    <a:pt x="614" y="101"/>
                  </a:lnTo>
                  <a:lnTo>
                    <a:pt x="624" y="110"/>
                  </a:lnTo>
                  <a:lnTo>
                    <a:pt x="633" y="120"/>
                  </a:lnTo>
                  <a:lnTo>
                    <a:pt x="646" y="122"/>
                  </a:lnTo>
                  <a:lnTo>
                    <a:pt x="690" y="120"/>
                  </a:lnTo>
                  <a:lnTo>
                    <a:pt x="690" y="122"/>
                  </a:lnTo>
                  <a:lnTo>
                    <a:pt x="705" y="150"/>
                  </a:lnTo>
                  <a:lnTo>
                    <a:pt x="698" y="165"/>
                  </a:lnTo>
                  <a:lnTo>
                    <a:pt x="698" y="173"/>
                  </a:lnTo>
                  <a:lnTo>
                    <a:pt x="700" y="179"/>
                  </a:lnTo>
                  <a:lnTo>
                    <a:pt x="709" y="186"/>
                  </a:lnTo>
                  <a:lnTo>
                    <a:pt x="717" y="188"/>
                  </a:lnTo>
                  <a:lnTo>
                    <a:pt x="724" y="188"/>
                  </a:lnTo>
                  <a:lnTo>
                    <a:pt x="728" y="186"/>
                  </a:lnTo>
                  <a:lnTo>
                    <a:pt x="732" y="175"/>
                  </a:lnTo>
                  <a:lnTo>
                    <a:pt x="734" y="167"/>
                  </a:lnTo>
                  <a:lnTo>
                    <a:pt x="736" y="165"/>
                  </a:lnTo>
                  <a:lnTo>
                    <a:pt x="738" y="165"/>
                  </a:lnTo>
                  <a:lnTo>
                    <a:pt x="739" y="165"/>
                  </a:lnTo>
                  <a:lnTo>
                    <a:pt x="747" y="188"/>
                  </a:lnTo>
                  <a:lnTo>
                    <a:pt x="756" y="211"/>
                  </a:lnTo>
                  <a:lnTo>
                    <a:pt x="766" y="237"/>
                  </a:lnTo>
                  <a:lnTo>
                    <a:pt x="772" y="247"/>
                  </a:lnTo>
                  <a:lnTo>
                    <a:pt x="770" y="256"/>
                  </a:lnTo>
                  <a:lnTo>
                    <a:pt x="768" y="266"/>
                  </a:lnTo>
                  <a:lnTo>
                    <a:pt x="770" y="273"/>
                  </a:lnTo>
                  <a:lnTo>
                    <a:pt x="772" y="279"/>
                  </a:lnTo>
                  <a:lnTo>
                    <a:pt x="775" y="287"/>
                  </a:lnTo>
                  <a:lnTo>
                    <a:pt x="785" y="300"/>
                  </a:lnTo>
                  <a:lnTo>
                    <a:pt x="794" y="309"/>
                  </a:lnTo>
                  <a:lnTo>
                    <a:pt x="800" y="315"/>
                  </a:lnTo>
                  <a:lnTo>
                    <a:pt x="804" y="323"/>
                  </a:lnTo>
                  <a:lnTo>
                    <a:pt x="811" y="344"/>
                  </a:lnTo>
                  <a:lnTo>
                    <a:pt x="819" y="378"/>
                  </a:lnTo>
                  <a:lnTo>
                    <a:pt x="827" y="397"/>
                  </a:lnTo>
                  <a:lnTo>
                    <a:pt x="830" y="416"/>
                  </a:lnTo>
                  <a:lnTo>
                    <a:pt x="832" y="427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80" name="Freeform 47"/>
            <p:cNvSpPr>
              <a:spLocks noEditPoints="1"/>
            </p:cNvSpPr>
            <p:nvPr/>
          </p:nvSpPr>
          <p:spPr bwMode="auto">
            <a:xfrm>
              <a:off x="917" y="3277"/>
              <a:ext cx="764" cy="694"/>
            </a:xfrm>
            <a:custGeom>
              <a:avLst/>
              <a:gdLst>
                <a:gd name="T0" fmla="*/ 104 w 764"/>
                <a:gd name="T1" fmla="*/ 552 h 694"/>
                <a:gd name="T2" fmla="*/ 85 w 764"/>
                <a:gd name="T3" fmla="*/ 518 h 694"/>
                <a:gd name="T4" fmla="*/ 91 w 764"/>
                <a:gd name="T5" fmla="*/ 546 h 694"/>
                <a:gd name="T6" fmla="*/ 62 w 764"/>
                <a:gd name="T7" fmla="*/ 516 h 694"/>
                <a:gd name="T8" fmla="*/ 390 w 764"/>
                <a:gd name="T9" fmla="*/ 472 h 694"/>
                <a:gd name="T10" fmla="*/ 7 w 764"/>
                <a:gd name="T11" fmla="*/ 345 h 694"/>
                <a:gd name="T12" fmla="*/ 329 w 764"/>
                <a:gd name="T13" fmla="*/ 0 h 694"/>
                <a:gd name="T14" fmla="*/ 654 w 764"/>
                <a:gd name="T15" fmla="*/ 0 h 694"/>
                <a:gd name="T16" fmla="*/ 733 w 764"/>
                <a:gd name="T17" fmla="*/ 117 h 694"/>
                <a:gd name="T18" fmla="*/ 692 w 764"/>
                <a:gd name="T19" fmla="*/ 254 h 694"/>
                <a:gd name="T20" fmla="*/ 663 w 764"/>
                <a:gd name="T21" fmla="*/ 383 h 694"/>
                <a:gd name="T22" fmla="*/ 709 w 764"/>
                <a:gd name="T23" fmla="*/ 510 h 694"/>
                <a:gd name="T24" fmla="*/ 690 w 764"/>
                <a:gd name="T25" fmla="*/ 603 h 694"/>
                <a:gd name="T26" fmla="*/ 589 w 764"/>
                <a:gd name="T27" fmla="*/ 578 h 694"/>
                <a:gd name="T28" fmla="*/ 436 w 764"/>
                <a:gd name="T29" fmla="*/ 616 h 694"/>
                <a:gd name="T30" fmla="*/ 276 w 764"/>
                <a:gd name="T31" fmla="*/ 673 h 694"/>
                <a:gd name="T32" fmla="*/ 174 w 764"/>
                <a:gd name="T33" fmla="*/ 679 h 694"/>
                <a:gd name="T34" fmla="*/ 66 w 764"/>
                <a:gd name="T35" fmla="*/ 684 h 694"/>
                <a:gd name="T36" fmla="*/ 13 w 764"/>
                <a:gd name="T37" fmla="*/ 616 h 694"/>
                <a:gd name="T38" fmla="*/ 13 w 764"/>
                <a:gd name="T39" fmla="*/ 546 h 694"/>
                <a:gd name="T40" fmla="*/ 49 w 764"/>
                <a:gd name="T41" fmla="*/ 533 h 694"/>
                <a:gd name="T42" fmla="*/ 104 w 764"/>
                <a:gd name="T43" fmla="*/ 557 h 694"/>
                <a:gd name="T44" fmla="*/ 111 w 764"/>
                <a:gd name="T45" fmla="*/ 595 h 694"/>
                <a:gd name="T46" fmla="*/ 115 w 764"/>
                <a:gd name="T47" fmla="*/ 559 h 694"/>
                <a:gd name="T48" fmla="*/ 119 w 764"/>
                <a:gd name="T49" fmla="*/ 499 h 694"/>
                <a:gd name="T50" fmla="*/ 165 w 764"/>
                <a:gd name="T51" fmla="*/ 455 h 694"/>
                <a:gd name="T52" fmla="*/ 220 w 764"/>
                <a:gd name="T53" fmla="*/ 463 h 694"/>
                <a:gd name="T54" fmla="*/ 231 w 764"/>
                <a:gd name="T55" fmla="*/ 516 h 694"/>
                <a:gd name="T56" fmla="*/ 225 w 764"/>
                <a:gd name="T57" fmla="*/ 501 h 694"/>
                <a:gd name="T58" fmla="*/ 259 w 764"/>
                <a:gd name="T59" fmla="*/ 478 h 694"/>
                <a:gd name="T60" fmla="*/ 288 w 764"/>
                <a:gd name="T61" fmla="*/ 499 h 694"/>
                <a:gd name="T62" fmla="*/ 339 w 764"/>
                <a:gd name="T63" fmla="*/ 508 h 694"/>
                <a:gd name="T64" fmla="*/ 379 w 764"/>
                <a:gd name="T65" fmla="*/ 501 h 694"/>
                <a:gd name="T66" fmla="*/ 428 w 764"/>
                <a:gd name="T67" fmla="*/ 482 h 694"/>
                <a:gd name="T68" fmla="*/ 470 w 764"/>
                <a:gd name="T69" fmla="*/ 465 h 694"/>
                <a:gd name="T70" fmla="*/ 419 w 764"/>
                <a:gd name="T71" fmla="*/ 466 h 694"/>
                <a:gd name="T72" fmla="*/ 377 w 764"/>
                <a:gd name="T73" fmla="*/ 485 h 694"/>
                <a:gd name="T74" fmla="*/ 311 w 764"/>
                <a:gd name="T75" fmla="*/ 487 h 694"/>
                <a:gd name="T76" fmla="*/ 290 w 764"/>
                <a:gd name="T77" fmla="*/ 457 h 694"/>
                <a:gd name="T78" fmla="*/ 267 w 764"/>
                <a:gd name="T79" fmla="*/ 419 h 694"/>
                <a:gd name="T80" fmla="*/ 275 w 764"/>
                <a:gd name="T81" fmla="*/ 417 h 694"/>
                <a:gd name="T82" fmla="*/ 265 w 764"/>
                <a:gd name="T83" fmla="*/ 385 h 694"/>
                <a:gd name="T84" fmla="*/ 261 w 764"/>
                <a:gd name="T85" fmla="*/ 408 h 694"/>
                <a:gd name="T86" fmla="*/ 231 w 764"/>
                <a:gd name="T87" fmla="*/ 436 h 694"/>
                <a:gd name="T88" fmla="*/ 202 w 764"/>
                <a:gd name="T89" fmla="*/ 391 h 694"/>
                <a:gd name="T90" fmla="*/ 163 w 764"/>
                <a:gd name="T91" fmla="*/ 425 h 694"/>
                <a:gd name="T92" fmla="*/ 132 w 764"/>
                <a:gd name="T93" fmla="*/ 391 h 694"/>
                <a:gd name="T94" fmla="*/ 123 w 764"/>
                <a:gd name="T95" fmla="*/ 457 h 694"/>
                <a:gd name="T96" fmla="*/ 81 w 764"/>
                <a:gd name="T97" fmla="*/ 465 h 694"/>
                <a:gd name="T98" fmla="*/ 64 w 764"/>
                <a:gd name="T99" fmla="*/ 489 h 694"/>
                <a:gd name="T100" fmla="*/ 32 w 764"/>
                <a:gd name="T101" fmla="*/ 474 h 694"/>
                <a:gd name="T102" fmla="*/ 26 w 764"/>
                <a:gd name="T103" fmla="*/ 432 h 694"/>
                <a:gd name="T104" fmla="*/ 26 w 764"/>
                <a:gd name="T105" fmla="*/ 394 h 694"/>
                <a:gd name="T106" fmla="*/ 68 w 764"/>
                <a:gd name="T107" fmla="*/ 364 h 694"/>
                <a:gd name="T108" fmla="*/ 41 w 764"/>
                <a:gd name="T109" fmla="*/ 353 h 694"/>
                <a:gd name="T110" fmla="*/ 17 w 764"/>
                <a:gd name="T111" fmla="*/ 358 h 694"/>
                <a:gd name="T112" fmla="*/ 24 w 764"/>
                <a:gd name="T113" fmla="*/ 313 h 694"/>
                <a:gd name="T114" fmla="*/ 26 w 764"/>
                <a:gd name="T115" fmla="*/ 303 h 694"/>
                <a:gd name="T116" fmla="*/ 19 w 764"/>
                <a:gd name="T117" fmla="*/ 303 h 694"/>
                <a:gd name="T118" fmla="*/ 11 w 764"/>
                <a:gd name="T119" fmla="*/ 311 h 694"/>
                <a:gd name="T120" fmla="*/ 30 w 764"/>
                <a:gd name="T121" fmla="*/ 224 h 694"/>
                <a:gd name="T122" fmla="*/ 45 w 764"/>
                <a:gd name="T123" fmla="*/ 161 h 694"/>
                <a:gd name="T124" fmla="*/ 55 w 764"/>
                <a:gd name="T125" fmla="*/ 76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4" h="694">
                  <a:moveTo>
                    <a:pt x="1" y="569"/>
                  </a:moveTo>
                  <a:lnTo>
                    <a:pt x="0" y="569"/>
                  </a:lnTo>
                  <a:lnTo>
                    <a:pt x="1" y="567"/>
                  </a:lnTo>
                  <a:lnTo>
                    <a:pt x="3" y="567"/>
                  </a:lnTo>
                  <a:lnTo>
                    <a:pt x="1" y="569"/>
                  </a:lnTo>
                  <a:close/>
                  <a:moveTo>
                    <a:pt x="1" y="565"/>
                  </a:moveTo>
                  <a:lnTo>
                    <a:pt x="0" y="565"/>
                  </a:lnTo>
                  <a:lnTo>
                    <a:pt x="0" y="563"/>
                  </a:lnTo>
                  <a:lnTo>
                    <a:pt x="1" y="563"/>
                  </a:lnTo>
                  <a:lnTo>
                    <a:pt x="3" y="563"/>
                  </a:lnTo>
                  <a:lnTo>
                    <a:pt x="1" y="565"/>
                  </a:lnTo>
                  <a:close/>
                  <a:moveTo>
                    <a:pt x="5" y="561"/>
                  </a:moveTo>
                  <a:lnTo>
                    <a:pt x="3" y="561"/>
                  </a:lnTo>
                  <a:lnTo>
                    <a:pt x="3" y="559"/>
                  </a:lnTo>
                  <a:lnTo>
                    <a:pt x="5" y="559"/>
                  </a:lnTo>
                  <a:lnTo>
                    <a:pt x="5" y="561"/>
                  </a:lnTo>
                  <a:close/>
                  <a:moveTo>
                    <a:pt x="104" y="552"/>
                  </a:moveTo>
                  <a:lnTo>
                    <a:pt x="102" y="554"/>
                  </a:lnTo>
                  <a:lnTo>
                    <a:pt x="96" y="554"/>
                  </a:lnTo>
                  <a:lnTo>
                    <a:pt x="96" y="552"/>
                  </a:lnTo>
                  <a:lnTo>
                    <a:pt x="102" y="552"/>
                  </a:lnTo>
                  <a:lnTo>
                    <a:pt x="104" y="552"/>
                  </a:lnTo>
                  <a:close/>
                  <a:moveTo>
                    <a:pt x="237" y="518"/>
                  </a:moveTo>
                  <a:lnTo>
                    <a:pt x="235" y="518"/>
                  </a:lnTo>
                  <a:lnTo>
                    <a:pt x="233" y="516"/>
                  </a:lnTo>
                  <a:lnTo>
                    <a:pt x="233" y="514"/>
                  </a:lnTo>
                  <a:lnTo>
                    <a:pt x="237" y="514"/>
                  </a:lnTo>
                  <a:lnTo>
                    <a:pt x="238" y="516"/>
                  </a:lnTo>
                  <a:lnTo>
                    <a:pt x="237" y="518"/>
                  </a:lnTo>
                  <a:close/>
                  <a:moveTo>
                    <a:pt x="83" y="506"/>
                  </a:moveTo>
                  <a:lnTo>
                    <a:pt x="83" y="508"/>
                  </a:lnTo>
                  <a:lnTo>
                    <a:pt x="83" y="510"/>
                  </a:lnTo>
                  <a:lnTo>
                    <a:pt x="81" y="510"/>
                  </a:lnTo>
                  <a:lnTo>
                    <a:pt x="81" y="512"/>
                  </a:lnTo>
                  <a:lnTo>
                    <a:pt x="75" y="514"/>
                  </a:lnTo>
                  <a:lnTo>
                    <a:pt x="75" y="516"/>
                  </a:lnTo>
                  <a:lnTo>
                    <a:pt x="74" y="516"/>
                  </a:lnTo>
                  <a:lnTo>
                    <a:pt x="74" y="520"/>
                  </a:lnTo>
                  <a:lnTo>
                    <a:pt x="75" y="521"/>
                  </a:lnTo>
                  <a:lnTo>
                    <a:pt x="75" y="518"/>
                  </a:lnTo>
                  <a:lnTo>
                    <a:pt x="77" y="516"/>
                  </a:lnTo>
                  <a:lnTo>
                    <a:pt x="79" y="516"/>
                  </a:lnTo>
                  <a:lnTo>
                    <a:pt x="83" y="518"/>
                  </a:lnTo>
                  <a:lnTo>
                    <a:pt x="85" y="518"/>
                  </a:lnTo>
                  <a:lnTo>
                    <a:pt x="87" y="518"/>
                  </a:lnTo>
                  <a:lnTo>
                    <a:pt x="87" y="521"/>
                  </a:lnTo>
                  <a:lnTo>
                    <a:pt x="89" y="523"/>
                  </a:lnTo>
                  <a:lnTo>
                    <a:pt x="87" y="525"/>
                  </a:lnTo>
                  <a:lnTo>
                    <a:pt x="89" y="525"/>
                  </a:lnTo>
                  <a:lnTo>
                    <a:pt x="91" y="523"/>
                  </a:lnTo>
                  <a:lnTo>
                    <a:pt x="89" y="521"/>
                  </a:lnTo>
                  <a:lnTo>
                    <a:pt x="89" y="520"/>
                  </a:lnTo>
                  <a:lnTo>
                    <a:pt x="91" y="520"/>
                  </a:lnTo>
                  <a:lnTo>
                    <a:pt x="94" y="521"/>
                  </a:lnTo>
                  <a:lnTo>
                    <a:pt x="98" y="521"/>
                  </a:lnTo>
                  <a:lnTo>
                    <a:pt x="100" y="523"/>
                  </a:lnTo>
                  <a:lnTo>
                    <a:pt x="100" y="529"/>
                  </a:lnTo>
                  <a:lnTo>
                    <a:pt x="100" y="531"/>
                  </a:lnTo>
                  <a:lnTo>
                    <a:pt x="98" y="531"/>
                  </a:lnTo>
                  <a:lnTo>
                    <a:pt x="98" y="538"/>
                  </a:lnTo>
                  <a:lnTo>
                    <a:pt x="100" y="538"/>
                  </a:lnTo>
                  <a:lnTo>
                    <a:pt x="100" y="540"/>
                  </a:lnTo>
                  <a:lnTo>
                    <a:pt x="100" y="542"/>
                  </a:lnTo>
                  <a:lnTo>
                    <a:pt x="100" y="544"/>
                  </a:lnTo>
                  <a:lnTo>
                    <a:pt x="98" y="546"/>
                  </a:lnTo>
                  <a:lnTo>
                    <a:pt x="91" y="546"/>
                  </a:lnTo>
                  <a:lnTo>
                    <a:pt x="91" y="548"/>
                  </a:lnTo>
                  <a:lnTo>
                    <a:pt x="87" y="548"/>
                  </a:lnTo>
                  <a:lnTo>
                    <a:pt x="70" y="548"/>
                  </a:lnTo>
                  <a:lnTo>
                    <a:pt x="68" y="548"/>
                  </a:lnTo>
                  <a:lnTo>
                    <a:pt x="64" y="546"/>
                  </a:lnTo>
                  <a:lnTo>
                    <a:pt x="62" y="544"/>
                  </a:lnTo>
                  <a:lnTo>
                    <a:pt x="60" y="542"/>
                  </a:lnTo>
                  <a:lnTo>
                    <a:pt x="53" y="537"/>
                  </a:lnTo>
                  <a:lnTo>
                    <a:pt x="53" y="533"/>
                  </a:lnTo>
                  <a:lnTo>
                    <a:pt x="51" y="533"/>
                  </a:lnTo>
                  <a:lnTo>
                    <a:pt x="49" y="529"/>
                  </a:lnTo>
                  <a:lnTo>
                    <a:pt x="49" y="527"/>
                  </a:lnTo>
                  <a:lnTo>
                    <a:pt x="51" y="527"/>
                  </a:lnTo>
                  <a:lnTo>
                    <a:pt x="51" y="520"/>
                  </a:lnTo>
                  <a:lnTo>
                    <a:pt x="51" y="516"/>
                  </a:lnTo>
                  <a:lnTo>
                    <a:pt x="51" y="514"/>
                  </a:lnTo>
                  <a:lnTo>
                    <a:pt x="51" y="512"/>
                  </a:lnTo>
                  <a:lnTo>
                    <a:pt x="53" y="512"/>
                  </a:lnTo>
                  <a:lnTo>
                    <a:pt x="56" y="512"/>
                  </a:lnTo>
                  <a:lnTo>
                    <a:pt x="58" y="514"/>
                  </a:lnTo>
                  <a:lnTo>
                    <a:pt x="64" y="514"/>
                  </a:lnTo>
                  <a:lnTo>
                    <a:pt x="62" y="516"/>
                  </a:lnTo>
                  <a:lnTo>
                    <a:pt x="64" y="518"/>
                  </a:lnTo>
                  <a:lnTo>
                    <a:pt x="72" y="508"/>
                  </a:lnTo>
                  <a:lnTo>
                    <a:pt x="72" y="506"/>
                  </a:lnTo>
                  <a:lnTo>
                    <a:pt x="74" y="506"/>
                  </a:lnTo>
                  <a:lnTo>
                    <a:pt x="75" y="506"/>
                  </a:lnTo>
                  <a:lnTo>
                    <a:pt x="75" y="508"/>
                  </a:lnTo>
                  <a:lnTo>
                    <a:pt x="77" y="508"/>
                  </a:lnTo>
                  <a:lnTo>
                    <a:pt x="81" y="506"/>
                  </a:lnTo>
                  <a:lnTo>
                    <a:pt x="83" y="506"/>
                  </a:lnTo>
                  <a:close/>
                  <a:moveTo>
                    <a:pt x="398" y="480"/>
                  </a:moveTo>
                  <a:lnTo>
                    <a:pt x="398" y="482"/>
                  </a:lnTo>
                  <a:lnTo>
                    <a:pt x="396" y="480"/>
                  </a:lnTo>
                  <a:lnTo>
                    <a:pt x="398" y="480"/>
                  </a:lnTo>
                  <a:close/>
                  <a:moveTo>
                    <a:pt x="398" y="478"/>
                  </a:moveTo>
                  <a:lnTo>
                    <a:pt x="396" y="478"/>
                  </a:lnTo>
                  <a:lnTo>
                    <a:pt x="396" y="476"/>
                  </a:lnTo>
                  <a:lnTo>
                    <a:pt x="398" y="476"/>
                  </a:lnTo>
                  <a:lnTo>
                    <a:pt x="398" y="478"/>
                  </a:lnTo>
                  <a:close/>
                  <a:moveTo>
                    <a:pt x="394" y="476"/>
                  </a:moveTo>
                  <a:lnTo>
                    <a:pt x="392" y="476"/>
                  </a:lnTo>
                  <a:lnTo>
                    <a:pt x="390" y="474"/>
                  </a:lnTo>
                  <a:lnTo>
                    <a:pt x="390" y="472"/>
                  </a:lnTo>
                  <a:lnTo>
                    <a:pt x="392" y="472"/>
                  </a:lnTo>
                  <a:lnTo>
                    <a:pt x="394" y="472"/>
                  </a:lnTo>
                  <a:lnTo>
                    <a:pt x="396" y="472"/>
                  </a:lnTo>
                  <a:lnTo>
                    <a:pt x="396" y="474"/>
                  </a:lnTo>
                  <a:lnTo>
                    <a:pt x="394" y="476"/>
                  </a:lnTo>
                  <a:close/>
                  <a:moveTo>
                    <a:pt x="85" y="468"/>
                  </a:moveTo>
                  <a:lnTo>
                    <a:pt x="89" y="472"/>
                  </a:lnTo>
                  <a:lnTo>
                    <a:pt x="91" y="474"/>
                  </a:lnTo>
                  <a:lnTo>
                    <a:pt x="89" y="476"/>
                  </a:lnTo>
                  <a:lnTo>
                    <a:pt x="83" y="476"/>
                  </a:lnTo>
                  <a:lnTo>
                    <a:pt x="81" y="476"/>
                  </a:lnTo>
                  <a:lnTo>
                    <a:pt x="81" y="468"/>
                  </a:lnTo>
                  <a:lnTo>
                    <a:pt x="81" y="466"/>
                  </a:lnTo>
                  <a:lnTo>
                    <a:pt x="85" y="468"/>
                  </a:lnTo>
                  <a:close/>
                  <a:moveTo>
                    <a:pt x="278" y="427"/>
                  </a:moveTo>
                  <a:lnTo>
                    <a:pt x="276" y="428"/>
                  </a:lnTo>
                  <a:lnTo>
                    <a:pt x="275" y="425"/>
                  </a:lnTo>
                  <a:lnTo>
                    <a:pt x="275" y="423"/>
                  </a:lnTo>
                  <a:lnTo>
                    <a:pt x="276" y="423"/>
                  </a:lnTo>
                  <a:lnTo>
                    <a:pt x="278" y="425"/>
                  </a:lnTo>
                  <a:lnTo>
                    <a:pt x="278" y="427"/>
                  </a:lnTo>
                  <a:close/>
                  <a:moveTo>
                    <a:pt x="7" y="345"/>
                  </a:moveTo>
                  <a:lnTo>
                    <a:pt x="7" y="341"/>
                  </a:lnTo>
                  <a:lnTo>
                    <a:pt x="9" y="339"/>
                  </a:lnTo>
                  <a:lnTo>
                    <a:pt x="11" y="337"/>
                  </a:lnTo>
                  <a:lnTo>
                    <a:pt x="13" y="337"/>
                  </a:lnTo>
                  <a:lnTo>
                    <a:pt x="11" y="339"/>
                  </a:lnTo>
                  <a:lnTo>
                    <a:pt x="11" y="343"/>
                  </a:lnTo>
                  <a:lnTo>
                    <a:pt x="9" y="345"/>
                  </a:lnTo>
                  <a:lnTo>
                    <a:pt x="7" y="345"/>
                  </a:lnTo>
                  <a:close/>
                  <a:moveTo>
                    <a:pt x="151" y="0"/>
                  </a:moveTo>
                  <a:lnTo>
                    <a:pt x="166" y="0"/>
                  </a:lnTo>
                  <a:lnTo>
                    <a:pt x="180" y="0"/>
                  </a:lnTo>
                  <a:lnTo>
                    <a:pt x="195" y="0"/>
                  </a:lnTo>
                  <a:lnTo>
                    <a:pt x="210" y="0"/>
                  </a:lnTo>
                  <a:lnTo>
                    <a:pt x="225" y="0"/>
                  </a:lnTo>
                  <a:lnTo>
                    <a:pt x="240" y="0"/>
                  </a:lnTo>
                  <a:lnTo>
                    <a:pt x="250" y="0"/>
                  </a:lnTo>
                  <a:lnTo>
                    <a:pt x="256" y="0"/>
                  </a:lnTo>
                  <a:lnTo>
                    <a:pt x="269" y="0"/>
                  </a:lnTo>
                  <a:lnTo>
                    <a:pt x="284" y="0"/>
                  </a:lnTo>
                  <a:lnTo>
                    <a:pt x="299" y="0"/>
                  </a:lnTo>
                  <a:lnTo>
                    <a:pt x="314" y="0"/>
                  </a:lnTo>
                  <a:lnTo>
                    <a:pt x="329" y="0"/>
                  </a:lnTo>
                  <a:lnTo>
                    <a:pt x="345" y="0"/>
                  </a:lnTo>
                  <a:lnTo>
                    <a:pt x="358" y="0"/>
                  </a:lnTo>
                  <a:lnTo>
                    <a:pt x="373" y="0"/>
                  </a:lnTo>
                  <a:lnTo>
                    <a:pt x="388" y="0"/>
                  </a:lnTo>
                  <a:lnTo>
                    <a:pt x="403" y="0"/>
                  </a:lnTo>
                  <a:lnTo>
                    <a:pt x="419" y="0"/>
                  </a:lnTo>
                  <a:lnTo>
                    <a:pt x="434" y="0"/>
                  </a:lnTo>
                  <a:lnTo>
                    <a:pt x="447" y="0"/>
                  </a:lnTo>
                  <a:lnTo>
                    <a:pt x="462" y="0"/>
                  </a:lnTo>
                  <a:lnTo>
                    <a:pt x="477" y="0"/>
                  </a:lnTo>
                  <a:lnTo>
                    <a:pt x="493" y="0"/>
                  </a:lnTo>
                  <a:lnTo>
                    <a:pt x="508" y="0"/>
                  </a:lnTo>
                  <a:lnTo>
                    <a:pt x="521" y="0"/>
                  </a:lnTo>
                  <a:lnTo>
                    <a:pt x="536" y="0"/>
                  </a:lnTo>
                  <a:lnTo>
                    <a:pt x="551" y="0"/>
                  </a:lnTo>
                  <a:lnTo>
                    <a:pt x="567" y="0"/>
                  </a:lnTo>
                  <a:lnTo>
                    <a:pt x="580" y="0"/>
                  </a:lnTo>
                  <a:lnTo>
                    <a:pt x="595" y="0"/>
                  </a:lnTo>
                  <a:lnTo>
                    <a:pt x="610" y="2"/>
                  </a:lnTo>
                  <a:lnTo>
                    <a:pt x="625" y="0"/>
                  </a:lnTo>
                  <a:lnTo>
                    <a:pt x="640" y="0"/>
                  </a:lnTo>
                  <a:lnTo>
                    <a:pt x="654" y="0"/>
                  </a:lnTo>
                  <a:lnTo>
                    <a:pt x="669" y="0"/>
                  </a:lnTo>
                  <a:lnTo>
                    <a:pt x="680" y="2"/>
                  </a:lnTo>
                  <a:lnTo>
                    <a:pt x="695" y="2"/>
                  </a:lnTo>
                  <a:lnTo>
                    <a:pt x="711" y="2"/>
                  </a:lnTo>
                  <a:lnTo>
                    <a:pt x="724" y="2"/>
                  </a:lnTo>
                  <a:lnTo>
                    <a:pt x="739" y="2"/>
                  </a:lnTo>
                  <a:lnTo>
                    <a:pt x="754" y="2"/>
                  </a:lnTo>
                  <a:lnTo>
                    <a:pt x="756" y="2"/>
                  </a:lnTo>
                  <a:lnTo>
                    <a:pt x="758" y="2"/>
                  </a:lnTo>
                  <a:lnTo>
                    <a:pt x="743" y="26"/>
                  </a:lnTo>
                  <a:lnTo>
                    <a:pt x="737" y="34"/>
                  </a:lnTo>
                  <a:lnTo>
                    <a:pt x="731" y="47"/>
                  </a:lnTo>
                  <a:lnTo>
                    <a:pt x="731" y="61"/>
                  </a:lnTo>
                  <a:lnTo>
                    <a:pt x="739" y="66"/>
                  </a:lnTo>
                  <a:lnTo>
                    <a:pt x="750" y="68"/>
                  </a:lnTo>
                  <a:lnTo>
                    <a:pt x="758" y="70"/>
                  </a:lnTo>
                  <a:lnTo>
                    <a:pt x="760" y="74"/>
                  </a:lnTo>
                  <a:lnTo>
                    <a:pt x="758" y="80"/>
                  </a:lnTo>
                  <a:lnTo>
                    <a:pt x="752" y="87"/>
                  </a:lnTo>
                  <a:lnTo>
                    <a:pt x="747" y="95"/>
                  </a:lnTo>
                  <a:lnTo>
                    <a:pt x="741" y="102"/>
                  </a:lnTo>
                  <a:lnTo>
                    <a:pt x="733" y="117"/>
                  </a:lnTo>
                  <a:lnTo>
                    <a:pt x="726" y="136"/>
                  </a:lnTo>
                  <a:lnTo>
                    <a:pt x="718" y="154"/>
                  </a:lnTo>
                  <a:lnTo>
                    <a:pt x="707" y="171"/>
                  </a:lnTo>
                  <a:lnTo>
                    <a:pt x="701" y="178"/>
                  </a:lnTo>
                  <a:lnTo>
                    <a:pt x="692" y="188"/>
                  </a:lnTo>
                  <a:lnTo>
                    <a:pt x="686" y="191"/>
                  </a:lnTo>
                  <a:lnTo>
                    <a:pt x="682" y="199"/>
                  </a:lnTo>
                  <a:lnTo>
                    <a:pt x="682" y="209"/>
                  </a:lnTo>
                  <a:lnTo>
                    <a:pt x="680" y="214"/>
                  </a:lnTo>
                  <a:lnTo>
                    <a:pt x="684" y="214"/>
                  </a:lnTo>
                  <a:lnTo>
                    <a:pt x="684" y="216"/>
                  </a:lnTo>
                  <a:lnTo>
                    <a:pt x="686" y="216"/>
                  </a:lnTo>
                  <a:lnTo>
                    <a:pt x="686" y="220"/>
                  </a:lnTo>
                  <a:lnTo>
                    <a:pt x="688" y="226"/>
                  </a:lnTo>
                  <a:lnTo>
                    <a:pt x="688" y="227"/>
                  </a:lnTo>
                  <a:lnTo>
                    <a:pt x="692" y="229"/>
                  </a:lnTo>
                  <a:lnTo>
                    <a:pt x="695" y="231"/>
                  </a:lnTo>
                  <a:lnTo>
                    <a:pt x="697" y="233"/>
                  </a:lnTo>
                  <a:lnTo>
                    <a:pt x="695" y="241"/>
                  </a:lnTo>
                  <a:lnTo>
                    <a:pt x="692" y="246"/>
                  </a:lnTo>
                  <a:lnTo>
                    <a:pt x="692" y="248"/>
                  </a:lnTo>
                  <a:lnTo>
                    <a:pt x="692" y="254"/>
                  </a:lnTo>
                  <a:lnTo>
                    <a:pt x="694" y="256"/>
                  </a:lnTo>
                  <a:lnTo>
                    <a:pt x="694" y="258"/>
                  </a:lnTo>
                  <a:lnTo>
                    <a:pt x="694" y="265"/>
                  </a:lnTo>
                  <a:lnTo>
                    <a:pt x="692" y="277"/>
                  </a:lnTo>
                  <a:lnTo>
                    <a:pt x="686" y="282"/>
                  </a:lnTo>
                  <a:lnTo>
                    <a:pt x="680" y="288"/>
                  </a:lnTo>
                  <a:lnTo>
                    <a:pt x="678" y="292"/>
                  </a:lnTo>
                  <a:lnTo>
                    <a:pt x="680" y="300"/>
                  </a:lnTo>
                  <a:lnTo>
                    <a:pt x="680" y="311"/>
                  </a:lnTo>
                  <a:lnTo>
                    <a:pt x="680" y="315"/>
                  </a:lnTo>
                  <a:lnTo>
                    <a:pt x="682" y="322"/>
                  </a:lnTo>
                  <a:lnTo>
                    <a:pt x="680" y="328"/>
                  </a:lnTo>
                  <a:lnTo>
                    <a:pt x="678" y="334"/>
                  </a:lnTo>
                  <a:lnTo>
                    <a:pt x="673" y="339"/>
                  </a:lnTo>
                  <a:lnTo>
                    <a:pt x="663" y="347"/>
                  </a:lnTo>
                  <a:lnTo>
                    <a:pt x="663" y="349"/>
                  </a:lnTo>
                  <a:lnTo>
                    <a:pt x="661" y="355"/>
                  </a:lnTo>
                  <a:lnTo>
                    <a:pt x="661" y="362"/>
                  </a:lnTo>
                  <a:lnTo>
                    <a:pt x="661" y="364"/>
                  </a:lnTo>
                  <a:lnTo>
                    <a:pt x="663" y="372"/>
                  </a:lnTo>
                  <a:lnTo>
                    <a:pt x="663" y="373"/>
                  </a:lnTo>
                  <a:lnTo>
                    <a:pt x="663" y="383"/>
                  </a:lnTo>
                  <a:lnTo>
                    <a:pt x="661" y="387"/>
                  </a:lnTo>
                  <a:lnTo>
                    <a:pt x="661" y="392"/>
                  </a:lnTo>
                  <a:lnTo>
                    <a:pt x="659" y="400"/>
                  </a:lnTo>
                  <a:lnTo>
                    <a:pt x="658" y="413"/>
                  </a:lnTo>
                  <a:lnTo>
                    <a:pt x="659" y="425"/>
                  </a:lnTo>
                  <a:lnTo>
                    <a:pt x="661" y="434"/>
                  </a:lnTo>
                  <a:lnTo>
                    <a:pt x="671" y="432"/>
                  </a:lnTo>
                  <a:lnTo>
                    <a:pt x="678" y="432"/>
                  </a:lnTo>
                  <a:lnTo>
                    <a:pt x="684" y="436"/>
                  </a:lnTo>
                  <a:lnTo>
                    <a:pt x="690" y="440"/>
                  </a:lnTo>
                  <a:lnTo>
                    <a:pt x="694" y="442"/>
                  </a:lnTo>
                  <a:lnTo>
                    <a:pt x="699" y="449"/>
                  </a:lnTo>
                  <a:lnTo>
                    <a:pt x="703" y="455"/>
                  </a:lnTo>
                  <a:lnTo>
                    <a:pt x="707" y="461"/>
                  </a:lnTo>
                  <a:lnTo>
                    <a:pt x="707" y="463"/>
                  </a:lnTo>
                  <a:lnTo>
                    <a:pt x="709" y="468"/>
                  </a:lnTo>
                  <a:lnTo>
                    <a:pt x="709" y="478"/>
                  </a:lnTo>
                  <a:lnTo>
                    <a:pt x="705" y="485"/>
                  </a:lnTo>
                  <a:lnTo>
                    <a:pt x="701" y="495"/>
                  </a:lnTo>
                  <a:lnTo>
                    <a:pt x="701" y="501"/>
                  </a:lnTo>
                  <a:lnTo>
                    <a:pt x="705" y="504"/>
                  </a:lnTo>
                  <a:lnTo>
                    <a:pt x="709" y="510"/>
                  </a:lnTo>
                  <a:lnTo>
                    <a:pt x="711" y="516"/>
                  </a:lnTo>
                  <a:lnTo>
                    <a:pt x="713" y="523"/>
                  </a:lnTo>
                  <a:lnTo>
                    <a:pt x="713" y="527"/>
                  </a:lnTo>
                  <a:lnTo>
                    <a:pt x="714" y="531"/>
                  </a:lnTo>
                  <a:lnTo>
                    <a:pt x="718" y="537"/>
                  </a:lnTo>
                  <a:lnTo>
                    <a:pt x="726" y="540"/>
                  </a:lnTo>
                  <a:lnTo>
                    <a:pt x="733" y="548"/>
                  </a:lnTo>
                  <a:lnTo>
                    <a:pt x="735" y="548"/>
                  </a:lnTo>
                  <a:lnTo>
                    <a:pt x="737" y="552"/>
                  </a:lnTo>
                  <a:lnTo>
                    <a:pt x="735" y="569"/>
                  </a:lnTo>
                  <a:lnTo>
                    <a:pt x="739" y="576"/>
                  </a:lnTo>
                  <a:lnTo>
                    <a:pt x="741" y="578"/>
                  </a:lnTo>
                  <a:lnTo>
                    <a:pt x="764" y="599"/>
                  </a:lnTo>
                  <a:lnTo>
                    <a:pt x="762" y="599"/>
                  </a:lnTo>
                  <a:lnTo>
                    <a:pt x="749" y="601"/>
                  </a:lnTo>
                  <a:lnTo>
                    <a:pt x="733" y="603"/>
                  </a:lnTo>
                  <a:lnTo>
                    <a:pt x="718" y="607"/>
                  </a:lnTo>
                  <a:lnTo>
                    <a:pt x="705" y="609"/>
                  </a:lnTo>
                  <a:lnTo>
                    <a:pt x="701" y="609"/>
                  </a:lnTo>
                  <a:lnTo>
                    <a:pt x="697" y="607"/>
                  </a:lnTo>
                  <a:lnTo>
                    <a:pt x="694" y="607"/>
                  </a:lnTo>
                  <a:lnTo>
                    <a:pt x="690" y="603"/>
                  </a:lnTo>
                  <a:lnTo>
                    <a:pt x="686" y="603"/>
                  </a:lnTo>
                  <a:lnTo>
                    <a:pt x="680" y="601"/>
                  </a:lnTo>
                  <a:lnTo>
                    <a:pt x="676" y="599"/>
                  </a:lnTo>
                  <a:lnTo>
                    <a:pt x="673" y="597"/>
                  </a:lnTo>
                  <a:lnTo>
                    <a:pt x="669" y="595"/>
                  </a:lnTo>
                  <a:lnTo>
                    <a:pt x="663" y="595"/>
                  </a:lnTo>
                  <a:lnTo>
                    <a:pt x="659" y="593"/>
                  </a:lnTo>
                  <a:lnTo>
                    <a:pt x="656" y="592"/>
                  </a:lnTo>
                  <a:lnTo>
                    <a:pt x="654" y="588"/>
                  </a:lnTo>
                  <a:lnTo>
                    <a:pt x="648" y="588"/>
                  </a:lnTo>
                  <a:lnTo>
                    <a:pt x="644" y="586"/>
                  </a:lnTo>
                  <a:lnTo>
                    <a:pt x="640" y="584"/>
                  </a:lnTo>
                  <a:lnTo>
                    <a:pt x="635" y="582"/>
                  </a:lnTo>
                  <a:lnTo>
                    <a:pt x="631" y="582"/>
                  </a:lnTo>
                  <a:lnTo>
                    <a:pt x="625" y="580"/>
                  </a:lnTo>
                  <a:lnTo>
                    <a:pt x="621" y="580"/>
                  </a:lnTo>
                  <a:lnTo>
                    <a:pt x="616" y="578"/>
                  </a:lnTo>
                  <a:lnTo>
                    <a:pt x="610" y="578"/>
                  </a:lnTo>
                  <a:lnTo>
                    <a:pt x="606" y="578"/>
                  </a:lnTo>
                  <a:lnTo>
                    <a:pt x="601" y="578"/>
                  </a:lnTo>
                  <a:lnTo>
                    <a:pt x="595" y="578"/>
                  </a:lnTo>
                  <a:lnTo>
                    <a:pt x="589" y="578"/>
                  </a:lnTo>
                  <a:lnTo>
                    <a:pt x="584" y="580"/>
                  </a:lnTo>
                  <a:lnTo>
                    <a:pt x="578" y="580"/>
                  </a:lnTo>
                  <a:lnTo>
                    <a:pt x="572" y="582"/>
                  </a:lnTo>
                  <a:lnTo>
                    <a:pt x="567" y="582"/>
                  </a:lnTo>
                  <a:lnTo>
                    <a:pt x="563" y="584"/>
                  </a:lnTo>
                  <a:lnTo>
                    <a:pt x="559" y="586"/>
                  </a:lnTo>
                  <a:lnTo>
                    <a:pt x="555" y="588"/>
                  </a:lnTo>
                  <a:lnTo>
                    <a:pt x="551" y="590"/>
                  </a:lnTo>
                  <a:lnTo>
                    <a:pt x="546" y="590"/>
                  </a:lnTo>
                  <a:lnTo>
                    <a:pt x="542" y="593"/>
                  </a:lnTo>
                  <a:lnTo>
                    <a:pt x="540" y="595"/>
                  </a:lnTo>
                  <a:lnTo>
                    <a:pt x="534" y="597"/>
                  </a:lnTo>
                  <a:lnTo>
                    <a:pt x="532" y="599"/>
                  </a:lnTo>
                  <a:lnTo>
                    <a:pt x="530" y="601"/>
                  </a:lnTo>
                  <a:lnTo>
                    <a:pt x="515" y="595"/>
                  </a:lnTo>
                  <a:lnTo>
                    <a:pt x="500" y="592"/>
                  </a:lnTo>
                  <a:lnTo>
                    <a:pt x="494" y="588"/>
                  </a:lnTo>
                  <a:lnTo>
                    <a:pt x="479" y="595"/>
                  </a:lnTo>
                  <a:lnTo>
                    <a:pt x="474" y="597"/>
                  </a:lnTo>
                  <a:lnTo>
                    <a:pt x="464" y="603"/>
                  </a:lnTo>
                  <a:lnTo>
                    <a:pt x="451" y="611"/>
                  </a:lnTo>
                  <a:lnTo>
                    <a:pt x="436" y="616"/>
                  </a:lnTo>
                  <a:lnTo>
                    <a:pt x="422" y="624"/>
                  </a:lnTo>
                  <a:lnTo>
                    <a:pt x="407" y="631"/>
                  </a:lnTo>
                  <a:lnTo>
                    <a:pt x="392" y="639"/>
                  </a:lnTo>
                  <a:lnTo>
                    <a:pt x="379" y="647"/>
                  </a:lnTo>
                  <a:lnTo>
                    <a:pt x="364" y="654"/>
                  </a:lnTo>
                  <a:lnTo>
                    <a:pt x="350" y="660"/>
                  </a:lnTo>
                  <a:lnTo>
                    <a:pt x="341" y="666"/>
                  </a:lnTo>
                  <a:lnTo>
                    <a:pt x="341" y="669"/>
                  </a:lnTo>
                  <a:lnTo>
                    <a:pt x="339" y="673"/>
                  </a:lnTo>
                  <a:lnTo>
                    <a:pt x="335" y="675"/>
                  </a:lnTo>
                  <a:lnTo>
                    <a:pt x="329" y="675"/>
                  </a:lnTo>
                  <a:lnTo>
                    <a:pt x="324" y="673"/>
                  </a:lnTo>
                  <a:lnTo>
                    <a:pt x="320" y="673"/>
                  </a:lnTo>
                  <a:lnTo>
                    <a:pt x="316" y="671"/>
                  </a:lnTo>
                  <a:lnTo>
                    <a:pt x="312" y="669"/>
                  </a:lnTo>
                  <a:lnTo>
                    <a:pt x="307" y="667"/>
                  </a:lnTo>
                  <a:lnTo>
                    <a:pt x="301" y="667"/>
                  </a:lnTo>
                  <a:lnTo>
                    <a:pt x="295" y="667"/>
                  </a:lnTo>
                  <a:lnTo>
                    <a:pt x="290" y="669"/>
                  </a:lnTo>
                  <a:lnTo>
                    <a:pt x="286" y="669"/>
                  </a:lnTo>
                  <a:lnTo>
                    <a:pt x="280" y="671"/>
                  </a:lnTo>
                  <a:lnTo>
                    <a:pt x="276" y="673"/>
                  </a:lnTo>
                  <a:lnTo>
                    <a:pt x="271" y="673"/>
                  </a:lnTo>
                  <a:lnTo>
                    <a:pt x="267" y="675"/>
                  </a:lnTo>
                  <a:lnTo>
                    <a:pt x="261" y="677"/>
                  </a:lnTo>
                  <a:lnTo>
                    <a:pt x="256" y="677"/>
                  </a:lnTo>
                  <a:lnTo>
                    <a:pt x="252" y="679"/>
                  </a:lnTo>
                  <a:lnTo>
                    <a:pt x="250" y="679"/>
                  </a:lnTo>
                  <a:lnTo>
                    <a:pt x="246" y="681"/>
                  </a:lnTo>
                  <a:lnTo>
                    <a:pt x="242" y="681"/>
                  </a:lnTo>
                  <a:lnTo>
                    <a:pt x="238" y="683"/>
                  </a:lnTo>
                  <a:lnTo>
                    <a:pt x="231" y="683"/>
                  </a:lnTo>
                  <a:lnTo>
                    <a:pt x="227" y="683"/>
                  </a:lnTo>
                  <a:lnTo>
                    <a:pt x="223" y="681"/>
                  </a:lnTo>
                  <a:lnTo>
                    <a:pt x="220" y="679"/>
                  </a:lnTo>
                  <a:lnTo>
                    <a:pt x="216" y="677"/>
                  </a:lnTo>
                  <a:lnTo>
                    <a:pt x="212" y="675"/>
                  </a:lnTo>
                  <a:lnTo>
                    <a:pt x="206" y="675"/>
                  </a:lnTo>
                  <a:lnTo>
                    <a:pt x="201" y="675"/>
                  </a:lnTo>
                  <a:lnTo>
                    <a:pt x="195" y="675"/>
                  </a:lnTo>
                  <a:lnTo>
                    <a:pt x="191" y="677"/>
                  </a:lnTo>
                  <a:lnTo>
                    <a:pt x="185" y="677"/>
                  </a:lnTo>
                  <a:lnTo>
                    <a:pt x="180" y="679"/>
                  </a:lnTo>
                  <a:lnTo>
                    <a:pt x="174" y="679"/>
                  </a:lnTo>
                  <a:lnTo>
                    <a:pt x="168" y="679"/>
                  </a:lnTo>
                  <a:lnTo>
                    <a:pt x="163" y="679"/>
                  </a:lnTo>
                  <a:lnTo>
                    <a:pt x="157" y="679"/>
                  </a:lnTo>
                  <a:lnTo>
                    <a:pt x="151" y="679"/>
                  </a:lnTo>
                  <a:lnTo>
                    <a:pt x="147" y="677"/>
                  </a:lnTo>
                  <a:lnTo>
                    <a:pt x="144" y="675"/>
                  </a:lnTo>
                  <a:lnTo>
                    <a:pt x="140" y="675"/>
                  </a:lnTo>
                  <a:lnTo>
                    <a:pt x="134" y="673"/>
                  </a:lnTo>
                  <a:lnTo>
                    <a:pt x="129" y="673"/>
                  </a:lnTo>
                  <a:lnTo>
                    <a:pt x="110" y="673"/>
                  </a:lnTo>
                  <a:lnTo>
                    <a:pt x="110" y="671"/>
                  </a:lnTo>
                  <a:lnTo>
                    <a:pt x="111" y="669"/>
                  </a:lnTo>
                  <a:lnTo>
                    <a:pt x="113" y="667"/>
                  </a:lnTo>
                  <a:lnTo>
                    <a:pt x="111" y="666"/>
                  </a:lnTo>
                  <a:lnTo>
                    <a:pt x="110" y="667"/>
                  </a:lnTo>
                  <a:lnTo>
                    <a:pt x="108" y="671"/>
                  </a:lnTo>
                  <a:lnTo>
                    <a:pt x="108" y="673"/>
                  </a:lnTo>
                  <a:lnTo>
                    <a:pt x="94" y="673"/>
                  </a:lnTo>
                  <a:lnTo>
                    <a:pt x="74" y="694"/>
                  </a:lnTo>
                  <a:lnTo>
                    <a:pt x="74" y="692"/>
                  </a:lnTo>
                  <a:lnTo>
                    <a:pt x="70" y="690"/>
                  </a:lnTo>
                  <a:lnTo>
                    <a:pt x="66" y="684"/>
                  </a:lnTo>
                  <a:lnTo>
                    <a:pt x="58" y="675"/>
                  </a:lnTo>
                  <a:lnTo>
                    <a:pt x="53" y="667"/>
                  </a:lnTo>
                  <a:lnTo>
                    <a:pt x="51" y="664"/>
                  </a:lnTo>
                  <a:lnTo>
                    <a:pt x="45" y="656"/>
                  </a:lnTo>
                  <a:lnTo>
                    <a:pt x="43" y="654"/>
                  </a:lnTo>
                  <a:lnTo>
                    <a:pt x="41" y="654"/>
                  </a:lnTo>
                  <a:lnTo>
                    <a:pt x="39" y="654"/>
                  </a:lnTo>
                  <a:lnTo>
                    <a:pt x="39" y="650"/>
                  </a:lnTo>
                  <a:lnTo>
                    <a:pt x="34" y="647"/>
                  </a:lnTo>
                  <a:lnTo>
                    <a:pt x="32" y="645"/>
                  </a:lnTo>
                  <a:lnTo>
                    <a:pt x="30" y="641"/>
                  </a:lnTo>
                  <a:lnTo>
                    <a:pt x="26" y="641"/>
                  </a:lnTo>
                  <a:lnTo>
                    <a:pt x="26" y="639"/>
                  </a:lnTo>
                  <a:lnTo>
                    <a:pt x="24" y="637"/>
                  </a:lnTo>
                  <a:lnTo>
                    <a:pt x="22" y="635"/>
                  </a:lnTo>
                  <a:lnTo>
                    <a:pt x="20" y="635"/>
                  </a:lnTo>
                  <a:lnTo>
                    <a:pt x="19" y="633"/>
                  </a:lnTo>
                  <a:lnTo>
                    <a:pt x="19" y="631"/>
                  </a:lnTo>
                  <a:lnTo>
                    <a:pt x="17" y="626"/>
                  </a:lnTo>
                  <a:lnTo>
                    <a:pt x="15" y="620"/>
                  </a:lnTo>
                  <a:lnTo>
                    <a:pt x="15" y="618"/>
                  </a:lnTo>
                  <a:lnTo>
                    <a:pt x="13" y="616"/>
                  </a:lnTo>
                  <a:lnTo>
                    <a:pt x="13" y="614"/>
                  </a:lnTo>
                  <a:lnTo>
                    <a:pt x="11" y="609"/>
                  </a:lnTo>
                  <a:lnTo>
                    <a:pt x="11" y="605"/>
                  </a:lnTo>
                  <a:lnTo>
                    <a:pt x="9" y="603"/>
                  </a:lnTo>
                  <a:lnTo>
                    <a:pt x="7" y="601"/>
                  </a:lnTo>
                  <a:lnTo>
                    <a:pt x="9" y="599"/>
                  </a:lnTo>
                  <a:lnTo>
                    <a:pt x="7" y="597"/>
                  </a:lnTo>
                  <a:lnTo>
                    <a:pt x="7" y="595"/>
                  </a:lnTo>
                  <a:lnTo>
                    <a:pt x="5" y="592"/>
                  </a:lnTo>
                  <a:lnTo>
                    <a:pt x="5" y="584"/>
                  </a:lnTo>
                  <a:lnTo>
                    <a:pt x="5" y="578"/>
                  </a:lnTo>
                  <a:lnTo>
                    <a:pt x="5" y="576"/>
                  </a:lnTo>
                  <a:lnTo>
                    <a:pt x="5" y="571"/>
                  </a:lnTo>
                  <a:lnTo>
                    <a:pt x="5" y="569"/>
                  </a:lnTo>
                  <a:lnTo>
                    <a:pt x="5" y="565"/>
                  </a:lnTo>
                  <a:lnTo>
                    <a:pt x="9" y="557"/>
                  </a:lnTo>
                  <a:lnTo>
                    <a:pt x="9" y="556"/>
                  </a:lnTo>
                  <a:lnTo>
                    <a:pt x="11" y="554"/>
                  </a:lnTo>
                  <a:lnTo>
                    <a:pt x="11" y="552"/>
                  </a:lnTo>
                  <a:lnTo>
                    <a:pt x="11" y="550"/>
                  </a:lnTo>
                  <a:lnTo>
                    <a:pt x="13" y="548"/>
                  </a:lnTo>
                  <a:lnTo>
                    <a:pt x="13" y="546"/>
                  </a:lnTo>
                  <a:lnTo>
                    <a:pt x="13" y="542"/>
                  </a:lnTo>
                  <a:lnTo>
                    <a:pt x="15" y="540"/>
                  </a:lnTo>
                  <a:lnTo>
                    <a:pt x="17" y="535"/>
                  </a:lnTo>
                  <a:lnTo>
                    <a:pt x="22" y="529"/>
                  </a:lnTo>
                  <a:lnTo>
                    <a:pt x="26" y="527"/>
                  </a:lnTo>
                  <a:lnTo>
                    <a:pt x="26" y="525"/>
                  </a:lnTo>
                  <a:lnTo>
                    <a:pt x="30" y="520"/>
                  </a:lnTo>
                  <a:lnTo>
                    <a:pt x="34" y="520"/>
                  </a:lnTo>
                  <a:lnTo>
                    <a:pt x="36" y="516"/>
                  </a:lnTo>
                  <a:lnTo>
                    <a:pt x="37" y="516"/>
                  </a:lnTo>
                  <a:lnTo>
                    <a:pt x="39" y="514"/>
                  </a:lnTo>
                  <a:lnTo>
                    <a:pt x="41" y="514"/>
                  </a:lnTo>
                  <a:lnTo>
                    <a:pt x="41" y="516"/>
                  </a:lnTo>
                  <a:lnTo>
                    <a:pt x="43" y="518"/>
                  </a:lnTo>
                  <a:lnTo>
                    <a:pt x="43" y="521"/>
                  </a:lnTo>
                  <a:lnTo>
                    <a:pt x="45" y="523"/>
                  </a:lnTo>
                  <a:lnTo>
                    <a:pt x="45" y="525"/>
                  </a:lnTo>
                  <a:lnTo>
                    <a:pt x="45" y="527"/>
                  </a:lnTo>
                  <a:lnTo>
                    <a:pt x="45" y="529"/>
                  </a:lnTo>
                  <a:lnTo>
                    <a:pt x="45" y="531"/>
                  </a:lnTo>
                  <a:lnTo>
                    <a:pt x="47" y="531"/>
                  </a:lnTo>
                  <a:lnTo>
                    <a:pt x="49" y="533"/>
                  </a:lnTo>
                  <a:lnTo>
                    <a:pt x="49" y="537"/>
                  </a:lnTo>
                  <a:lnTo>
                    <a:pt x="51" y="538"/>
                  </a:lnTo>
                  <a:lnTo>
                    <a:pt x="53" y="540"/>
                  </a:lnTo>
                  <a:lnTo>
                    <a:pt x="53" y="542"/>
                  </a:lnTo>
                  <a:lnTo>
                    <a:pt x="55" y="544"/>
                  </a:lnTo>
                  <a:lnTo>
                    <a:pt x="56" y="548"/>
                  </a:lnTo>
                  <a:lnTo>
                    <a:pt x="60" y="548"/>
                  </a:lnTo>
                  <a:lnTo>
                    <a:pt x="64" y="550"/>
                  </a:lnTo>
                  <a:lnTo>
                    <a:pt x="68" y="550"/>
                  </a:lnTo>
                  <a:lnTo>
                    <a:pt x="75" y="554"/>
                  </a:lnTo>
                  <a:lnTo>
                    <a:pt x="77" y="554"/>
                  </a:lnTo>
                  <a:lnTo>
                    <a:pt x="85" y="554"/>
                  </a:lnTo>
                  <a:lnTo>
                    <a:pt x="87" y="554"/>
                  </a:lnTo>
                  <a:lnTo>
                    <a:pt x="89" y="552"/>
                  </a:lnTo>
                  <a:lnTo>
                    <a:pt x="94" y="552"/>
                  </a:lnTo>
                  <a:lnTo>
                    <a:pt x="92" y="554"/>
                  </a:lnTo>
                  <a:lnTo>
                    <a:pt x="91" y="556"/>
                  </a:lnTo>
                  <a:lnTo>
                    <a:pt x="89" y="557"/>
                  </a:lnTo>
                  <a:lnTo>
                    <a:pt x="91" y="557"/>
                  </a:lnTo>
                  <a:lnTo>
                    <a:pt x="94" y="556"/>
                  </a:lnTo>
                  <a:lnTo>
                    <a:pt x="100" y="556"/>
                  </a:lnTo>
                  <a:lnTo>
                    <a:pt x="104" y="557"/>
                  </a:lnTo>
                  <a:lnTo>
                    <a:pt x="104" y="563"/>
                  </a:lnTo>
                  <a:lnTo>
                    <a:pt x="102" y="563"/>
                  </a:lnTo>
                  <a:lnTo>
                    <a:pt x="104" y="567"/>
                  </a:lnTo>
                  <a:lnTo>
                    <a:pt x="100" y="571"/>
                  </a:lnTo>
                  <a:lnTo>
                    <a:pt x="98" y="573"/>
                  </a:lnTo>
                  <a:lnTo>
                    <a:pt x="96" y="575"/>
                  </a:lnTo>
                  <a:lnTo>
                    <a:pt x="92" y="576"/>
                  </a:lnTo>
                  <a:lnTo>
                    <a:pt x="91" y="578"/>
                  </a:lnTo>
                  <a:lnTo>
                    <a:pt x="89" y="578"/>
                  </a:lnTo>
                  <a:lnTo>
                    <a:pt x="87" y="580"/>
                  </a:lnTo>
                  <a:lnTo>
                    <a:pt x="87" y="582"/>
                  </a:lnTo>
                  <a:lnTo>
                    <a:pt x="85" y="582"/>
                  </a:lnTo>
                  <a:lnTo>
                    <a:pt x="85" y="586"/>
                  </a:lnTo>
                  <a:lnTo>
                    <a:pt x="87" y="586"/>
                  </a:lnTo>
                  <a:lnTo>
                    <a:pt x="91" y="582"/>
                  </a:lnTo>
                  <a:lnTo>
                    <a:pt x="92" y="582"/>
                  </a:lnTo>
                  <a:lnTo>
                    <a:pt x="94" y="584"/>
                  </a:lnTo>
                  <a:lnTo>
                    <a:pt x="104" y="593"/>
                  </a:lnTo>
                  <a:lnTo>
                    <a:pt x="106" y="593"/>
                  </a:lnTo>
                  <a:lnTo>
                    <a:pt x="110" y="597"/>
                  </a:lnTo>
                  <a:lnTo>
                    <a:pt x="111" y="597"/>
                  </a:lnTo>
                  <a:lnTo>
                    <a:pt x="111" y="595"/>
                  </a:lnTo>
                  <a:lnTo>
                    <a:pt x="110" y="593"/>
                  </a:lnTo>
                  <a:lnTo>
                    <a:pt x="110" y="592"/>
                  </a:lnTo>
                  <a:lnTo>
                    <a:pt x="108" y="590"/>
                  </a:lnTo>
                  <a:lnTo>
                    <a:pt x="106" y="588"/>
                  </a:lnTo>
                  <a:lnTo>
                    <a:pt x="106" y="586"/>
                  </a:lnTo>
                  <a:lnTo>
                    <a:pt x="104" y="586"/>
                  </a:lnTo>
                  <a:lnTo>
                    <a:pt x="100" y="582"/>
                  </a:lnTo>
                  <a:lnTo>
                    <a:pt x="94" y="580"/>
                  </a:lnTo>
                  <a:lnTo>
                    <a:pt x="96" y="578"/>
                  </a:lnTo>
                  <a:lnTo>
                    <a:pt x="102" y="578"/>
                  </a:lnTo>
                  <a:lnTo>
                    <a:pt x="106" y="573"/>
                  </a:lnTo>
                  <a:lnTo>
                    <a:pt x="108" y="573"/>
                  </a:lnTo>
                  <a:lnTo>
                    <a:pt x="110" y="575"/>
                  </a:lnTo>
                  <a:lnTo>
                    <a:pt x="111" y="575"/>
                  </a:lnTo>
                  <a:lnTo>
                    <a:pt x="111" y="573"/>
                  </a:lnTo>
                  <a:lnTo>
                    <a:pt x="110" y="571"/>
                  </a:lnTo>
                  <a:lnTo>
                    <a:pt x="108" y="569"/>
                  </a:lnTo>
                  <a:lnTo>
                    <a:pt x="108" y="567"/>
                  </a:lnTo>
                  <a:lnTo>
                    <a:pt x="111" y="563"/>
                  </a:lnTo>
                  <a:lnTo>
                    <a:pt x="111" y="561"/>
                  </a:lnTo>
                  <a:lnTo>
                    <a:pt x="115" y="561"/>
                  </a:lnTo>
                  <a:lnTo>
                    <a:pt x="115" y="559"/>
                  </a:lnTo>
                  <a:lnTo>
                    <a:pt x="113" y="559"/>
                  </a:lnTo>
                  <a:lnTo>
                    <a:pt x="111" y="557"/>
                  </a:lnTo>
                  <a:lnTo>
                    <a:pt x="115" y="556"/>
                  </a:lnTo>
                  <a:lnTo>
                    <a:pt x="111" y="556"/>
                  </a:lnTo>
                  <a:lnTo>
                    <a:pt x="108" y="550"/>
                  </a:lnTo>
                  <a:lnTo>
                    <a:pt x="108" y="548"/>
                  </a:lnTo>
                  <a:lnTo>
                    <a:pt x="102" y="542"/>
                  </a:lnTo>
                  <a:lnTo>
                    <a:pt x="102" y="537"/>
                  </a:lnTo>
                  <a:lnTo>
                    <a:pt x="104" y="535"/>
                  </a:lnTo>
                  <a:lnTo>
                    <a:pt x="104" y="525"/>
                  </a:lnTo>
                  <a:lnTo>
                    <a:pt x="104" y="523"/>
                  </a:lnTo>
                  <a:lnTo>
                    <a:pt x="104" y="521"/>
                  </a:lnTo>
                  <a:lnTo>
                    <a:pt x="102" y="518"/>
                  </a:lnTo>
                  <a:lnTo>
                    <a:pt x="100" y="516"/>
                  </a:lnTo>
                  <a:lnTo>
                    <a:pt x="100" y="514"/>
                  </a:lnTo>
                  <a:lnTo>
                    <a:pt x="102" y="510"/>
                  </a:lnTo>
                  <a:lnTo>
                    <a:pt x="108" y="506"/>
                  </a:lnTo>
                  <a:lnTo>
                    <a:pt x="110" y="504"/>
                  </a:lnTo>
                  <a:lnTo>
                    <a:pt x="111" y="504"/>
                  </a:lnTo>
                  <a:lnTo>
                    <a:pt x="113" y="504"/>
                  </a:lnTo>
                  <a:lnTo>
                    <a:pt x="117" y="499"/>
                  </a:lnTo>
                  <a:lnTo>
                    <a:pt x="119" y="499"/>
                  </a:lnTo>
                  <a:lnTo>
                    <a:pt x="121" y="501"/>
                  </a:lnTo>
                  <a:lnTo>
                    <a:pt x="129" y="501"/>
                  </a:lnTo>
                  <a:lnTo>
                    <a:pt x="130" y="501"/>
                  </a:lnTo>
                  <a:lnTo>
                    <a:pt x="130" y="499"/>
                  </a:lnTo>
                  <a:lnTo>
                    <a:pt x="132" y="499"/>
                  </a:lnTo>
                  <a:lnTo>
                    <a:pt x="132" y="497"/>
                  </a:lnTo>
                  <a:lnTo>
                    <a:pt x="132" y="495"/>
                  </a:lnTo>
                  <a:lnTo>
                    <a:pt x="138" y="489"/>
                  </a:lnTo>
                  <a:lnTo>
                    <a:pt x="142" y="485"/>
                  </a:lnTo>
                  <a:lnTo>
                    <a:pt x="144" y="485"/>
                  </a:lnTo>
                  <a:lnTo>
                    <a:pt x="144" y="483"/>
                  </a:lnTo>
                  <a:lnTo>
                    <a:pt x="146" y="482"/>
                  </a:lnTo>
                  <a:lnTo>
                    <a:pt x="147" y="478"/>
                  </a:lnTo>
                  <a:lnTo>
                    <a:pt x="151" y="472"/>
                  </a:lnTo>
                  <a:lnTo>
                    <a:pt x="153" y="470"/>
                  </a:lnTo>
                  <a:lnTo>
                    <a:pt x="155" y="470"/>
                  </a:lnTo>
                  <a:lnTo>
                    <a:pt x="157" y="468"/>
                  </a:lnTo>
                  <a:lnTo>
                    <a:pt x="157" y="466"/>
                  </a:lnTo>
                  <a:lnTo>
                    <a:pt x="157" y="465"/>
                  </a:lnTo>
                  <a:lnTo>
                    <a:pt x="157" y="463"/>
                  </a:lnTo>
                  <a:lnTo>
                    <a:pt x="159" y="461"/>
                  </a:lnTo>
                  <a:lnTo>
                    <a:pt x="165" y="455"/>
                  </a:lnTo>
                  <a:lnTo>
                    <a:pt x="168" y="455"/>
                  </a:lnTo>
                  <a:lnTo>
                    <a:pt x="170" y="453"/>
                  </a:lnTo>
                  <a:lnTo>
                    <a:pt x="174" y="451"/>
                  </a:lnTo>
                  <a:lnTo>
                    <a:pt x="172" y="449"/>
                  </a:lnTo>
                  <a:lnTo>
                    <a:pt x="172" y="447"/>
                  </a:lnTo>
                  <a:lnTo>
                    <a:pt x="174" y="446"/>
                  </a:lnTo>
                  <a:lnTo>
                    <a:pt x="178" y="442"/>
                  </a:lnTo>
                  <a:lnTo>
                    <a:pt x="182" y="442"/>
                  </a:lnTo>
                  <a:lnTo>
                    <a:pt x="183" y="442"/>
                  </a:lnTo>
                  <a:lnTo>
                    <a:pt x="185" y="442"/>
                  </a:lnTo>
                  <a:lnTo>
                    <a:pt x="187" y="442"/>
                  </a:lnTo>
                  <a:lnTo>
                    <a:pt x="189" y="444"/>
                  </a:lnTo>
                  <a:lnTo>
                    <a:pt x="191" y="444"/>
                  </a:lnTo>
                  <a:lnTo>
                    <a:pt x="193" y="447"/>
                  </a:lnTo>
                  <a:lnTo>
                    <a:pt x="193" y="449"/>
                  </a:lnTo>
                  <a:lnTo>
                    <a:pt x="195" y="449"/>
                  </a:lnTo>
                  <a:lnTo>
                    <a:pt x="195" y="447"/>
                  </a:lnTo>
                  <a:lnTo>
                    <a:pt x="197" y="446"/>
                  </a:lnTo>
                  <a:lnTo>
                    <a:pt x="201" y="446"/>
                  </a:lnTo>
                  <a:lnTo>
                    <a:pt x="202" y="447"/>
                  </a:lnTo>
                  <a:lnTo>
                    <a:pt x="208" y="453"/>
                  </a:lnTo>
                  <a:lnTo>
                    <a:pt x="220" y="463"/>
                  </a:lnTo>
                  <a:lnTo>
                    <a:pt x="221" y="466"/>
                  </a:lnTo>
                  <a:lnTo>
                    <a:pt x="221" y="468"/>
                  </a:lnTo>
                  <a:lnTo>
                    <a:pt x="220" y="472"/>
                  </a:lnTo>
                  <a:lnTo>
                    <a:pt x="220" y="474"/>
                  </a:lnTo>
                  <a:lnTo>
                    <a:pt x="218" y="476"/>
                  </a:lnTo>
                  <a:lnTo>
                    <a:pt x="216" y="476"/>
                  </a:lnTo>
                  <a:lnTo>
                    <a:pt x="216" y="478"/>
                  </a:lnTo>
                  <a:lnTo>
                    <a:pt x="216" y="480"/>
                  </a:lnTo>
                  <a:lnTo>
                    <a:pt x="216" y="493"/>
                  </a:lnTo>
                  <a:lnTo>
                    <a:pt x="220" y="497"/>
                  </a:lnTo>
                  <a:lnTo>
                    <a:pt x="220" y="501"/>
                  </a:lnTo>
                  <a:lnTo>
                    <a:pt x="220" y="502"/>
                  </a:lnTo>
                  <a:lnTo>
                    <a:pt x="221" y="502"/>
                  </a:lnTo>
                  <a:lnTo>
                    <a:pt x="221" y="504"/>
                  </a:lnTo>
                  <a:lnTo>
                    <a:pt x="221" y="506"/>
                  </a:lnTo>
                  <a:lnTo>
                    <a:pt x="221" y="508"/>
                  </a:lnTo>
                  <a:lnTo>
                    <a:pt x="223" y="508"/>
                  </a:lnTo>
                  <a:lnTo>
                    <a:pt x="223" y="512"/>
                  </a:lnTo>
                  <a:lnTo>
                    <a:pt x="225" y="512"/>
                  </a:lnTo>
                  <a:lnTo>
                    <a:pt x="227" y="514"/>
                  </a:lnTo>
                  <a:lnTo>
                    <a:pt x="229" y="514"/>
                  </a:lnTo>
                  <a:lnTo>
                    <a:pt x="231" y="516"/>
                  </a:lnTo>
                  <a:lnTo>
                    <a:pt x="229" y="518"/>
                  </a:lnTo>
                  <a:lnTo>
                    <a:pt x="229" y="520"/>
                  </a:lnTo>
                  <a:lnTo>
                    <a:pt x="227" y="520"/>
                  </a:lnTo>
                  <a:lnTo>
                    <a:pt x="227" y="521"/>
                  </a:lnTo>
                  <a:lnTo>
                    <a:pt x="229" y="523"/>
                  </a:lnTo>
                  <a:lnTo>
                    <a:pt x="229" y="521"/>
                  </a:lnTo>
                  <a:lnTo>
                    <a:pt x="231" y="518"/>
                  </a:lnTo>
                  <a:lnTo>
                    <a:pt x="233" y="518"/>
                  </a:lnTo>
                  <a:lnTo>
                    <a:pt x="235" y="520"/>
                  </a:lnTo>
                  <a:lnTo>
                    <a:pt x="237" y="520"/>
                  </a:lnTo>
                  <a:lnTo>
                    <a:pt x="238" y="520"/>
                  </a:lnTo>
                  <a:lnTo>
                    <a:pt x="240" y="518"/>
                  </a:lnTo>
                  <a:lnTo>
                    <a:pt x="240" y="514"/>
                  </a:lnTo>
                  <a:lnTo>
                    <a:pt x="246" y="510"/>
                  </a:lnTo>
                  <a:lnTo>
                    <a:pt x="244" y="510"/>
                  </a:lnTo>
                  <a:lnTo>
                    <a:pt x="244" y="508"/>
                  </a:lnTo>
                  <a:lnTo>
                    <a:pt x="240" y="508"/>
                  </a:lnTo>
                  <a:lnTo>
                    <a:pt x="237" y="512"/>
                  </a:lnTo>
                  <a:lnTo>
                    <a:pt x="235" y="512"/>
                  </a:lnTo>
                  <a:lnTo>
                    <a:pt x="229" y="512"/>
                  </a:lnTo>
                  <a:lnTo>
                    <a:pt x="225" y="508"/>
                  </a:lnTo>
                  <a:lnTo>
                    <a:pt x="225" y="501"/>
                  </a:lnTo>
                  <a:lnTo>
                    <a:pt x="225" y="499"/>
                  </a:lnTo>
                  <a:lnTo>
                    <a:pt x="225" y="497"/>
                  </a:lnTo>
                  <a:lnTo>
                    <a:pt x="225" y="493"/>
                  </a:lnTo>
                  <a:lnTo>
                    <a:pt x="229" y="493"/>
                  </a:lnTo>
                  <a:lnTo>
                    <a:pt x="225" y="493"/>
                  </a:lnTo>
                  <a:lnTo>
                    <a:pt x="223" y="491"/>
                  </a:lnTo>
                  <a:lnTo>
                    <a:pt x="221" y="487"/>
                  </a:lnTo>
                  <a:lnTo>
                    <a:pt x="221" y="485"/>
                  </a:lnTo>
                  <a:lnTo>
                    <a:pt x="221" y="483"/>
                  </a:lnTo>
                  <a:lnTo>
                    <a:pt x="223" y="482"/>
                  </a:lnTo>
                  <a:lnTo>
                    <a:pt x="227" y="480"/>
                  </a:lnTo>
                  <a:lnTo>
                    <a:pt x="231" y="478"/>
                  </a:lnTo>
                  <a:lnTo>
                    <a:pt x="233" y="476"/>
                  </a:lnTo>
                  <a:lnTo>
                    <a:pt x="237" y="476"/>
                  </a:lnTo>
                  <a:lnTo>
                    <a:pt x="238" y="476"/>
                  </a:lnTo>
                  <a:lnTo>
                    <a:pt x="240" y="476"/>
                  </a:lnTo>
                  <a:lnTo>
                    <a:pt x="240" y="474"/>
                  </a:lnTo>
                  <a:lnTo>
                    <a:pt x="248" y="474"/>
                  </a:lnTo>
                  <a:lnTo>
                    <a:pt x="252" y="476"/>
                  </a:lnTo>
                  <a:lnTo>
                    <a:pt x="254" y="478"/>
                  </a:lnTo>
                  <a:lnTo>
                    <a:pt x="256" y="478"/>
                  </a:lnTo>
                  <a:lnTo>
                    <a:pt x="259" y="478"/>
                  </a:lnTo>
                  <a:lnTo>
                    <a:pt x="263" y="478"/>
                  </a:lnTo>
                  <a:lnTo>
                    <a:pt x="263" y="480"/>
                  </a:lnTo>
                  <a:lnTo>
                    <a:pt x="265" y="480"/>
                  </a:lnTo>
                  <a:lnTo>
                    <a:pt x="273" y="480"/>
                  </a:lnTo>
                  <a:lnTo>
                    <a:pt x="275" y="480"/>
                  </a:lnTo>
                  <a:lnTo>
                    <a:pt x="280" y="480"/>
                  </a:lnTo>
                  <a:lnTo>
                    <a:pt x="284" y="480"/>
                  </a:lnTo>
                  <a:lnTo>
                    <a:pt x="288" y="482"/>
                  </a:lnTo>
                  <a:lnTo>
                    <a:pt x="288" y="483"/>
                  </a:lnTo>
                  <a:lnTo>
                    <a:pt x="290" y="483"/>
                  </a:lnTo>
                  <a:lnTo>
                    <a:pt x="290" y="485"/>
                  </a:lnTo>
                  <a:lnTo>
                    <a:pt x="292" y="487"/>
                  </a:lnTo>
                  <a:lnTo>
                    <a:pt x="293" y="487"/>
                  </a:lnTo>
                  <a:lnTo>
                    <a:pt x="295" y="489"/>
                  </a:lnTo>
                  <a:lnTo>
                    <a:pt x="297" y="489"/>
                  </a:lnTo>
                  <a:lnTo>
                    <a:pt x="295" y="491"/>
                  </a:lnTo>
                  <a:lnTo>
                    <a:pt x="293" y="493"/>
                  </a:lnTo>
                  <a:lnTo>
                    <a:pt x="292" y="493"/>
                  </a:lnTo>
                  <a:lnTo>
                    <a:pt x="290" y="491"/>
                  </a:lnTo>
                  <a:lnTo>
                    <a:pt x="292" y="493"/>
                  </a:lnTo>
                  <a:lnTo>
                    <a:pt x="292" y="495"/>
                  </a:lnTo>
                  <a:lnTo>
                    <a:pt x="288" y="499"/>
                  </a:lnTo>
                  <a:lnTo>
                    <a:pt x="288" y="501"/>
                  </a:lnTo>
                  <a:lnTo>
                    <a:pt x="288" y="502"/>
                  </a:lnTo>
                  <a:lnTo>
                    <a:pt x="290" y="502"/>
                  </a:lnTo>
                  <a:lnTo>
                    <a:pt x="292" y="499"/>
                  </a:lnTo>
                  <a:lnTo>
                    <a:pt x="292" y="497"/>
                  </a:lnTo>
                  <a:lnTo>
                    <a:pt x="293" y="495"/>
                  </a:lnTo>
                  <a:lnTo>
                    <a:pt x="297" y="495"/>
                  </a:lnTo>
                  <a:lnTo>
                    <a:pt x="299" y="495"/>
                  </a:lnTo>
                  <a:lnTo>
                    <a:pt x="303" y="499"/>
                  </a:lnTo>
                  <a:lnTo>
                    <a:pt x="307" y="501"/>
                  </a:lnTo>
                  <a:lnTo>
                    <a:pt x="309" y="501"/>
                  </a:lnTo>
                  <a:lnTo>
                    <a:pt x="312" y="502"/>
                  </a:lnTo>
                  <a:lnTo>
                    <a:pt x="316" y="502"/>
                  </a:lnTo>
                  <a:lnTo>
                    <a:pt x="318" y="506"/>
                  </a:lnTo>
                  <a:lnTo>
                    <a:pt x="320" y="506"/>
                  </a:lnTo>
                  <a:lnTo>
                    <a:pt x="324" y="502"/>
                  </a:lnTo>
                  <a:lnTo>
                    <a:pt x="329" y="502"/>
                  </a:lnTo>
                  <a:lnTo>
                    <a:pt x="331" y="504"/>
                  </a:lnTo>
                  <a:lnTo>
                    <a:pt x="333" y="504"/>
                  </a:lnTo>
                  <a:lnTo>
                    <a:pt x="335" y="506"/>
                  </a:lnTo>
                  <a:lnTo>
                    <a:pt x="337" y="506"/>
                  </a:lnTo>
                  <a:lnTo>
                    <a:pt x="339" y="508"/>
                  </a:lnTo>
                  <a:lnTo>
                    <a:pt x="339" y="510"/>
                  </a:lnTo>
                  <a:lnTo>
                    <a:pt x="341" y="510"/>
                  </a:lnTo>
                  <a:lnTo>
                    <a:pt x="343" y="510"/>
                  </a:lnTo>
                  <a:lnTo>
                    <a:pt x="343" y="512"/>
                  </a:lnTo>
                  <a:lnTo>
                    <a:pt x="345" y="514"/>
                  </a:lnTo>
                  <a:lnTo>
                    <a:pt x="345" y="516"/>
                  </a:lnTo>
                  <a:lnTo>
                    <a:pt x="343" y="516"/>
                  </a:lnTo>
                  <a:lnTo>
                    <a:pt x="343" y="518"/>
                  </a:lnTo>
                  <a:lnTo>
                    <a:pt x="347" y="518"/>
                  </a:lnTo>
                  <a:lnTo>
                    <a:pt x="348" y="518"/>
                  </a:lnTo>
                  <a:lnTo>
                    <a:pt x="352" y="518"/>
                  </a:lnTo>
                  <a:lnTo>
                    <a:pt x="356" y="518"/>
                  </a:lnTo>
                  <a:lnTo>
                    <a:pt x="358" y="518"/>
                  </a:lnTo>
                  <a:lnTo>
                    <a:pt x="364" y="518"/>
                  </a:lnTo>
                  <a:lnTo>
                    <a:pt x="366" y="518"/>
                  </a:lnTo>
                  <a:lnTo>
                    <a:pt x="369" y="514"/>
                  </a:lnTo>
                  <a:lnTo>
                    <a:pt x="375" y="510"/>
                  </a:lnTo>
                  <a:lnTo>
                    <a:pt x="377" y="506"/>
                  </a:lnTo>
                  <a:lnTo>
                    <a:pt x="377" y="504"/>
                  </a:lnTo>
                  <a:lnTo>
                    <a:pt x="377" y="502"/>
                  </a:lnTo>
                  <a:lnTo>
                    <a:pt x="377" y="501"/>
                  </a:lnTo>
                  <a:lnTo>
                    <a:pt x="379" y="501"/>
                  </a:lnTo>
                  <a:lnTo>
                    <a:pt x="379" y="499"/>
                  </a:lnTo>
                  <a:lnTo>
                    <a:pt x="381" y="493"/>
                  </a:lnTo>
                  <a:lnTo>
                    <a:pt x="383" y="491"/>
                  </a:lnTo>
                  <a:lnTo>
                    <a:pt x="386" y="483"/>
                  </a:lnTo>
                  <a:lnTo>
                    <a:pt x="390" y="483"/>
                  </a:lnTo>
                  <a:lnTo>
                    <a:pt x="392" y="485"/>
                  </a:lnTo>
                  <a:lnTo>
                    <a:pt x="394" y="485"/>
                  </a:lnTo>
                  <a:lnTo>
                    <a:pt x="396" y="483"/>
                  </a:lnTo>
                  <a:lnTo>
                    <a:pt x="398" y="483"/>
                  </a:lnTo>
                  <a:lnTo>
                    <a:pt x="402" y="483"/>
                  </a:lnTo>
                  <a:lnTo>
                    <a:pt x="402" y="482"/>
                  </a:lnTo>
                  <a:lnTo>
                    <a:pt x="403" y="482"/>
                  </a:lnTo>
                  <a:lnTo>
                    <a:pt x="411" y="472"/>
                  </a:lnTo>
                  <a:lnTo>
                    <a:pt x="413" y="472"/>
                  </a:lnTo>
                  <a:lnTo>
                    <a:pt x="415" y="472"/>
                  </a:lnTo>
                  <a:lnTo>
                    <a:pt x="417" y="472"/>
                  </a:lnTo>
                  <a:lnTo>
                    <a:pt x="419" y="474"/>
                  </a:lnTo>
                  <a:lnTo>
                    <a:pt x="421" y="476"/>
                  </a:lnTo>
                  <a:lnTo>
                    <a:pt x="422" y="480"/>
                  </a:lnTo>
                  <a:lnTo>
                    <a:pt x="424" y="480"/>
                  </a:lnTo>
                  <a:lnTo>
                    <a:pt x="424" y="482"/>
                  </a:lnTo>
                  <a:lnTo>
                    <a:pt x="428" y="482"/>
                  </a:lnTo>
                  <a:lnTo>
                    <a:pt x="430" y="483"/>
                  </a:lnTo>
                  <a:lnTo>
                    <a:pt x="432" y="483"/>
                  </a:lnTo>
                  <a:lnTo>
                    <a:pt x="434" y="482"/>
                  </a:lnTo>
                  <a:lnTo>
                    <a:pt x="438" y="482"/>
                  </a:lnTo>
                  <a:lnTo>
                    <a:pt x="441" y="483"/>
                  </a:lnTo>
                  <a:lnTo>
                    <a:pt x="443" y="483"/>
                  </a:lnTo>
                  <a:lnTo>
                    <a:pt x="445" y="483"/>
                  </a:lnTo>
                  <a:lnTo>
                    <a:pt x="451" y="485"/>
                  </a:lnTo>
                  <a:lnTo>
                    <a:pt x="455" y="483"/>
                  </a:lnTo>
                  <a:lnTo>
                    <a:pt x="458" y="480"/>
                  </a:lnTo>
                  <a:lnTo>
                    <a:pt x="460" y="480"/>
                  </a:lnTo>
                  <a:lnTo>
                    <a:pt x="462" y="480"/>
                  </a:lnTo>
                  <a:lnTo>
                    <a:pt x="466" y="478"/>
                  </a:lnTo>
                  <a:lnTo>
                    <a:pt x="468" y="478"/>
                  </a:lnTo>
                  <a:lnTo>
                    <a:pt x="470" y="476"/>
                  </a:lnTo>
                  <a:lnTo>
                    <a:pt x="477" y="468"/>
                  </a:lnTo>
                  <a:lnTo>
                    <a:pt x="481" y="466"/>
                  </a:lnTo>
                  <a:lnTo>
                    <a:pt x="485" y="463"/>
                  </a:lnTo>
                  <a:lnTo>
                    <a:pt x="475" y="463"/>
                  </a:lnTo>
                  <a:lnTo>
                    <a:pt x="474" y="461"/>
                  </a:lnTo>
                  <a:lnTo>
                    <a:pt x="474" y="463"/>
                  </a:lnTo>
                  <a:lnTo>
                    <a:pt x="470" y="465"/>
                  </a:lnTo>
                  <a:lnTo>
                    <a:pt x="466" y="468"/>
                  </a:lnTo>
                  <a:lnTo>
                    <a:pt x="464" y="470"/>
                  </a:lnTo>
                  <a:lnTo>
                    <a:pt x="464" y="472"/>
                  </a:lnTo>
                  <a:lnTo>
                    <a:pt x="458" y="476"/>
                  </a:lnTo>
                  <a:lnTo>
                    <a:pt x="455" y="478"/>
                  </a:lnTo>
                  <a:lnTo>
                    <a:pt x="453" y="480"/>
                  </a:lnTo>
                  <a:lnTo>
                    <a:pt x="449" y="480"/>
                  </a:lnTo>
                  <a:lnTo>
                    <a:pt x="447" y="482"/>
                  </a:lnTo>
                  <a:lnTo>
                    <a:pt x="445" y="480"/>
                  </a:lnTo>
                  <a:lnTo>
                    <a:pt x="443" y="480"/>
                  </a:lnTo>
                  <a:lnTo>
                    <a:pt x="443" y="476"/>
                  </a:lnTo>
                  <a:lnTo>
                    <a:pt x="445" y="474"/>
                  </a:lnTo>
                  <a:lnTo>
                    <a:pt x="443" y="472"/>
                  </a:lnTo>
                  <a:lnTo>
                    <a:pt x="438" y="478"/>
                  </a:lnTo>
                  <a:lnTo>
                    <a:pt x="434" y="478"/>
                  </a:lnTo>
                  <a:lnTo>
                    <a:pt x="432" y="478"/>
                  </a:lnTo>
                  <a:lnTo>
                    <a:pt x="430" y="476"/>
                  </a:lnTo>
                  <a:lnTo>
                    <a:pt x="426" y="472"/>
                  </a:lnTo>
                  <a:lnTo>
                    <a:pt x="424" y="472"/>
                  </a:lnTo>
                  <a:lnTo>
                    <a:pt x="422" y="470"/>
                  </a:lnTo>
                  <a:lnTo>
                    <a:pt x="421" y="470"/>
                  </a:lnTo>
                  <a:lnTo>
                    <a:pt x="419" y="466"/>
                  </a:lnTo>
                  <a:lnTo>
                    <a:pt x="413" y="466"/>
                  </a:lnTo>
                  <a:lnTo>
                    <a:pt x="411" y="465"/>
                  </a:lnTo>
                  <a:lnTo>
                    <a:pt x="407" y="465"/>
                  </a:lnTo>
                  <a:lnTo>
                    <a:pt x="405" y="466"/>
                  </a:lnTo>
                  <a:lnTo>
                    <a:pt x="398" y="466"/>
                  </a:lnTo>
                  <a:lnTo>
                    <a:pt x="398" y="465"/>
                  </a:lnTo>
                  <a:lnTo>
                    <a:pt x="396" y="465"/>
                  </a:lnTo>
                  <a:lnTo>
                    <a:pt x="394" y="466"/>
                  </a:lnTo>
                  <a:lnTo>
                    <a:pt x="392" y="466"/>
                  </a:lnTo>
                  <a:lnTo>
                    <a:pt x="388" y="468"/>
                  </a:lnTo>
                  <a:lnTo>
                    <a:pt x="384" y="472"/>
                  </a:lnTo>
                  <a:lnTo>
                    <a:pt x="381" y="472"/>
                  </a:lnTo>
                  <a:lnTo>
                    <a:pt x="379" y="472"/>
                  </a:lnTo>
                  <a:lnTo>
                    <a:pt x="375" y="472"/>
                  </a:lnTo>
                  <a:lnTo>
                    <a:pt x="375" y="468"/>
                  </a:lnTo>
                  <a:lnTo>
                    <a:pt x="373" y="468"/>
                  </a:lnTo>
                  <a:lnTo>
                    <a:pt x="373" y="470"/>
                  </a:lnTo>
                  <a:lnTo>
                    <a:pt x="373" y="472"/>
                  </a:lnTo>
                  <a:lnTo>
                    <a:pt x="375" y="474"/>
                  </a:lnTo>
                  <a:lnTo>
                    <a:pt x="377" y="478"/>
                  </a:lnTo>
                  <a:lnTo>
                    <a:pt x="377" y="480"/>
                  </a:lnTo>
                  <a:lnTo>
                    <a:pt x="377" y="485"/>
                  </a:lnTo>
                  <a:lnTo>
                    <a:pt x="377" y="487"/>
                  </a:lnTo>
                  <a:lnTo>
                    <a:pt x="375" y="487"/>
                  </a:lnTo>
                  <a:lnTo>
                    <a:pt x="373" y="489"/>
                  </a:lnTo>
                  <a:lnTo>
                    <a:pt x="373" y="493"/>
                  </a:lnTo>
                  <a:lnTo>
                    <a:pt x="371" y="499"/>
                  </a:lnTo>
                  <a:lnTo>
                    <a:pt x="367" y="504"/>
                  </a:lnTo>
                  <a:lnTo>
                    <a:pt x="362" y="506"/>
                  </a:lnTo>
                  <a:lnTo>
                    <a:pt x="358" y="506"/>
                  </a:lnTo>
                  <a:lnTo>
                    <a:pt x="358" y="504"/>
                  </a:lnTo>
                  <a:lnTo>
                    <a:pt x="352" y="504"/>
                  </a:lnTo>
                  <a:lnTo>
                    <a:pt x="350" y="504"/>
                  </a:lnTo>
                  <a:lnTo>
                    <a:pt x="343" y="499"/>
                  </a:lnTo>
                  <a:lnTo>
                    <a:pt x="341" y="499"/>
                  </a:lnTo>
                  <a:lnTo>
                    <a:pt x="339" y="499"/>
                  </a:lnTo>
                  <a:lnTo>
                    <a:pt x="333" y="493"/>
                  </a:lnTo>
                  <a:lnTo>
                    <a:pt x="331" y="493"/>
                  </a:lnTo>
                  <a:lnTo>
                    <a:pt x="328" y="489"/>
                  </a:lnTo>
                  <a:lnTo>
                    <a:pt x="324" y="489"/>
                  </a:lnTo>
                  <a:lnTo>
                    <a:pt x="322" y="489"/>
                  </a:lnTo>
                  <a:lnTo>
                    <a:pt x="320" y="489"/>
                  </a:lnTo>
                  <a:lnTo>
                    <a:pt x="312" y="489"/>
                  </a:lnTo>
                  <a:lnTo>
                    <a:pt x="311" y="487"/>
                  </a:lnTo>
                  <a:lnTo>
                    <a:pt x="311" y="483"/>
                  </a:lnTo>
                  <a:lnTo>
                    <a:pt x="314" y="480"/>
                  </a:lnTo>
                  <a:lnTo>
                    <a:pt x="314" y="474"/>
                  </a:lnTo>
                  <a:lnTo>
                    <a:pt x="316" y="474"/>
                  </a:lnTo>
                  <a:lnTo>
                    <a:pt x="316" y="472"/>
                  </a:lnTo>
                  <a:lnTo>
                    <a:pt x="314" y="472"/>
                  </a:lnTo>
                  <a:lnTo>
                    <a:pt x="312" y="470"/>
                  </a:lnTo>
                  <a:lnTo>
                    <a:pt x="312" y="472"/>
                  </a:lnTo>
                  <a:lnTo>
                    <a:pt x="311" y="476"/>
                  </a:lnTo>
                  <a:lnTo>
                    <a:pt x="307" y="476"/>
                  </a:lnTo>
                  <a:lnTo>
                    <a:pt x="305" y="474"/>
                  </a:lnTo>
                  <a:lnTo>
                    <a:pt x="305" y="472"/>
                  </a:lnTo>
                  <a:lnTo>
                    <a:pt x="305" y="470"/>
                  </a:lnTo>
                  <a:lnTo>
                    <a:pt x="303" y="468"/>
                  </a:lnTo>
                  <a:lnTo>
                    <a:pt x="301" y="468"/>
                  </a:lnTo>
                  <a:lnTo>
                    <a:pt x="299" y="466"/>
                  </a:lnTo>
                  <a:lnTo>
                    <a:pt x="297" y="463"/>
                  </a:lnTo>
                  <a:lnTo>
                    <a:pt x="290" y="455"/>
                  </a:lnTo>
                  <a:lnTo>
                    <a:pt x="288" y="451"/>
                  </a:lnTo>
                  <a:lnTo>
                    <a:pt x="288" y="453"/>
                  </a:lnTo>
                  <a:lnTo>
                    <a:pt x="288" y="455"/>
                  </a:lnTo>
                  <a:lnTo>
                    <a:pt x="290" y="457"/>
                  </a:lnTo>
                  <a:lnTo>
                    <a:pt x="290" y="461"/>
                  </a:lnTo>
                  <a:lnTo>
                    <a:pt x="290" y="463"/>
                  </a:lnTo>
                  <a:lnTo>
                    <a:pt x="288" y="463"/>
                  </a:lnTo>
                  <a:lnTo>
                    <a:pt x="286" y="461"/>
                  </a:lnTo>
                  <a:lnTo>
                    <a:pt x="284" y="461"/>
                  </a:lnTo>
                  <a:lnTo>
                    <a:pt x="280" y="457"/>
                  </a:lnTo>
                  <a:lnTo>
                    <a:pt x="273" y="457"/>
                  </a:lnTo>
                  <a:lnTo>
                    <a:pt x="269" y="455"/>
                  </a:lnTo>
                  <a:lnTo>
                    <a:pt x="267" y="453"/>
                  </a:lnTo>
                  <a:lnTo>
                    <a:pt x="265" y="449"/>
                  </a:lnTo>
                  <a:lnTo>
                    <a:pt x="263" y="446"/>
                  </a:lnTo>
                  <a:lnTo>
                    <a:pt x="259" y="446"/>
                  </a:lnTo>
                  <a:lnTo>
                    <a:pt x="257" y="446"/>
                  </a:lnTo>
                  <a:lnTo>
                    <a:pt x="257" y="440"/>
                  </a:lnTo>
                  <a:lnTo>
                    <a:pt x="259" y="438"/>
                  </a:lnTo>
                  <a:lnTo>
                    <a:pt x="263" y="436"/>
                  </a:lnTo>
                  <a:lnTo>
                    <a:pt x="265" y="434"/>
                  </a:lnTo>
                  <a:lnTo>
                    <a:pt x="267" y="428"/>
                  </a:lnTo>
                  <a:lnTo>
                    <a:pt x="269" y="427"/>
                  </a:lnTo>
                  <a:lnTo>
                    <a:pt x="269" y="421"/>
                  </a:lnTo>
                  <a:lnTo>
                    <a:pt x="267" y="421"/>
                  </a:lnTo>
                  <a:lnTo>
                    <a:pt x="267" y="419"/>
                  </a:lnTo>
                  <a:lnTo>
                    <a:pt x="267" y="415"/>
                  </a:lnTo>
                  <a:lnTo>
                    <a:pt x="269" y="415"/>
                  </a:lnTo>
                  <a:lnTo>
                    <a:pt x="273" y="419"/>
                  </a:lnTo>
                  <a:lnTo>
                    <a:pt x="273" y="421"/>
                  </a:lnTo>
                  <a:lnTo>
                    <a:pt x="273" y="427"/>
                  </a:lnTo>
                  <a:lnTo>
                    <a:pt x="275" y="428"/>
                  </a:lnTo>
                  <a:lnTo>
                    <a:pt x="278" y="428"/>
                  </a:lnTo>
                  <a:lnTo>
                    <a:pt x="280" y="428"/>
                  </a:lnTo>
                  <a:lnTo>
                    <a:pt x="280" y="427"/>
                  </a:lnTo>
                  <a:lnTo>
                    <a:pt x="284" y="423"/>
                  </a:lnTo>
                  <a:lnTo>
                    <a:pt x="286" y="419"/>
                  </a:lnTo>
                  <a:lnTo>
                    <a:pt x="284" y="419"/>
                  </a:lnTo>
                  <a:lnTo>
                    <a:pt x="282" y="421"/>
                  </a:lnTo>
                  <a:lnTo>
                    <a:pt x="282" y="423"/>
                  </a:lnTo>
                  <a:lnTo>
                    <a:pt x="280" y="425"/>
                  </a:lnTo>
                  <a:lnTo>
                    <a:pt x="278" y="425"/>
                  </a:lnTo>
                  <a:lnTo>
                    <a:pt x="276" y="421"/>
                  </a:lnTo>
                  <a:lnTo>
                    <a:pt x="276" y="419"/>
                  </a:lnTo>
                  <a:lnTo>
                    <a:pt x="278" y="415"/>
                  </a:lnTo>
                  <a:lnTo>
                    <a:pt x="280" y="413"/>
                  </a:lnTo>
                  <a:lnTo>
                    <a:pt x="278" y="411"/>
                  </a:lnTo>
                  <a:lnTo>
                    <a:pt x="275" y="417"/>
                  </a:lnTo>
                  <a:lnTo>
                    <a:pt x="273" y="417"/>
                  </a:lnTo>
                  <a:lnTo>
                    <a:pt x="273" y="415"/>
                  </a:lnTo>
                  <a:lnTo>
                    <a:pt x="273" y="413"/>
                  </a:lnTo>
                  <a:lnTo>
                    <a:pt x="271" y="411"/>
                  </a:lnTo>
                  <a:lnTo>
                    <a:pt x="269" y="411"/>
                  </a:lnTo>
                  <a:lnTo>
                    <a:pt x="269" y="410"/>
                  </a:lnTo>
                  <a:lnTo>
                    <a:pt x="265" y="408"/>
                  </a:lnTo>
                  <a:lnTo>
                    <a:pt x="259" y="404"/>
                  </a:lnTo>
                  <a:lnTo>
                    <a:pt x="259" y="402"/>
                  </a:lnTo>
                  <a:lnTo>
                    <a:pt x="261" y="400"/>
                  </a:lnTo>
                  <a:lnTo>
                    <a:pt x="263" y="398"/>
                  </a:lnTo>
                  <a:lnTo>
                    <a:pt x="265" y="398"/>
                  </a:lnTo>
                  <a:lnTo>
                    <a:pt x="267" y="396"/>
                  </a:lnTo>
                  <a:lnTo>
                    <a:pt x="267" y="394"/>
                  </a:lnTo>
                  <a:lnTo>
                    <a:pt x="267" y="392"/>
                  </a:lnTo>
                  <a:lnTo>
                    <a:pt x="267" y="391"/>
                  </a:lnTo>
                  <a:lnTo>
                    <a:pt x="265" y="392"/>
                  </a:lnTo>
                  <a:lnTo>
                    <a:pt x="263" y="392"/>
                  </a:lnTo>
                  <a:lnTo>
                    <a:pt x="263" y="389"/>
                  </a:lnTo>
                  <a:lnTo>
                    <a:pt x="261" y="389"/>
                  </a:lnTo>
                  <a:lnTo>
                    <a:pt x="263" y="385"/>
                  </a:lnTo>
                  <a:lnTo>
                    <a:pt x="265" y="385"/>
                  </a:lnTo>
                  <a:lnTo>
                    <a:pt x="265" y="387"/>
                  </a:lnTo>
                  <a:lnTo>
                    <a:pt x="267" y="385"/>
                  </a:lnTo>
                  <a:lnTo>
                    <a:pt x="269" y="381"/>
                  </a:lnTo>
                  <a:lnTo>
                    <a:pt x="271" y="379"/>
                  </a:lnTo>
                  <a:lnTo>
                    <a:pt x="271" y="375"/>
                  </a:lnTo>
                  <a:lnTo>
                    <a:pt x="269" y="375"/>
                  </a:lnTo>
                  <a:lnTo>
                    <a:pt x="261" y="375"/>
                  </a:lnTo>
                  <a:lnTo>
                    <a:pt x="261" y="377"/>
                  </a:lnTo>
                  <a:lnTo>
                    <a:pt x="263" y="379"/>
                  </a:lnTo>
                  <a:lnTo>
                    <a:pt x="263" y="381"/>
                  </a:lnTo>
                  <a:lnTo>
                    <a:pt x="259" y="383"/>
                  </a:lnTo>
                  <a:lnTo>
                    <a:pt x="257" y="385"/>
                  </a:lnTo>
                  <a:lnTo>
                    <a:pt x="257" y="392"/>
                  </a:lnTo>
                  <a:lnTo>
                    <a:pt x="256" y="392"/>
                  </a:lnTo>
                  <a:lnTo>
                    <a:pt x="256" y="394"/>
                  </a:lnTo>
                  <a:lnTo>
                    <a:pt x="257" y="396"/>
                  </a:lnTo>
                  <a:lnTo>
                    <a:pt x="257" y="402"/>
                  </a:lnTo>
                  <a:lnTo>
                    <a:pt x="256" y="404"/>
                  </a:lnTo>
                  <a:lnTo>
                    <a:pt x="257" y="404"/>
                  </a:lnTo>
                  <a:lnTo>
                    <a:pt x="259" y="406"/>
                  </a:lnTo>
                  <a:lnTo>
                    <a:pt x="259" y="408"/>
                  </a:lnTo>
                  <a:lnTo>
                    <a:pt x="261" y="408"/>
                  </a:lnTo>
                  <a:lnTo>
                    <a:pt x="261" y="419"/>
                  </a:lnTo>
                  <a:lnTo>
                    <a:pt x="261" y="421"/>
                  </a:lnTo>
                  <a:lnTo>
                    <a:pt x="263" y="425"/>
                  </a:lnTo>
                  <a:lnTo>
                    <a:pt x="259" y="427"/>
                  </a:lnTo>
                  <a:lnTo>
                    <a:pt x="257" y="428"/>
                  </a:lnTo>
                  <a:lnTo>
                    <a:pt x="256" y="430"/>
                  </a:lnTo>
                  <a:lnTo>
                    <a:pt x="256" y="434"/>
                  </a:lnTo>
                  <a:lnTo>
                    <a:pt x="256" y="436"/>
                  </a:lnTo>
                  <a:lnTo>
                    <a:pt x="254" y="438"/>
                  </a:lnTo>
                  <a:lnTo>
                    <a:pt x="254" y="446"/>
                  </a:lnTo>
                  <a:lnTo>
                    <a:pt x="256" y="449"/>
                  </a:lnTo>
                  <a:lnTo>
                    <a:pt x="256" y="453"/>
                  </a:lnTo>
                  <a:lnTo>
                    <a:pt x="256" y="457"/>
                  </a:lnTo>
                  <a:lnTo>
                    <a:pt x="256" y="459"/>
                  </a:lnTo>
                  <a:lnTo>
                    <a:pt x="252" y="457"/>
                  </a:lnTo>
                  <a:lnTo>
                    <a:pt x="248" y="455"/>
                  </a:lnTo>
                  <a:lnTo>
                    <a:pt x="248" y="453"/>
                  </a:lnTo>
                  <a:lnTo>
                    <a:pt x="244" y="449"/>
                  </a:lnTo>
                  <a:lnTo>
                    <a:pt x="237" y="442"/>
                  </a:lnTo>
                  <a:lnTo>
                    <a:pt x="235" y="438"/>
                  </a:lnTo>
                  <a:lnTo>
                    <a:pt x="233" y="438"/>
                  </a:lnTo>
                  <a:lnTo>
                    <a:pt x="231" y="436"/>
                  </a:lnTo>
                  <a:lnTo>
                    <a:pt x="227" y="432"/>
                  </a:lnTo>
                  <a:lnTo>
                    <a:pt x="216" y="425"/>
                  </a:lnTo>
                  <a:lnTo>
                    <a:pt x="214" y="423"/>
                  </a:lnTo>
                  <a:lnTo>
                    <a:pt x="212" y="423"/>
                  </a:lnTo>
                  <a:lnTo>
                    <a:pt x="204" y="417"/>
                  </a:lnTo>
                  <a:lnTo>
                    <a:pt x="202" y="417"/>
                  </a:lnTo>
                  <a:lnTo>
                    <a:pt x="199" y="415"/>
                  </a:lnTo>
                  <a:lnTo>
                    <a:pt x="197" y="413"/>
                  </a:lnTo>
                  <a:lnTo>
                    <a:pt x="191" y="408"/>
                  </a:lnTo>
                  <a:lnTo>
                    <a:pt x="191" y="402"/>
                  </a:lnTo>
                  <a:lnTo>
                    <a:pt x="193" y="402"/>
                  </a:lnTo>
                  <a:lnTo>
                    <a:pt x="195" y="400"/>
                  </a:lnTo>
                  <a:lnTo>
                    <a:pt x="195" y="398"/>
                  </a:lnTo>
                  <a:lnTo>
                    <a:pt x="199" y="394"/>
                  </a:lnTo>
                  <a:lnTo>
                    <a:pt x="201" y="394"/>
                  </a:lnTo>
                  <a:lnTo>
                    <a:pt x="201" y="400"/>
                  </a:lnTo>
                  <a:lnTo>
                    <a:pt x="202" y="402"/>
                  </a:lnTo>
                  <a:lnTo>
                    <a:pt x="206" y="402"/>
                  </a:lnTo>
                  <a:lnTo>
                    <a:pt x="206" y="400"/>
                  </a:lnTo>
                  <a:lnTo>
                    <a:pt x="204" y="398"/>
                  </a:lnTo>
                  <a:lnTo>
                    <a:pt x="202" y="394"/>
                  </a:lnTo>
                  <a:lnTo>
                    <a:pt x="202" y="391"/>
                  </a:lnTo>
                  <a:lnTo>
                    <a:pt x="202" y="385"/>
                  </a:lnTo>
                  <a:lnTo>
                    <a:pt x="201" y="387"/>
                  </a:lnTo>
                  <a:lnTo>
                    <a:pt x="201" y="391"/>
                  </a:lnTo>
                  <a:lnTo>
                    <a:pt x="195" y="394"/>
                  </a:lnTo>
                  <a:lnTo>
                    <a:pt x="191" y="394"/>
                  </a:lnTo>
                  <a:lnTo>
                    <a:pt x="191" y="396"/>
                  </a:lnTo>
                  <a:lnTo>
                    <a:pt x="189" y="396"/>
                  </a:lnTo>
                  <a:lnTo>
                    <a:pt x="183" y="402"/>
                  </a:lnTo>
                  <a:lnTo>
                    <a:pt x="182" y="404"/>
                  </a:lnTo>
                  <a:lnTo>
                    <a:pt x="182" y="406"/>
                  </a:lnTo>
                  <a:lnTo>
                    <a:pt x="178" y="410"/>
                  </a:lnTo>
                  <a:lnTo>
                    <a:pt x="178" y="413"/>
                  </a:lnTo>
                  <a:lnTo>
                    <a:pt x="176" y="415"/>
                  </a:lnTo>
                  <a:lnTo>
                    <a:pt x="176" y="417"/>
                  </a:lnTo>
                  <a:lnTo>
                    <a:pt x="174" y="419"/>
                  </a:lnTo>
                  <a:lnTo>
                    <a:pt x="172" y="419"/>
                  </a:lnTo>
                  <a:lnTo>
                    <a:pt x="170" y="419"/>
                  </a:lnTo>
                  <a:lnTo>
                    <a:pt x="168" y="417"/>
                  </a:lnTo>
                  <a:lnTo>
                    <a:pt x="165" y="415"/>
                  </a:lnTo>
                  <a:lnTo>
                    <a:pt x="165" y="417"/>
                  </a:lnTo>
                  <a:lnTo>
                    <a:pt x="166" y="419"/>
                  </a:lnTo>
                  <a:lnTo>
                    <a:pt x="163" y="425"/>
                  </a:lnTo>
                  <a:lnTo>
                    <a:pt x="159" y="425"/>
                  </a:lnTo>
                  <a:lnTo>
                    <a:pt x="157" y="425"/>
                  </a:lnTo>
                  <a:lnTo>
                    <a:pt x="153" y="425"/>
                  </a:lnTo>
                  <a:lnTo>
                    <a:pt x="151" y="423"/>
                  </a:lnTo>
                  <a:lnTo>
                    <a:pt x="149" y="423"/>
                  </a:lnTo>
                  <a:lnTo>
                    <a:pt x="147" y="423"/>
                  </a:lnTo>
                  <a:lnTo>
                    <a:pt x="142" y="417"/>
                  </a:lnTo>
                  <a:lnTo>
                    <a:pt x="142" y="413"/>
                  </a:lnTo>
                  <a:lnTo>
                    <a:pt x="142" y="404"/>
                  </a:lnTo>
                  <a:lnTo>
                    <a:pt x="142" y="402"/>
                  </a:lnTo>
                  <a:lnTo>
                    <a:pt x="146" y="402"/>
                  </a:lnTo>
                  <a:lnTo>
                    <a:pt x="146" y="400"/>
                  </a:lnTo>
                  <a:lnTo>
                    <a:pt x="144" y="400"/>
                  </a:lnTo>
                  <a:lnTo>
                    <a:pt x="142" y="400"/>
                  </a:lnTo>
                  <a:lnTo>
                    <a:pt x="142" y="398"/>
                  </a:lnTo>
                  <a:lnTo>
                    <a:pt x="140" y="396"/>
                  </a:lnTo>
                  <a:lnTo>
                    <a:pt x="140" y="394"/>
                  </a:lnTo>
                  <a:lnTo>
                    <a:pt x="140" y="392"/>
                  </a:lnTo>
                  <a:lnTo>
                    <a:pt x="138" y="391"/>
                  </a:lnTo>
                  <a:lnTo>
                    <a:pt x="136" y="389"/>
                  </a:lnTo>
                  <a:lnTo>
                    <a:pt x="134" y="389"/>
                  </a:lnTo>
                  <a:lnTo>
                    <a:pt x="132" y="391"/>
                  </a:lnTo>
                  <a:lnTo>
                    <a:pt x="132" y="392"/>
                  </a:lnTo>
                  <a:lnTo>
                    <a:pt x="132" y="402"/>
                  </a:lnTo>
                  <a:lnTo>
                    <a:pt x="134" y="402"/>
                  </a:lnTo>
                  <a:lnTo>
                    <a:pt x="134" y="411"/>
                  </a:lnTo>
                  <a:lnTo>
                    <a:pt x="134" y="415"/>
                  </a:lnTo>
                  <a:lnTo>
                    <a:pt x="136" y="419"/>
                  </a:lnTo>
                  <a:lnTo>
                    <a:pt x="138" y="423"/>
                  </a:lnTo>
                  <a:lnTo>
                    <a:pt x="138" y="427"/>
                  </a:lnTo>
                  <a:lnTo>
                    <a:pt x="140" y="430"/>
                  </a:lnTo>
                  <a:lnTo>
                    <a:pt x="140" y="434"/>
                  </a:lnTo>
                  <a:lnTo>
                    <a:pt x="140" y="440"/>
                  </a:lnTo>
                  <a:lnTo>
                    <a:pt x="140" y="442"/>
                  </a:lnTo>
                  <a:lnTo>
                    <a:pt x="138" y="442"/>
                  </a:lnTo>
                  <a:lnTo>
                    <a:pt x="136" y="440"/>
                  </a:lnTo>
                  <a:lnTo>
                    <a:pt x="134" y="440"/>
                  </a:lnTo>
                  <a:lnTo>
                    <a:pt x="136" y="442"/>
                  </a:lnTo>
                  <a:lnTo>
                    <a:pt x="138" y="444"/>
                  </a:lnTo>
                  <a:lnTo>
                    <a:pt x="138" y="446"/>
                  </a:lnTo>
                  <a:lnTo>
                    <a:pt x="134" y="449"/>
                  </a:lnTo>
                  <a:lnTo>
                    <a:pt x="132" y="449"/>
                  </a:lnTo>
                  <a:lnTo>
                    <a:pt x="129" y="453"/>
                  </a:lnTo>
                  <a:lnTo>
                    <a:pt x="123" y="457"/>
                  </a:lnTo>
                  <a:lnTo>
                    <a:pt x="117" y="461"/>
                  </a:lnTo>
                  <a:lnTo>
                    <a:pt x="115" y="463"/>
                  </a:lnTo>
                  <a:lnTo>
                    <a:pt x="113" y="463"/>
                  </a:lnTo>
                  <a:lnTo>
                    <a:pt x="113" y="461"/>
                  </a:lnTo>
                  <a:lnTo>
                    <a:pt x="110" y="457"/>
                  </a:lnTo>
                  <a:lnTo>
                    <a:pt x="108" y="457"/>
                  </a:lnTo>
                  <a:lnTo>
                    <a:pt x="106" y="459"/>
                  </a:lnTo>
                  <a:lnTo>
                    <a:pt x="104" y="461"/>
                  </a:lnTo>
                  <a:lnTo>
                    <a:pt x="108" y="461"/>
                  </a:lnTo>
                  <a:lnTo>
                    <a:pt x="108" y="459"/>
                  </a:lnTo>
                  <a:lnTo>
                    <a:pt x="110" y="459"/>
                  </a:lnTo>
                  <a:lnTo>
                    <a:pt x="111" y="463"/>
                  </a:lnTo>
                  <a:lnTo>
                    <a:pt x="111" y="465"/>
                  </a:lnTo>
                  <a:lnTo>
                    <a:pt x="110" y="466"/>
                  </a:lnTo>
                  <a:lnTo>
                    <a:pt x="110" y="468"/>
                  </a:lnTo>
                  <a:lnTo>
                    <a:pt x="108" y="468"/>
                  </a:lnTo>
                  <a:lnTo>
                    <a:pt x="100" y="474"/>
                  </a:lnTo>
                  <a:lnTo>
                    <a:pt x="94" y="474"/>
                  </a:lnTo>
                  <a:lnTo>
                    <a:pt x="89" y="468"/>
                  </a:lnTo>
                  <a:lnTo>
                    <a:pt x="83" y="466"/>
                  </a:lnTo>
                  <a:lnTo>
                    <a:pt x="83" y="465"/>
                  </a:lnTo>
                  <a:lnTo>
                    <a:pt x="81" y="465"/>
                  </a:lnTo>
                  <a:lnTo>
                    <a:pt x="79" y="465"/>
                  </a:lnTo>
                  <a:lnTo>
                    <a:pt x="77" y="463"/>
                  </a:lnTo>
                  <a:lnTo>
                    <a:pt x="77" y="461"/>
                  </a:lnTo>
                  <a:lnTo>
                    <a:pt x="77" y="466"/>
                  </a:lnTo>
                  <a:lnTo>
                    <a:pt x="77" y="468"/>
                  </a:lnTo>
                  <a:lnTo>
                    <a:pt x="79" y="472"/>
                  </a:lnTo>
                  <a:lnTo>
                    <a:pt x="79" y="476"/>
                  </a:lnTo>
                  <a:lnTo>
                    <a:pt x="77" y="476"/>
                  </a:lnTo>
                  <a:lnTo>
                    <a:pt x="77" y="478"/>
                  </a:lnTo>
                  <a:lnTo>
                    <a:pt x="81" y="478"/>
                  </a:lnTo>
                  <a:lnTo>
                    <a:pt x="87" y="478"/>
                  </a:lnTo>
                  <a:lnTo>
                    <a:pt x="89" y="480"/>
                  </a:lnTo>
                  <a:lnTo>
                    <a:pt x="87" y="482"/>
                  </a:lnTo>
                  <a:lnTo>
                    <a:pt x="85" y="482"/>
                  </a:lnTo>
                  <a:lnTo>
                    <a:pt x="83" y="483"/>
                  </a:lnTo>
                  <a:lnTo>
                    <a:pt x="81" y="483"/>
                  </a:lnTo>
                  <a:lnTo>
                    <a:pt x="79" y="483"/>
                  </a:lnTo>
                  <a:lnTo>
                    <a:pt x="77" y="485"/>
                  </a:lnTo>
                  <a:lnTo>
                    <a:pt x="74" y="485"/>
                  </a:lnTo>
                  <a:lnTo>
                    <a:pt x="72" y="485"/>
                  </a:lnTo>
                  <a:lnTo>
                    <a:pt x="68" y="489"/>
                  </a:lnTo>
                  <a:lnTo>
                    <a:pt x="64" y="489"/>
                  </a:lnTo>
                  <a:lnTo>
                    <a:pt x="58" y="489"/>
                  </a:lnTo>
                  <a:lnTo>
                    <a:pt x="55" y="493"/>
                  </a:lnTo>
                  <a:lnTo>
                    <a:pt x="51" y="493"/>
                  </a:lnTo>
                  <a:lnTo>
                    <a:pt x="49" y="493"/>
                  </a:lnTo>
                  <a:lnTo>
                    <a:pt x="49" y="489"/>
                  </a:lnTo>
                  <a:lnTo>
                    <a:pt x="47" y="493"/>
                  </a:lnTo>
                  <a:lnTo>
                    <a:pt x="49" y="493"/>
                  </a:lnTo>
                  <a:lnTo>
                    <a:pt x="51" y="497"/>
                  </a:lnTo>
                  <a:lnTo>
                    <a:pt x="49" y="499"/>
                  </a:lnTo>
                  <a:lnTo>
                    <a:pt x="45" y="502"/>
                  </a:lnTo>
                  <a:lnTo>
                    <a:pt x="37" y="502"/>
                  </a:lnTo>
                  <a:lnTo>
                    <a:pt x="37" y="501"/>
                  </a:lnTo>
                  <a:lnTo>
                    <a:pt x="34" y="499"/>
                  </a:lnTo>
                  <a:lnTo>
                    <a:pt x="30" y="495"/>
                  </a:lnTo>
                  <a:lnTo>
                    <a:pt x="28" y="493"/>
                  </a:lnTo>
                  <a:lnTo>
                    <a:pt x="28" y="491"/>
                  </a:lnTo>
                  <a:lnTo>
                    <a:pt x="28" y="483"/>
                  </a:lnTo>
                  <a:lnTo>
                    <a:pt x="30" y="482"/>
                  </a:lnTo>
                  <a:lnTo>
                    <a:pt x="32" y="480"/>
                  </a:lnTo>
                  <a:lnTo>
                    <a:pt x="32" y="476"/>
                  </a:lnTo>
                  <a:lnTo>
                    <a:pt x="34" y="474"/>
                  </a:lnTo>
                  <a:lnTo>
                    <a:pt x="32" y="474"/>
                  </a:lnTo>
                  <a:lnTo>
                    <a:pt x="32" y="476"/>
                  </a:lnTo>
                  <a:lnTo>
                    <a:pt x="30" y="478"/>
                  </a:lnTo>
                  <a:lnTo>
                    <a:pt x="28" y="476"/>
                  </a:lnTo>
                  <a:lnTo>
                    <a:pt x="28" y="474"/>
                  </a:lnTo>
                  <a:lnTo>
                    <a:pt x="28" y="463"/>
                  </a:lnTo>
                  <a:lnTo>
                    <a:pt x="28" y="461"/>
                  </a:lnTo>
                  <a:lnTo>
                    <a:pt x="26" y="457"/>
                  </a:lnTo>
                  <a:lnTo>
                    <a:pt x="26" y="455"/>
                  </a:lnTo>
                  <a:lnTo>
                    <a:pt x="26" y="451"/>
                  </a:lnTo>
                  <a:lnTo>
                    <a:pt x="24" y="451"/>
                  </a:lnTo>
                  <a:lnTo>
                    <a:pt x="24" y="447"/>
                  </a:lnTo>
                  <a:lnTo>
                    <a:pt x="24" y="446"/>
                  </a:lnTo>
                  <a:lnTo>
                    <a:pt x="24" y="444"/>
                  </a:lnTo>
                  <a:lnTo>
                    <a:pt x="22" y="442"/>
                  </a:lnTo>
                  <a:lnTo>
                    <a:pt x="20" y="440"/>
                  </a:lnTo>
                  <a:lnTo>
                    <a:pt x="22" y="434"/>
                  </a:lnTo>
                  <a:lnTo>
                    <a:pt x="20" y="434"/>
                  </a:lnTo>
                  <a:lnTo>
                    <a:pt x="20" y="432"/>
                  </a:lnTo>
                  <a:lnTo>
                    <a:pt x="22" y="430"/>
                  </a:lnTo>
                  <a:lnTo>
                    <a:pt x="24" y="430"/>
                  </a:lnTo>
                  <a:lnTo>
                    <a:pt x="24" y="432"/>
                  </a:lnTo>
                  <a:lnTo>
                    <a:pt x="26" y="432"/>
                  </a:lnTo>
                  <a:lnTo>
                    <a:pt x="26" y="428"/>
                  </a:lnTo>
                  <a:lnTo>
                    <a:pt x="28" y="428"/>
                  </a:lnTo>
                  <a:lnTo>
                    <a:pt x="30" y="428"/>
                  </a:lnTo>
                  <a:lnTo>
                    <a:pt x="30" y="427"/>
                  </a:lnTo>
                  <a:lnTo>
                    <a:pt x="34" y="423"/>
                  </a:lnTo>
                  <a:lnTo>
                    <a:pt x="32" y="423"/>
                  </a:lnTo>
                  <a:lnTo>
                    <a:pt x="30" y="423"/>
                  </a:lnTo>
                  <a:lnTo>
                    <a:pt x="28" y="425"/>
                  </a:lnTo>
                  <a:lnTo>
                    <a:pt x="26" y="425"/>
                  </a:lnTo>
                  <a:lnTo>
                    <a:pt x="24" y="428"/>
                  </a:lnTo>
                  <a:lnTo>
                    <a:pt x="22" y="428"/>
                  </a:lnTo>
                  <a:lnTo>
                    <a:pt x="20" y="428"/>
                  </a:lnTo>
                  <a:lnTo>
                    <a:pt x="17" y="427"/>
                  </a:lnTo>
                  <a:lnTo>
                    <a:pt x="17" y="423"/>
                  </a:lnTo>
                  <a:lnTo>
                    <a:pt x="19" y="421"/>
                  </a:lnTo>
                  <a:lnTo>
                    <a:pt x="19" y="419"/>
                  </a:lnTo>
                  <a:lnTo>
                    <a:pt x="20" y="417"/>
                  </a:lnTo>
                  <a:lnTo>
                    <a:pt x="20" y="411"/>
                  </a:lnTo>
                  <a:lnTo>
                    <a:pt x="20" y="408"/>
                  </a:lnTo>
                  <a:lnTo>
                    <a:pt x="24" y="402"/>
                  </a:lnTo>
                  <a:lnTo>
                    <a:pt x="24" y="396"/>
                  </a:lnTo>
                  <a:lnTo>
                    <a:pt x="26" y="394"/>
                  </a:lnTo>
                  <a:lnTo>
                    <a:pt x="26" y="392"/>
                  </a:lnTo>
                  <a:lnTo>
                    <a:pt x="26" y="391"/>
                  </a:lnTo>
                  <a:lnTo>
                    <a:pt x="26" y="389"/>
                  </a:lnTo>
                  <a:lnTo>
                    <a:pt x="28" y="387"/>
                  </a:lnTo>
                  <a:lnTo>
                    <a:pt x="30" y="379"/>
                  </a:lnTo>
                  <a:lnTo>
                    <a:pt x="32" y="375"/>
                  </a:lnTo>
                  <a:lnTo>
                    <a:pt x="36" y="373"/>
                  </a:lnTo>
                  <a:lnTo>
                    <a:pt x="37" y="373"/>
                  </a:lnTo>
                  <a:lnTo>
                    <a:pt x="37" y="375"/>
                  </a:lnTo>
                  <a:lnTo>
                    <a:pt x="37" y="372"/>
                  </a:lnTo>
                  <a:lnTo>
                    <a:pt x="37" y="370"/>
                  </a:lnTo>
                  <a:lnTo>
                    <a:pt x="37" y="368"/>
                  </a:lnTo>
                  <a:lnTo>
                    <a:pt x="39" y="368"/>
                  </a:lnTo>
                  <a:lnTo>
                    <a:pt x="39" y="366"/>
                  </a:lnTo>
                  <a:lnTo>
                    <a:pt x="39" y="364"/>
                  </a:lnTo>
                  <a:lnTo>
                    <a:pt x="39" y="362"/>
                  </a:lnTo>
                  <a:lnTo>
                    <a:pt x="41" y="360"/>
                  </a:lnTo>
                  <a:lnTo>
                    <a:pt x="47" y="355"/>
                  </a:lnTo>
                  <a:lnTo>
                    <a:pt x="53" y="355"/>
                  </a:lnTo>
                  <a:lnTo>
                    <a:pt x="56" y="358"/>
                  </a:lnTo>
                  <a:lnTo>
                    <a:pt x="66" y="362"/>
                  </a:lnTo>
                  <a:lnTo>
                    <a:pt x="68" y="364"/>
                  </a:lnTo>
                  <a:lnTo>
                    <a:pt x="70" y="364"/>
                  </a:lnTo>
                  <a:lnTo>
                    <a:pt x="72" y="364"/>
                  </a:lnTo>
                  <a:lnTo>
                    <a:pt x="74" y="364"/>
                  </a:lnTo>
                  <a:lnTo>
                    <a:pt x="74" y="362"/>
                  </a:lnTo>
                  <a:lnTo>
                    <a:pt x="72" y="360"/>
                  </a:lnTo>
                  <a:lnTo>
                    <a:pt x="72" y="358"/>
                  </a:lnTo>
                  <a:lnTo>
                    <a:pt x="70" y="358"/>
                  </a:lnTo>
                  <a:lnTo>
                    <a:pt x="68" y="355"/>
                  </a:lnTo>
                  <a:lnTo>
                    <a:pt x="62" y="349"/>
                  </a:lnTo>
                  <a:lnTo>
                    <a:pt x="60" y="349"/>
                  </a:lnTo>
                  <a:lnTo>
                    <a:pt x="58" y="347"/>
                  </a:lnTo>
                  <a:lnTo>
                    <a:pt x="58" y="349"/>
                  </a:lnTo>
                  <a:lnTo>
                    <a:pt x="60" y="351"/>
                  </a:lnTo>
                  <a:lnTo>
                    <a:pt x="62" y="355"/>
                  </a:lnTo>
                  <a:lnTo>
                    <a:pt x="60" y="355"/>
                  </a:lnTo>
                  <a:lnTo>
                    <a:pt x="58" y="355"/>
                  </a:lnTo>
                  <a:lnTo>
                    <a:pt x="55" y="353"/>
                  </a:lnTo>
                  <a:lnTo>
                    <a:pt x="47" y="353"/>
                  </a:lnTo>
                  <a:lnTo>
                    <a:pt x="47" y="355"/>
                  </a:lnTo>
                  <a:lnTo>
                    <a:pt x="45" y="355"/>
                  </a:lnTo>
                  <a:lnTo>
                    <a:pt x="41" y="349"/>
                  </a:lnTo>
                  <a:lnTo>
                    <a:pt x="41" y="353"/>
                  </a:lnTo>
                  <a:lnTo>
                    <a:pt x="41" y="355"/>
                  </a:lnTo>
                  <a:lnTo>
                    <a:pt x="39" y="358"/>
                  </a:lnTo>
                  <a:lnTo>
                    <a:pt x="36" y="360"/>
                  </a:lnTo>
                  <a:lnTo>
                    <a:pt x="34" y="362"/>
                  </a:lnTo>
                  <a:lnTo>
                    <a:pt x="32" y="364"/>
                  </a:lnTo>
                  <a:lnTo>
                    <a:pt x="30" y="366"/>
                  </a:lnTo>
                  <a:lnTo>
                    <a:pt x="28" y="368"/>
                  </a:lnTo>
                  <a:lnTo>
                    <a:pt x="30" y="368"/>
                  </a:lnTo>
                  <a:lnTo>
                    <a:pt x="28" y="372"/>
                  </a:lnTo>
                  <a:lnTo>
                    <a:pt x="22" y="375"/>
                  </a:lnTo>
                  <a:lnTo>
                    <a:pt x="19" y="379"/>
                  </a:lnTo>
                  <a:lnTo>
                    <a:pt x="19" y="381"/>
                  </a:lnTo>
                  <a:lnTo>
                    <a:pt x="19" y="385"/>
                  </a:lnTo>
                  <a:lnTo>
                    <a:pt x="17" y="385"/>
                  </a:lnTo>
                  <a:lnTo>
                    <a:pt x="15" y="385"/>
                  </a:lnTo>
                  <a:lnTo>
                    <a:pt x="13" y="385"/>
                  </a:lnTo>
                  <a:lnTo>
                    <a:pt x="13" y="381"/>
                  </a:lnTo>
                  <a:lnTo>
                    <a:pt x="13" y="379"/>
                  </a:lnTo>
                  <a:lnTo>
                    <a:pt x="15" y="375"/>
                  </a:lnTo>
                  <a:lnTo>
                    <a:pt x="15" y="364"/>
                  </a:lnTo>
                  <a:lnTo>
                    <a:pt x="17" y="362"/>
                  </a:lnTo>
                  <a:lnTo>
                    <a:pt x="17" y="358"/>
                  </a:lnTo>
                  <a:lnTo>
                    <a:pt x="15" y="356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1" y="353"/>
                  </a:lnTo>
                  <a:lnTo>
                    <a:pt x="11" y="349"/>
                  </a:lnTo>
                  <a:lnTo>
                    <a:pt x="13" y="347"/>
                  </a:lnTo>
                  <a:lnTo>
                    <a:pt x="13" y="345"/>
                  </a:lnTo>
                  <a:lnTo>
                    <a:pt x="15" y="343"/>
                  </a:lnTo>
                  <a:lnTo>
                    <a:pt x="17" y="339"/>
                  </a:lnTo>
                  <a:lnTo>
                    <a:pt x="19" y="339"/>
                  </a:lnTo>
                  <a:lnTo>
                    <a:pt x="19" y="336"/>
                  </a:lnTo>
                  <a:lnTo>
                    <a:pt x="19" y="326"/>
                  </a:lnTo>
                  <a:lnTo>
                    <a:pt x="20" y="326"/>
                  </a:lnTo>
                  <a:lnTo>
                    <a:pt x="22" y="326"/>
                  </a:lnTo>
                  <a:lnTo>
                    <a:pt x="22" y="324"/>
                  </a:lnTo>
                  <a:lnTo>
                    <a:pt x="20" y="324"/>
                  </a:lnTo>
                  <a:lnTo>
                    <a:pt x="20" y="320"/>
                  </a:lnTo>
                  <a:lnTo>
                    <a:pt x="20" y="318"/>
                  </a:lnTo>
                  <a:lnTo>
                    <a:pt x="24" y="317"/>
                  </a:lnTo>
                  <a:lnTo>
                    <a:pt x="28" y="315"/>
                  </a:lnTo>
                  <a:lnTo>
                    <a:pt x="28" y="313"/>
                  </a:lnTo>
                  <a:lnTo>
                    <a:pt x="24" y="313"/>
                  </a:lnTo>
                  <a:lnTo>
                    <a:pt x="24" y="311"/>
                  </a:lnTo>
                  <a:lnTo>
                    <a:pt x="24" y="307"/>
                  </a:lnTo>
                  <a:lnTo>
                    <a:pt x="28" y="305"/>
                  </a:lnTo>
                  <a:lnTo>
                    <a:pt x="30" y="305"/>
                  </a:lnTo>
                  <a:lnTo>
                    <a:pt x="30" y="303"/>
                  </a:lnTo>
                  <a:lnTo>
                    <a:pt x="34" y="303"/>
                  </a:lnTo>
                  <a:lnTo>
                    <a:pt x="36" y="301"/>
                  </a:lnTo>
                  <a:lnTo>
                    <a:pt x="41" y="301"/>
                  </a:lnTo>
                  <a:lnTo>
                    <a:pt x="41" y="300"/>
                  </a:lnTo>
                  <a:lnTo>
                    <a:pt x="43" y="300"/>
                  </a:lnTo>
                  <a:lnTo>
                    <a:pt x="45" y="298"/>
                  </a:lnTo>
                  <a:lnTo>
                    <a:pt x="47" y="298"/>
                  </a:lnTo>
                  <a:lnTo>
                    <a:pt x="53" y="294"/>
                  </a:lnTo>
                  <a:lnTo>
                    <a:pt x="56" y="294"/>
                  </a:lnTo>
                  <a:lnTo>
                    <a:pt x="56" y="292"/>
                  </a:lnTo>
                  <a:lnTo>
                    <a:pt x="51" y="292"/>
                  </a:lnTo>
                  <a:lnTo>
                    <a:pt x="47" y="294"/>
                  </a:lnTo>
                  <a:lnTo>
                    <a:pt x="41" y="298"/>
                  </a:lnTo>
                  <a:lnTo>
                    <a:pt x="41" y="300"/>
                  </a:lnTo>
                  <a:lnTo>
                    <a:pt x="37" y="300"/>
                  </a:lnTo>
                  <a:lnTo>
                    <a:pt x="32" y="300"/>
                  </a:lnTo>
                  <a:lnTo>
                    <a:pt x="26" y="303"/>
                  </a:lnTo>
                  <a:lnTo>
                    <a:pt x="24" y="303"/>
                  </a:lnTo>
                  <a:lnTo>
                    <a:pt x="24" y="305"/>
                  </a:lnTo>
                  <a:lnTo>
                    <a:pt x="22" y="305"/>
                  </a:lnTo>
                  <a:lnTo>
                    <a:pt x="20" y="303"/>
                  </a:lnTo>
                  <a:lnTo>
                    <a:pt x="20" y="298"/>
                  </a:lnTo>
                  <a:lnTo>
                    <a:pt x="22" y="294"/>
                  </a:lnTo>
                  <a:lnTo>
                    <a:pt x="24" y="282"/>
                  </a:lnTo>
                  <a:lnTo>
                    <a:pt x="26" y="282"/>
                  </a:lnTo>
                  <a:lnTo>
                    <a:pt x="26" y="281"/>
                  </a:lnTo>
                  <a:lnTo>
                    <a:pt x="26" y="279"/>
                  </a:lnTo>
                  <a:lnTo>
                    <a:pt x="26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1"/>
                  </a:lnTo>
                  <a:lnTo>
                    <a:pt x="26" y="273"/>
                  </a:lnTo>
                  <a:lnTo>
                    <a:pt x="24" y="279"/>
                  </a:lnTo>
                  <a:lnTo>
                    <a:pt x="24" y="281"/>
                  </a:lnTo>
                  <a:lnTo>
                    <a:pt x="20" y="286"/>
                  </a:lnTo>
                  <a:lnTo>
                    <a:pt x="20" y="292"/>
                  </a:lnTo>
                  <a:lnTo>
                    <a:pt x="19" y="294"/>
                  </a:lnTo>
                  <a:lnTo>
                    <a:pt x="19" y="300"/>
                  </a:lnTo>
                  <a:lnTo>
                    <a:pt x="19" y="303"/>
                  </a:lnTo>
                  <a:lnTo>
                    <a:pt x="17" y="305"/>
                  </a:lnTo>
                  <a:lnTo>
                    <a:pt x="17" y="309"/>
                  </a:lnTo>
                  <a:lnTo>
                    <a:pt x="17" y="313"/>
                  </a:lnTo>
                  <a:lnTo>
                    <a:pt x="17" y="318"/>
                  </a:lnTo>
                  <a:lnTo>
                    <a:pt x="17" y="320"/>
                  </a:lnTo>
                  <a:lnTo>
                    <a:pt x="15" y="324"/>
                  </a:lnTo>
                  <a:lnTo>
                    <a:pt x="15" y="326"/>
                  </a:lnTo>
                  <a:lnTo>
                    <a:pt x="13" y="326"/>
                  </a:lnTo>
                  <a:lnTo>
                    <a:pt x="13" y="330"/>
                  </a:lnTo>
                  <a:lnTo>
                    <a:pt x="15" y="330"/>
                  </a:lnTo>
                  <a:lnTo>
                    <a:pt x="15" y="334"/>
                  </a:lnTo>
                  <a:lnTo>
                    <a:pt x="13" y="334"/>
                  </a:lnTo>
                  <a:lnTo>
                    <a:pt x="11" y="334"/>
                  </a:lnTo>
                  <a:lnTo>
                    <a:pt x="11" y="332"/>
                  </a:lnTo>
                  <a:lnTo>
                    <a:pt x="9" y="330"/>
                  </a:lnTo>
                  <a:lnTo>
                    <a:pt x="9" y="328"/>
                  </a:lnTo>
                  <a:lnTo>
                    <a:pt x="9" y="324"/>
                  </a:lnTo>
                  <a:lnTo>
                    <a:pt x="9" y="322"/>
                  </a:lnTo>
                  <a:lnTo>
                    <a:pt x="9" y="318"/>
                  </a:lnTo>
                  <a:lnTo>
                    <a:pt x="11" y="318"/>
                  </a:lnTo>
                  <a:lnTo>
                    <a:pt x="11" y="315"/>
                  </a:lnTo>
                  <a:lnTo>
                    <a:pt x="11" y="311"/>
                  </a:lnTo>
                  <a:lnTo>
                    <a:pt x="13" y="305"/>
                  </a:lnTo>
                  <a:lnTo>
                    <a:pt x="13" y="303"/>
                  </a:lnTo>
                  <a:lnTo>
                    <a:pt x="13" y="298"/>
                  </a:lnTo>
                  <a:lnTo>
                    <a:pt x="15" y="296"/>
                  </a:lnTo>
                  <a:lnTo>
                    <a:pt x="15" y="294"/>
                  </a:lnTo>
                  <a:lnTo>
                    <a:pt x="15" y="292"/>
                  </a:lnTo>
                  <a:lnTo>
                    <a:pt x="15" y="288"/>
                  </a:lnTo>
                  <a:lnTo>
                    <a:pt x="17" y="288"/>
                  </a:lnTo>
                  <a:lnTo>
                    <a:pt x="17" y="279"/>
                  </a:lnTo>
                  <a:lnTo>
                    <a:pt x="17" y="277"/>
                  </a:lnTo>
                  <a:lnTo>
                    <a:pt x="19" y="273"/>
                  </a:lnTo>
                  <a:lnTo>
                    <a:pt x="19" y="269"/>
                  </a:lnTo>
                  <a:lnTo>
                    <a:pt x="19" y="267"/>
                  </a:lnTo>
                  <a:lnTo>
                    <a:pt x="20" y="265"/>
                  </a:lnTo>
                  <a:lnTo>
                    <a:pt x="20" y="258"/>
                  </a:lnTo>
                  <a:lnTo>
                    <a:pt x="22" y="256"/>
                  </a:lnTo>
                  <a:lnTo>
                    <a:pt x="24" y="250"/>
                  </a:lnTo>
                  <a:lnTo>
                    <a:pt x="26" y="245"/>
                  </a:lnTo>
                  <a:lnTo>
                    <a:pt x="26" y="241"/>
                  </a:lnTo>
                  <a:lnTo>
                    <a:pt x="30" y="235"/>
                  </a:lnTo>
                  <a:lnTo>
                    <a:pt x="30" y="231"/>
                  </a:lnTo>
                  <a:lnTo>
                    <a:pt x="30" y="224"/>
                  </a:lnTo>
                  <a:lnTo>
                    <a:pt x="32" y="224"/>
                  </a:lnTo>
                  <a:lnTo>
                    <a:pt x="32" y="220"/>
                  </a:lnTo>
                  <a:lnTo>
                    <a:pt x="32" y="216"/>
                  </a:lnTo>
                  <a:lnTo>
                    <a:pt x="34" y="216"/>
                  </a:lnTo>
                  <a:lnTo>
                    <a:pt x="34" y="212"/>
                  </a:lnTo>
                  <a:lnTo>
                    <a:pt x="34" y="210"/>
                  </a:lnTo>
                  <a:lnTo>
                    <a:pt x="34" y="207"/>
                  </a:lnTo>
                  <a:lnTo>
                    <a:pt x="36" y="207"/>
                  </a:lnTo>
                  <a:lnTo>
                    <a:pt x="36" y="203"/>
                  </a:lnTo>
                  <a:lnTo>
                    <a:pt x="36" y="197"/>
                  </a:lnTo>
                  <a:lnTo>
                    <a:pt x="37" y="197"/>
                  </a:lnTo>
                  <a:lnTo>
                    <a:pt x="36" y="197"/>
                  </a:lnTo>
                  <a:lnTo>
                    <a:pt x="37" y="191"/>
                  </a:lnTo>
                  <a:lnTo>
                    <a:pt x="39" y="190"/>
                  </a:lnTo>
                  <a:lnTo>
                    <a:pt x="39" y="186"/>
                  </a:lnTo>
                  <a:lnTo>
                    <a:pt x="41" y="184"/>
                  </a:lnTo>
                  <a:lnTo>
                    <a:pt x="41" y="180"/>
                  </a:lnTo>
                  <a:lnTo>
                    <a:pt x="43" y="180"/>
                  </a:lnTo>
                  <a:lnTo>
                    <a:pt x="43" y="178"/>
                  </a:lnTo>
                  <a:lnTo>
                    <a:pt x="43" y="165"/>
                  </a:lnTo>
                  <a:lnTo>
                    <a:pt x="43" y="161"/>
                  </a:lnTo>
                  <a:lnTo>
                    <a:pt x="45" y="161"/>
                  </a:lnTo>
                  <a:lnTo>
                    <a:pt x="45" y="159"/>
                  </a:lnTo>
                  <a:lnTo>
                    <a:pt x="45" y="157"/>
                  </a:lnTo>
                  <a:lnTo>
                    <a:pt x="45" y="155"/>
                  </a:lnTo>
                  <a:lnTo>
                    <a:pt x="45" y="154"/>
                  </a:lnTo>
                  <a:lnTo>
                    <a:pt x="47" y="148"/>
                  </a:lnTo>
                  <a:lnTo>
                    <a:pt x="47" y="138"/>
                  </a:lnTo>
                  <a:lnTo>
                    <a:pt x="47" y="136"/>
                  </a:lnTo>
                  <a:lnTo>
                    <a:pt x="47" y="119"/>
                  </a:lnTo>
                  <a:lnTo>
                    <a:pt x="47" y="108"/>
                  </a:lnTo>
                  <a:lnTo>
                    <a:pt x="47" y="104"/>
                  </a:lnTo>
                  <a:lnTo>
                    <a:pt x="45" y="100"/>
                  </a:lnTo>
                  <a:lnTo>
                    <a:pt x="45" y="93"/>
                  </a:lnTo>
                  <a:lnTo>
                    <a:pt x="45" y="89"/>
                  </a:lnTo>
                  <a:lnTo>
                    <a:pt x="43" y="85"/>
                  </a:lnTo>
                  <a:lnTo>
                    <a:pt x="43" y="83"/>
                  </a:lnTo>
                  <a:lnTo>
                    <a:pt x="43" y="81"/>
                  </a:lnTo>
                  <a:lnTo>
                    <a:pt x="43" y="80"/>
                  </a:lnTo>
                  <a:lnTo>
                    <a:pt x="45" y="78"/>
                  </a:lnTo>
                  <a:lnTo>
                    <a:pt x="49" y="76"/>
                  </a:lnTo>
                  <a:lnTo>
                    <a:pt x="51" y="76"/>
                  </a:lnTo>
                  <a:lnTo>
                    <a:pt x="53" y="76"/>
                  </a:lnTo>
                  <a:lnTo>
                    <a:pt x="55" y="76"/>
                  </a:lnTo>
                  <a:lnTo>
                    <a:pt x="56" y="76"/>
                  </a:lnTo>
                  <a:lnTo>
                    <a:pt x="56" y="74"/>
                  </a:lnTo>
                  <a:lnTo>
                    <a:pt x="56" y="72"/>
                  </a:lnTo>
                  <a:lnTo>
                    <a:pt x="58" y="70"/>
                  </a:lnTo>
                  <a:lnTo>
                    <a:pt x="58" y="68"/>
                  </a:lnTo>
                  <a:lnTo>
                    <a:pt x="56" y="62"/>
                  </a:lnTo>
                  <a:lnTo>
                    <a:pt x="55" y="61"/>
                  </a:lnTo>
                  <a:lnTo>
                    <a:pt x="56" y="61"/>
                  </a:lnTo>
                  <a:lnTo>
                    <a:pt x="55" y="51"/>
                  </a:lnTo>
                  <a:lnTo>
                    <a:pt x="58" y="45"/>
                  </a:lnTo>
                  <a:lnTo>
                    <a:pt x="66" y="40"/>
                  </a:lnTo>
                  <a:lnTo>
                    <a:pt x="70" y="34"/>
                  </a:lnTo>
                  <a:lnTo>
                    <a:pt x="75" y="26"/>
                  </a:lnTo>
                  <a:lnTo>
                    <a:pt x="75" y="19"/>
                  </a:lnTo>
                  <a:lnTo>
                    <a:pt x="79" y="9"/>
                  </a:lnTo>
                  <a:lnTo>
                    <a:pt x="83" y="2"/>
                  </a:lnTo>
                  <a:lnTo>
                    <a:pt x="92" y="0"/>
                  </a:lnTo>
                  <a:lnTo>
                    <a:pt x="106" y="0"/>
                  </a:lnTo>
                  <a:lnTo>
                    <a:pt x="121" y="0"/>
                  </a:lnTo>
                  <a:lnTo>
                    <a:pt x="136" y="0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81" name="Freeform 48"/>
            <p:cNvSpPr>
              <a:spLocks/>
            </p:cNvSpPr>
            <p:nvPr/>
          </p:nvSpPr>
          <p:spPr bwMode="auto">
            <a:xfrm>
              <a:off x="917" y="3844"/>
              <a:ext cx="3" cy="2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0 h 2"/>
                <a:gd name="T8" fmla="*/ 1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82" name="Freeform 49"/>
            <p:cNvSpPr>
              <a:spLocks/>
            </p:cNvSpPr>
            <p:nvPr/>
          </p:nvSpPr>
          <p:spPr bwMode="auto">
            <a:xfrm>
              <a:off x="917" y="3840"/>
              <a:ext cx="3" cy="2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83" name="Rectangle 50"/>
            <p:cNvSpPr>
              <a:spLocks noChangeArrowheads="1"/>
            </p:cNvSpPr>
            <p:nvPr/>
          </p:nvSpPr>
          <p:spPr bwMode="auto">
            <a:xfrm>
              <a:off x="920" y="3836"/>
              <a:ext cx="2" cy="2"/>
            </a:xfrm>
            <a:prstGeom prst="rect">
              <a:avLst/>
            </a:prstGeom>
            <a:noFill/>
            <a:ln w="4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84" name="Freeform 51"/>
            <p:cNvSpPr>
              <a:spLocks/>
            </p:cNvSpPr>
            <p:nvPr/>
          </p:nvSpPr>
          <p:spPr bwMode="auto">
            <a:xfrm>
              <a:off x="1013" y="3829"/>
              <a:ext cx="8" cy="2"/>
            </a:xfrm>
            <a:custGeom>
              <a:avLst/>
              <a:gdLst>
                <a:gd name="T0" fmla="*/ 8 w 8"/>
                <a:gd name="T1" fmla="*/ 0 h 2"/>
                <a:gd name="T2" fmla="*/ 6 w 8"/>
                <a:gd name="T3" fmla="*/ 2 h 2"/>
                <a:gd name="T4" fmla="*/ 0 w 8"/>
                <a:gd name="T5" fmla="*/ 2 h 2"/>
                <a:gd name="T6" fmla="*/ 0 w 8"/>
                <a:gd name="T7" fmla="*/ 0 h 2"/>
                <a:gd name="T8" fmla="*/ 6 w 8"/>
                <a:gd name="T9" fmla="*/ 0 h 2"/>
                <a:gd name="T10" fmla="*/ 8 w 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85" name="Freeform 52"/>
            <p:cNvSpPr>
              <a:spLocks/>
            </p:cNvSpPr>
            <p:nvPr/>
          </p:nvSpPr>
          <p:spPr bwMode="auto">
            <a:xfrm>
              <a:off x="1150" y="3791"/>
              <a:ext cx="5" cy="4"/>
            </a:xfrm>
            <a:custGeom>
              <a:avLst/>
              <a:gdLst>
                <a:gd name="T0" fmla="*/ 4 w 5"/>
                <a:gd name="T1" fmla="*/ 4 h 4"/>
                <a:gd name="T2" fmla="*/ 2 w 5"/>
                <a:gd name="T3" fmla="*/ 4 h 4"/>
                <a:gd name="T4" fmla="*/ 0 w 5"/>
                <a:gd name="T5" fmla="*/ 2 h 4"/>
                <a:gd name="T6" fmla="*/ 0 w 5"/>
                <a:gd name="T7" fmla="*/ 0 h 4"/>
                <a:gd name="T8" fmla="*/ 4 w 5"/>
                <a:gd name="T9" fmla="*/ 0 h 4"/>
                <a:gd name="T10" fmla="*/ 5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5" y="2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86" name="Freeform 53"/>
            <p:cNvSpPr>
              <a:spLocks/>
            </p:cNvSpPr>
            <p:nvPr/>
          </p:nvSpPr>
          <p:spPr bwMode="auto">
            <a:xfrm>
              <a:off x="966" y="3783"/>
              <a:ext cx="51" cy="42"/>
            </a:xfrm>
            <a:custGeom>
              <a:avLst/>
              <a:gdLst>
                <a:gd name="T0" fmla="*/ 34 w 51"/>
                <a:gd name="T1" fmla="*/ 2 h 42"/>
                <a:gd name="T2" fmla="*/ 32 w 51"/>
                <a:gd name="T3" fmla="*/ 4 h 42"/>
                <a:gd name="T4" fmla="*/ 26 w 51"/>
                <a:gd name="T5" fmla="*/ 8 h 42"/>
                <a:gd name="T6" fmla="*/ 25 w 51"/>
                <a:gd name="T7" fmla="*/ 10 h 42"/>
                <a:gd name="T8" fmla="*/ 26 w 51"/>
                <a:gd name="T9" fmla="*/ 15 h 42"/>
                <a:gd name="T10" fmla="*/ 28 w 51"/>
                <a:gd name="T11" fmla="*/ 10 h 42"/>
                <a:gd name="T12" fmla="*/ 34 w 51"/>
                <a:gd name="T13" fmla="*/ 12 h 42"/>
                <a:gd name="T14" fmla="*/ 38 w 51"/>
                <a:gd name="T15" fmla="*/ 12 h 42"/>
                <a:gd name="T16" fmla="*/ 40 w 51"/>
                <a:gd name="T17" fmla="*/ 17 h 42"/>
                <a:gd name="T18" fmla="*/ 40 w 51"/>
                <a:gd name="T19" fmla="*/ 19 h 42"/>
                <a:gd name="T20" fmla="*/ 40 w 51"/>
                <a:gd name="T21" fmla="*/ 15 h 42"/>
                <a:gd name="T22" fmla="*/ 42 w 51"/>
                <a:gd name="T23" fmla="*/ 14 h 42"/>
                <a:gd name="T24" fmla="*/ 49 w 51"/>
                <a:gd name="T25" fmla="*/ 15 h 42"/>
                <a:gd name="T26" fmla="*/ 51 w 51"/>
                <a:gd name="T27" fmla="*/ 23 h 42"/>
                <a:gd name="T28" fmla="*/ 49 w 51"/>
                <a:gd name="T29" fmla="*/ 25 h 42"/>
                <a:gd name="T30" fmla="*/ 51 w 51"/>
                <a:gd name="T31" fmla="*/ 32 h 42"/>
                <a:gd name="T32" fmla="*/ 51 w 51"/>
                <a:gd name="T33" fmla="*/ 36 h 42"/>
                <a:gd name="T34" fmla="*/ 49 w 51"/>
                <a:gd name="T35" fmla="*/ 40 h 42"/>
                <a:gd name="T36" fmla="*/ 42 w 51"/>
                <a:gd name="T37" fmla="*/ 42 h 42"/>
                <a:gd name="T38" fmla="*/ 21 w 51"/>
                <a:gd name="T39" fmla="*/ 42 h 42"/>
                <a:gd name="T40" fmla="*/ 15 w 51"/>
                <a:gd name="T41" fmla="*/ 40 h 42"/>
                <a:gd name="T42" fmla="*/ 11 w 51"/>
                <a:gd name="T43" fmla="*/ 36 h 42"/>
                <a:gd name="T44" fmla="*/ 4 w 51"/>
                <a:gd name="T45" fmla="*/ 27 h 42"/>
                <a:gd name="T46" fmla="*/ 0 w 51"/>
                <a:gd name="T47" fmla="*/ 23 h 42"/>
                <a:gd name="T48" fmla="*/ 2 w 51"/>
                <a:gd name="T49" fmla="*/ 21 h 42"/>
                <a:gd name="T50" fmla="*/ 2 w 51"/>
                <a:gd name="T51" fmla="*/ 10 h 42"/>
                <a:gd name="T52" fmla="*/ 2 w 51"/>
                <a:gd name="T53" fmla="*/ 6 h 42"/>
                <a:gd name="T54" fmla="*/ 7 w 51"/>
                <a:gd name="T55" fmla="*/ 6 h 42"/>
                <a:gd name="T56" fmla="*/ 15 w 51"/>
                <a:gd name="T57" fmla="*/ 8 h 42"/>
                <a:gd name="T58" fmla="*/ 15 w 51"/>
                <a:gd name="T59" fmla="*/ 12 h 42"/>
                <a:gd name="T60" fmla="*/ 23 w 51"/>
                <a:gd name="T61" fmla="*/ 0 h 42"/>
                <a:gd name="T62" fmla="*/ 26 w 51"/>
                <a:gd name="T63" fmla="*/ 0 h 42"/>
                <a:gd name="T64" fmla="*/ 28 w 51"/>
                <a:gd name="T65" fmla="*/ 2 h 42"/>
                <a:gd name="T66" fmla="*/ 34 w 51"/>
                <a:gd name="T6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42">
                  <a:moveTo>
                    <a:pt x="34" y="0"/>
                  </a:moveTo>
                  <a:lnTo>
                    <a:pt x="34" y="2"/>
                  </a:lnTo>
                  <a:lnTo>
                    <a:pt x="34" y="4"/>
                  </a:lnTo>
                  <a:lnTo>
                    <a:pt x="32" y="4"/>
                  </a:lnTo>
                  <a:lnTo>
                    <a:pt x="32" y="6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5" y="10"/>
                  </a:lnTo>
                  <a:lnTo>
                    <a:pt x="25" y="14"/>
                  </a:lnTo>
                  <a:lnTo>
                    <a:pt x="26" y="15"/>
                  </a:lnTo>
                  <a:lnTo>
                    <a:pt x="26" y="12"/>
                  </a:lnTo>
                  <a:lnTo>
                    <a:pt x="28" y="10"/>
                  </a:lnTo>
                  <a:lnTo>
                    <a:pt x="30" y="10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8" y="12"/>
                  </a:lnTo>
                  <a:lnTo>
                    <a:pt x="38" y="15"/>
                  </a:lnTo>
                  <a:lnTo>
                    <a:pt x="40" y="17"/>
                  </a:lnTo>
                  <a:lnTo>
                    <a:pt x="38" y="19"/>
                  </a:lnTo>
                  <a:lnTo>
                    <a:pt x="40" y="19"/>
                  </a:lnTo>
                  <a:lnTo>
                    <a:pt x="42" y="17"/>
                  </a:lnTo>
                  <a:lnTo>
                    <a:pt x="40" y="15"/>
                  </a:lnTo>
                  <a:lnTo>
                    <a:pt x="40" y="14"/>
                  </a:lnTo>
                  <a:lnTo>
                    <a:pt x="42" y="14"/>
                  </a:lnTo>
                  <a:lnTo>
                    <a:pt x="45" y="15"/>
                  </a:lnTo>
                  <a:lnTo>
                    <a:pt x="49" y="15"/>
                  </a:lnTo>
                  <a:lnTo>
                    <a:pt x="51" y="17"/>
                  </a:lnTo>
                  <a:lnTo>
                    <a:pt x="51" y="23"/>
                  </a:lnTo>
                  <a:lnTo>
                    <a:pt x="51" y="25"/>
                  </a:lnTo>
                  <a:lnTo>
                    <a:pt x="49" y="25"/>
                  </a:lnTo>
                  <a:lnTo>
                    <a:pt x="49" y="32"/>
                  </a:lnTo>
                  <a:lnTo>
                    <a:pt x="51" y="32"/>
                  </a:lnTo>
                  <a:lnTo>
                    <a:pt x="51" y="34"/>
                  </a:lnTo>
                  <a:lnTo>
                    <a:pt x="51" y="36"/>
                  </a:lnTo>
                  <a:lnTo>
                    <a:pt x="51" y="38"/>
                  </a:lnTo>
                  <a:lnTo>
                    <a:pt x="49" y="40"/>
                  </a:lnTo>
                  <a:lnTo>
                    <a:pt x="42" y="40"/>
                  </a:lnTo>
                  <a:lnTo>
                    <a:pt x="42" y="42"/>
                  </a:lnTo>
                  <a:lnTo>
                    <a:pt x="38" y="42"/>
                  </a:lnTo>
                  <a:lnTo>
                    <a:pt x="21" y="42"/>
                  </a:lnTo>
                  <a:lnTo>
                    <a:pt x="19" y="42"/>
                  </a:lnTo>
                  <a:lnTo>
                    <a:pt x="15" y="40"/>
                  </a:lnTo>
                  <a:lnTo>
                    <a:pt x="13" y="38"/>
                  </a:lnTo>
                  <a:lnTo>
                    <a:pt x="11" y="36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2" y="27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2" y="21"/>
                  </a:lnTo>
                  <a:lnTo>
                    <a:pt x="2" y="14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6"/>
                  </a:lnTo>
                  <a:lnTo>
                    <a:pt x="4" y="6"/>
                  </a:lnTo>
                  <a:lnTo>
                    <a:pt x="7" y="6"/>
                  </a:lnTo>
                  <a:lnTo>
                    <a:pt x="9" y="8"/>
                  </a:lnTo>
                  <a:lnTo>
                    <a:pt x="15" y="8"/>
                  </a:lnTo>
                  <a:lnTo>
                    <a:pt x="13" y="10"/>
                  </a:lnTo>
                  <a:lnTo>
                    <a:pt x="15" y="12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4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87" name="Freeform 54"/>
            <p:cNvSpPr>
              <a:spLocks/>
            </p:cNvSpPr>
            <p:nvPr/>
          </p:nvSpPr>
          <p:spPr bwMode="auto">
            <a:xfrm>
              <a:off x="1313" y="3757"/>
              <a:ext cx="2" cy="2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88" name="Rectangle 55"/>
            <p:cNvSpPr>
              <a:spLocks noChangeArrowheads="1"/>
            </p:cNvSpPr>
            <p:nvPr/>
          </p:nvSpPr>
          <p:spPr bwMode="auto">
            <a:xfrm>
              <a:off x="1313" y="3753"/>
              <a:ext cx="2" cy="2"/>
            </a:xfrm>
            <a:prstGeom prst="rect">
              <a:avLst/>
            </a:prstGeom>
            <a:noFill/>
            <a:ln w="4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89" name="Freeform 56"/>
            <p:cNvSpPr>
              <a:spLocks/>
            </p:cNvSpPr>
            <p:nvPr/>
          </p:nvSpPr>
          <p:spPr bwMode="auto">
            <a:xfrm>
              <a:off x="1307" y="3749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2 h 4"/>
                <a:gd name="T6" fmla="*/ 0 w 6"/>
                <a:gd name="T7" fmla="*/ 0 h 4"/>
                <a:gd name="T8" fmla="*/ 2 w 6"/>
                <a:gd name="T9" fmla="*/ 0 h 4"/>
                <a:gd name="T10" fmla="*/ 4 w 6"/>
                <a:gd name="T11" fmla="*/ 0 h 4"/>
                <a:gd name="T12" fmla="*/ 6 w 6"/>
                <a:gd name="T13" fmla="*/ 0 h 4"/>
                <a:gd name="T14" fmla="*/ 6 w 6"/>
                <a:gd name="T15" fmla="*/ 2 h 4"/>
                <a:gd name="T16" fmla="*/ 4 w 6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90" name="Freeform 57"/>
            <p:cNvSpPr>
              <a:spLocks/>
            </p:cNvSpPr>
            <p:nvPr/>
          </p:nvSpPr>
          <p:spPr bwMode="auto">
            <a:xfrm>
              <a:off x="998" y="3743"/>
              <a:ext cx="10" cy="10"/>
            </a:xfrm>
            <a:custGeom>
              <a:avLst/>
              <a:gdLst>
                <a:gd name="T0" fmla="*/ 4 w 10"/>
                <a:gd name="T1" fmla="*/ 2 h 10"/>
                <a:gd name="T2" fmla="*/ 8 w 10"/>
                <a:gd name="T3" fmla="*/ 6 h 10"/>
                <a:gd name="T4" fmla="*/ 10 w 10"/>
                <a:gd name="T5" fmla="*/ 8 h 10"/>
                <a:gd name="T6" fmla="*/ 8 w 10"/>
                <a:gd name="T7" fmla="*/ 10 h 10"/>
                <a:gd name="T8" fmla="*/ 2 w 10"/>
                <a:gd name="T9" fmla="*/ 10 h 10"/>
                <a:gd name="T10" fmla="*/ 0 w 10"/>
                <a:gd name="T11" fmla="*/ 10 h 10"/>
                <a:gd name="T12" fmla="*/ 0 w 10"/>
                <a:gd name="T13" fmla="*/ 2 h 10"/>
                <a:gd name="T14" fmla="*/ 0 w 10"/>
                <a:gd name="T15" fmla="*/ 0 h 10"/>
                <a:gd name="T16" fmla="*/ 4 w 10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2"/>
                  </a:moveTo>
                  <a:lnTo>
                    <a:pt x="8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91" name="Freeform 58"/>
            <p:cNvSpPr>
              <a:spLocks/>
            </p:cNvSpPr>
            <p:nvPr/>
          </p:nvSpPr>
          <p:spPr bwMode="auto">
            <a:xfrm>
              <a:off x="1192" y="3700"/>
              <a:ext cx="3" cy="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5 h 5"/>
                <a:gd name="T4" fmla="*/ 0 w 3"/>
                <a:gd name="T5" fmla="*/ 2 h 5"/>
                <a:gd name="T6" fmla="*/ 0 w 3"/>
                <a:gd name="T7" fmla="*/ 0 h 5"/>
                <a:gd name="T8" fmla="*/ 1 w 3"/>
                <a:gd name="T9" fmla="*/ 0 h 5"/>
                <a:gd name="T10" fmla="*/ 3 w 3"/>
                <a:gd name="T11" fmla="*/ 2 h 5"/>
                <a:gd name="T12" fmla="*/ 3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92" name="Freeform 59"/>
            <p:cNvSpPr>
              <a:spLocks/>
            </p:cNvSpPr>
            <p:nvPr/>
          </p:nvSpPr>
          <p:spPr bwMode="auto">
            <a:xfrm>
              <a:off x="924" y="3614"/>
              <a:ext cx="6" cy="8"/>
            </a:xfrm>
            <a:custGeom>
              <a:avLst/>
              <a:gdLst>
                <a:gd name="T0" fmla="*/ 0 w 6"/>
                <a:gd name="T1" fmla="*/ 8 h 8"/>
                <a:gd name="T2" fmla="*/ 0 w 6"/>
                <a:gd name="T3" fmla="*/ 4 h 8"/>
                <a:gd name="T4" fmla="*/ 2 w 6"/>
                <a:gd name="T5" fmla="*/ 2 h 8"/>
                <a:gd name="T6" fmla="*/ 4 w 6"/>
                <a:gd name="T7" fmla="*/ 0 h 8"/>
                <a:gd name="T8" fmla="*/ 6 w 6"/>
                <a:gd name="T9" fmla="*/ 0 h 8"/>
                <a:gd name="T10" fmla="*/ 4 w 6"/>
                <a:gd name="T11" fmla="*/ 2 h 8"/>
                <a:gd name="T12" fmla="*/ 4 w 6"/>
                <a:gd name="T13" fmla="*/ 6 h 8"/>
                <a:gd name="T14" fmla="*/ 2 w 6"/>
                <a:gd name="T15" fmla="*/ 8 h 8"/>
                <a:gd name="T16" fmla="*/ 0 w 6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8">
                  <a:moveTo>
                    <a:pt x="0" y="8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2" y="8"/>
                  </a:lnTo>
                  <a:lnTo>
                    <a:pt x="0" y="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94" name="Freeform 61"/>
            <p:cNvSpPr>
              <a:spLocks/>
            </p:cNvSpPr>
            <p:nvPr/>
          </p:nvSpPr>
          <p:spPr bwMode="auto">
            <a:xfrm>
              <a:off x="926" y="3277"/>
              <a:ext cx="142" cy="402"/>
            </a:xfrm>
            <a:custGeom>
              <a:avLst/>
              <a:gdLst>
                <a:gd name="T0" fmla="*/ 17 w 142"/>
                <a:gd name="T1" fmla="*/ 392 h 402"/>
                <a:gd name="T2" fmla="*/ 21 w 142"/>
                <a:gd name="T3" fmla="*/ 379 h 402"/>
                <a:gd name="T4" fmla="*/ 28 w 142"/>
                <a:gd name="T5" fmla="*/ 375 h 402"/>
                <a:gd name="T6" fmla="*/ 30 w 142"/>
                <a:gd name="T7" fmla="*/ 368 h 402"/>
                <a:gd name="T8" fmla="*/ 32 w 142"/>
                <a:gd name="T9" fmla="*/ 360 h 402"/>
                <a:gd name="T10" fmla="*/ 57 w 142"/>
                <a:gd name="T11" fmla="*/ 362 h 402"/>
                <a:gd name="T12" fmla="*/ 65 w 142"/>
                <a:gd name="T13" fmla="*/ 364 h 402"/>
                <a:gd name="T14" fmla="*/ 61 w 142"/>
                <a:gd name="T15" fmla="*/ 358 h 402"/>
                <a:gd name="T16" fmla="*/ 49 w 142"/>
                <a:gd name="T17" fmla="*/ 347 h 402"/>
                <a:gd name="T18" fmla="*/ 51 w 142"/>
                <a:gd name="T19" fmla="*/ 355 h 402"/>
                <a:gd name="T20" fmla="*/ 38 w 142"/>
                <a:gd name="T21" fmla="*/ 355 h 402"/>
                <a:gd name="T22" fmla="*/ 32 w 142"/>
                <a:gd name="T23" fmla="*/ 355 h 402"/>
                <a:gd name="T24" fmla="*/ 23 w 142"/>
                <a:gd name="T25" fmla="*/ 364 h 402"/>
                <a:gd name="T26" fmla="*/ 19 w 142"/>
                <a:gd name="T27" fmla="*/ 372 h 402"/>
                <a:gd name="T28" fmla="*/ 10 w 142"/>
                <a:gd name="T29" fmla="*/ 385 h 402"/>
                <a:gd name="T30" fmla="*/ 4 w 142"/>
                <a:gd name="T31" fmla="*/ 381 h 402"/>
                <a:gd name="T32" fmla="*/ 8 w 142"/>
                <a:gd name="T33" fmla="*/ 362 h 402"/>
                <a:gd name="T34" fmla="*/ 4 w 142"/>
                <a:gd name="T35" fmla="*/ 353 h 402"/>
                <a:gd name="T36" fmla="*/ 4 w 142"/>
                <a:gd name="T37" fmla="*/ 345 h 402"/>
                <a:gd name="T38" fmla="*/ 10 w 142"/>
                <a:gd name="T39" fmla="*/ 336 h 402"/>
                <a:gd name="T40" fmla="*/ 13 w 142"/>
                <a:gd name="T41" fmla="*/ 324 h 402"/>
                <a:gd name="T42" fmla="*/ 15 w 142"/>
                <a:gd name="T43" fmla="*/ 317 h 402"/>
                <a:gd name="T44" fmla="*/ 15 w 142"/>
                <a:gd name="T45" fmla="*/ 311 h 402"/>
                <a:gd name="T46" fmla="*/ 21 w 142"/>
                <a:gd name="T47" fmla="*/ 303 h 402"/>
                <a:gd name="T48" fmla="*/ 32 w 142"/>
                <a:gd name="T49" fmla="*/ 300 h 402"/>
                <a:gd name="T50" fmla="*/ 44 w 142"/>
                <a:gd name="T51" fmla="*/ 294 h 402"/>
                <a:gd name="T52" fmla="*/ 38 w 142"/>
                <a:gd name="T53" fmla="*/ 294 h 402"/>
                <a:gd name="T54" fmla="*/ 23 w 142"/>
                <a:gd name="T55" fmla="*/ 300 h 402"/>
                <a:gd name="T56" fmla="*/ 13 w 142"/>
                <a:gd name="T57" fmla="*/ 305 h 402"/>
                <a:gd name="T58" fmla="*/ 15 w 142"/>
                <a:gd name="T59" fmla="*/ 282 h 402"/>
                <a:gd name="T60" fmla="*/ 17 w 142"/>
                <a:gd name="T61" fmla="*/ 275 h 402"/>
                <a:gd name="T62" fmla="*/ 17 w 142"/>
                <a:gd name="T63" fmla="*/ 273 h 402"/>
                <a:gd name="T64" fmla="*/ 11 w 142"/>
                <a:gd name="T65" fmla="*/ 292 h 402"/>
                <a:gd name="T66" fmla="*/ 8 w 142"/>
                <a:gd name="T67" fmla="*/ 305 h 402"/>
                <a:gd name="T68" fmla="*/ 8 w 142"/>
                <a:gd name="T69" fmla="*/ 320 h 402"/>
                <a:gd name="T70" fmla="*/ 4 w 142"/>
                <a:gd name="T71" fmla="*/ 330 h 402"/>
                <a:gd name="T72" fmla="*/ 2 w 142"/>
                <a:gd name="T73" fmla="*/ 334 h 402"/>
                <a:gd name="T74" fmla="*/ 0 w 142"/>
                <a:gd name="T75" fmla="*/ 324 h 402"/>
                <a:gd name="T76" fmla="*/ 2 w 142"/>
                <a:gd name="T77" fmla="*/ 315 h 402"/>
                <a:gd name="T78" fmla="*/ 4 w 142"/>
                <a:gd name="T79" fmla="*/ 298 h 402"/>
                <a:gd name="T80" fmla="*/ 6 w 142"/>
                <a:gd name="T81" fmla="*/ 288 h 402"/>
                <a:gd name="T82" fmla="*/ 10 w 142"/>
                <a:gd name="T83" fmla="*/ 273 h 402"/>
                <a:gd name="T84" fmla="*/ 11 w 142"/>
                <a:gd name="T85" fmla="*/ 258 h 402"/>
                <a:gd name="T86" fmla="*/ 17 w 142"/>
                <a:gd name="T87" fmla="*/ 241 h 402"/>
                <a:gd name="T88" fmla="*/ 23 w 142"/>
                <a:gd name="T89" fmla="*/ 224 h 402"/>
                <a:gd name="T90" fmla="*/ 25 w 142"/>
                <a:gd name="T91" fmla="*/ 212 h 402"/>
                <a:gd name="T92" fmla="*/ 27 w 142"/>
                <a:gd name="T93" fmla="*/ 203 h 402"/>
                <a:gd name="T94" fmla="*/ 28 w 142"/>
                <a:gd name="T95" fmla="*/ 191 h 402"/>
                <a:gd name="T96" fmla="*/ 32 w 142"/>
                <a:gd name="T97" fmla="*/ 180 h 402"/>
                <a:gd name="T98" fmla="*/ 34 w 142"/>
                <a:gd name="T99" fmla="*/ 161 h 402"/>
                <a:gd name="T100" fmla="*/ 36 w 142"/>
                <a:gd name="T101" fmla="*/ 155 h 402"/>
                <a:gd name="T102" fmla="*/ 38 w 142"/>
                <a:gd name="T103" fmla="*/ 136 h 402"/>
                <a:gd name="T104" fmla="*/ 36 w 142"/>
                <a:gd name="T105" fmla="*/ 100 h 402"/>
                <a:gd name="T106" fmla="*/ 34 w 142"/>
                <a:gd name="T107" fmla="*/ 83 h 402"/>
                <a:gd name="T108" fmla="*/ 40 w 142"/>
                <a:gd name="T109" fmla="*/ 76 h 402"/>
                <a:gd name="T110" fmla="*/ 47 w 142"/>
                <a:gd name="T111" fmla="*/ 76 h 402"/>
                <a:gd name="T112" fmla="*/ 49 w 142"/>
                <a:gd name="T113" fmla="*/ 68 h 402"/>
                <a:gd name="T114" fmla="*/ 46 w 142"/>
                <a:gd name="T115" fmla="*/ 51 h 402"/>
                <a:gd name="T116" fmla="*/ 66 w 142"/>
                <a:gd name="T117" fmla="*/ 26 h 402"/>
                <a:gd name="T118" fmla="*/ 83 w 142"/>
                <a:gd name="T119" fmla="*/ 0 h 402"/>
                <a:gd name="T120" fmla="*/ 142 w 142"/>
                <a:gd name="T12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2" h="402">
                  <a:moveTo>
                    <a:pt x="15" y="402"/>
                  </a:moveTo>
                  <a:lnTo>
                    <a:pt x="15" y="396"/>
                  </a:lnTo>
                  <a:lnTo>
                    <a:pt x="17" y="394"/>
                  </a:lnTo>
                  <a:lnTo>
                    <a:pt x="17" y="392"/>
                  </a:lnTo>
                  <a:lnTo>
                    <a:pt x="17" y="391"/>
                  </a:lnTo>
                  <a:lnTo>
                    <a:pt x="17" y="389"/>
                  </a:lnTo>
                  <a:lnTo>
                    <a:pt x="19" y="387"/>
                  </a:lnTo>
                  <a:lnTo>
                    <a:pt x="21" y="379"/>
                  </a:lnTo>
                  <a:lnTo>
                    <a:pt x="23" y="375"/>
                  </a:lnTo>
                  <a:lnTo>
                    <a:pt x="27" y="373"/>
                  </a:lnTo>
                  <a:lnTo>
                    <a:pt x="28" y="373"/>
                  </a:lnTo>
                  <a:lnTo>
                    <a:pt x="28" y="375"/>
                  </a:lnTo>
                  <a:lnTo>
                    <a:pt x="28" y="372"/>
                  </a:lnTo>
                  <a:lnTo>
                    <a:pt x="28" y="370"/>
                  </a:lnTo>
                  <a:lnTo>
                    <a:pt x="28" y="368"/>
                  </a:lnTo>
                  <a:lnTo>
                    <a:pt x="30" y="368"/>
                  </a:lnTo>
                  <a:lnTo>
                    <a:pt x="30" y="366"/>
                  </a:lnTo>
                  <a:lnTo>
                    <a:pt x="30" y="364"/>
                  </a:lnTo>
                  <a:lnTo>
                    <a:pt x="30" y="362"/>
                  </a:lnTo>
                  <a:lnTo>
                    <a:pt x="32" y="360"/>
                  </a:lnTo>
                  <a:lnTo>
                    <a:pt x="38" y="355"/>
                  </a:lnTo>
                  <a:lnTo>
                    <a:pt x="44" y="355"/>
                  </a:lnTo>
                  <a:lnTo>
                    <a:pt x="47" y="358"/>
                  </a:lnTo>
                  <a:lnTo>
                    <a:pt x="57" y="362"/>
                  </a:lnTo>
                  <a:lnTo>
                    <a:pt x="59" y="364"/>
                  </a:lnTo>
                  <a:lnTo>
                    <a:pt x="61" y="364"/>
                  </a:lnTo>
                  <a:lnTo>
                    <a:pt x="63" y="364"/>
                  </a:lnTo>
                  <a:lnTo>
                    <a:pt x="65" y="364"/>
                  </a:lnTo>
                  <a:lnTo>
                    <a:pt x="65" y="362"/>
                  </a:lnTo>
                  <a:lnTo>
                    <a:pt x="63" y="360"/>
                  </a:lnTo>
                  <a:lnTo>
                    <a:pt x="63" y="358"/>
                  </a:lnTo>
                  <a:lnTo>
                    <a:pt x="61" y="358"/>
                  </a:lnTo>
                  <a:lnTo>
                    <a:pt x="59" y="355"/>
                  </a:lnTo>
                  <a:lnTo>
                    <a:pt x="53" y="349"/>
                  </a:lnTo>
                  <a:lnTo>
                    <a:pt x="51" y="349"/>
                  </a:lnTo>
                  <a:lnTo>
                    <a:pt x="49" y="347"/>
                  </a:lnTo>
                  <a:lnTo>
                    <a:pt x="49" y="349"/>
                  </a:lnTo>
                  <a:lnTo>
                    <a:pt x="51" y="351"/>
                  </a:lnTo>
                  <a:lnTo>
                    <a:pt x="53" y="355"/>
                  </a:lnTo>
                  <a:lnTo>
                    <a:pt x="51" y="355"/>
                  </a:lnTo>
                  <a:lnTo>
                    <a:pt x="49" y="355"/>
                  </a:lnTo>
                  <a:lnTo>
                    <a:pt x="46" y="353"/>
                  </a:lnTo>
                  <a:lnTo>
                    <a:pt x="38" y="353"/>
                  </a:lnTo>
                  <a:lnTo>
                    <a:pt x="38" y="355"/>
                  </a:lnTo>
                  <a:lnTo>
                    <a:pt x="36" y="355"/>
                  </a:lnTo>
                  <a:lnTo>
                    <a:pt x="32" y="349"/>
                  </a:lnTo>
                  <a:lnTo>
                    <a:pt x="32" y="353"/>
                  </a:lnTo>
                  <a:lnTo>
                    <a:pt x="32" y="355"/>
                  </a:lnTo>
                  <a:lnTo>
                    <a:pt x="30" y="358"/>
                  </a:lnTo>
                  <a:lnTo>
                    <a:pt x="27" y="360"/>
                  </a:lnTo>
                  <a:lnTo>
                    <a:pt x="25" y="362"/>
                  </a:lnTo>
                  <a:lnTo>
                    <a:pt x="23" y="364"/>
                  </a:lnTo>
                  <a:lnTo>
                    <a:pt x="21" y="366"/>
                  </a:lnTo>
                  <a:lnTo>
                    <a:pt x="19" y="368"/>
                  </a:lnTo>
                  <a:lnTo>
                    <a:pt x="21" y="368"/>
                  </a:lnTo>
                  <a:lnTo>
                    <a:pt x="19" y="372"/>
                  </a:lnTo>
                  <a:lnTo>
                    <a:pt x="13" y="375"/>
                  </a:lnTo>
                  <a:lnTo>
                    <a:pt x="10" y="379"/>
                  </a:lnTo>
                  <a:lnTo>
                    <a:pt x="10" y="381"/>
                  </a:lnTo>
                  <a:lnTo>
                    <a:pt x="10" y="385"/>
                  </a:lnTo>
                  <a:lnTo>
                    <a:pt x="8" y="385"/>
                  </a:lnTo>
                  <a:lnTo>
                    <a:pt x="6" y="385"/>
                  </a:lnTo>
                  <a:lnTo>
                    <a:pt x="4" y="385"/>
                  </a:lnTo>
                  <a:lnTo>
                    <a:pt x="4" y="381"/>
                  </a:lnTo>
                  <a:lnTo>
                    <a:pt x="4" y="379"/>
                  </a:lnTo>
                  <a:lnTo>
                    <a:pt x="6" y="375"/>
                  </a:lnTo>
                  <a:lnTo>
                    <a:pt x="6" y="364"/>
                  </a:lnTo>
                  <a:lnTo>
                    <a:pt x="8" y="362"/>
                  </a:lnTo>
                  <a:lnTo>
                    <a:pt x="8" y="358"/>
                  </a:lnTo>
                  <a:lnTo>
                    <a:pt x="6" y="356"/>
                  </a:lnTo>
                  <a:lnTo>
                    <a:pt x="4" y="355"/>
                  </a:lnTo>
                  <a:lnTo>
                    <a:pt x="4" y="353"/>
                  </a:lnTo>
                  <a:lnTo>
                    <a:pt x="2" y="353"/>
                  </a:lnTo>
                  <a:lnTo>
                    <a:pt x="2" y="349"/>
                  </a:lnTo>
                  <a:lnTo>
                    <a:pt x="4" y="347"/>
                  </a:lnTo>
                  <a:lnTo>
                    <a:pt x="4" y="345"/>
                  </a:lnTo>
                  <a:lnTo>
                    <a:pt x="6" y="343"/>
                  </a:lnTo>
                  <a:lnTo>
                    <a:pt x="8" y="339"/>
                  </a:lnTo>
                  <a:lnTo>
                    <a:pt x="10" y="339"/>
                  </a:lnTo>
                  <a:lnTo>
                    <a:pt x="10" y="336"/>
                  </a:lnTo>
                  <a:lnTo>
                    <a:pt x="10" y="326"/>
                  </a:lnTo>
                  <a:lnTo>
                    <a:pt x="11" y="326"/>
                  </a:lnTo>
                  <a:lnTo>
                    <a:pt x="13" y="326"/>
                  </a:lnTo>
                  <a:lnTo>
                    <a:pt x="13" y="324"/>
                  </a:lnTo>
                  <a:lnTo>
                    <a:pt x="11" y="324"/>
                  </a:lnTo>
                  <a:lnTo>
                    <a:pt x="11" y="320"/>
                  </a:lnTo>
                  <a:lnTo>
                    <a:pt x="11" y="318"/>
                  </a:lnTo>
                  <a:lnTo>
                    <a:pt x="15" y="317"/>
                  </a:lnTo>
                  <a:lnTo>
                    <a:pt x="19" y="315"/>
                  </a:lnTo>
                  <a:lnTo>
                    <a:pt x="19" y="313"/>
                  </a:lnTo>
                  <a:lnTo>
                    <a:pt x="15" y="313"/>
                  </a:lnTo>
                  <a:lnTo>
                    <a:pt x="15" y="311"/>
                  </a:lnTo>
                  <a:lnTo>
                    <a:pt x="15" y="307"/>
                  </a:lnTo>
                  <a:lnTo>
                    <a:pt x="19" y="305"/>
                  </a:lnTo>
                  <a:lnTo>
                    <a:pt x="21" y="305"/>
                  </a:lnTo>
                  <a:lnTo>
                    <a:pt x="21" y="303"/>
                  </a:lnTo>
                  <a:lnTo>
                    <a:pt x="25" y="303"/>
                  </a:lnTo>
                  <a:lnTo>
                    <a:pt x="27" y="301"/>
                  </a:lnTo>
                  <a:lnTo>
                    <a:pt x="32" y="301"/>
                  </a:lnTo>
                  <a:lnTo>
                    <a:pt x="32" y="300"/>
                  </a:lnTo>
                  <a:lnTo>
                    <a:pt x="34" y="300"/>
                  </a:lnTo>
                  <a:lnTo>
                    <a:pt x="36" y="298"/>
                  </a:lnTo>
                  <a:lnTo>
                    <a:pt x="38" y="298"/>
                  </a:lnTo>
                  <a:lnTo>
                    <a:pt x="44" y="294"/>
                  </a:lnTo>
                  <a:lnTo>
                    <a:pt x="47" y="294"/>
                  </a:lnTo>
                  <a:lnTo>
                    <a:pt x="47" y="292"/>
                  </a:lnTo>
                  <a:lnTo>
                    <a:pt x="42" y="292"/>
                  </a:lnTo>
                  <a:lnTo>
                    <a:pt x="38" y="294"/>
                  </a:lnTo>
                  <a:lnTo>
                    <a:pt x="32" y="298"/>
                  </a:lnTo>
                  <a:lnTo>
                    <a:pt x="32" y="300"/>
                  </a:lnTo>
                  <a:lnTo>
                    <a:pt x="28" y="300"/>
                  </a:lnTo>
                  <a:lnTo>
                    <a:pt x="23" y="300"/>
                  </a:lnTo>
                  <a:lnTo>
                    <a:pt x="17" y="303"/>
                  </a:lnTo>
                  <a:lnTo>
                    <a:pt x="15" y="303"/>
                  </a:lnTo>
                  <a:lnTo>
                    <a:pt x="15" y="305"/>
                  </a:lnTo>
                  <a:lnTo>
                    <a:pt x="13" y="305"/>
                  </a:lnTo>
                  <a:lnTo>
                    <a:pt x="11" y="303"/>
                  </a:lnTo>
                  <a:lnTo>
                    <a:pt x="11" y="298"/>
                  </a:lnTo>
                  <a:lnTo>
                    <a:pt x="13" y="294"/>
                  </a:lnTo>
                  <a:lnTo>
                    <a:pt x="15" y="282"/>
                  </a:lnTo>
                  <a:lnTo>
                    <a:pt x="17" y="282"/>
                  </a:lnTo>
                  <a:lnTo>
                    <a:pt x="17" y="281"/>
                  </a:lnTo>
                  <a:lnTo>
                    <a:pt x="17" y="279"/>
                  </a:lnTo>
                  <a:lnTo>
                    <a:pt x="17" y="275"/>
                  </a:lnTo>
                  <a:lnTo>
                    <a:pt x="19" y="273"/>
                  </a:lnTo>
                  <a:lnTo>
                    <a:pt x="17" y="273"/>
                  </a:lnTo>
                  <a:lnTo>
                    <a:pt x="17" y="271"/>
                  </a:lnTo>
                  <a:lnTo>
                    <a:pt x="17" y="273"/>
                  </a:lnTo>
                  <a:lnTo>
                    <a:pt x="15" y="279"/>
                  </a:lnTo>
                  <a:lnTo>
                    <a:pt x="15" y="281"/>
                  </a:lnTo>
                  <a:lnTo>
                    <a:pt x="11" y="286"/>
                  </a:lnTo>
                  <a:lnTo>
                    <a:pt x="11" y="292"/>
                  </a:lnTo>
                  <a:lnTo>
                    <a:pt x="10" y="294"/>
                  </a:lnTo>
                  <a:lnTo>
                    <a:pt x="10" y="300"/>
                  </a:lnTo>
                  <a:lnTo>
                    <a:pt x="10" y="303"/>
                  </a:lnTo>
                  <a:lnTo>
                    <a:pt x="8" y="305"/>
                  </a:lnTo>
                  <a:lnTo>
                    <a:pt x="8" y="309"/>
                  </a:lnTo>
                  <a:lnTo>
                    <a:pt x="8" y="313"/>
                  </a:lnTo>
                  <a:lnTo>
                    <a:pt x="8" y="318"/>
                  </a:lnTo>
                  <a:lnTo>
                    <a:pt x="8" y="320"/>
                  </a:lnTo>
                  <a:lnTo>
                    <a:pt x="6" y="324"/>
                  </a:lnTo>
                  <a:lnTo>
                    <a:pt x="6" y="326"/>
                  </a:lnTo>
                  <a:lnTo>
                    <a:pt x="4" y="326"/>
                  </a:lnTo>
                  <a:lnTo>
                    <a:pt x="4" y="330"/>
                  </a:lnTo>
                  <a:lnTo>
                    <a:pt x="6" y="330"/>
                  </a:lnTo>
                  <a:lnTo>
                    <a:pt x="6" y="334"/>
                  </a:lnTo>
                  <a:lnTo>
                    <a:pt x="4" y="334"/>
                  </a:lnTo>
                  <a:lnTo>
                    <a:pt x="2" y="334"/>
                  </a:lnTo>
                  <a:lnTo>
                    <a:pt x="2" y="332"/>
                  </a:lnTo>
                  <a:lnTo>
                    <a:pt x="0" y="330"/>
                  </a:lnTo>
                  <a:lnTo>
                    <a:pt x="0" y="328"/>
                  </a:lnTo>
                  <a:lnTo>
                    <a:pt x="0" y="324"/>
                  </a:lnTo>
                  <a:lnTo>
                    <a:pt x="0" y="322"/>
                  </a:lnTo>
                  <a:lnTo>
                    <a:pt x="0" y="318"/>
                  </a:lnTo>
                  <a:lnTo>
                    <a:pt x="2" y="318"/>
                  </a:lnTo>
                  <a:lnTo>
                    <a:pt x="2" y="315"/>
                  </a:lnTo>
                  <a:lnTo>
                    <a:pt x="2" y="311"/>
                  </a:lnTo>
                  <a:lnTo>
                    <a:pt x="4" y="305"/>
                  </a:lnTo>
                  <a:lnTo>
                    <a:pt x="4" y="303"/>
                  </a:lnTo>
                  <a:lnTo>
                    <a:pt x="4" y="298"/>
                  </a:lnTo>
                  <a:lnTo>
                    <a:pt x="6" y="296"/>
                  </a:lnTo>
                  <a:lnTo>
                    <a:pt x="6" y="294"/>
                  </a:lnTo>
                  <a:lnTo>
                    <a:pt x="6" y="292"/>
                  </a:lnTo>
                  <a:lnTo>
                    <a:pt x="6" y="288"/>
                  </a:lnTo>
                  <a:lnTo>
                    <a:pt x="8" y="288"/>
                  </a:lnTo>
                  <a:lnTo>
                    <a:pt x="8" y="279"/>
                  </a:lnTo>
                  <a:lnTo>
                    <a:pt x="8" y="277"/>
                  </a:lnTo>
                  <a:lnTo>
                    <a:pt x="10" y="273"/>
                  </a:lnTo>
                  <a:lnTo>
                    <a:pt x="10" y="269"/>
                  </a:lnTo>
                  <a:lnTo>
                    <a:pt x="10" y="267"/>
                  </a:lnTo>
                  <a:lnTo>
                    <a:pt x="11" y="265"/>
                  </a:lnTo>
                  <a:lnTo>
                    <a:pt x="11" y="258"/>
                  </a:lnTo>
                  <a:lnTo>
                    <a:pt x="13" y="256"/>
                  </a:lnTo>
                  <a:lnTo>
                    <a:pt x="15" y="250"/>
                  </a:lnTo>
                  <a:lnTo>
                    <a:pt x="17" y="245"/>
                  </a:lnTo>
                  <a:lnTo>
                    <a:pt x="17" y="241"/>
                  </a:lnTo>
                  <a:lnTo>
                    <a:pt x="21" y="235"/>
                  </a:lnTo>
                  <a:lnTo>
                    <a:pt x="21" y="231"/>
                  </a:lnTo>
                  <a:lnTo>
                    <a:pt x="21" y="224"/>
                  </a:lnTo>
                  <a:lnTo>
                    <a:pt x="23" y="224"/>
                  </a:lnTo>
                  <a:lnTo>
                    <a:pt x="23" y="220"/>
                  </a:lnTo>
                  <a:lnTo>
                    <a:pt x="23" y="216"/>
                  </a:lnTo>
                  <a:lnTo>
                    <a:pt x="25" y="216"/>
                  </a:lnTo>
                  <a:lnTo>
                    <a:pt x="25" y="212"/>
                  </a:lnTo>
                  <a:lnTo>
                    <a:pt x="25" y="210"/>
                  </a:lnTo>
                  <a:lnTo>
                    <a:pt x="25" y="207"/>
                  </a:lnTo>
                  <a:lnTo>
                    <a:pt x="27" y="207"/>
                  </a:lnTo>
                  <a:lnTo>
                    <a:pt x="27" y="203"/>
                  </a:lnTo>
                  <a:lnTo>
                    <a:pt x="27" y="197"/>
                  </a:lnTo>
                  <a:lnTo>
                    <a:pt x="28" y="197"/>
                  </a:lnTo>
                  <a:lnTo>
                    <a:pt x="27" y="197"/>
                  </a:lnTo>
                  <a:lnTo>
                    <a:pt x="28" y="191"/>
                  </a:lnTo>
                  <a:lnTo>
                    <a:pt x="30" y="190"/>
                  </a:lnTo>
                  <a:lnTo>
                    <a:pt x="30" y="186"/>
                  </a:lnTo>
                  <a:lnTo>
                    <a:pt x="32" y="184"/>
                  </a:lnTo>
                  <a:lnTo>
                    <a:pt x="32" y="180"/>
                  </a:lnTo>
                  <a:lnTo>
                    <a:pt x="34" y="180"/>
                  </a:lnTo>
                  <a:lnTo>
                    <a:pt x="34" y="178"/>
                  </a:lnTo>
                  <a:lnTo>
                    <a:pt x="34" y="165"/>
                  </a:lnTo>
                  <a:lnTo>
                    <a:pt x="34" y="161"/>
                  </a:lnTo>
                  <a:lnTo>
                    <a:pt x="36" y="161"/>
                  </a:lnTo>
                  <a:lnTo>
                    <a:pt x="36" y="159"/>
                  </a:lnTo>
                  <a:lnTo>
                    <a:pt x="36" y="157"/>
                  </a:lnTo>
                  <a:lnTo>
                    <a:pt x="36" y="155"/>
                  </a:lnTo>
                  <a:lnTo>
                    <a:pt x="36" y="154"/>
                  </a:lnTo>
                  <a:lnTo>
                    <a:pt x="38" y="148"/>
                  </a:lnTo>
                  <a:lnTo>
                    <a:pt x="38" y="138"/>
                  </a:lnTo>
                  <a:lnTo>
                    <a:pt x="38" y="136"/>
                  </a:lnTo>
                  <a:lnTo>
                    <a:pt x="38" y="119"/>
                  </a:lnTo>
                  <a:lnTo>
                    <a:pt x="38" y="108"/>
                  </a:lnTo>
                  <a:lnTo>
                    <a:pt x="38" y="104"/>
                  </a:lnTo>
                  <a:lnTo>
                    <a:pt x="36" y="100"/>
                  </a:lnTo>
                  <a:lnTo>
                    <a:pt x="36" y="93"/>
                  </a:lnTo>
                  <a:lnTo>
                    <a:pt x="36" y="89"/>
                  </a:lnTo>
                  <a:lnTo>
                    <a:pt x="34" y="85"/>
                  </a:lnTo>
                  <a:lnTo>
                    <a:pt x="34" y="83"/>
                  </a:lnTo>
                  <a:lnTo>
                    <a:pt x="34" y="81"/>
                  </a:lnTo>
                  <a:lnTo>
                    <a:pt x="34" y="80"/>
                  </a:lnTo>
                  <a:lnTo>
                    <a:pt x="36" y="78"/>
                  </a:lnTo>
                  <a:lnTo>
                    <a:pt x="40" y="76"/>
                  </a:lnTo>
                  <a:lnTo>
                    <a:pt x="42" y="76"/>
                  </a:lnTo>
                  <a:lnTo>
                    <a:pt x="44" y="76"/>
                  </a:lnTo>
                  <a:lnTo>
                    <a:pt x="46" y="76"/>
                  </a:lnTo>
                  <a:lnTo>
                    <a:pt x="47" y="76"/>
                  </a:lnTo>
                  <a:lnTo>
                    <a:pt x="47" y="74"/>
                  </a:lnTo>
                  <a:lnTo>
                    <a:pt x="47" y="72"/>
                  </a:lnTo>
                  <a:lnTo>
                    <a:pt x="49" y="70"/>
                  </a:lnTo>
                  <a:lnTo>
                    <a:pt x="49" y="68"/>
                  </a:lnTo>
                  <a:lnTo>
                    <a:pt x="47" y="62"/>
                  </a:lnTo>
                  <a:lnTo>
                    <a:pt x="46" y="61"/>
                  </a:lnTo>
                  <a:lnTo>
                    <a:pt x="47" y="61"/>
                  </a:lnTo>
                  <a:lnTo>
                    <a:pt x="46" y="51"/>
                  </a:lnTo>
                  <a:lnTo>
                    <a:pt x="49" y="45"/>
                  </a:lnTo>
                  <a:lnTo>
                    <a:pt x="57" y="40"/>
                  </a:lnTo>
                  <a:lnTo>
                    <a:pt x="61" y="34"/>
                  </a:lnTo>
                  <a:lnTo>
                    <a:pt x="66" y="26"/>
                  </a:lnTo>
                  <a:lnTo>
                    <a:pt x="66" y="19"/>
                  </a:lnTo>
                  <a:lnTo>
                    <a:pt x="70" y="9"/>
                  </a:lnTo>
                  <a:lnTo>
                    <a:pt x="74" y="2"/>
                  </a:lnTo>
                  <a:lnTo>
                    <a:pt x="83" y="0"/>
                  </a:lnTo>
                  <a:lnTo>
                    <a:pt x="97" y="0"/>
                  </a:lnTo>
                  <a:lnTo>
                    <a:pt x="112" y="0"/>
                  </a:lnTo>
                  <a:lnTo>
                    <a:pt x="127" y="0"/>
                  </a:lnTo>
                  <a:lnTo>
                    <a:pt x="14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297" name="TextBox 296"/>
          <p:cNvSpPr txBox="1"/>
          <p:nvPr/>
        </p:nvSpPr>
        <p:spPr>
          <a:xfrm>
            <a:off x="3097213" y="1138824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Saint-Louis</a:t>
            </a: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16 %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98" name="TextBox 297"/>
          <p:cNvSpPr txBox="1"/>
          <p:nvPr/>
        </p:nvSpPr>
        <p:spPr>
          <a:xfrm>
            <a:off x="685800" y="293506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Thiès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16 %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99" name="TextBox 298"/>
          <p:cNvSpPr txBox="1"/>
          <p:nvPr/>
        </p:nvSpPr>
        <p:spPr>
          <a:xfrm>
            <a:off x="1731964" y="3733800"/>
            <a:ext cx="1333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Fatick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10 %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0" name="TextBox 299"/>
          <p:cNvSpPr txBox="1"/>
          <p:nvPr/>
        </p:nvSpPr>
        <p:spPr>
          <a:xfrm>
            <a:off x="1589881" y="3197851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Diourbel</a:t>
            </a:r>
            <a:endParaRPr lang="en-US" sz="18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5 %</a:t>
            </a:r>
            <a:endParaRPr lang="en-US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1" name="TextBox 300"/>
          <p:cNvSpPr txBox="1"/>
          <p:nvPr/>
        </p:nvSpPr>
        <p:spPr>
          <a:xfrm>
            <a:off x="2828972" y="3932050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Kaffrine</a:t>
            </a:r>
            <a:endParaRPr lang="en-US" sz="18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5 %</a:t>
            </a:r>
            <a:endParaRPr lang="en-US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2" name="TextBox 301"/>
          <p:cNvSpPr txBox="1"/>
          <p:nvPr/>
        </p:nvSpPr>
        <p:spPr>
          <a:xfrm>
            <a:off x="2057400" y="4459069"/>
            <a:ext cx="1116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Kaolack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11 %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3" name="TextBox 302"/>
          <p:cNvSpPr txBox="1"/>
          <p:nvPr/>
        </p:nvSpPr>
        <p:spPr>
          <a:xfrm>
            <a:off x="2500313" y="222398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Louga</a:t>
            </a:r>
            <a:endParaRPr lang="en-US" sz="18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7 %</a:t>
            </a:r>
            <a:endParaRPr lang="en-US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4" name="TextBox 303"/>
          <p:cNvSpPr txBox="1"/>
          <p:nvPr/>
        </p:nvSpPr>
        <p:spPr>
          <a:xfrm>
            <a:off x="5088732" y="2715097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Matam</a:t>
            </a:r>
            <a:endParaRPr lang="en-US" sz="18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3 %</a:t>
            </a:r>
            <a:endParaRPr lang="en-US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5" name="TextBox 304"/>
          <p:cNvSpPr txBox="1"/>
          <p:nvPr/>
        </p:nvSpPr>
        <p:spPr>
          <a:xfrm>
            <a:off x="1285081" y="567826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Ziguinchor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17 %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6" name="TextBox 305"/>
          <p:cNvSpPr txBox="1"/>
          <p:nvPr/>
        </p:nvSpPr>
        <p:spPr>
          <a:xfrm>
            <a:off x="2330053" y="583066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Sédhiou</a:t>
            </a:r>
            <a:endParaRPr lang="en-US" sz="18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6 %</a:t>
            </a:r>
            <a:endParaRPr lang="en-US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7" name="TextBox 306"/>
          <p:cNvSpPr txBox="1"/>
          <p:nvPr/>
        </p:nvSpPr>
        <p:spPr>
          <a:xfrm>
            <a:off x="3859213" y="5522147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Kolda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11 %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8" name="TextBox 307"/>
          <p:cNvSpPr txBox="1"/>
          <p:nvPr/>
        </p:nvSpPr>
        <p:spPr>
          <a:xfrm>
            <a:off x="5590094" y="4228882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Tambacounda</a:t>
            </a:r>
            <a:endParaRPr lang="en-US" sz="18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4 %</a:t>
            </a:r>
            <a:endParaRPr lang="en-US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9" name="TextBox 308"/>
          <p:cNvSpPr txBox="1"/>
          <p:nvPr/>
        </p:nvSpPr>
        <p:spPr>
          <a:xfrm>
            <a:off x="6951664" y="5738975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Kédougou</a:t>
            </a:r>
            <a:endParaRPr lang="en-US" sz="18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6 %</a:t>
            </a:r>
            <a:endParaRPr lang="en-US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0" name="TextBox 309"/>
          <p:cNvSpPr txBox="1"/>
          <p:nvPr/>
        </p:nvSpPr>
        <p:spPr>
          <a:xfrm>
            <a:off x="25752" y="3608884"/>
            <a:ext cx="1106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Dakar</a:t>
            </a: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21 %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1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Sénégal</a:t>
            </a:r>
            <a:endParaRPr lang="en-US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b="1" dirty="0" smtClean="0">
                <a:latin typeface="Calibri" pitchFamily="34" charset="0"/>
                <a:cs typeface="Calibri" pitchFamily="34" charset="0"/>
              </a:rPr>
              <a:t>12 %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32657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Connaissance de la période féconde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57200" y="1447800"/>
            <a:ext cx="8229600" cy="39624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tx1"/>
              </a:buClr>
            </a:pPr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21 %</a:t>
            </a:r>
            <a:r>
              <a:rPr lang="fr-SN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femmes ont une connaissance précise de la période où elles sont fertiles – au milieu du cycle.</a:t>
            </a:r>
          </a:p>
          <a:p>
            <a:pPr>
              <a:buClr>
                <a:schemeClr val="tx1"/>
              </a:buClr>
            </a:pPr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54 %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des femmes qui utilisent la méthode du rythme ont une connaissance précise de la période où elles sont fertiles.</a:t>
            </a:r>
          </a:p>
          <a:p>
            <a:pPr>
              <a:buFontTx/>
              <a:buNone/>
            </a:pPr>
            <a:endParaRPr lang="fr-SN" noProof="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295400"/>
            <a:ext cx="4267200" cy="4107647"/>
          </a:xfrm>
        </p:spPr>
        <p:txBody>
          <a:bodyPr/>
          <a:lstStyle/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 marL="0" indent="0">
              <a:buNone/>
              <a:defRPr/>
            </a:pP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0002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xmlns="" val="1999366248"/>
              </p:ext>
            </p:extLst>
          </p:nvPr>
        </p:nvGraphicFramePr>
        <p:xfrm>
          <a:off x="0" y="1752600"/>
          <a:ext cx="9143999" cy="4794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152400"/>
            <a:ext cx="9144000" cy="762000"/>
          </a:xfrm>
          <a:prstGeom prst="rect">
            <a:avLst/>
          </a:prstGeom>
          <a:noFill/>
          <a:ln/>
        </p:spPr>
        <p:txBody>
          <a:bodyPr anchor="ctr" anchorCtr="0"/>
          <a:lstStyle/>
          <a:p>
            <a:pPr marL="342900" indent="-342900"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fr-FR" sz="4000" kern="0" dirty="0">
                <a:latin typeface="Calibri" pitchFamily="34" charset="0"/>
                <a:cs typeface="Calibri" pitchFamily="34" charset="0"/>
              </a:rPr>
              <a:t>Sources d’approvisionnement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-13855" y="1134094"/>
            <a:ext cx="487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d’utilisatrices actuelles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0782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Choix informé de la méthode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254000" y="1524000"/>
            <a:ext cx="8636000" cy="47244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Clr>
                <a:schemeClr val="tx1"/>
              </a:buClr>
            </a:pP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56 %</a:t>
            </a:r>
            <a:r>
              <a:rPr lang="fr-SN" sz="2800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utilisatrices de méthodes modernes ont été informées 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des effets secondaires ou des problèmes liés aux méthodes</a:t>
            </a:r>
          </a:p>
          <a:p>
            <a:pPr eaLnBrk="1" hangingPunct="1">
              <a:buClr>
                <a:schemeClr val="tx1"/>
              </a:buClr>
            </a:pP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52 %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utilisatrices de méthodes modernes ont été informées 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sur ce qu’il fallait faire en cas d’effets secondaires</a:t>
            </a:r>
          </a:p>
          <a:p>
            <a:pPr eaLnBrk="1" hangingPunct="1">
              <a:buClr>
                <a:schemeClr val="tx1"/>
              </a:buClr>
            </a:pP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76 %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utilisatrices de méthodes modernes ont été informées par un agent de santé ou de planification familiale que 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d’autres méthodes peuvent être utilisées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295400"/>
            <a:ext cx="4267200" cy="4107647"/>
          </a:xfrm>
        </p:spPr>
        <p:txBody>
          <a:bodyPr/>
          <a:lstStyle/>
          <a:p>
            <a:pPr>
              <a:defRPr/>
            </a:pPr>
            <a:r>
              <a:rPr lang="fr-SN" noProof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b="1" noProof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 marL="0" indent="0">
              <a:buNone/>
              <a:defRPr/>
            </a:pPr>
            <a:endParaRPr lang="fr-SN" noProof="0" smtClean="0"/>
          </a:p>
          <a:p>
            <a:pPr>
              <a:defRPr/>
            </a:pPr>
            <a:endParaRPr lang="fr-SN" noProof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63047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2"/>
          <p:cNvSpPr>
            <a:spLocks noGrp="1"/>
          </p:cNvSpPr>
          <p:nvPr>
            <p:ph idx="1"/>
          </p:nvPr>
        </p:nvSpPr>
        <p:spPr>
          <a:xfrm>
            <a:off x="381000" y="457200"/>
            <a:ext cx="8382000" cy="5638800"/>
          </a:xfrm>
        </p:spPr>
        <p:txBody>
          <a:bodyPr/>
          <a:lstStyle/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Les femmes sont considérées comme ayant des besoins non satisfaits en matière de contraception si elles veulent:</a:t>
            </a:r>
          </a:p>
          <a:p>
            <a:pPr algn="ctr">
              <a:buFontTx/>
              <a:buNone/>
            </a:pPr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Limiter des naissances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OU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Espacer des naissances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MAIS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Elles n’utilisent pas la contraception</a:t>
            </a:r>
          </a:p>
        </p:txBody>
      </p:sp>
    </p:spTree>
    <p:extLst>
      <p:ext uri="{BB962C8B-B14F-4D97-AF65-F5344CB8AC3E}">
        <p14:creationId xmlns:p14="http://schemas.microsoft.com/office/powerpoint/2010/main" xmlns="" val="14145290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1"/>
          <p:cNvSpPr>
            <a:spLocks noGrp="1"/>
          </p:cNvSpPr>
          <p:nvPr>
            <p:ph/>
          </p:nvPr>
        </p:nvSpPr>
        <p:spPr>
          <a:xfrm>
            <a:off x="647700" y="609600"/>
            <a:ext cx="7848600" cy="5486400"/>
          </a:xfrm>
        </p:spPr>
        <p:txBody>
          <a:bodyPr/>
          <a:lstStyle/>
          <a:p>
            <a:pPr algn="ctr"/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fr-SN" sz="36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29 %</a:t>
            </a: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 des femmes actuellement en union ont des besoins non satisfaits en planification familiale:</a:t>
            </a:r>
          </a:p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22 %</a:t>
            </a: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pour espacer</a:t>
            </a:r>
          </a:p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8 %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pour limiter</a:t>
            </a:r>
          </a:p>
        </p:txBody>
      </p:sp>
    </p:spTree>
    <p:extLst>
      <p:ext uri="{BB962C8B-B14F-4D97-AF65-F5344CB8AC3E}">
        <p14:creationId xmlns:p14="http://schemas.microsoft.com/office/powerpoint/2010/main" xmlns="" val="7949422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tle 1"/>
          <p:cNvSpPr>
            <a:spLocks noGrp="1"/>
          </p:cNvSpPr>
          <p:nvPr>
            <p:ph type="title"/>
          </p:nvPr>
        </p:nvSpPr>
        <p:spPr>
          <a:xfrm>
            <a:off x="0" y="-25730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Besoins en matière de planification familiale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88003084"/>
              </p:ext>
            </p:extLst>
          </p:nvPr>
        </p:nvGraphicFramePr>
        <p:xfrm>
          <a:off x="355600" y="1498600"/>
          <a:ext cx="8432800" cy="50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1029"/>
          <p:cNvSpPr txBox="1">
            <a:spLocks noChangeArrowheads="1"/>
          </p:cNvSpPr>
          <p:nvPr/>
        </p:nvSpPr>
        <p:spPr bwMode="auto">
          <a:xfrm>
            <a:off x="0" y="12192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de 15-49 ans en union</a:t>
            </a:r>
          </a:p>
        </p:txBody>
      </p:sp>
    </p:spTree>
    <p:extLst>
      <p:ext uri="{BB962C8B-B14F-4D97-AF65-F5344CB8AC3E}">
        <p14:creationId xmlns:p14="http://schemas.microsoft.com/office/powerpoint/2010/main" xmlns="" val="2212323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295400"/>
            <a:ext cx="4267200" cy="4107647"/>
          </a:xfrm>
        </p:spPr>
        <p:txBody>
          <a:bodyPr/>
          <a:lstStyle/>
          <a:p>
            <a:pPr>
              <a:defRPr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 marL="0" indent="0">
              <a:buNone/>
              <a:defRPr/>
            </a:pP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295400"/>
            <a:ext cx="4267200" cy="4107647"/>
          </a:xfrm>
        </p:spPr>
        <p:txBody>
          <a:bodyPr/>
          <a:lstStyle/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 marL="0" indent="0">
              <a:buNone/>
              <a:defRPr/>
            </a:pP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75727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6"/>
          <p:cNvSpPr>
            <a:spLocks noGrp="1" noChangeArrowheads="1"/>
          </p:cNvSpPr>
          <p:nvPr>
            <p:ph type="title"/>
          </p:nvPr>
        </p:nvSpPr>
        <p:spPr>
          <a:xfrm>
            <a:off x="0" y="69107"/>
            <a:ext cx="9144000" cy="1323439"/>
          </a:xfr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Intention d’utiliser la contraception dans le futur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27660" y="1143000"/>
            <a:ext cx="23622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de femmes en union qui n’utilisent pas actuellement de méthode contraceptive</a:t>
            </a:r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4062893169"/>
              </p:ext>
            </p:extLst>
          </p:nvPr>
        </p:nvGraphicFramePr>
        <p:xfrm>
          <a:off x="457200" y="990600"/>
          <a:ext cx="8229600" cy="624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67527307"/>
              </p:ext>
            </p:extLst>
          </p:nvPr>
        </p:nvGraphicFramePr>
        <p:xfrm>
          <a:off x="1" y="2133600"/>
          <a:ext cx="91440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0" y="0"/>
            <a:ext cx="92202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SN" sz="4000" smtClean="0">
                <a:latin typeface="Calibri" pitchFamily="34" charset="0"/>
                <a:cs typeface="Calibri" pitchFamily="34" charset="0"/>
              </a:rPr>
              <a:t>Exposition aux messages sur la planification familiale</a:t>
            </a:r>
            <a:endParaRPr lang="fr-SN" sz="40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0" y="1371600"/>
            <a:ext cx="9220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de femmes et d’hommes </a:t>
            </a:r>
            <a:r>
              <a:rPr lang="fr-HT" sz="1800" i="1" dirty="0" smtClean="0">
                <a:latin typeface="Calibri" pitchFamily="34" charset="0"/>
                <a:cs typeface="Calibri" pitchFamily="34" charset="0"/>
              </a:rPr>
              <a:t>de 15-49 ans qui</a:t>
            </a:r>
            <a:r>
              <a:rPr lang="fr-HT" sz="1800" i="1" dirty="0">
                <a:latin typeface="Calibri" pitchFamily="34" charset="0"/>
                <a:cs typeface="Calibri" pitchFamily="34" charset="0"/>
              </a:rPr>
              <a:t>, au cours des derniers mois, ont entendu/vu un message sur la planification familiale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-14844" y="0"/>
            <a:ext cx="9158844" cy="1295400"/>
          </a:xfrm>
        </p:spPr>
        <p:txBody>
          <a:bodyPr/>
          <a:lstStyle/>
          <a:p>
            <a:pPr eaLnBrk="1" hangingPunct="1"/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Opportunités d’information sur la planification familiale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596900" y="1676400"/>
            <a:ext cx="7950200" cy="4572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Parmi les femmes qui n’utilisent pas de méthode contraceptive:  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6 %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ont reçu la visite d’un agent de terrain qui a parlé de planification familiale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7 %</a:t>
            </a:r>
            <a:r>
              <a:rPr lang="fr-SN" sz="2800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ont visité un établissement de santé et ont parlé de planification familiale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fr-SN" sz="2800" b="1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buFontTx/>
              <a:buNone/>
              <a:defRPr/>
            </a:pP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89 %</a:t>
            </a:r>
            <a:r>
              <a:rPr lang="fr-SN" sz="2800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femmes n’ont parlé de planification familiale ni avec un agent de terrain ni dans un centre de santé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3"/>
          <p:cNvSpPr>
            <a:spLocks noGrp="1" noChangeArrowheads="1"/>
          </p:cNvSpPr>
          <p:nvPr>
            <p:ph type="title"/>
          </p:nvPr>
        </p:nvSpPr>
        <p:spPr>
          <a:xfrm>
            <a:off x="-10886" y="17171"/>
            <a:ext cx="9154886" cy="707886"/>
          </a:xfr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Principaux résultats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534400" cy="55626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  <a:spcBef>
                <a:spcPts val="0"/>
              </a:spcBef>
              <a:defRPr/>
            </a:pP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90 %</a:t>
            </a:r>
            <a:r>
              <a:rPr lang="fr-SN" sz="2800" b="1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93 %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des hommes connaissent au moins une méthode contraceptive moderne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La proportion d’</a:t>
            </a:r>
            <a:r>
              <a:rPr lang="fr-SN" sz="2800" b="1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utilisatrices d’une méthode moderne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parmi les femmes en union est 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12 %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et parmi les femmes non en union et sexuellement actives est 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25 %</a:t>
            </a:r>
            <a:endParaRPr lang="fr-SN" sz="2800" noProof="0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  <a:defRPr/>
            </a:pP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En milieu 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urbain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les femmes utilisent plus fréquemment les méthodes contraceptives modernes; l’utilisation d’une méthodes contraceptive augmente avec 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le niveau d’instruction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Le 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secteur public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est le secteur qui contribue le plus à l’approvisionnement de la plupart des méthodes contraceptives</a:t>
            </a:r>
          </a:p>
          <a:p>
            <a:pPr>
              <a:defRPr/>
            </a:pP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19 %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femmes actuellement en union 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ont des besoins non satisfaits en matière de planification familiale</a:t>
            </a:r>
            <a:endParaRPr lang="fr-SN" sz="2800" b="1" noProof="0" dirty="0">
              <a:solidFill>
                <a:schemeClr val="bg2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des méthodes contraceptives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8229600" cy="452596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90 %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93 %</a:t>
            </a:r>
            <a:r>
              <a:rPr lang="fr-SN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des hommes connaissent au moins une méthode contraceptive moderne</a:t>
            </a:r>
          </a:p>
          <a:p>
            <a:pPr algn="ctr">
              <a:buFontTx/>
              <a:buNone/>
            </a:pPr>
            <a:endParaRPr lang="fr-SN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52 %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femmes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et </a:t>
            </a:r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48 %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des hommes peuvent </a:t>
            </a:r>
            <a:r>
              <a:rPr lang="fr-SN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citer une méthode contraceptive traditionnelle 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-19792" y="0"/>
            <a:ext cx="9163792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des méthodes modernes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87417681"/>
              </p:ext>
            </p:extLst>
          </p:nvPr>
        </p:nvGraphicFramePr>
        <p:xfrm>
          <a:off x="584200" y="1651000"/>
          <a:ext cx="7975600" cy="520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906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actuellement en union qui connaissent une méthode contraceptive moderne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295400"/>
            <a:ext cx="4267200" cy="4107647"/>
          </a:xfrm>
        </p:spPr>
        <p:txBody>
          <a:bodyPr/>
          <a:lstStyle/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 marL="0" indent="0">
              <a:buNone/>
              <a:defRPr/>
            </a:pP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0002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Utilisation actuelle de la contraception</a:t>
            </a:r>
          </a:p>
        </p:txBody>
      </p:sp>
      <p:sp>
        <p:nvSpPr>
          <p:cNvPr id="5" name="Rectangle 1046"/>
          <p:cNvSpPr>
            <a:spLocks noChangeArrowheads="1"/>
          </p:cNvSpPr>
          <p:nvPr/>
        </p:nvSpPr>
        <p:spPr bwMode="auto">
          <a:xfrm>
            <a:off x="0" y="1143000"/>
            <a:ext cx="9144000" cy="457200"/>
          </a:xfrm>
          <a:prstGeom prst="rect">
            <a:avLst/>
          </a:prstGeom>
          <a:noFill/>
          <a:ln w="349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de 15-49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ans qui utilisent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430150768"/>
              </p:ext>
            </p:extLst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Tendance de la prévalence contraceptive</a:t>
            </a:r>
          </a:p>
        </p:txBody>
      </p:sp>
      <p:graphicFrame>
        <p:nvGraphicFramePr>
          <p:cNvPr id="2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2493471440"/>
              </p:ext>
            </p:extLst>
          </p:nvPr>
        </p:nvGraphicFramePr>
        <p:xfrm>
          <a:off x="7423" y="1647825"/>
          <a:ext cx="9129155" cy="4376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1046"/>
          <p:cNvSpPr>
            <a:spLocks noChangeArrowheads="1"/>
          </p:cNvSpPr>
          <p:nvPr/>
        </p:nvSpPr>
        <p:spPr bwMode="auto">
          <a:xfrm>
            <a:off x="-14844" y="979219"/>
            <a:ext cx="9144000" cy="381000"/>
          </a:xfrm>
          <a:prstGeom prst="rect">
            <a:avLst/>
          </a:prstGeom>
          <a:noFill/>
          <a:ln w="349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de 15-49 ans en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union qui utilisent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Utilisation de la contraception moderne par région</a:t>
            </a:r>
          </a:p>
        </p:txBody>
      </p:sp>
      <p:graphicFrame>
        <p:nvGraphicFramePr>
          <p:cNvPr id="2" name="Object 5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1657831552"/>
              </p:ext>
            </p:extLst>
          </p:nvPr>
        </p:nvGraphicFramePr>
        <p:xfrm>
          <a:off x="753269" y="1879600"/>
          <a:ext cx="7637463" cy="4498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 Box 1035"/>
          <p:cNvSpPr txBox="1">
            <a:spLocks noChangeArrowheads="1"/>
          </p:cNvSpPr>
          <p:nvPr/>
        </p:nvSpPr>
        <p:spPr bwMode="auto">
          <a:xfrm>
            <a:off x="-24740" y="1295400"/>
            <a:ext cx="91687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 de 15-49 ans qui utilisent une méthode moderne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0" y="-37605"/>
            <a:ext cx="9144000" cy="1676400"/>
          </a:xfrm>
        </p:spPr>
        <p:txBody>
          <a:bodyPr/>
          <a:lstStyle/>
          <a:p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Utilisation de la contraception moderne par niveau d’instruction</a:t>
            </a:r>
          </a:p>
        </p:txBody>
      </p:sp>
      <p:graphicFrame>
        <p:nvGraphicFramePr>
          <p:cNvPr id="2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2122553888"/>
              </p:ext>
            </p:extLst>
          </p:nvPr>
        </p:nvGraphicFramePr>
        <p:xfrm>
          <a:off x="344488" y="1996850"/>
          <a:ext cx="8455025" cy="4584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 Box 1035"/>
          <p:cNvSpPr txBox="1">
            <a:spLocks noChangeArrowheads="1"/>
          </p:cNvSpPr>
          <p:nvPr/>
        </p:nvSpPr>
        <p:spPr bwMode="auto">
          <a:xfrm>
            <a:off x="0" y="16002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 de 15-49 ans qui utilisent une méthode moderne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Senegal">
      <a:dk1>
        <a:srgbClr val="000000"/>
      </a:dk1>
      <a:lt1>
        <a:srgbClr val="FFFFFF"/>
      </a:lt1>
      <a:dk2>
        <a:srgbClr val="004712"/>
      </a:dk2>
      <a:lt2>
        <a:srgbClr val="00958F"/>
      </a:lt2>
      <a:accent1>
        <a:srgbClr val="A7D8B7"/>
      </a:accent1>
      <a:accent2>
        <a:srgbClr val="FFC000"/>
      </a:accent2>
      <a:accent3>
        <a:srgbClr val="004712"/>
      </a:accent3>
      <a:accent4>
        <a:srgbClr val="00958F"/>
      </a:accent4>
      <a:accent5>
        <a:srgbClr val="FFFFFF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Senegal">
      <a:dk1>
        <a:srgbClr val="000000"/>
      </a:dk1>
      <a:lt1>
        <a:srgbClr val="FFFFFF"/>
      </a:lt1>
      <a:dk2>
        <a:srgbClr val="004712"/>
      </a:dk2>
      <a:lt2>
        <a:srgbClr val="00958F"/>
      </a:lt2>
      <a:accent1>
        <a:srgbClr val="A7D8B7"/>
      </a:accent1>
      <a:accent2>
        <a:srgbClr val="FFC000"/>
      </a:accent2>
      <a:accent3>
        <a:srgbClr val="004712"/>
      </a:accent3>
      <a:accent4>
        <a:srgbClr val="00958F"/>
      </a:accent4>
      <a:accent5>
        <a:srgbClr val="FFFFFF"/>
      </a:accent5>
      <a:accent6>
        <a:srgbClr val="FF0000"/>
      </a:accent6>
      <a:hlink>
        <a:srgbClr val="0000FF"/>
      </a:hlink>
      <a:folHlink>
        <a:srgbClr val="80008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3041</TotalTime>
  <Words>636</Words>
  <Application>Microsoft Office PowerPoint</Application>
  <PresentationFormat>On-screen Show (4:3)</PresentationFormat>
  <Paragraphs>128</Paragraphs>
  <Slides>24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Default Design</vt:lpstr>
      <vt:lpstr>Custom Design</vt:lpstr>
      <vt:lpstr>Slide 1</vt:lpstr>
      <vt:lpstr>Slide 2</vt:lpstr>
      <vt:lpstr>Connaissance des méthodes contraceptives</vt:lpstr>
      <vt:lpstr>Connaissance des méthodes modernes</vt:lpstr>
      <vt:lpstr>Slide 5</vt:lpstr>
      <vt:lpstr>Utilisation actuelle de la contraception</vt:lpstr>
      <vt:lpstr>Tendance de la prévalence contraceptive</vt:lpstr>
      <vt:lpstr>Utilisation de la contraception moderne par région</vt:lpstr>
      <vt:lpstr>Utilisation de la contraception moderne par niveau d’instruction</vt:lpstr>
      <vt:lpstr>Slide 10</vt:lpstr>
      <vt:lpstr>Utilisation de la contraception moderne par région</vt:lpstr>
      <vt:lpstr>Connaissance de la période féconde</vt:lpstr>
      <vt:lpstr>Slide 13</vt:lpstr>
      <vt:lpstr>Slide 14</vt:lpstr>
      <vt:lpstr>Choix informé de la méthode</vt:lpstr>
      <vt:lpstr>Slide 16</vt:lpstr>
      <vt:lpstr>Slide 17</vt:lpstr>
      <vt:lpstr>Slide 18</vt:lpstr>
      <vt:lpstr>Besoins en matière de planification familiale</vt:lpstr>
      <vt:lpstr>Slide 20</vt:lpstr>
      <vt:lpstr>Intention d’utiliser la contraception dans le futur</vt:lpstr>
      <vt:lpstr>Slide 22</vt:lpstr>
      <vt:lpstr>Opportunités d’information sur la planification familiale</vt:lpstr>
      <vt:lpstr>Principaux résultats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Planning Familial et  Préférences en Fécundité</dc:title>
  <dc:creator>Noah M. Bartlett</dc:creator>
  <cp:lastModifiedBy>Administrator</cp:lastModifiedBy>
  <cp:revision>238</cp:revision>
  <cp:lastPrinted>2001-10-11T21:32:22Z</cp:lastPrinted>
  <dcterms:created xsi:type="dcterms:W3CDTF">2001-09-27T20:31:29Z</dcterms:created>
  <dcterms:modified xsi:type="dcterms:W3CDTF">2012-05-09T20:55:04Z</dcterms:modified>
</cp:coreProperties>
</file>