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8"/>
  </p:notesMasterIdLst>
  <p:handoutMasterIdLst>
    <p:handoutMasterId r:id="rId19"/>
  </p:handoutMasterIdLst>
  <p:sldIdLst>
    <p:sldId id="316" r:id="rId3"/>
    <p:sldId id="302" r:id="rId4"/>
    <p:sldId id="303" r:id="rId5"/>
    <p:sldId id="304" r:id="rId6"/>
    <p:sldId id="314" r:id="rId7"/>
    <p:sldId id="305" r:id="rId8"/>
    <p:sldId id="298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296" r:id="rId17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 varScale="1">
        <p:scale>
          <a:sx n="72" d="100"/>
          <a:sy n="72" d="100"/>
        </p:scale>
        <p:origin x="-82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spPr>
              <a:noFill/>
              <a:ln w="2473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49</c:v>
                </c:pt>
                <c:pt idx="1">
                  <c:v>79</c:v>
                </c:pt>
                <c:pt idx="2">
                  <c:v>7</c:v>
                </c:pt>
                <c:pt idx="3">
                  <c:v>3</c:v>
                </c:pt>
                <c:pt idx="4">
                  <c:v>12</c:v>
                </c:pt>
              </c:numCache>
            </c:numRef>
          </c:val>
        </c:ser>
        <c:dLbls>
          <c:showVal val="1"/>
        </c:dLbls>
        <c:gapWidth val="75"/>
        <c:overlap val="-25"/>
        <c:axId val="86426368"/>
        <c:axId val="86427904"/>
      </c:barChart>
      <c:catAx>
        <c:axId val="86426368"/>
        <c:scaling>
          <c:orientation val="minMax"/>
        </c:scaling>
        <c:axPos val="b"/>
        <c:numFmt formatCode="General" sourceLinked="1"/>
        <c:majorTickMark val="none"/>
        <c:tickLblPos val="nextTo"/>
        <c:crossAx val="86427904"/>
        <c:crosses val="autoZero"/>
        <c:auto val="1"/>
        <c:lblAlgn val="ctr"/>
        <c:lblOffset val="100"/>
      </c:catAx>
      <c:valAx>
        <c:axId val="86427904"/>
        <c:scaling>
          <c:orientation val="minMax"/>
        </c:scaling>
        <c:delete val="1"/>
        <c:axPos val="l"/>
        <c:numFmt formatCode="0" sourceLinked="1"/>
        <c:tickLblPos val="none"/>
        <c:crossAx val="86426368"/>
        <c:crosses val="autoZero"/>
        <c:crossBetween val="between"/>
      </c:valAx>
      <c:spPr>
        <a:noFill/>
        <a:ln w="2473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752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err="1"/>
                      <a:t>Moins</a:t>
                    </a:r>
                    <a:r>
                      <a:rPr lang="en-US"/>
                      <a:t>
</a:t>
                    </a:r>
                    <a:r>
                      <a:rPr lang="en-US" smtClean="0"/>
                      <a:t>84%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Plus</c:v>
                </c:pt>
                <c:pt idx="1">
                  <c:v>Moins</c:v>
                </c:pt>
                <c:pt idx="2">
                  <c:v>A peu près la même chose</c:v>
                </c:pt>
                <c:pt idx="3">
                  <c:v>Le conjoint ne gagne pas d'argent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84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Soins de santé de la femme</c:v>
                </c:pt>
                <c:pt idx="1">
                  <c:v>Achats importants pour le ménage</c:v>
                </c:pt>
                <c:pt idx="2">
                  <c:v>Visites à la famille ou aux  parents de la femme</c:v>
                </c:pt>
                <c:pt idx="3">
                  <c:v>Pourcentage ayant participé aux trois décisions</c:v>
                </c:pt>
                <c:pt idx="4">
                  <c:v>Pourcentage n'ayant participé à 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</c:v>
                </c:pt>
                <c:pt idx="1">
                  <c:v>26</c:v>
                </c:pt>
                <c:pt idx="2">
                  <c:v>41</c:v>
                </c:pt>
                <c:pt idx="3">
                  <c:v>18</c:v>
                </c:pt>
                <c:pt idx="4">
                  <c:v>51</c:v>
                </c:pt>
              </c:numCache>
            </c:numRef>
          </c:val>
        </c:ser>
        <c:dLbls>
          <c:showVal val="1"/>
        </c:dLbls>
        <c:overlap val="-25"/>
        <c:axId val="92524544"/>
        <c:axId val="92526080"/>
      </c:barChart>
      <c:catAx>
        <c:axId val="92524544"/>
        <c:scaling>
          <c:orientation val="minMax"/>
        </c:scaling>
        <c:axPos val="b"/>
        <c:majorTickMark val="none"/>
        <c:tickLblPos val="nextTo"/>
        <c:crossAx val="92526080"/>
        <c:crosses val="autoZero"/>
        <c:auto val="1"/>
        <c:lblAlgn val="ctr"/>
        <c:lblOffset val="100"/>
      </c:catAx>
      <c:valAx>
        <c:axId val="92526080"/>
        <c:scaling>
          <c:orientation val="minMax"/>
          <c:max val="80"/>
        </c:scaling>
        <c:delete val="1"/>
        <c:axPos val="l"/>
        <c:numFmt formatCode="General" sourceLinked="1"/>
        <c:tickLblPos val="none"/>
        <c:crossAx val="92524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dPt>
            <c:idx val="0"/>
          </c:dPt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24</c:v>
                </c:pt>
                <c:pt idx="1">
                  <c:v>45</c:v>
                </c:pt>
                <c:pt idx="2">
                  <c:v>40</c:v>
                </c:pt>
                <c:pt idx="3">
                  <c:v>40</c:v>
                </c:pt>
                <c:pt idx="4">
                  <c:v>46</c:v>
                </c:pt>
                <c:pt idx="5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8</c:v>
                </c:pt>
                <c:pt idx="1">
                  <c:v>17</c:v>
                </c:pt>
                <c:pt idx="2">
                  <c:v>13</c:v>
                </c:pt>
                <c:pt idx="3">
                  <c:v>14</c:v>
                </c:pt>
                <c:pt idx="4">
                  <c:v>13</c:v>
                </c:pt>
                <c:pt idx="5">
                  <c:v>25</c:v>
                </c:pt>
              </c:numCache>
            </c:numRef>
          </c:val>
        </c:ser>
        <c:dLbls>
          <c:showVal val="1"/>
        </c:dLbls>
        <c:gapWidth val="70"/>
        <c:overlap val="-25"/>
        <c:axId val="106268544"/>
        <c:axId val="106270080"/>
      </c:barChart>
      <c:catAx>
        <c:axId val="10626854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6270080"/>
        <c:crosses val="autoZero"/>
        <c:auto val="1"/>
        <c:lblAlgn val="ctr"/>
        <c:lblOffset val="100"/>
        <c:tickLblSkip val="1"/>
        <c:tickMarkSkip val="1"/>
      </c:catAx>
      <c:valAx>
        <c:axId val="106270080"/>
        <c:scaling>
          <c:orientation val="minMax"/>
        </c:scaling>
        <c:delete val="1"/>
        <c:axPos val="t"/>
        <c:numFmt formatCode="0" sourceLinked="1"/>
        <c:tickLblPos val="none"/>
        <c:crossAx val="106268544"/>
        <c:crosses val="autoZero"/>
        <c:crossBetween val="between"/>
      </c:valAx>
      <c:spPr>
        <a:noFill/>
        <a:ln w="25415">
          <a:noFill/>
        </a:ln>
      </c:spPr>
    </c:plotArea>
    <c:legend>
      <c:legendPos val="r"/>
      <c:layout/>
    </c:legend>
    <c:plotVisOnly val="1"/>
    <c:dispBlanksAs val="gap"/>
  </c:chart>
  <c:spPr>
    <a:noFill/>
    <a:ln>
      <a:noFill/>
    </a:ln>
  </c:spPr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Proportion de femmes excisées</c:v>
                </c:pt>
                <c:pt idx="1">
                  <c:v>Entaille, pas de chair enlevée</c:v>
                </c:pt>
                <c:pt idx="2">
                  <c:v>Parties de chair enlevées</c:v>
                </c:pt>
                <c:pt idx="3">
                  <c:v>Fermeture du vagin</c:v>
                </c:pt>
                <c:pt idx="4">
                  <c:v>NSP/ Manquant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</c:v>
                </c:pt>
                <c:pt idx="1">
                  <c:v>10</c:v>
                </c:pt>
                <c:pt idx="2">
                  <c:v>53</c:v>
                </c:pt>
                <c:pt idx="3">
                  <c:v>14</c:v>
                </c:pt>
                <c:pt idx="4">
                  <c:v>24</c:v>
                </c:pt>
              </c:numCache>
            </c:numRef>
          </c:val>
        </c:ser>
        <c:dLbls>
          <c:showVal val="1"/>
        </c:dLbls>
        <c:overlap val="-25"/>
        <c:axId val="107082880"/>
        <c:axId val="107084416"/>
      </c:barChart>
      <c:catAx>
        <c:axId val="107082880"/>
        <c:scaling>
          <c:orientation val="minMax"/>
        </c:scaling>
        <c:axPos val="b"/>
        <c:majorTickMark val="none"/>
        <c:tickLblPos val="nextTo"/>
        <c:crossAx val="107084416"/>
        <c:crosses val="autoZero"/>
        <c:auto val="1"/>
        <c:lblAlgn val="ctr"/>
        <c:lblOffset val="100"/>
      </c:catAx>
      <c:valAx>
        <c:axId val="107084416"/>
        <c:scaling>
          <c:orientation val="minMax"/>
          <c:max val="75"/>
        </c:scaling>
        <c:delete val="1"/>
        <c:axPos val="l"/>
        <c:numFmt formatCode="General" sourceLinked="1"/>
        <c:tickLblPos val="none"/>
        <c:crossAx val="107082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Dans la petite enfance</c:v>
                </c:pt>
                <c:pt idx="1">
                  <c:v>0-1</c:v>
                </c:pt>
                <c:pt idx="2">
                  <c:v>2-4</c:v>
                </c:pt>
                <c:pt idx="3">
                  <c:v>5-9</c:v>
                </c:pt>
                <c:pt idx="4">
                  <c:v>10-14</c:v>
                </c:pt>
                <c:pt idx="5">
                  <c:v>15+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51</c:v>
                </c:pt>
                <c:pt idx="1">
                  <c:v>11</c:v>
                </c:pt>
                <c:pt idx="2">
                  <c:v>10</c:v>
                </c:pt>
                <c:pt idx="3">
                  <c:v>14</c:v>
                </c:pt>
                <c:pt idx="4">
                  <c:v>6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overlap val="-25"/>
        <c:axId val="148075648"/>
        <c:axId val="148077184"/>
      </c:barChart>
      <c:catAx>
        <c:axId val="148075648"/>
        <c:scaling>
          <c:orientation val="minMax"/>
        </c:scaling>
        <c:axPos val="b"/>
        <c:majorTickMark val="none"/>
        <c:tickLblPos val="nextTo"/>
        <c:crossAx val="148077184"/>
        <c:crosses val="autoZero"/>
        <c:auto val="1"/>
        <c:lblAlgn val="ctr"/>
        <c:lblOffset val="100"/>
      </c:catAx>
      <c:valAx>
        <c:axId val="148077184"/>
        <c:scaling>
          <c:orientation val="minMax"/>
        </c:scaling>
        <c:delete val="1"/>
        <c:axPos val="l"/>
        <c:numFmt formatCode="General" sourceLinked="1"/>
        <c:tickLblPos val="none"/>
        <c:crossAx val="148075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53CA54-6D09-444F-889F-3A719D0C460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8165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97972" y="3889664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5" t="16883" r="4876" b="18728"/>
          <a:stretch/>
        </p:blipFill>
        <p:spPr>
          <a:xfrm>
            <a:off x="-83127" y="2133600"/>
            <a:ext cx="9334005" cy="186442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err="1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Démographique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et de Santé à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Indicateurs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Multiples au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Sénégal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2010-11</a:t>
            </a:r>
          </a:p>
          <a:p>
            <a:pPr algn="ctr"/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(EDS-MICS)</a:t>
            </a:r>
            <a:endParaRPr lang="en-US" sz="3200" b="0" i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xmlns="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2400" y="304800"/>
            <a:ext cx="8915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800" b="1" dirty="0" smtClean="0"/>
              <a:t>Statut de la femme et l’excision</a:t>
            </a:r>
          </a:p>
        </p:txBody>
      </p:sp>
    </p:spTree>
    <p:extLst>
      <p:ext uri="{BB962C8B-B14F-4D97-AF65-F5344CB8AC3E}">
        <p14:creationId xmlns:p14="http://schemas.microsoft.com/office/powerpoint/2010/main" xmlns="" val="2215672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844"/>
            <a:ext cx="8229600" cy="1051956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L’excision</a:t>
            </a:r>
            <a:endParaRPr lang="fr-SN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84872005"/>
              </p:ext>
            </p:extLst>
          </p:nvPr>
        </p:nvGraphicFramePr>
        <p:xfrm>
          <a:off x="533400" y="1905000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09906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2590800" y="2057400"/>
            <a:ext cx="5638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505200" y="16764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latin typeface="Calibri" pitchFamily="34" charset="0"/>
                <a:cs typeface="Calibri" pitchFamily="34" charset="0"/>
              </a:rPr>
              <a:t>Type d’excision parmi celles qui sont excisees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560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6" y="-32657"/>
            <a:ext cx="9137073" cy="11430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L’excision par région</a:t>
            </a:r>
            <a:endParaRPr lang="fr-SN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2388" y="381000"/>
            <a:ext cx="9039225" cy="6858000"/>
            <a:chOff x="33" y="0"/>
            <a:chExt cx="5694" cy="432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895" y="3040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895" y="3068"/>
              <a:ext cx="1574" cy="931"/>
            </a:xfrm>
            <a:custGeom>
              <a:avLst/>
              <a:gdLst>
                <a:gd name="T0" fmla="*/ 1180 w 1574"/>
                <a:gd name="T1" fmla="*/ 57 h 931"/>
                <a:gd name="T2" fmla="*/ 1221 w 1574"/>
                <a:gd name="T3" fmla="*/ 63 h 931"/>
                <a:gd name="T4" fmla="*/ 1256 w 1574"/>
                <a:gd name="T5" fmla="*/ 2 h 931"/>
                <a:gd name="T6" fmla="*/ 1328 w 1574"/>
                <a:gd name="T7" fmla="*/ 25 h 931"/>
                <a:gd name="T8" fmla="*/ 1375 w 1574"/>
                <a:gd name="T9" fmla="*/ 40 h 931"/>
                <a:gd name="T10" fmla="*/ 1405 w 1574"/>
                <a:gd name="T11" fmla="*/ 105 h 931"/>
                <a:gd name="T12" fmla="*/ 1407 w 1574"/>
                <a:gd name="T13" fmla="*/ 165 h 931"/>
                <a:gd name="T14" fmla="*/ 1430 w 1574"/>
                <a:gd name="T15" fmla="*/ 222 h 931"/>
                <a:gd name="T16" fmla="*/ 1475 w 1574"/>
                <a:gd name="T17" fmla="*/ 266 h 931"/>
                <a:gd name="T18" fmla="*/ 1513 w 1574"/>
                <a:gd name="T19" fmla="*/ 311 h 931"/>
                <a:gd name="T20" fmla="*/ 1525 w 1574"/>
                <a:gd name="T21" fmla="*/ 370 h 931"/>
                <a:gd name="T22" fmla="*/ 1561 w 1574"/>
                <a:gd name="T23" fmla="*/ 361 h 931"/>
                <a:gd name="T24" fmla="*/ 1534 w 1574"/>
                <a:gd name="T25" fmla="*/ 408 h 931"/>
                <a:gd name="T26" fmla="*/ 1530 w 1574"/>
                <a:gd name="T27" fmla="*/ 473 h 931"/>
                <a:gd name="T28" fmla="*/ 1548 w 1574"/>
                <a:gd name="T29" fmla="*/ 533 h 931"/>
                <a:gd name="T30" fmla="*/ 1532 w 1574"/>
                <a:gd name="T31" fmla="*/ 581 h 931"/>
                <a:gd name="T32" fmla="*/ 1502 w 1574"/>
                <a:gd name="T33" fmla="*/ 628 h 931"/>
                <a:gd name="T34" fmla="*/ 1523 w 1574"/>
                <a:gd name="T35" fmla="*/ 689 h 931"/>
                <a:gd name="T36" fmla="*/ 1513 w 1574"/>
                <a:gd name="T37" fmla="*/ 734 h 931"/>
                <a:gd name="T38" fmla="*/ 1546 w 1574"/>
                <a:gd name="T39" fmla="*/ 757 h 931"/>
                <a:gd name="T40" fmla="*/ 1570 w 1574"/>
                <a:gd name="T41" fmla="*/ 774 h 931"/>
                <a:gd name="T42" fmla="*/ 1563 w 1574"/>
                <a:gd name="T43" fmla="*/ 844 h 931"/>
                <a:gd name="T44" fmla="*/ 1489 w 1574"/>
                <a:gd name="T45" fmla="*/ 820 h 931"/>
                <a:gd name="T46" fmla="*/ 1396 w 1574"/>
                <a:gd name="T47" fmla="*/ 825 h 931"/>
                <a:gd name="T48" fmla="*/ 1324 w 1574"/>
                <a:gd name="T49" fmla="*/ 838 h 931"/>
                <a:gd name="T50" fmla="*/ 1254 w 1574"/>
                <a:gd name="T51" fmla="*/ 865 h 931"/>
                <a:gd name="T52" fmla="*/ 1170 w 1574"/>
                <a:gd name="T53" fmla="*/ 859 h 931"/>
                <a:gd name="T54" fmla="*/ 1111 w 1574"/>
                <a:gd name="T55" fmla="*/ 827 h 931"/>
                <a:gd name="T56" fmla="*/ 1041 w 1574"/>
                <a:gd name="T57" fmla="*/ 856 h 931"/>
                <a:gd name="T58" fmla="*/ 962 w 1574"/>
                <a:gd name="T59" fmla="*/ 838 h 931"/>
                <a:gd name="T60" fmla="*/ 905 w 1574"/>
                <a:gd name="T61" fmla="*/ 884 h 931"/>
                <a:gd name="T62" fmla="*/ 821 w 1574"/>
                <a:gd name="T63" fmla="*/ 899 h 931"/>
                <a:gd name="T64" fmla="*/ 753 w 1574"/>
                <a:gd name="T65" fmla="*/ 928 h 931"/>
                <a:gd name="T66" fmla="*/ 713 w 1574"/>
                <a:gd name="T67" fmla="*/ 880 h 931"/>
                <a:gd name="T68" fmla="*/ 641 w 1574"/>
                <a:gd name="T69" fmla="*/ 854 h 931"/>
                <a:gd name="T70" fmla="*/ 573 w 1574"/>
                <a:gd name="T71" fmla="*/ 873 h 931"/>
                <a:gd name="T72" fmla="*/ 526 w 1574"/>
                <a:gd name="T73" fmla="*/ 846 h 931"/>
                <a:gd name="T74" fmla="*/ 459 w 1574"/>
                <a:gd name="T75" fmla="*/ 818 h 931"/>
                <a:gd name="T76" fmla="*/ 389 w 1574"/>
                <a:gd name="T77" fmla="*/ 795 h 931"/>
                <a:gd name="T78" fmla="*/ 340 w 1574"/>
                <a:gd name="T79" fmla="*/ 765 h 931"/>
                <a:gd name="T80" fmla="*/ 292 w 1574"/>
                <a:gd name="T81" fmla="*/ 729 h 931"/>
                <a:gd name="T82" fmla="*/ 241 w 1574"/>
                <a:gd name="T83" fmla="*/ 770 h 931"/>
                <a:gd name="T84" fmla="*/ 175 w 1574"/>
                <a:gd name="T85" fmla="*/ 787 h 931"/>
                <a:gd name="T86" fmla="*/ 146 w 1574"/>
                <a:gd name="T87" fmla="*/ 732 h 931"/>
                <a:gd name="T88" fmla="*/ 160 w 1574"/>
                <a:gd name="T89" fmla="*/ 660 h 931"/>
                <a:gd name="T90" fmla="*/ 93 w 1574"/>
                <a:gd name="T91" fmla="*/ 641 h 931"/>
                <a:gd name="T92" fmla="*/ 107 w 1574"/>
                <a:gd name="T93" fmla="*/ 522 h 931"/>
                <a:gd name="T94" fmla="*/ 103 w 1574"/>
                <a:gd name="T95" fmla="*/ 491 h 931"/>
                <a:gd name="T96" fmla="*/ 57 w 1574"/>
                <a:gd name="T97" fmla="*/ 469 h 931"/>
                <a:gd name="T98" fmla="*/ 48 w 1574"/>
                <a:gd name="T99" fmla="*/ 423 h 931"/>
                <a:gd name="T100" fmla="*/ 50 w 1574"/>
                <a:gd name="T101" fmla="*/ 381 h 931"/>
                <a:gd name="T102" fmla="*/ 2 w 1574"/>
                <a:gd name="T103" fmla="*/ 336 h 931"/>
                <a:gd name="T104" fmla="*/ 63 w 1574"/>
                <a:gd name="T105" fmla="*/ 306 h 931"/>
                <a:gd name="T106" fmla="*/ 169 w 1574"/>
                <a:gd name="T107" fmla="*/ 304 h 931"/>
                <a:gd name="T108" fmla="*/ 260 w 1574"/>
                <a:gd name="T109" fmla="*/ 294 h 931"/>
                <a:gd name="T110" fmla="*/ 336 w 1574"/>
                <a:gd name="T111" fmla="*/ 344 h 931"/>
                <a:gd name="T112" fmla="*/ 391 w 1574"/>
                <a:gd name="T113" fmla="*/ 323 h 931"/>
                <a:gd name="T114" fmla="*/ 472 w 1574"/>
                <a:gd name="T115" fmla="*/ 253 h 931"/>
                <a:gd name="T116" fmla="*/ 522 w 1574"/>
                <a:gd name="T117" fmla="*/ 194 h 931"/>
                <a:gd name="T118" fmla="*/ 594 w 1574"/>
                <a:gd name="T119" fmla="*/ 20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74" h="931">
                  <a:moveTo>
                    <a:pt x="1132" y="21"/>
                  </a:moveTo>
                  <a:lnTo>
                    <a:pt x="1132" y="23"/>
                  </a:lnTo>
                  <a:lnTo>
                    <a:pt x="1132" y="29"/>
                  </a:lnTo>
                  <a:lnTo>
                    <a:pt x="1134" y="33"/>
                  </a:lnTo>
                  <a:lnTo>
                    <a:pt x="1138" y="33"/>
                  </a:lnTo>
                  <a:lnTo>
                    <a:pt x="1146" y="33"/>
                  </a:lnTo>
                  <a:lnTo>
                    <a:pt x="1149" y="34"/>
                  </a:lnTo>
                  <a:lnTo>
                    <a:pt x="1151" y="38"/>
                  </a:lnTo>
                  <a:lnTo>
                    <a:pt x="1153" y="40"/>
                  </a:lnTo>
                  <a:lnTo>
                    <a:pt x="1155" y="44"/>
                  </a:lnTo>
                  <a:lnTo>
                    <a:pt x="1159" y="46"/>
                  </a:lnTo>
                  <a:lnTo>
                    <a:pt x="1165" y="48"/>
                  </a:lnTo>
                  <a:lnTo>
                    <a:pt x="1168" y="50"/>
                  </a:lnTo>
                  <a:lnTo>
                    <a:pt x="1172" y="50"/>
                  </a:lnTo>
                  <a:lnTo>
                    <a:pt x="1178" y="52"/>
                  </a:lnTo>
                  <a:lnTo>
                    <a:pt x="1180" y="53"/>
                  </a:lnTo>
                  <a:lnTo>
                    <a:pt x="1180" y="57"/>
                  </a:lnTo>
                  <a:lnTo>
                    <a:pt x="1182" y="63"/>
                  </a:lnTo>
                  <a:lnTo>
                    <a:pt x="1182" y="69"/>
                  </a:lnTo>
                  <a:lnTo>
                    <a:pt x="1183" y="74"/>
                  </a:lnTo>
                  <a:lnTo>
                    <a:pt x="1185" y="78"/>
                  </a:lnTo>
                  <a:lnTo>
                    <a:pt x="1185" y="82"/>
                  </a:lnTo>
                  <a:lnTo>
                    <a:pt x="1189" y="86"/>
                  </a:lnTo>
                  <a:lnTo>
                    <a:pt x="1191" y="88"/>
                  </a:lnTo>
                  <a:lnTo>
                    <a:pt x="1197" y="89"/>
                  </a:lnTo>
                  <a:lnTo>
                    <a:pt x="1201" y="89"/>
                  </a:lnTo>
                  <a:lnTo>
                    <a:pt x="1204" y="88"/>
                  </a:lnTo>
                  <a:lnTo>
                    <a:pt x="1206" y="84"/>
                  </a:lnTo>
                  <a:lnTo>
                    <a:pt x="1210" y="82"/>
                  </a:lnTo>
                  <a:lnTo>
                    <a:pt x="1212" y="78"/>
                  </a:lnTo>
                  <a:lnTo>
                    <a:pt x="1214" y="74"/>
                  </a:lnTo>
                  <a:lnTo>
                    <a:pt x="1216" y="70"/>
                  </a:lnTo>
                  <a:lnTo>
                    <a:pt x="1218" y="67"/>
                  </a:lnTo>
                  <a:lnTo>
                    <a:pt x="1221" y="63"/>
                  </a:lnTo>
                  <a:lnTo>
                    <a:pt x="1225" y="61"/>
                  </a:lnTo>
                  <a:lnTo>
                    <a:pt x="1231" y="61"/>
                  </a:lnTo>
                  <a:lnTo>
                    <a:pt x="1235" y="61"/>
                  </a:lnTo>
                  <a:lnTo>
                    <a:pt x="1238" y="57"/>
                  </a:lnTo>
                  <a:lnTo>
                    <a:pt x="1238" y="53"/>
                  </a:lnTo>
                  <a:lnTo>
                    <a:pt x="1238" y="48"/>
                  </a:lnTo>
                  <a:lnTo>
                    <a:pt x="1238" y="42"/>
                  </a:lnTo>
                  <a:lnTo>
                    <a:pt x="1240" y="38"/>
                  </a:lnTo>
                  <a:lnTo>
                    <a:pt x="1242" y="34"/>
                  </a:lnTo>
                  <a:lnTo>
                    <a:pt x="1244" y="31"/>
                  </a:lnTo>
                  <a:lnTo>
                    <a:pt x="1246" y="27"/>
                  </a:lnTo>
                  <a:lnTo>
                    <a:pt x="1248" y="23"/>
                  </a:lnTo>
                  <a:lnTo>
                    <a:pt x="1250" y="19"/>
                  </a:lnTo>
                  <a:lnTo>
                    <a:pt x="1252" y="15"/>
                  </a:lnTo>
                  <a:lnTo>
                    <a:pt x="1252" y="10"/>
                  </a:lnTo>
                  <a:lnTo>
                    <a:pt x="1254" y="6"/>
                  </a:lnTo>
                  <a:lnTo>
                    <a:pt x="1256" y="2"/>
                  </a:lnTo>
                  <a:lnTo>
                    <a:pt x="1261" y="2"/>
                  </a:lnTo>
                  <a:lnTo>
                    <a:pt x="1267" y="2"/>
                  </a:lnTo>
                  <a:lnTo>
                    <a:pt x="1273" y="0"/>
                  </a:lnTo>
                  <a:lnTo>
                    <a:pt x="1278" y="0"/>
                  </a:lnTo>
                  <a:lnTo>
                    <a:pt x="1282" y="2"/>
                  </a:lnTo>
                  <a:lnTo>
                    <a:pt x="1284" y="6"/>
                  </a:lnTo>
                  <a:lnTo>
                    <a:pt x="1288" y="10"/>
                  </a:lnTo>
                  <a:lnTo>
                    <a:pt x="1290" y="14"/>
                  </a:lnTo>
                  <a:lnTo>
                    <a:pt x="1292" y="17"/>
                  </a:lnTo>
                  <a:lnTo>
                    <a:pt x="1293" y="21"/>
                  </a:lnTo>
                  <a:lnTo>
                    <a:pt x="1297" y="23"/>
                  </a:lnTo>
                  <a:lnTo>
                    <a:pt x="1301" y="25"/>
                  </a:lnTo>
                  <a:lnTo>
                    <a:pt x="1307" y="25"/>
                  </a:lnTo>
                  <a:lnTo>
                    <a:pt x="1311" y="25"/>
                  </a:lnTo>
                  <a:lnTo>
                    <a:pt x="1316" y="23"/>
                  </a:lnTo>
                  <a:lnTo>
                    <a:pt x="1322" y="25"/>
                  </a:lnTo>
                  <a:lnTo>
                    <a:pt x="1328" y="25"/>
                  </a:lnTo>
                  <a:lnTo>
                    <a:pt x="1329" y="21"/>
                  </a:lnTo>
                  <a:lnTo>
                    <a:pt x="1333" y="19"/>
                  </a:lnTo>
                  <a:lnTo>
                    <a:pt x="1337" y="17"/>
                  </a:lnTo>
                  <a:lnTo>
                    <a:pt x="1343" y="17"/>
                  </a:lnTo>
                  <a:lnTo>
                    <a:pt x="1345" y="19"/>
                  </a:lnTo>
                  <a:lnTo>
                    <a:pt x="1348" y="23"/>
                  </a:lnTo>
                  <a:lnTo>
                    <a:pt x="1348" y="29"/>
                  </a:lnTo>
                  <a:lnTo>
                    <a:pt x="1347" y="34"/>
                  </a:lnTo>
                  <a:lnTo>
                    <a:pt x="1347" y="40"/>
                  </a:lnTo>
                  <a:lnTo>
                    <a:pt x="1348" y="44"/>
                  </a:lnTo>
                  <a:lnTo>
                    <a:pt x="1352" y="46"/>
                  </a:lnTo>
                  <a:lnTo>
                    <a:pt x="1356" y="46"/>
                  </a:lnTo>
                  <a:lnTo>
                    <a:pt x="1362" y="48"/>
                  </a:lnTo>
                  <a:lnTo>
                    <a:pt x="1366" y="46"/>
                  </a:lnTo>
                  <a:lnTo>
                    <a:pt x="1369" y="44"/>
                  </a:lnTo>
                  <a:lnTo>
                    <a:pt x="1371" y="40"/>
                  </a:lnTo>
                  <a:lnTo>
                    <a:pt x="1375" y="40"/>
                  </a:lnTo>
                  <a:lnTo>
                    <a:pt x="1375" y="46"/>
                  </a:lnTo>
                  <a:lnTo>
                    <a:pt x="1375" y="52"/>
                  </a:lnTo>
                  <a:lnTo>
                    <a:pt x="1375" y="55"/>
                  </a:lnTo>
                  <a:lnTo>
                    <a:pt x="1375" y="59"/>
                  </a:lnTo>
                  <a:lnTo>
                    <a:pt x="1377" y="65"/>
                  </a:lnTo>
                  <a:lnTo>
                    <a:pt x="1379" y="69"/>
                  </a:lnTo>
                  <a:lnTo>
                    <a:pt x="1381" y="70"/>
                  </a:lnTo>
                  <a:lnTo>
                    <a:pt x="1383" y="76"/>
                  </a:lnTo>
                  <a:lnTo>
                    <a:pt x="1383" y="80"/>
                  </a:lnTo>
                  <a:lnTo>
                    <a:pt x="1383" y="86"/>
                  </a:lnTo>
                  <a:lnTo>
                    <a:pt x="1386" y="89"/>
                  </a:lnTo>
                  <a:lnTo>
                    <a:pt x="1390" y="91"/>
                  </a:lnTo>
                  <a:lnTo>
                    <a:pt x="1394" y="93"/>
                  </a:lnTo>
                  <a:lnTo>
                    <a:pt x="1396" y="97"/>
                  </a:lnTo>
                  <a:lnTo>
                    <a:pt x="1398" y="101"/>
                  </a:lnTo>
                  <a:lnTo>
                    <a:pt x="1402" y="103"/>
                  </a:lnTo>
                  <a:lnTo>
                    <a:pt x="1405" y="105"/>
                  </a:lnTo>
                  <a:lnTo>
                    <a:pt x="1411" y="107"/>
                  </a:lnTo>
                  <a:lnTo>
                    <a:pt x="1413" y="110"/>
                  </a:lnTo>
                  <a:lnTo>
                    <a:pt x="1415" y="114"/>
                  </a:lnTo>
                  <a:lnTo>
                    <a:pt x="1417" y="118"/>
                  </a:lnTo>
                  <a:lnTo>
                    <a:pt x="1419" y="122"/>
                  </a:lnTo>
                  <a:lnTo>
                    <a:pt x="1422" y="124"/>
                  </a:lnTo>
                  <a:lnTo>
                    <a:pt x="1424" y="127"/>
                  </a:lnTo>
                  <a:lnTo>
                    <a:pt x="1426" y="131"/>
                  </a:lnTo>
                  <a:lnTo>
                    <a:pt x="1424" y="137"/>
                  </a:lnTo>
                  <a:lnTo>
                    <a:pt x="1422" y="139"/>
                  </a:lnTo>
                  <a:lnTo>
                    <a:pt x="1419" y="143"/>
                  </a:lnTo>
                  <a:lnTo>
                    <a:pt x="1417" y="146"/>
                  </a:lnTo>
                  <a:lnTo>
                    <a:pt x="1415" y="150"/>
                  </a:lnTo>
                  <a:lnTo>
                    <a:pt x="1413" y="154"/>
                  </a:lnTo>
                  <a:lnTo>
                    <a:pt x="1411" y="158"/>
                  </a:lnTo>
                  <a:lnTo>
                    <a:pt x="1409" y="161"/>
                  </a:lnTo>
                  <a:lnTo>
                    <a:pt x="1407" y="165"/>
                  </a:lnTo>
                  <a:lnTo>
                    <a:pt x="1409" y="171"/>
                  </a:lnTo>
                  <a:lnTo>
                    <a:pt x="1409" y="175"/>
                  </a:lnTo>
                  <a:lnTo>
                    <a:pt x="1411" y="180"/>
                  </a:lnTo>
                  <a:lnTo>
                    <a:pt x="1413" y="184"/>
                  </a:lnTo>
                  <a:lnTo>
                    <a:pt x="1417" y="186"/>
                  </a:lnTo>
                  <a:lnTo>
                    <a:pt x="1420" y="188"/>
                  </a:lnTo>
                  <a:lnTo>
                    <a:pt x="1426" y="188"/>
                  </a:lnTo>
                  <a:lnTo>
                    <a:pt x="1432" y="188"/>
                  </a:lnTo>
                  <a:lnTo>
                    <a:pt x="1436" y="190"/>
                  </a:lnTo>
                  <a:lnTo>
                    <a:pt x="1438" y="194"/>
                  </a:lnTo>
                  <a:lnTo>
                    <a:pt x="1438" y="199"/>
                  </a:lnTo>
                  <a:lnTo>
                    <a:pt x="1438" y="203"/>
                  </a:lnTo>
                  <a:lnTo>
                    <a:pt x="1438" y="207"/>
                  </a:lnTo>
                  <a:lnTo>
                    <a:pt x="1436" y="211"/>
                  </a:lnTo>
                  <a:lnTo>
                    <a:pt x="1434" y="215"/>
                  </a:lnTo>
                  <a:lnTo>
                    <a:pt x="1432" y="218"/>
                  </a:lnTo>
                  <a:lnTo>
                    <a:pt x="1430" y="222"/>
                  </a:lnTo>
                  <a:lnTo>
                    <a:pt x="1432" y="226"/>
                  </a:lnTo>
                  <a:lnTo>
                    <a:pt x="1434" y="232"/>
                  </a:lnTo>
                  <a:lnTo>
                    <a:pt x="1436" y="234"/>
                  </a:lnTo>
                  <a:lnTo>
                    <a:pt x="1439" y="237"/>
                  </a:lnTo>
                  <a:lnTo>
                    <a:pt x="1441" y="241"/>
                  </a:lnTo>
                  <a:lnTo>
                    <a:pt x="1441" y="245"/>
                  </a:lnTo>
                  <a:lnTo>
                    <a:pt x="1443" y="251"/>
                  </a:lnTo>
                  <a:lnTo>
                    <a:pt x="1445" y="254"/>
                  </a:lnTo>
                  <a:lnTo>
                    <a:pt x="1451" y="254"/>
                  </a:lnTo>
                  <a:lnTo>
                    <a:pt x="1453" y="253"/>
                  </a:lnTo>
                  <a:lnTo>
                    <a:pt x="1457" y="253"/>
                  </a:lnTo>
                  <a:lnTo>
                    <a:pt x="1458" y="253"/>
                  </a:lnTo>
                  <a:lnTo>
                    <a:pt x="1462" y="254"/>
                  </a:lnTo>
                  <a:lnTo>
                    <a:pt x="1466" y="258"/>
                  </a:lnTo>
                  <a:lnTo>
                    <a:pt x="1468" y="260"/>
                  </a:lnTo>
                  <a:lnTo>
                    <a:pt x="1472" y="264"/>
                  </a:lnTo>
                  <a:lnTo>
                    <a:pt x="1475" y="266"/>
                  </a:lnTo>
                  <a:lnTo>
                    <a:pt x="1477" y="270"/>
                  </a:lnTo>
                  <a:lnTo>
                    <a:pt x="1481" y="271"/>
                  </a:lnTo>
                  <a:lnTo>
                    <a:pt x="1485" y="273"/>
                  </a:lnTo>
                  <a:lnTo>
                    <a:pt x="1489" y="275"/>
                  </a:lnTo>
                  <a:lnTo>
                    <a:pt x="1494" y="277"/>
                  </a:lnTo>
                  <a:lnTo>
                    <a:pt x="1500" y="277"/>
                  </a:lnTo>
                  <a:lnTo>
                    <a:pt x="1504" y="277"/>
                  </a:lnTo>
                  <a:lnTo>
                    <a:pt x="1508" y="279"/>
                  </a:lnTo>
                  <a:lnTo>
                    <a:pt x="1512" y="283"/>
                  </a:lnTo>
                  <a:lnTo>
                    <a:pt x="1512" y="287"/>
                  </a:lnTo>
                  <a:lnTo>
                    <a:pt x="1510" y="290"/>
                  </a:lnTo>
                  <a:lnTo>
                    <a:pt x="1506" y="294"/>
                  </a:lnTo>
                  <a:lnTo>
                    <a:pt x="1504" y="296"/>
                  </a:lnTo>
                  <a:lnTo>
                    <a:pt x="1504" y="302"/>
                  </a:lnTo>
                  <a:lnTo>
                    <a:pt x="1506" y="306"/>
                  </a:lnTo>
                  <a:lnTo>
                    <a:pt x="1512" y="311"/>
                  </a:lnTo>
                  <a:lnTo>
                    <a:pt x="1513" y="311"/>
                  </a:lnTo>
                  <a:lnTo>
                    <a:pt x="1515" y="313"/>
                  </a:lnTo>
                  <a:lnTo>
                    <a:pt x="1519" y="317"/>
                  </a:lnTo>
                  <a:lnTo>
                    <a:pt x="1521" y="323"/>
                  </a:lnTo>
                  <a:lnTo>
                    <a:pt x="1521" y="328"/>
                  </a:lnTo>
                  <a:lnTo>
                    <a:pt x="1525" y="330"/>
                  </a:lnTo>
                  <a:lnTo>
                    <a:pt x="1529" y="332"/>
                  </a:lnTo>
                  <a:lnTo>
                    <a:pt x="1532" y="334"/>
                  </a:lnTo>
                  <a:lnTo>
                    <a:pt x="1534" y="338"/>
                  </a:lnTo>
                  <a:lnTo>
                    <a:pt x="1532" y="342"/>
                  </a:lnTo>
                  <a:lnTo>
                    <a:pt x="1529" y="344"/>
                  </a:lnTo>
                  <a:lnTo>
                    <a:pt x="1525" y="345"/>
                  </a:lnTo>
                  <a:lnTo>
                    <a:pt x="1521" y="347"/>
                  </a:lnTo>
                  <a:lnTo>
                    <a:pt x="1521" y="351"/>
                  </a:lnTo>
                  <a:lnTo>
                    <a:pt x="1523" y="357"/>
                  </a:lnTo>
                  <a:lnTo>
                    <a:pt x="1525" y="361"/>
                  </a:lnTo>
                  <a:lnTo>
                    <a:pt x="1525" y="364"/>
                  </a:lnTo>
                  <a:lnTo>
                    <a:pt x="1525" y="370"/>
                  </a:lnTo>
                  <a:lnTo>
                    <a:pt x="1523" y="374"/>
                  </a:lnTo>
                  <a:lnTo>
                    <a:pt x="1521" y="378"/>
                  </a:lnTo>
                  <a:lnTo>
                    <a:pt x="1523" y="380"/>
                  </a:lnTo>
                  <a:lnTo>
                    <a:pt x="1529" y="378"/>
                  </a:lnTo>
                  <a:lnTo>
                    <a:pt x="1532" y="378"/>
                  </a:lnTo>
                  <a:lnTo>
                    <a:pt x="1536" y="378"/>
                  </a:lnTo>
                  <a:lnTo>
                    <a:pt x="1540" y="381"/>
                  </a:lnTo>
                  <a:lnTo>
                    <a:pt x="1544" y="380"/>
                  </a:lnTo>
                  <a:lnTo>
                    <a:pt x="1546" y="376"/>
                  </a:lnTo>
                  <a:lnTo>
                    <a:pt x="1548" y="372"/>
                  </a:lnTo>
                  <a:lnTo>
                    <a:pt x="1549" y="366"/>
                  </a:lnTo>
                  <a:lnTo>
                    <a:pt x="1549" y="361"/>
                  </a:lnTo>
                  <a:lnTo>
                    <a:pt x="1549" y="355"/>
                  </a:lnTo>
                  <a:lnTo>
                    <a:pt x="1551" y="351"/>
                  </a:lnTo>
                  <a:lnTo>
                    <a:pt x="1555" y="353"/>
                  </a:lnTo>
                  <a:lnTo>
                    <a:pt x="1559" y="357"/>
                  </a:lnTo>
                  <a:lnTo>
                    <a:pt x="1561" y="361"/>
                  </a:lnTo>
                  <a:lnTo>
                    <a:pt x="1561" y="364"/>
                  </a:lnTo>
                  <a:lnTo>
                    <a:pt x="1563" y="370"/>
                  </a:lnTo>
                  <a:lnTo>
                    <a:pt x="1563" y="374"/>
                  </a:lnTo>
                  <a:lnTo>
                    <a:pt x="1565" y="380"/>
                  </a:lnTo>
                  <a:lnTo>
                    <a:pt x="1565" y="385"/>
                  </a:lnTo>
                  <a:lnTo>
                    <a:pt x="1566" y="389"/>
                  </a:lnTo>
                  <a:lnTo>
                    <a:pt x="1566" y="395"/>
                  </a:lnTo>
                  <a:lnTo>
                    <a:pt x="1566" y="400"/>
                  </a:lnTo>
                  <a:lnTo>
                    <a:pt x="1566" y="406"/>
                  </a:lnTo>
                  <a:lnTo>
                    <a:pt x="1563" y="408"/>
                  </a:lnTo>
                  <a:lnTo>
                    <a:pt x="1561" y="410"/>
                  </a:lnTo>
                  <a:lnTo>
                    <a:pt x="1555" y="412"/>
                  </a:lnTo>
                  <a:lnTo>
                    <a:pt x="1551" y="414"/>
                  </a:lnTo>
                  <a:lnTo>
                    <a:pt x="1546" y="412"/>
                  </a:lnTo>
                  <a:lnTo>
                    <a:pt x="1542" y="410"/>
                  </a:lnTo>
                  <a:lnTo>
                    <a:pt x="1538" y="408"/>
                  </a:lnTo>
                  <a:lnTo>
                    <a:pt x="1534" y="408"/>
                  </a:lnTo>
                  <a:lnTo>
                    <a:pt x="1530" y="412"/>
                  </a:lnTo>
                  <a:lnTo>
                    <a:pt x="1530" y="416"/>
                  </a:lnTo>
                  <a:lnTo>
                    <a:pt x="1532" y="419"/>
                  </a:lnTo>
                  <a:lnTo>
                    <a:pt x="1536" y="423"/>
                  </a:lnTo>
                  <a:lnTo>
                    <a:pt x="1538" y="425"/>
                  </a:lnTo>
                  <a:lnTo>
                    <a:pt x="1540" y="429"/>
                  </a:lnTo>
                  <a:lnTo>
                    <a:pt x="1540" y="435"/>
                  </a:lnTo>
                  <a:lnTo>
                    <a:pt x="1538" y="438"/>
                  </a:lnTo>
                  <a:lnTo>
                    <a:pt x="1536" y="442"/>
                  </a:lnTo>
                  <a:lnTo>
                    <a:pt x="1534" y="446"/>
                  </a:lnTo>
                  <a:lnTo>
                    <a:pt x="1530" y="448"/>
                  </a:lnTo>
                  <a:lnTo>
                    <a:pt x="1529" y="452"/>
                  </a:lnTo>
                  <a:lnTo>
                    <a:pt x="1529" y="457"/>
                  </a:lnTo>
                  <a:lnTo>
                    <a:pt x="1529" y="461"/>
                  </a:lnTo>
                  <a:lnTo>
                    <a:pt x="1532" y="465"/>
                  </a:lnTo>
                  <a:lnTo>
                    <a:pt x="1532" y="469"/>
                  </a:lnTo>
                  <a:lnTo>
                    <a:pt x="1530" y="473"/>
                  </a:lnTo>
                  <a:lnTo>
                    <a:pt x="1529" y="476"/>
                  </a:lnTo>
                  <a:lnTo>
                    <a:pt x="1527" y="478"/>
                  </a:lnTo>
                  <a:lnTo>
                    <a:pt x="1525" y="482"/>
                  </a:lnTo>
                  <a:lnTo>
                    <a:pt x="1527" y="488"/>
                  </a:lnTo>
                  <a:lnTo>
                    <a:pt x="1530" y="490"/>
                  </a:lnTo>
                  <a:lnTo>
                    <a:pt x="1536" y="490"/>
                  </a:lnTo>
                  <a:lnTo>
                    <a:pt x="1540" y="488"/>
                  </a:lnTo>
                  <a:lnTo>
                    <a:pt x="1544" y="486"/>
                  </a:lnTo>
                  <a:lnTo>
                    <a:pt x="1546" y="491"/>
                  </a:lnTo>
                  <a:lnTo>
                    <a:pt x="1548" y="495"/>
                  </a:lnTo>
                  <a:lnTo>
                    <a:pt x="1546" y="501"/>
                  </a:lnTo>
                  <a:lnTo>
                    <a:pt x="1546" y="507"/>
                  </a:lnTo>
                  <a:lnTo>
                    <a:pt x="1546" y="512"/>
                  </a:lnTo>
                  <a:lnTo>
                    <a:pt x="1548" y="518"/>
                  </a:lnTo>
                  <a:lnTo>
                    <a:pt x="1548" y="522"/>
                  </a:lnTo>
                  <a:lnTo>
                    <a:pt x="1548" y="527"/>
                  </a:lnTo>
                  <a:lnTo>
                    <a:pt x="1548" y="533"/>
                  </a:lnTo>
                  <a:lnTo>
                    <a:pt x="1546" y="537"/>
                  </a:lnTo>
                  <a:lnTo>
                    <a:pt x="1544" y="539"/>
                  </a:lnTo>
                  <a:lnTo>
                    <a:pt x="1538" y="541"/>
                  </a:lnTo>
                  <a:lnTo>
                    <a:pt x="1538" y="546"/>
                  </a:lnTo>
                  <a:lnTo>
                    <a:pt x="1542" y="548"/>
                  </a:lnTo>
                  <a:lnTo>
                    <a:pt x="1546" y="550"/>
                  </a:lnTo>
                  <a:lnTo>
                    <a:pt x="1549" y="552"/>
                  </a:lnTo>
                  <a:lnTo>
                    <a:pt x="1549" y="558"/>
                  </a:lnTo>
                  <a:lnTo>
                    <a:pt x="1549" y="564"/>
                  </a:lnTo>
                  <a:lnTo>
                    <a:pt x="1551" y="567"/>
                  </a:lnTo>
                  <a:lnTo>
                    <a:pt x="1555" y="571"/>
                  </a:lnTo>
                  <a:lnTo>
                    <a:pt x="1555" y="575"/>
                  </a:lnTo>
                  <a:lnTo>
                    <a:pt x="1551" y="577"/>
                  </a:lnTo>
                  <a:lnTo>
                    <a:pt x="1546" y="579"/>
                  </a:lnTo>
                  <a:lnTo>
                    <a:pt x="1542" y="581"/>
                  </a:lnTo>
                  <a:lnTo>
                    <a:pt x="1536" y="581"/>
                  </a:lnTo>
                  <a:lnTo>
                    <a:pt x="1532" y="581"/>
                  </a:lnTo>
                  <a:lnTo>
                    <a:pt x="1527" y="581"/>
                  </a:lnTo>
                  <a:lnTo>
                    <a:pt x="1523" y="581"/>
                  </a:lnTo>
                  <a:lnTo>
                    <a:pt x="1517" y="581"/>
                  </a:lnTo>
                  <a:lnTo>
                    <a:pt x="1515" y="586"/>
                  </a:lnTo>
                  <a:lnTo>
                    <a:pt x="1515" y="590"/>
                  </a:lnTo>
                  <a:lnTo>
                    <a:pt x="1517" y="596"/>
                  </a:lnTo>
                  <a:lnTo>
                    <a:pt x="1515" y="601"/>
                  </a:lnTo>
                  <a:lnTo>
                    <a:pt x="1513" y="603"/>
                  </a:lnTo>
                  <a:lnTo>
                    <a:pt x="1508" y="605"/>
                  </a:lnTo>
                  <a:lnTo>
                    <a:pt x="1504" y="605"/>
                  </a:lnTo>
                  <a:lnTo>
                    <a:pt x="1500" y="609"/>
                  </a:lnTo>
                  <a:lnTo>
                    <a:pt x="1500" y="613"/>
                  </a:lnTo>
                  <a:lnTo>
                    <a:pt x="1498" y="617"/>
                  </a:lnTo>
                  <a:lnTo>
                    <a:pt x="1496" y="620"/>
                  </a:lnTo>
                  <a:lnTo>
                    <a:pt x="1496" y="624"/>
                  </a:lnTo>
                  <a:lnTo>
                    <a:pt x="1498" y="626"/>
                  </a:lnTo>
                  <a:lnTo>
                    <a:pt x="1502" y="628"/>
                  </a:lnTo>
                  <a:lnTo>
                    <a:pt x="1508" y="630"/>
                  </a:lnTo>
                  <a:lnTo>
                    <a:pt x="1513" y="630"/>
                  </a:lnTo>
                  <a:lnTo>
                    <a:pt x="1517" y="630"/>
                  </a:lnTo>
                  <a:lnTo>
                    <a:pt x="1519" y="634"/>
                  </a:lnTo>
                  <a:lnTo>
                    <a:pt x="1521" y="639"/>
                  </a:lnTo>
                  <a:lnTo>
                    <a:pt x="1521" y="643"/>
                  </a:lnTo>
                  <a:lnTo>
                    <a:pt x="1523" y="649"/>
                  </a:lnTo>
                  <a:lnTo>
                    <a:pt x="1523" y="653"/>
                  </a:lnTo>
                  <a:lnTo>
                    <a:pt x="1523" y="656"/>
                  </a:lnTo>
                  <a:lnTo>
                    <a:pt x="1521" y="660"/>
                  </a:lnTo>
                  <a:lnTo>
                    <a:pt x="1519" y="664"/>
                  </a:lnTo>
                  <a:lnTo>
                    <a:pt x="1517" y="668"/>
                  </a:lnTo>
                  <a:lnTo>
                    <a:pt x="1515" y="674"/>
                  </a:lnTo>
                  <a:lnTo>
                    <a:pt x="1515" y="677"/>
                  </a:lnTo>
                  <a:lnTo>
                    <a:pt x="1517" y="681"/>
                  </a:lnTo>
                  <a:lnTo>
                    <a:pt x="1519" y="685"/>
                  </a:lnTo>
                  <a:lnTo>
                    <a:pt x="1523" y="689"/>
                  </a:lnTo>
                  <a:lnTo>
                    <a:pt x="1525" y="692"/>
                  </a:lnTo>
                  <a:lnTo>
                    <a:pt x="1527" y="696"/>
                  </a:lnTo>
                  <a:lnTo>
                    <a:pt x="1527" y="702"/>
                  </a:lnTo>
                  <a:lnTo>
                    <a:pt x="1527" y="706"/>
                  </a:lnTo>
                  <a:lnTo>
                    <a:pt x="1523" y="710"/>
                  </a:lnTo>
                  <a:lnTo>
                    <a:pt x="1519" y="711"/>
                  </a:lnTo>
                  <a:lnTo>
                    <a:pt x="1515" y="713"/>
                  </a:lnTo>
                  <a:lnTo>
                    <a:pt x="1512" y="715"/>
                  </a:lnTo>
                  <a:lnTo>
                    <a:pt x="1506" y="717"/>
                  </a:lnTo>
                  <a:lnTo>
                    <a:pt x="1502" y="717"/>
                  </a:lnTo>
                  <a:lnTo>
                    <a:pt x="1498" y="719"/>
                  </a:lnTo>
                  <a:lnTo>
                    <a:pt x="1496" y="723"/>
                  </a:lnTo>
                  <a:lnTo>
                    <a:pt x="1500" y="727"/>
                  </a:lnTo>
                  <a:lnTo>
                    <a:pt x="1502" y="729"/>
                  </a:lnTo>
                  <a:lnTo>
                    <a:pt x="1508" y="729"/>
                  </a:lnTo>
                  <a:lnTo>
                    <a:pt x="1512" y="730"/>
                  </a:lnTo>
                  <a:lnTo>
                    <a:pt x="1513" y="734"/>
                  </a:lnTo>
                  <a:lnTo>
                    <a:pt x="1515" y="740"/>
                  </a:lnTo>
                  <a:lnTo>
                    <a:pt x="1515" y="744"/>
                  </a:lnTo>
                  <a:lnTo>
                    <a:pt x="1517" y="747"/>
                  </a:lnTo>
                  <a:lnTo>
                    <a:pt x="1521" y="751"/>
                  </a:lnTo>
                  <a:lnTo>
                    <a:pt x="1523" y="753"/>
                  </a:lnTo>
                  <a:lnTo>
                    <a:pt x="1529" y="755"/>
                  </a:lnTo>
                  <a:lnTo>
                    <a:pt x="1530" y="751"/>
                  </a:lnTo>
                  <a:lnTo>
                    <a:pt x="1530" y="747"/>
                  </a:lnTo>
                  <a:lnTo>
                    <a:pt x="1529" y="742"/>
                  </a:lnTo>
                  <a:lnTo>
                    <a:pt x="1529" y="738"/>
                  </a:lnTo>
                  <a:lnTo>
                    <a:pt x="1532" y="736"/>
                  </a:lnTo>
                  <a:lnTo>
                    <a:pt x="1536" y="738"/>
                  </a:lnTo>
                  <a:lnTo>
                    <a:pt x="1540" y="740"/>
                  </a:lnTo>
                  <a:lnTo>
                    <a:pt x="1542" y="744"/>
                  </a:lnTo>
                  <a:lnTo>
                    <a:pt x="1544" y="747"/>
                  </a:lnTo>
                  <a:lnTo>
                    <a:pt x="1544" y="753"/>
                  </a:lnTo>
                  <a:lnTo>
                    <a:pt x="1546" y="757"/>
                  </a:lnTo>
                  <a:lnTo>
                    <a:pt x="1549" y="759"/>
                  </a:lnTo>
                  <a:lnTo>
                    <a:pt x="1551" y="763"/>
                  </a:lnTo>
                  <a:lnTo>
                    <a:pt x="1551" y="765"/>
                  </a:lnTo>
                  <a:lnTo>
                    <a:pt x="1551" y="768"/>
                  </a:lnTo>
                  <a:lnTo>
                    <a:pt x="1551" y="774"/>
                  </a:lnTo>
                  <a:lnTo>
                    <a:pt x="1553" y="778"/>
                  </a:lnTo>
                  <a:lnTo>
                    <a:pt x="1557" y="778"/>
                  </a:lnTo>
                  <a:lnTo>
                    <a:pt x="1559" y="774"/>
                  </a:lnTo>
                  <a:lnTo>
                    <a:pt x="1561" y="770"/>
                  </a:lnTo>
                  <a:lnTo>
                    <a:pt x="1561" y="768"/>
                  </a:lnTo>
                  <a:lnTo>
                    <a:pt x="1561" y="765"/>
                  </a:lnTo>
                  <a:lnTo>
                    <a:pt x="1561" y="763"/>
                  </a:lnTo>
                  <a:lnTo>
                    <a:pt x="1565" y="763"/>
                  </a:lnTo>
                  <a:lnTo>
                    <a:pt x="1566" y="765"/>
                  </a:lnTo>
                  <a:lnTo>
                    <a:pt x="1568" y="765"/>
                  </a:lnTo>
                  <a:lnTo>
                    <a:pt x="1570" y="770"/>
                  </a:lnTo>
                  <a:lnTo>
                    <a:pt x="1570" y="774"/>
                  </a:lnTo>
                  <a:lnTo>
                    <a:pt x="1570" y="776"/>
                  </a:lnTo>
                  <a:lnTo>
                    <a:pt x="1572" y="780"/>
                  </a:lnTo>
                  <a:lnTo>
                    <a:pt x="1572" y="784"/>
                  </a:lnTo>
                  <a:lnTo>
                    <a:pt x="1574" y="785"/>
                  </a:lnTo>
                  <a:lnTo>
                    <a:pt x="1572" y="795"/>
                  </a:lnTo>
                  <a:lnTo>
                    <a:pt x="1570" y="799"/>
                  </a:lnTo>
                  <a:lnTo>
                    <a:pt x="1568" y="802"/>
                  </a:lnTo>
                  <a:lnTo>
                    <a:pt x="1565" y="804"/>
                  </a:lnTo>
                  <a:lnTo>
                    <a:pt x="1563" y="808"/>
                  </a:lnTo>
                  <a:lnTo>
                    <a:pt x="1561" y="812"/>
                  </a:lnTo>
                  <a:lnTo>
                    <a:pt x="1561" y="818"/>
                  </a:lnTo>
                  <a:lnTo>
                    <a:pt x="1561" y="823"/>
                  </a:lnTo>
                  <a:lnTo>
                    <a:pt x="1561" y="829"/>
                  </a:lnTo>
                  <a:lnTo>
                    <a:pt x="1563" y="835"/>
                  </a:lnTo>
                  <a:lnTo>
                    <a:pt x="1563" y="838"/>
                  </a:lnTo>
                  <a:lnTo>
                    <a:pt x="1563" y="842"/>
                  </a:lnTo>
                  <a:lnTo>
                    <a:pt x="1563" y="844"/>
                  </a:lnTo>
                  <a:lnTo>
                    <a:pt x="1557" y="844"/>
                  </a:lnTo>
                  <a:lnTo>
                    <a:pt x="1553" y="842"/>
                  </a:lnTo>
                  <a:lnTo>
                    <a:pt x="1548" y="842"/>
                  </a:lnTo>
                  <a:lnTo>
                    <a:pt x="1544" y="840"/>
                  </a:lnTo>
                  <a:lnTo>
                    <a:pt x="1538" y="838"/>
                  </a:lnTo>
                  <a:lnTo>
                    <a:pt x="1534" y="838"/>
                  </a:lnTo>
                  <a:lnTo>
                    <a:pt x="1530" y="837"/>
                  </a:lnTo>
                  <a:lnTo>
                    <a:pt x="1529" y="833"/>
                  </a:lnTo>
                  <a:lnTo>
                    <a:pt x="1525" y="829"/>
                  </a:lnTo>
                  <a:lnTo>
                    <a:pt x="1521" y="827"/>
                  </a:lnTo>
                  <a:lnTo>
                    <a:pt x="1517" y="825"/>
                  </a:lnTo>
                  <a:lnTo>
                    <a:pt x="1513" y="825"/>
                  </a:lnTo>
                  <a:lnTo>
                    <a:pt x="1508" y="823"/>
                  </a:lnTo>
                  <a:lnTo>
                    <a:pt x="1502" y="823"/>
                  </a:lnTo>
                  <a:lnTo>
                    <a:pt x="1498" y="821"/>
                  </a:lnTo>
                  <a:lnTo>
                    <a:pt x="1494" y="821"/>
                  </a:lnTo>
                  <a:lnTo>
                    <a:pt x="1489" y="820"/>
                  </a:lnTo>
                  <a:lnTo>
                    <a:pt x="1485" y="820"/>
                  </a:lnTo>
                  <a:lnTo>
                    <a:pt x="1479" y="818"/>
                  </a:lnTo>
                  <a:lnTo>
                    <a:pt x="1474" y="818"/>
                  </a:lnTo>
                  <a:lnTo>
                    <a:pt x="1468" y="818"/>
                  </a:lnTo>
                  <a:lnTo>
                    <a:pt x="1462" y="818"/>
                  </a:lnTo>
                  <a:lnTo>
                    <a:pt x="1457" y="818"/>
                  </a:lnTo>
                  <a:lnTo>
                    <a:pt x="1451" y="820"/>
                  </a:lnTo>
                  <a:lnTo>
                    <a:pt x="1445" y="820"/>
                  </a:lnTo>
                  <a:lnTo>
                    <a:pt x="1439" y="820"/>
                  </a:lnTo>
                  <a:lnTo>
                    <a:pt x="1434" y="821"/>
                  </a:lnTo>
                  <a:lnTo>
                    <a:pt x="1430" y="821"/>
                  </a:lnTo>
                  <a:lnTo>
                    <a:pt x="1424" y="821"/>
                  </a:lnTo>
                  <a:lnTo>
                    <a:pt x="1419" y="823"/>
                  </a:lnTo>
                  <a:lnTo>
                    <a:pt x="1413" y="823"/>
                  </a:lnTo>
                  <a:lnTo>
                    <a:pt x="1407" y="823"/>
                  </a:lnTo>
                  <a:lnTo>
                    <a:pt x="1402" y="823"/>
                  </a:lnTo>
                  <a:lnTo>
                    <a:pt x="1396" y="825"/>
                  </a:lnTo>
                  <a:lnTo>
                    <a:pt x="1390" y="825"/>
                  </a:lnTo>
                  <a:lnTo>
                    <a:pt x="1386" y="825"/>
                  </a:lnTo>
                  <a:lnTo>
                    <a:pt x="1381" y="827"/>
                  </a:lnTo>
                  <a:lnTo>
                    <a:pt x="1375" y="827"/>
                  </a:lnTo>
                  <a:lnTo>
                    <a:pt x="1371" y="829"/>
                  </a:lnTo>
                  <a:lnTo>
                    <a:pt x="1367" y="831"/>
                  </a:lnTo>
                  <a:lnTo>
                    <a:pt x="1362" y="833"/>
                  </a:lnTo>
                  <a:lnTo>
                    <a:pt x="1356" y="833"/>
                  </a:lnTo>
                  <a:lnTo>
                    <a:pt x="1352" y="831"/>
                  </a:lnTo>
                  <a:lnTo>
                    <a:pt x="1348" y="829"/>
                  </a:lnTo>
                  <a:lnTo>
                    <a:pt x="1345" y="825"/>
                  </a:lnTo>
                  <a:lnTo>
                    <a:pt x="1341" y="825"/>
                  </a:lnTo>
                  <a:lnTo>
                    <a:pt x="1337" y="827"/>
                  </a:lnTo>
                  <a:lnTo>
                    <a:pt x="1333" y="831"/>
                  </a:lnTo>
                  <a:lnTo>
                    <a:pt x="1329" y="833"/>
                  </a:lnTo>
                  <a:lnTo>
                    <a:pt x="1328" y="837"/>
                  </a:lnTo>
                  <a:lnTo>
                    <a:pt x="1324" y="838"/>
                  </a:lnTo>
                  <a:lnTo>
                    <a:pt x="1320" y="840"/>
                  </a:lnTo>
                  <a:lnTo>
                    <a:pt x="1316" y="842"/>
                  </a:lnTo>
                  <a:lnTo>
                    <a:pt x="1312" y="846"/>
                  </a:lnTo>
                  <a:lnTo>
                    <a:pt x="1309" y="848"/>
                  </a:lnTo>
                  <a:lnTo>
                    <a:pt x="1305" y="850"/>
                  </a:lnTo>
                  <a:lnTo>
                    <a:pt x="1303" y="852"/>
                  </a:lnTo>
                  <a:lnTo>
                    <a:pt x="1299" y="854"/>
                  </a:lnTo>
                  <a:lnTo>
                    <a:pt x="1293" y="856"/>
                  </a:lnTo>
                  <a:lnTo>
                    <a:pt x="1290" y="856"/>
                  </a:lnTo>
                  <a:lnTo>
                    <a:pt x="1284" y="856"/>
                  </a:lnTo>
                  <a:lnTo>
                    <a:pt x="1278" y="856"/>
                  </a:lnTo>
                  <a:lnTo>
                    <a:pt x="1274" y="857"/>
                  </a:lnTo>
                  <a:lnTo>
                    <a:pt x="1271" y="859"/>
                  </a:lnTo>
                  <a:lnTo>
                    <a:pt x="1269" y="861"/>
                  </a:lnTo>
                  <a:lnTo>
                    <a:pt x="1263" y="863"/>
                  </a:lnTo>
                  <a:lnTo>
                    <a:pt x="1259" y="865"/>
                  </a:lnTo>
                  <a:lnTo>
                    <a:pt x="1254" y="865"/>
                  </a:lnTo>
                  <a:lnTo>
                    <a:pt x="1246" y="865"/>
                  </a:lnTo>
                  <a:lnTo>
                    <a:pt x="1240" y="865"/>
                  </a:lnTo>
                  <a:lnTo>
                    <a:pt x="1235" y="865"/>
                  </a:lnTo>
                  <a:lnTo>
                    <a:pt x="1231" y="863"/>
                  </a:lnTo>
                  <a:lnTo>
                    <a:pt x="1227" y="861"/>
                  </a:lnTo>
                  <a:lnTo>
                    <a:pt x="1223" y="859"/>
                  </a:lnTo>
                  <a:lnTo>
                    <a:pt x="1221" y="856"/>
                  </a:lnTo>
                  <a:lnTo>
                    <a:pt x="1216" y="856"/>
                  </a:lnTo>
                  <a:lnTo>
                    <a:pt x="1212" y="854"/>
                  </a:lnTo>
                  <a:lnTo>
                    <a:pt x="1206" y="854"/>
                  </a:lnTo>
                  <a:lnTo>
                    <a:pt x="1201" y="854"/>
                  </a:lnTo>
                  <a:lnTo>
                    <a:pt x="1195" y="854"/>
                  </a:lnTo>
                  <a:lnTo>
                    <a:pt x="1189" y="856"/>
                  </a:lnTo>
                  <a:lnTo>
                    <a:pt x="1185" y="856"/>
                  </a:lnTo>
                  <a:lnTo>
                    <a:pt x="1180" y="857"/>
                  </a:lnTo>
                  <a:lnTo>
                    <a:pt x="1176" y="859"/>
                  </a:lnTo>
                  <a:lnTo>
                    <a:pt x="1170" y="859"/>
                  </a:lnTo>
                  <a:lnTo>
                    <a:pt x="1166" y="857"/>
                  </a:lnTo>
                  <a:lnTo>
                    <a:pt x="1163" y="856"/>
                  </a:lnTo>
                  <a:lnTo>
                    <a:pt x="1159" y="854"/>
                  </a:lnTo>
                  <a:lnTo>
                    <a:pt x="1155" y="852"/>
                  </a:lnTo>
                  <a:lnTo>
                    <a:pt x="1151" y="850"/>
                  </a:lnTo>
                  <a:lnTo>
                    <a:pt x="1149" y="846"/>
                  </a:lnTo>
                  <a:lnTo>
                    <a:pt x="1144" y="846"/>
                  </a:lnTo>
                  <a:lnTo>
                    <a:pt x="1140" y="844"/>
                  </a:lnTo>
                  <a:lnTo>
                    <a:pt x="1134" y="842"/>
                  </a:lnTo>
                  <a:lnTo>
                    <a:pt x="1130" y="842"/>
                  </a:lnTo>
                  <a:lnTo>
                    <a:pt x="1125" y="840"/>
                  </a:lnTo>
                  <a:lnTo>
                    <a:pt x="1123" y="837"/>
                  </a:lnTo>
                  <a:lnTo>
                    <a:pt x="1121" y="833"/>
                  </a:lnTo>
                  <a:lnTo>
                    <a:pt x="1119" y="829"/>
                  </a:lnTo>
                  <a:lnTo>
                    <a:pt x="1117" y="825"/>
                  </a:lnTo>
                  <a:lnTo>
                    <a:pt x="1115" y="823"/>
                  </a:lnTo>
                  <a:lnTo>
                    <a:pt x="1111" y="827"/>
                  </a:lnTo>
                  <a:lnTo>
                    <a:pt x="1110" y="829"/>
                  </a:lnTo>
                  <a:lnTo>
                    <a:pt x="1106" y="833"/>
                  </a:lnTo>
                  <a:lnTo>
                    <a:pt x="1102" y="835"/>
                  </a:lnTo>
                  <a:lnTo>
                    <a:pt x="1098" y="837"/>
                  </a:lnTo>
                  <a:lnTo>
                    <a:pt x="1094" y="838"/>
                  </a:lnTo>
                  <a:lnTo>
                    <a:pt x="1091" y="840"/>
                  </a:lnTo>
                  <a:lnTo>
                    <a:pt x="1087" y="842"/>
                  </a:lnTo>
                  <a:lnTo>
                    <a:pt x="1083" y="846"/>
                  </a:lnTo>
                  <a:lnTo>
                    <a:pt x="1079" y="848"/>
                  </a:lnTo>
                  <a:lnTo>
                    <a:pt x="1075" y="850"/>
                  </a:lnTo>
                  <a:lnTo>
                    <a:pt x="1072" y="852"/>
                  </a:lnTo>
                  <a:lnTo>
                    <a:pt x="1068" y="854"/>
                  </a:lnTo>
                  <a:lnTo>
                    <a:pt x="1064" y="856"/>
                  </a:lnTo>
                  <a:lnTo>
                    <a:pt x="1058" y="856"/>
                  </a:lnTo>
                  <a:lnTo>
                    <a:pt x="1053" y="856"/>
                  </a:lnTo>
                  <a:lnTo>
                    <a:pt x="1047" y="856"/>
                  </a:lnTo>
                  <a:lnTo>
                    <a:pt x="1041" y="856"/>
                  </a:lnTo>
                  <a:lnTo>
                    <a:pt x="1037" y="856"/>
                  </a:lnTo>
                  <a:lnTo>
                    <a:pt x="1032" y="854"/>
                  </a:lnTo>
                  <a:lnTo>
                    <a:pt x="1028" y="852"/>
                  </a:lnTo>
                  <a:lnTo>
                    <a:pt x="1024" y="850"/>
                  </a:lnTo>
                  <a:lnTo>
                    <a:pt x="1020" y="850"/>
                  </a:lnTo>
                  <a:lnTo>
                    <a:pt x="1015" y="848"/>
                  </a:lnTo>
                  <a:lnTo>
                    <a:pt x="1009" y="848"/>
                  </a:lnTo>
                  <a:lnTo>
                    <a:pt x="1005" y="846"/>
                  </a:lnTo>
                  <a:lnTo>
                    <a:pt x="1001" y="844"/>
                  </a:lnTo>
                  <a:lnTo>
                    <a:pt x="1000" y="840"/>
                  </a:lnTo>
                  <a:lnTo>
                    <a:pt x="994" y="840"/>
                  </a:lnTo>
                  <a:lnTo>
                    <a:pt x="990" y="838"/>
                  </a:lnTo>
                  <a:lnTo>
                    <a:pt x="984" y="838"/>
                  </a:lnTo>
                  <a:lnTo>
                    <a:pt x="979" y="838"/>
                  </a:lnTo>
                  <a:lnTo>
                    <a:pt x="973" y="838"/>
                  </a:lnTo>
                  <a:lnTo>
                    <a:pt x="967" y="838"/>
                  </a:lnTo>
                  <a:lnTo>
                    <a:pt x="962" y="838"/>
                  </a:lnTo>
                  <a:lnTo>
                    <a:pt x="956" y="840"/>
                  </a:lnTo>
                  <a:lnTo>
                    <a:pt x="950" y="840"/>
                  </a:lnTo>
                  <a:lnTo>
                    <a:pt x="948" y="844"/>
                  </a:lnTo>
                  <a:lnTo>
                    <a:pt x="945" y="846"/>
                  </a:lnTo>
                  <a:lnTo>
                    <a:pt x="943" y="850"/>
                  </a:lnTo>
                  <a:lnTo>
                    <a:pt x="939" y="852"/>
                  </a:lnTo>
                  <a:lnTo>
                    <a:pt x="935" y="856"/>
                  </a:lnTo>
                  <a:lnTo>
                    <a:pt x="933" y="859"/>
                  </a:lnTo>
                  <a:lnTo>
                    <a:pt x="931" y="863"/>
                  </a:lnTo>
                  <a:lnTo>
                    <a:pt x="928" y="865"/>
                  </a:lnTo>
                  <a:lnTo>
                    <a:pt x="924" y="869"/>
                  </a:lnTo>
                  <a:lnTo>
                    <a:pt x="922" y="871"/>
                  </a:lnTo>
                  <a:lnTo>
                    <a:pt x="918" y="875"/>
                  </a:lnTo>
                  <a:lnTo>
                    <a:pt x="914" y="876"/>
                  </a:lnTo>
                  <a:lnTo>
                    <a:pt x="910" y="878"/>
                  </a:lnTo>
                  <a:lnTo>
                    <a:pt x="907" y="882"/>
                  </a:lnTo>
                  <a:lnTo>
                    <a:pt x="905" y="884"/>
                  </a:lnTo>
                  <a:lnTo>
                    <a:pt x="899" y="884"/>
                  </a:lnTo>
                  <a:lnTo>
                    <a:pt x="895" y="886"/>
                  </a:lnTo>
                  <a:lnTo>
                    <a:pt x="891" y="888"/>
                  </a:lnTo>
                  <a:lnTo>
                    <a:pt x="888" y="890"/>
                  </a:lnTo>
                  <a:lnTo>
                    <a:pt x="882" y="892"/>
                  </a:lnTo>
                  <a:lnTo>
                    <a:pt x="878" y="892"/>
                  </a:lnTo>
                  <a:lnTo>
                    <a:pt x="874" y="893"/>
                  </a:lnTo>
                  <a:lnTo>
                    <a:pt x="869" y="895"/>
                  </a:lnTo>
                  <a:lnTo>
                    <a:pt x="863" y="893"/>
                  </a:lnTo>
                  <a:lnTo>
                    <a:pt x="857" y="895"/>
                  </a:lnTo>
                  <a:lnTo>
                    <a:pt x="852" y="895"/>
                  </a:lnTo>
                  <a:lnTo>
                    <a:pt x="846" y="895"/>
                  </a:lnTo>
                  <a:lnTo>
                    <a:pt x="840" y="895"/>
                  </a:lnTo>
                  <a:lnTo>
                    <a:pt x="835" y="895"/>
                  </a:lnTo>
                  <a:lnTo>
                    <a:pt x="829" y="895"/>
                  </a:lnTo>
                  <a:lnTo>
                    <a:pt x="825" y="897"/>
                  </a:lnTo>
                  <a:lnTo>
                    <a:pt x="821" y="899"/>
                  </a:lnTo>
                  <a:lnTo>
                    <a:pt x="818" y="903"/>
                  </a:lnTo>
                  <a:lnTo>
                    <a:pt x="814" y="905"/>
                  </a:lnTo>
                  <a:lnTo>
                    <a:pt x="808" y="905"/>
                  </a:lnTo>
                  <a:lnTo>
                    <a:pt x="804" y="907"/>
                  </a:lnTo>
                  <a:lnTo>
                    <a:pt x="799" y="909"/>
                  </a:lnTo>
                  <a:lnTo>
                    <a:pt x="795" y="909"/>
                  </a:lnTo>
                  <a:lnTo>
                    <a:pt x="791" y="911"/>
                  </a:lnTo>
                  <a:lnTo>
                    <a:pt x="787" y="912"/>
                  </a:lnTo>
                  <a:lnTo>
                    <a:pt x="785" y="914"/>
                  </a:lnTo>
                  <a:lnTo>
                    <a:pt x="782" y="914"/>
                  </a:lnTo>
                  <a:lnTo>
                    <a:pt x="778" y="916"/>
                  </a:lnTo>
                  <a:lnTo>
                    <a:pt x="774" y="918"/>
                  </a:lnTo>
                  <a:lnTo>
                    <a:pt x="770" y="920"/>
                  </a:lnTo>
                  <a:lnTo>
                    <a:pt x="766" y="922"/>
                  </a:lnTo>
                  <a:lnTo>
                    <a:pt x="763" y="924"/>
                  </a:lnTo>
                  <a:lnTo>
                    <a:pt x="759" y="926"/>
                  </a:lnTo>
                  <a:lnTo>
                    <a:pt x="753" y="928"/>
                  </a:lnTo>
                  <a:lnTo>
                    <a:pt x="749" y="930"/>
                  </a:lnTo>
                  <a:lnTo>
                    <a:pt x="749" y="931"/>
                  </a:lnTo>
                  <a:lnTo>
                    <a:pt x="747" y="930"/>
                  </a:lnTo>
                  <a:lnTo>
                    <a:pt x="744" y="926"/>
                  </a:lnTo>
                  <a:lnTo>
                    <a:pt x="742" y="922"/>
                  </a:lnTo>
                  <a:lnTo>
                    <a:pt x="740" y="918"/>
                  </a:lnTo>
                  <a:lnTo>
                    <a:pt x="738" y="914"/>
                  </a:lnTo>
                  <a:lnTo>
                    <a:pt x="734" y="912"/>
                  </a:lnTo>
                  <a:lnTo>
                    <a:pt x="730" y="909"/>
                  </a:lnTo>
                  <a:lnTo>
                    <a:pt x="728" y="907"/>
                  </a:lnTo>
                  <a:lnTo>
                    <a:pt x="725" y="903"/>
                  </a:lnTo>
                  <a:lnTo>
                    <a:pt x="723" y="899"/>
                  </a:lnTo>
                  <a:lnTo>
                    <a:pt x="721" y="895"/>
                  </a:lnTo>
                  <a:lnTo>
                    <a:pt x="719" y="892"/>
                  </a:lnTo>
                  <a:lnTo>
                    <a:pt x="717" y="888"/>
                  </a:lnTo>
                  <a:lnTo>
                    <a:pt x="715" y="884"/>
                  </a:lnTo>
                  <a:lnTo>
                    <a:pt x="713" y="880"/>
                  </a:lnTo>
                  <a:lnTo>
                    <a:pt x="711" y="876"/>
                  </a:lnTo>
                  <a:lnTo>
                    <a:pt x="708" y="875"/>
                  </a:lnTo>
                  <a:lnTo>
                    <a:pt x="704" y="873"/>
                  </a:lnTo>
                  <a:lnTo>
                    <a:pt x="700" y="871"/>
                  </a:lnTo>
                  <a:lnTo>
                    <a:pt x="694" y="871"/>
                  </a:lnTo>
                  <a:lnTo>
                    <a:pt x="689" y="869"/>
                  </a:lnTo>
                  <a:lnTo>
                    <a:pt x="683" y="869"/>
                  </a:lnTo>
                  <a:lnTo>
                    <a:pt x="679" y="867"/>
                  </a:lnTo>
                  <a:lnTo>
                    <a:pt x="675" y="865"/>
                  </a:lnTo>
                  <a:lnTo>
                    <a:pt x="673" y="863"/>
                  </a:lnTo>
                  <a:lnTo>
                    <a:pt x="670" y="861"/>
                  </a:lnTo>
                  <a:lnTo>
                    <a:pt x="666" y="859"/>
                  </a:lnTo>
                  <a:lnTo>
                    <a:pt x="660" y="857"/>
                  </a:lnTo>
                  <a:lnTo>
                    <a:pt x="656" y="857"/>
                  </a:lnTo>
                  <a:lnTo>
                    <a:pt x="651" y="856"/>
                  </a:lnTo>
                  <a:lnTo>
                    <a:pt x="645" y="856"/>
                  </a:lnTo>
                  <a:lnTo>
                    <a:pt x="641" y="854"/>
                  </a:lnTo>
                  <a:lnTo>
                    <a:pt x="637" y="852"/>
                  </a:lnTo>
                  <a:lnTo>
                    <a:pt x="632" y="852"/>
                  </a:lnTo>
                  <a:lnTo>
                    <a:pt x="628" y="850"/>
                  </a:lnTo>
                  <a:lnTo>
                    <a:pt x="622" y="852"/>
                  </a:lnTo>
                  <a:lnTo>
                    <a:pt x="620" y="852"/>
                  </a:lnTo>
                  <a:lnTo>
                    <a:pt x="618" y="852"/>
                  </a:lnTo>
                  <a:lnTo>
                    <a:pt x="613" y="854"/>
                  </a:lnTo>
                  <a:lnTo>
                    <a:pt x="611" y="857"/>
                  </a:lnTo>
                  <a:lnTo>
                    <a:pt x="605" y="859"/>
                  </a:lnTo>
                  <a:lnTo>
                    <a:pt x="601" y="859"/>
                  </a:lnTo>
                  <a:lnTo>
                    <a:pt x="598" y="861"/>
                  </a:lnTo>
                  <a:lnTo>
                    <a:pt x="594" y="863"/>
                  </a:lnTo>
                  <a:lnTo>
                    <a:pt x="590" y="867"/>
                  </a:lnTo>
                  <a:lnTo>
                    <a:pt x="586" y="869"/>
                  </a:lnTo>
                  <a:lnTo>
                    <a:pt x="582" y="871"/>
                  </a:lnTo>
                  <a:lnTo>
                    <a:pt x="577" y="871"/>
                  </a:lnTo>
                  <a:lnTo>
                    <a:pt x="573" y="873"/>
                  </a:lnTo>
                  <a:lnTo>
                    <a:pt x="569" y="875"/>
                  </a:lnTo>
                  <a:lnTo>
                    <a:pt x="565" y="878"/>
                  </a:lnTo>
                  <a:lnTo>
                    <a:pt x="562" y="880"/>
                  </a:lnTo>
                  <a:lnTo>
                    <a:pt x="560" y="882"/>
                  </a:lnTo>
                  <a:lnTo>
                    <a:pt x="554" y="882"/>
                  </a:lnTo>
                  <a:lnTo>
                    <a:pt x="550" y="878"/>
                  </a:lnTo>
                  <a:lnTo>
                    <a:pt x="548" y="875"/>
                  </a:lnTo>
                  <a:lnTo>
                    <a:pt x="546" y="873"/>
                  </a:lnTo>
                  <a:lnTo>
                    <a:pt x="543" y="869"/>
                  </a:lnTo>
                  <a:lnTo>
                    <a:pt x="545" y="865"/>
                  </a:lnTo>
                  <a:lnTo>
                    <a:pt x="546" y="859"/>
                  </a:lnTo>
                  <a:lnTo>
                    <a:pt x="546" y="856"/>
                  </a:lnTo>
                  <a:lnTo>
                    <a:pt x="543" y="854"/>
                  </a:lnTo>
                  <a:lnTo>
                    <a:pt x="537" y="852"/>
                  </a:lnTo>
                  <a:lnTo>
                    <a:pt x="533" y="852"/>
                  </a:lnTo>
                  <a:lnTo>
                    <a:pt x="529" y="850"/>
                  </a:lnTo>
                  <a:lnTo>
                    <a:pt x="526" y="846"/>
                  </a:lnTo>
                  <a:lnTo>
                    <a:pt x="524" y="842"/>
                  </a:lnTo>
                  <a:lnTo>
                    <a:pt x="522" y="838"/>
                  </a:lnTo>
                  <a:lnTo>
                    <a:pt x="522" y="835"/>
                  </a:lnTo>
                  <a:lnTo>
                    <a:pt x="520" y="829"/>
                  </a:lnTo>
                  <a:lnTo>
                    <a:pt x="516" y="825"/>
                  </a:lnTo>
                  <a:lnTo>
                    <a:pt x="514" y="823"/>
                  </a:lnTo>
                  <a:lnTo>
                    <a:pt x="510" y="820"/>
                  </a:lnTo>
                  <a:lnTo>
                    <a:pt x="508" y="818"/>
                  </a:lnTo>
                  <a:lnTo>
                    <a:pt x="503" y="816"/>
                  </a:lnTo>
                  <a:lnTo>
                    <a:pt x="497" y="816"/>
                  </a:lnTo>
                  <a:lnTo>
                    <a:pt x="491" y="818"/>
                  </a:lnTo>
                  <a:lnTo>
                    <a:pt x="486" y="818"/>
                  </a:lnTo>
                  <a:lnTo>
                    <a:pt x="482" y="816"/>
                  </a:lnTo>
                  <a:lnTo>
                    <a:pt x="474" y="818"/>
                  </a:lnTo>
                  <a:lnTo>
                    <a:pt x="469" y="818"/>
                  </a:lnTo>
                  <a:lnTo>
                    <a:pt x="465" y="816"/>
                  </a:lnTo>
                  <a:lnTo>
                    <a:pt x="459" y="818"/>
                  </a:lnTo>
                  <a:lnTo>
                    <a:pt x="453" y="816"/>
                  </a:lnTo>
                  <a:lnTo>
                    <a:pt x="448" y="816"/>
                  </a:lnTo>
                  <a:lnTo>
                    <a:pt x="440" y="816"/>
                  </a:lnTo>
                  <a:lnTo>
                    <a:pt x="436" y="818"/>
                  </a:lnTo>
                  <a:lnTo>
                    <a:pt x="429" y="818"/>
                  </a:lnTo>
                  <a:lnTo>
                    <a:pt x="423" y="818"/>
                  </a:lnTo>
                  <a:lnTo>
                    <a:pt x="417" y="818"/>
                  </a:lnTo>
                  <a:lnTo>
                    <a:pt x="412" y="818"/>
                  </a:lnTo>
                  <a:lnTo>
                    <a:pt x="406" y="820"/>
                  </a:lnTo>
                  <a:lnTo>
                    <a:pt x="400" y="820"/>
                  </a:lnTo>
                  <a:lnTo>
                    <a:pt x="397" y="818"/>
                  </a:lnTo>
                  <a:lnTo>
                    <a:pt x="397" y="812"/>
                  </a:lnTo>
                  <a:lnTo>
                    <a:pt x="399" y="806"/>
                  </a:lnTo>
                  <a:lnTo>
                    <a:pt x="399" y="802"/>
                  </a:lnTo>
                  <a:lnTo>
                    <a:pt x="399" y="797"/>
                  </a:lnTo>
                  <a:lnTo>
                    <a:pt x="395" y="797"/>
                  </a:lnTo>
                  <a:lnTo>
                    <a:pt x="389" y="795"/>
                  </a:lnTo>
                  <a:lnTo>
                    <a:pt x="383" y="795"/>
                  </a:lnTo>
                  <a:lnTo>
                    <a:pt x="380" y="793"/>
                  </a:lnTo>
                  <a:lnTo>
                    <a:pt x="374" y="793"/>
                  </a:lnTo>
                  <a:lnTo>
                    <a:pt x="368" y="793"/>
                  </a:lnTo>
                  <a:lnTo>
                    <a:pt x="362" y="793"/>
                  </a:lnTo>
                  <a:lnTo>
                    <a:pt x="357" y="793"/>
                  </a:lnTo>
                  <a:lnTo>
                    <a:pt x="353" y="791"/>
                  </a:lnTo>
                  <a:lnTo>
                    <a:pt x="349" y="789"/>
                  </a:lnTo>
                  <a:lnTo>
                    <a:pt x="347" y="785"/>
                  </a:lnTo>
                  <a:lnTo>
                    <a:pt x="344" y="784"/>
                  </a:lnTo>
                  <a:lnTo>
                    <a:pt x="340" y="782"/>
                  </a:lnTo>
                  <a:lnTo>
                    <a:pt x="334" y="782"/>
                  </a:lnTo>
                  <a:lnTo>
                    <a:pt x="332" y="778"/>
                  </a:lnTo>
                  <a:lnTo>
                    <a:pt x="332" y="776"/>
                  </a:lnTo>
                  <a:lnTo>
                    <a:pt x="334" y="770"/>
                  </a:lnTo>
                  <a:lnTo>
                    <a:pt x="336" y="766"/>
                  </a:lnTo>
                  <a:lnTo>
                    <a:pt x="340" y="765"/>
                  </a:lnTo>
                  <a:lnTo>
                    <a:pt x="342" y="765"/>
                  </a:lnTo>
                  <a:lnTo>
                    <a:pt x="344" y="763"/>
                  </a:lnTo>
                  <a:lnTo>
                    <a:pt x="344" y="759"/>
                  </a:lnTo>
                  <a:lnTo>
                    <a:pt x="340" y="755"/>
                  </a:lnTo>
                  <a:lnTo>
                    <a:pt x="336" y="755"/>
                  </a:lnTo>
                  <a:lnTo>
                    <a:pt x="330" y="755"/>
                  </a:lnTo>
                  <a:lnTo>
                    <a:pt x="326" y="753"/>
                  </a:lnTo>
                  <a:lnTo>
                    <a:pt x="323" y="751"/>
                  </a:lnTo>
                  <a:lnTo>
                    <a:pt x="317" y="749"/>
                  </a:lnTo>
                  <a:lnTo>
                    <a:pt x="313" y="749"/>
                  </a:lnTo>
                  <a:lnTo>
                    <a:pt x="309" y="746"/>
                  </a:lnTo>
                  <a:lnTo>
                    <a:pt x="306" y="744"/>
                  </a:lnTo>
                  <a:lnTo>
                    <a:pt x="304" y="742"/>
                  </a:lnTo>
                  <a:lnTo>
                    <a:pt x="300" y="738"/>
                  </a:lnTo>
                  <a:lnTo>
                    <a:pt x="298" y="734"/>
                  </a:lnTo>
                  <a:lnTo>
                    <a:pt x="294" y="730"/>
                  </a:lnTo>
                  <a:lnTo>
                    <a:pt x="292" y="729"/>
                  </a:lnTo>
                  <a:lnTo>
                    <a:pt x="289" y="727"/>
                  </a:lnTo>
                  <a:lnTo>
                    <a:pt x="285" y="725"/>
                  </a:lnTo>
                  <a:lnTo>
                    <a:pt x="277" y="725"/>
                  </a:lnTo>
                  <a:lnTo>
                    <a:pt x="271" y="725"/>
                  </a:lnTo>
                  <a:lnTo>
                    <a:pt x="268" y="727"/>
                  </a:lnTo>
                  <a:lnTo>
                    <a:pt x="262" y="729"/>
                  </a:lnTo>
                  <a:lnTo>
                    <a:pt x="258" y="730"/>
                  </a:lnTo>
                  <a:lnTo>
                    <a:pt x="254" y="732"/>
                  </a:lnTo>
                  <a:lnTo>
                    <a:pt x="253" y="734"/>
                  </a:lnTo>
                  <a:lnTo>
                    <a:pt x="249" y="738"/>
                  </a:lnTo>
                  <a:lnTo>
                    <a:pt x="247" y="742"/>
                  </a:lnTo>
                  <a:lnTo>
                    <a:pt x="245" y="746"/>
                  </a:lnTo>
                  <a:lnTo>
                    <a:pt x="245" y="751"/>
                  </a:lnTo>
                  <a:lnTo>
                    <a:pt x="243" y="755"/>
                  </a:lnTo>
                  <a:lnTo>
                    <a:pt x="243" y="761"/>
                  </a:lnTo>
                  <a:lnTo>
                    <a:pt x="243" y="765"/>
                  </a:lnTo>
                  <a:lnTo>
                    <a:pt x="241" y="770"/>
                  </a:lnTo>
                  <a:lnTo>
                    <a:pt x="241" y="776"/>
                  </a:lnTo>
                  <a:lnTo>
                    <a:pt x="241" y="780"/>
                  </a:lnTo>
                  <a:lnTo>
                    <a:pt x="239" y="784"/>
                  </a:lnTo>
                  <a:lnTo>
                    <a:pt x="235" y="787"/>
                  </a:lnTo>
                  <a:lnTo>
                    <a:pt x="232" y="789"/>
                  </a:lnTo>
                  <a:lnTo>
                    <a:pt x="228" y="791"/>
                  </a:lnTo>
                  <a:lnTo>
                    <a:pt x="222" y="793"/>
                  </a:lnTo>
                  <a:lnTo>
                    <a:pt x="218" y="791"/>
                  </a:lnTo>
                  <a:lnTo>
                    <a:pt x="215" y="789"/>
                  </a:lnTo>
                  <a:lnTo>
                    <a:pt x="211" y="787"/>
                  </a:lnTo>
                  <a:lnTo>
                    <a:pt x="207" y="785"/>
                  </a:lnTo>
                  <a:lnTo>
                    <a:pt x="201" y="784"/>
                  </a:lnTo>
                  <a:lnTo>
                    <a:pt x="196" y="784"/>
                  </a:lnTo>
                  <a:lnTo>
                    <a:pt x="190" y="784"/>
                  </a:lnTo>
                  <a:lnTo>
                    <a:pt x="186" y="785"/>
                  </a:lnTo>
                  <a:lnTo>
                    <a:pt x="180" y="785"/>
                  </a:lnTo>
                  <a:lnTo>
                    <a:pt x="175" y="787"/>
                  </a:lnTo>
                  <a:lnTo>
                    <a:pt x="169" y="787"/>
                  </a:lnTo>
                  <a:lnTo>
                    <a:pt x="167" y="784"/>
                  </a:lnTo>
                  <a:lnTo>
                    <a:pt x="163" y="782"/>
                  </a:lnTo>
                  <a:lnTo>
                    <a:pt x="160" y="780"/>
                  </a:lnTo>
                  <a:lnTo>
                    <a:pt x="156" y="778"/>
                  </a:lnTo>
                  <a:lnTo>
                    <a:pt x="154" y="774"/>
                  </a:lnTo>
                  <a:lnTo>
                    <a:pt x="152" y="770"/>
                  </a:lnTo>
                  <a:lnTo>
                    <a:pt x="150" y="766"/>
                  </a:lnTo>
                  <a:lnTo>
                    <a:pt x="148" y="765"/>
                  </a:lnTo>
                  <a:lnTo>
                    <a:pt x="148" y="763"/>
                  </a:lnTo>
                  <a:lnTo>
                    <a:pt x="146" y="757"/>
                  </a:lnTo>
                  <a:lnTo>
                    <a:pt x="146" y="751"/>
                  </a:lnTo>
                  <a:lnTo>
                    <a:pt x="146" y="747"/>
                  </a:lnTo>
                  <a:lnTo>
                    <a:pt x="144" y="744"/>
                  </a:lnTo>
                  <a:lnTo>
                    <a:pt x="143" y="740"/>
                  </a:lnTo>
                  <a:lnTo>
                    <a:pt x="144" y="736"/>
                  </a:lnTo>
                  <a:lnTo>
                    <a:pt x="146" y="732"/>
                  </a:lnTo>
                  <a:lnTo>
                    <a:pt x="150" y="730"/>
                  </a:lnTo>
                  <a:lnTo>
                    <a:pt x="152" y="727"/>
                  </a:lnTo>
                  <a:lnTo>
                    <a:pt x="154" y="723"/>
                  </a:lnTo>
                  <a:lnTo>
                    <a:pt x="154" y="717"/>
                  </a:lnTo>
                  <a:lnTo>
                    <a:pt x="156" y="713"/>
                  </a:lnTo>
                  <a:lnTo>
                    <a:pt x="158" y="710"/>
                  </a:lnTo>
                  <a:lnTo>
                    <a:pt x="160" y="706"/>
                  </a:lnTo>
                  <a:lnTo>
                    <a:pt x="161" y="702"/>
                  </a:lnTo>
                  <a:lnTo>
                    <a:pt x="163" y="698"/>
                  </a:lnTo>
                  <a:lnTo>
                    <a:pt x="165" y="694"/>
                  </a:lnTo>
                  <a:lnTo>
                    <a:pt x="167" y="689"/>
                  </a:lnTo>
                  <a:lnTo>
                    <a:pt x="165" y="685"/>
                  </a:lnTo>
                  <a:lnTo>
                    <a:pt x="165" y="679"/>
                  </a:lnTo>
                  <a:lnTo>
                    <a:pt x="163" y="675"/>
                  </a:lnTo>
                  <a:lnTo>
                    <a:pt x="161" y="672"/>
                  </a:lnTo>
                  <a:lnTo>
                    <a:pt x="161" y="666"/>
                  </a:lnTo>
                  <a:lnTo>
                    <a:pt x="160" y="660"/>
                  </a:lnTo>
                  <a:lnTo>
                    <a:pt x="158" y="656"/>
                  </a:lnTo>
                  <a:lnTo>
                    <a:pt x="156" y="655"/>
                  </a:lnTo>
                  <a:lnTo>
                    <a:pt x="152" y="651"/>
                  </a:lnTo>
                  <a:lnTo>
                    <a:pt x="150" y="647"/>
                  </a:lnTo>
                  <a:lnTo>
                    <a:pt x="146" y="649"/>
                  </a:lnTo>
                  <a:lnTo>
                    <a:pt x="143" y="651"/>
                  </a:lnTo>
                  <a:lnTo>
                    <a:pt x="137" y="651"/>
                  </a:lnTo>
                  <a:lnTo>
                    <a:pt x="131" y="653"/>
                  </a:lnTo>
                  <a:lnTo>
                    <a:pt x="127" y="653"/>
                  </a:lnTo>
                  <a:lnTo>
                    <a:pt x="122" y="653"/>
                  </a:lnTo>
                  <a:lnTo>
                    <a:pt x="116" y="651"/>
                  </a:lnTo>
                  <a:lnTo>
                    <a:pt x="112" y="651"/>
                  </a:lnTo>
                  <a:lnTo>
                    <a:pt x="107" y="649"/>
                  </a:lnTo>
                  <a:lnTo>
                    <a:pt x="103" y="649"/>
                  </a:lnTo>
                  <a:lnTo>
                    <a:pt x="99" y="647"/>
                  </a:lnTo>
                  <a:lnTo>
                    <a:pt x="95" y="643"/>
                  </a:lnTo>
                  <a:lnTo>
                    <a:pt x="93" y="641"/>
                  </a:lnTo>
                  <a:lnTo>
                    <a:pt x="97" y="624"/>
                  </a:lnTo>
                  <a:lnTo>
                    <a:pt x="101" y="620"/>
                  </a:lnTo>
                  <a:lnTo>
                    <a:pt x="105" y="619"/>
                  </a:lnTo>
                  <a:lnTo>
                    <a:pt x="116" y="617"/>
                  </a:lnTo>
                  <a:lnTo>
                    <a:pt x="124" y="615"/>
                  </a:lnTo>
                  <a:lnTo>
                    <a:pt x="125" y="611"/>
                  </a:lnTo>
                  <a:lnTo>
                    <a:pt x="127" y="607"/>
                  </a:lnTo>
                  <a:lnTo>
                    <a:pt x="125" y="603"/>
                  </a:lnTo>
                  <a:lnTo>
                    <a:pt x="124" y="600"/>
                  </a:lnTo>
                  <a:lnTo>
                    <a:pt x="120" y="594"/>
                  </a:lnTo>
                  <a:lnTo>
                    <a:pt x="116" y="582"/>
                  </a:lnTo>
                  <a:lnTo>
                    <a:pt x="114" y="567"/>
                  </a:lnTo>
                  <a:lnTo>
                    <a:pt x="110" y="556"/>
                  </a:lnTo>
                  <a:lnTo>
                    <a:pt x="105" y="545"/>
                  </a:lnTo>
                  <a:lnTo>
                    <a:pt x="108" y="537"/>
                  </a:lnTo>
                  <a:lnTo>
                    <a:pt x="108" y="529"/>
                  </a:lnTo>
                  <a:lnTo>
                    <a:pt x="107" y="522"/>
                  </a:lnTo>
                  <a:lnTo>
                    <a:pt x="107" y="520"/>
                  </a:lnTo>
                  <a:lnTo>
                    <a:pt x="108" y="518"/>
                  </a:lnTo>
                  <a:lnTo>
                    <a:pt x="110" y="516"/>
                  </a:lnTo>
                  <a:lnTo>
                    <a:pt x="108" y="516"/>
                  </a:lnTo>
                  <a:lnTo>
                    <a:pt x="103" y="512"/>
                  </a:lnTo>
                  <a:lnTo>
                    <a:pt x="99" y="510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1" y="505"/>
                  </a:lnTo>
                  <a:lnTo>
                    <a:pt x="91" y="503"/>
                  </a:lnTo>
                  <a:lnTo>
                    <a:pt x="91" y="501"/>
                  </a:lnTo>
                  <a:lnTo>
                    <a:pt x="93" y="501"/>
                  </a:lnTo>
                  <a:lnTo>
                    <a:pt x="93" y="499"/>
                  </a:lnTo>
                  <a:lnTo>
                    <a:pt x="95" y="499"/>
                  </a:lnTo>
                  <a:lnTo>
                    <a:pt x="101" y="497"/>
                  </a:lnTo>
                  <a:lnTo>
                    <a:pt x="101" y="495"/>
                  </a:lnTo>
                  <a:lnTo>
                    <a:pt x="103" y="491"/>
                  </a:lnTo>
                  <a:lnTo>
                    <a:pt x="101" y="488"/>
                  </a:lnTo>
                  <a:lnTo>
                    <a:pt x="99" y="484"/>
                  </a:lnTo>
                  <a:lnTo>
                    <a:pt x="95" y="482"/>
                  </a:lnTo>
                  <a:lnTo>
                    <a:pt x="89" y="484"/>
                  </a:lnTo>
                  <a:lnTo>
                    <a:pt x="88" y="482"/>
                  </a:lnTo>
                  <a:lnTo>
                    <a:pt x="80" y="480"/>
                  </a:lnTo>
                  <a:lnTo>
                    <a:pt x="76" y="478"/>
                  </a:lnTo>
                  <a:lnTo>
                    <a:pt x="76" y="480"/>
                  </a:lnTo>
                  <a:lnTo>
                    <a:pt x="76" y="482"/>
                  </a:lnTo>
                  <a:lnTo>
                    <a:pt x="74" y="482"/>
                  </a:lnTo>
                  <a:lnTo>
                    <a:pt x="72" y="480"/>
                  </a:lnTo>
                  <a:lnTo>
                    <a:pt x="67" y="478"/>
                  </a:lnTo>
                  <a:lnTo>
                    <a:pt x="61" y="478"/>
                  </a:lnTo>
                  <a:lnTo>
                    <a:pt x="61" y="474"/>
                  </a:lnTo>
                  <a:lnTo>
                    <a:pt x="59" y="474"/>
                  </a:lnTo>
                  <a:lnTo>
                    <a:pt x="57" y="471"/>
                  </a:lnTo>
                  <a:lnTo>
                    <a:pt x="57" y="469"/>
                  </a:lnTo>
                  <a:lnTo>
                    <a:pt x="57" y="467"/>
                  </a:lnTo>
                  <a:lnTo>
                    <a:pt x="55" y="463"/>
                  </a:lnTo>
                  <a:lnTo>
                    <a:pt x="55" y="454"/>
                  </a:lnTo>
                  <a:lnTo>
                    <a:pt x="46" y="450"/>
                  </a:lnTo>
                  <a:lnTo>
                    <a:pt x="42" y="448"/>
                  </a:lnTo>
                  <a:lnTo>
                    <a:pt x="42" y="442"/>
                  </a:lnTo>
                  <a:lnTo>
                    <a:pt x="42" y="436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38" y="427"/>
                  </a:lnTo>
                  <a:lnTo>
                    <a:pt x="36" y="427"/>
                  </a:lnTo>
                  <a:lnTo>
                    <a:pt x="33" y="425"/>
                  </a:lnTo>
                  <a:lnTo>
                    <a:pt x="33" y="421"/>
                  </a:lnTo>
                  <a:lnTo>
                    <a:pt x="33" y="419"/>
                  </a:lnTo>
                  <a:lnTo>
                    <a:pt x="34" y="419"/>
                  </a:lnTo>
                  <a:lnTo>
                    <a:pt x="38" y="419"/>
                  </a:lnTo>
                  <a:lnTo>
                    <a:pt x="48" y="423"/>
                  </a:lnTo>
                  <a:lnTo>
                    <a:pt x="52" y="425"/>
                  </a:lnTo>
                  <a:lnTo>
                    <a:pt x="53" y="423"/>
                  </a:lnTo>
                  <a:lnTo>
                    <a:pt x="55" y="421"/>
                  </a:lnTo>
                  <a:lnTo>
                    <a:pt x="59" y="418"/>
                  </a:lnTo>
                  <a:lnTo>
                    <a:pt x="63" y="412"/>
                  </a:lnTo>
                  <a:lnTo>
                    <a:pt x="65" y="412"/>
                  </a:lnTo>
                  <a:lnTo>
                    <a:pt x="63" y="410"/>
                  </a:lnTo>
                  <a:lnTo>
                    <a:pt x="63" y="406"/>
                  </a:lnTo>
                  <a:lnTo>
                    <a:pt x="61" y="404"/>
                  </a:lnTo>
                  <a:lnTo>
                    <a:pt x="63" y="400"/>
                  </a:lnTo>
                  <a:lnTo>
                    <a:pt x="61" y="399"/>
                  </a:lnTo>
                  <a:lnTo>
                    <a:pt x="57" y="399"/>
                  </a:lnTo>
                  <a:lnTo>
                    <a:pt x="57" y="397"/>
                  </a:lnTo>
                  <a:lnTo>
                    <a:pt x="55" y="397"/>
                  </a:lnTo>
                  <a:lnTo>
                    <a:pt x="53" y="391"/>
                  </a:lnTo>
                  <a:lnTo>
                    <a:pt x="52" y="383"/>
                  </a:lnTo>
                  <a:lnTo>
                    <a:pt x="50" y="381"/>
                  </a:lnTo>
                  <a:lnTo>
                    <a:pt x="46" y="374"/>
                  </a:lnTo>
                  <a:lnTo>
                    <a:pt x="38" y="368"/>
                  </a:lnTo>
                  <a:lnTo>
                    <a:pt x="36" y="368"/>
                  </a:lnTo>
                  <a:lnTo>
                    <a:pt x="36" y="366"/>
                  </a:lnTo>
                  <a:lnTo>
                    <a:pt x="33" y="366"/>
                  </a:lnTo>
                  <a:lnTo>
                    <a:pt x="31" y="364"/>
                  </a:lnTo>
                  <a:lnTo>
                    <a:pt x="29" y="363"/>
                  </a:lnTo>
                  <a:lnTo>
                    <a:pt x="27" y="359"/>
                  </a:lnTo>
                  <a:lnTo>
                    <a:pt x="21" y="351"/>
                  </a:lnTo>
                  <a:lnTo>
                    <a:pt x="19" y="349"/>
                  </a:lnTo>
                  <a:lnTo>
                    <a:pt x="15" y="349"/>
                  </a:lnTo>
                  <a:lnTo>
                    <a:pt x="10" y="344"/>
                  </a:lnTo>
                  <a:lnTo>
                    <a:pt x="10" y="340"/>
                  </a:lnTo>
                  <a:lnTo>
                    <a:pt x="8" y="338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6" y="334"/>
                  </a:lnTo>
                  <a:lnTo>
                    <a:pt x="12" y="332"/>
                  </a:lnTo>
                  <a:lnTo>
                    <a:pt x="19" y="330"/>
                  </a:lnTo>
                  <a:lnTo>
                    <a:pt x="23" y="325"/>
                  </a:lnTo>
                  <a:lnTo>
                    <a:pt x="25" y="321"/>
                  </a:lnTo>
                  <a:lnTo>
                    <a:pt x="25" y="313"/>
                  </a:lnTo>
                  <a:lnTo>
                    <a:pt x="25" y="309"/>
                  </a:lnTo>
                  <a:lnTo>
                    <a:pt x="27" y="308"/>
                  </a:lnTo>
                  <a:lnTo>
                    <a:pt x="31" y="308"/>
                  </a:lnTo>
                  <a:lnTo>
                    <a:pt x="38" y="308"/>
                  </a:lnTo>
                  <a:lnTo>
                    <a:pt x="44" y="306"/>
                  </a:lnTo>
                  <a:lnTo>
                    <a:pt x="50" y="300"/>
                  </a:lnTo>
                  <a:lnTo>
                    <a:pt x="53" y="296"/>
                  </a:lnTo>
                  <a:lnTo>
                    <a:pt x="57" y="296"/>
                  </a:lnTo>
                  <a:lnTo>
                    <a:pt x="61" y="300"/>
                  </a:lnTo>
                  <a:lnTo>
                    <a:pt x="63" y="306"/>
                  </a:lnTo>
                  <a:lnTo>
                    <a:pt x="67" y="309"/>
                  </a:lnTo>
                  <a:lnTo>
                    <a:pt x="72" y="309"/>
                  </a:lnTo>
                  <a:lnTo>
                    <a:pt x="76" y="308"/>
                  </a:lnTo>
                  <a:lnTo>
                    <a:pt x="82" y="309"/>
                  </a:lnTo>
                  <a:lnTo>
                    <a:pt x="88" y="309"/>
                  </a:lnTo>
                  <a:lnTo>
                    <a:pt x="95" y="306"/>
                  </a:lnTo>
                  <a:lnTo>
                    <a:pt x="101" y="308"/>
                  </a:lnTo>
                  <a:lnTo>
                    <a:pt x="105" y="311"/>
                  </a:lnTo>
                  <a:lnTo>
                    <a:pt x="120" y="321"/>
                  </a:lnTo>
                  <a:lnTo>
                    <a:pt x="129" y="323"/>
                  </a:lnTo>
                  <a:lnTo>
                    <a:pt x="131" y="323"/>
                  </a:lnTo>
                  <a:lnTo>
                    <a:pt x="141" y="323"/>
                  </a:lnTo>
                  <a:lnTo>
                    <a:pt x="146" y="313"/>
                  </a:lnTo>
                  <a:lnTo>
                    <a:pt x="154" y="306"/>
                  </a:lnTo>
                  <a:lnTo>
                    <a:pt x="156" y="306"/>
                  </a:lnTo>
                  <a:lnTo>
                    <a:pt x="158" y="304"/>
                  </a:lnTo>
                  <a:lnTo>
                    <a:pt x="169" y="304"/>
                  </a:lnTo>
                  <a:lnTo>
                    <a:pt x="177" y="304"/>
                  </a:lnTo>
                  <a:lnTo>
                    <a:pt x="180" y="304"/>
                  </a:lnTo>
                  <a:lnTo>
                    <a:pt x="184" y="298"/>
                  </a:lnTo>
                  <a:lnTo>
                    <a:pt x="188" y="294"/>
                  </a:lnTo>
                  <a:lnTo>
                    <a:pt x="194" y="294"/>
                  </a:lnTo>
                  <a:lnTo>
                    <a:pt x="201" y="296"/>
                  </a:lnTo>
                  <a:lnTo>
                    <a:pt x="205" y="290"/>
                  </a:lnTo>
                  <a:lnTo>
                    <a:pt x="211" y="287"/>
                  </a:lnTo>
                  <a:lnTo>
                    <a:pt x="218" y="289"/>
                  </a:lnTo>
                  <a:lnTo>
                    <a:pt x="224" y="290"/>
                  </a:lnTo>
                  <a:lnTo>
                    <a:pt x="232" y="294"/>
                  </a:lnTo>
                  <a:lnTo>
                    <a:pt x="237" y="290"/>
                  </a:lnTo>
                  <a:lnTo>
                    <a:pt x="243" y="285"/>
                  </a:lnTo>
                  <a:lnTo>
                    <a:pt x="247" y="285"/>
                  </a:lnTo>
                  <a:lnTo>
                    <a:pt x="254" y="287"/>
                  </a:lnTo>
                  <a:lnTo>
                    <a:pt x="256" y="290"/>
                  </a:lnTo>
                  <a:lnTo>
                    <a:pt x="260" y="294"/>
                  </a:lnTo>
                  <a:lnTo>
                    <a:pt x="260" y="300"/>
                  </a:lnTo>
                  <a:lnTo>
                    <a:pt x="266" y="304"/>
                  </a:lnTo>
                  <a:lnTo>
                    <a:pt x="273" y="306"/>
                  </a:lnTo>
                  <a:lnTo>
                    <a:pt x="277" y="308"/>
                  </a:lnTo>
                  <a:lnTo>
                    <a:pt x="277" y="313"/>
                  </a:lnTo>
                  <a:lnTo>
                    <a:pt x="281" y="313"/>
                  </a:lnTo>
                  <a:lnTo>
                    <a:pt x="283" y="311"/>
                  </a:lnTo>
                  <a:lnTo>
                    <a:pt x="287" y="309"/>
                  </a:lnTo>
                  <a:lnTo>
                    <a:pt x="289" y="309"/>
                  </a:lnTo>
                  <a:lnTo>
                    <a:pt x="300" y="319"/>
                  </a:lnTo>
                  <a:lnTo>
                    <a:pt x="309" y="330"/>
                  </a:lnTo>
                  <a:lnTo>
                    <a:pt x="317" y="334"/>
                  </a:lnTo>
                  <a:lnTo>
                    <a:pt x="319" y="336"/>
                  </a:lnTo>
                  <a:lnTo>
                    <a:pt x="321" y="342"/>
                  </a:lnTo>
                  <a:lnTo>
                    <a:pt x="325" y="342"/>
                  </a:lnTo>
                  <a:lnTo>
                    <a:pt x="332" y="344"/>
                  </a:lnTo>
                  <a:lnTo>
                    <a:pt x="336" y="344"/>
                  </a:lnTo>
                  <a:lnTo>
                    <a:pt x="340" y="345"/>
                  </a:lnTo>
                  <a:lnTo>
                    <a:pt x="345" y="353"/>
                  </a:lnTo>
                  <a:lnTo>
                    <a:pt x="349" y="357"/>
                  </a:lnTo>
                  <a:lnTo>
                    <a:pt x="353" y="361"/>
                  </a:lnTo>
                  <a:lnTo>
                    <a:pt x="357" y="361"/>
                  </a:lnTo>
                  <a:lnTo>
                    <a:pt x="361" y="359"/>
                  </a:lnTo>
                  <a:lnTo>
                    <a:pt x="362" y="357"/>
                  </a:lnTo>
                  <a:lnTo>
                    <a:pt x="361" y="349"/>
                  </a:lnTo>
                  <a:lnTo>
                    <a:pt x="361" y="345"/>
                  </a:lnTo>
                  <a:lnTo>
                    <a:pt x="364" y="344"/>
                  </a:lnTo>
                  <a:lnTo>
                    <a:pt x="366" y="342"/>
                  </a:lnTo>
                  <a:lnTo>
                    <a:pt x="366" y="340"/>
                  </a:lnTo>
                  <a:lnTo>
                    <a:pt x="366" y="336"/>
                  </a:lnTo>
                  <a:lnTo>
                    <a:pt x="364" y="332"/>
                  </a:lnTo>
                  <a:lnTo>
                    <a:pt x="366" y="326"/>
                  </a:lnTo>
                  <a:lnTo>
                    <a:pt x="387" y="325"/>
                  </a:lnTo>
                  <a:lnTo>
                    <a:pt x="391" y="323"/>
                  </a:lnTo>
                  <a:lnTo>
                    <a:pt x="391" y="319"/>
                  </a:lnTo>
                  <a:lnTo>
                    <a:pt x="391" y="315"/>
                  </a:lnTo>
                  <a:lnTo>
                    <a:pt x="393" y="311"/>
                  </a:lnTo>
                  <a:lnTo>
                    <a:pt x="397" y="311"/>
                  </a:lnTo>
                  <a:lnTo>
                    <a:pt x="400" y="309"/>
                  </a:lnTo>
                  <a:lnTo>
                    <a:pt x="404" y="306"/>
                  </a:lnTo>
                  <a:lnTo>
                    <a:pt x="404" y="300"/>
                  </a:lnTo>
                  <a:lnTo>
                    <a:pt x="408" y="294"/>
                  </a:lnTo>
                  <a:lnTo>
                    <a:pt x="412" y="294"/>
                  </a:lnTo>
                  <a:lnTo>
                    <a:pt x="421" y="292"/>
                  </a:lnTo>
                  <a:lnTo>
                    <a:pt x="429" y="292"/>
                  </a:lnTo>
                  <a:lnTo>
                    <a:pt x="433" y="287"/>
                  </a:lnTo>
                  <a:lnTo>
                    <a:pt x="444" y="279"/>
                  </a:lnTo>
                  <a:lnTo>
                    <a:pt x="459" y="266"/>
                  </a:lnTo>
                  <a:lnTo>
                    <a:pt x="461" y="264"/>
                  </a:lnTo>
                  <a:lnTo>
                    <a:pt x="469" y="254"/>
                  </a:lnTo>
                  <a:lnTo>
                    <a:pt x="472" y="253"/>
                  </a:lnTo>
                  <a:lnTo>
                    <a:pt x="476" y="251"/>
                  </a:lnTo>
                  <a:lnTo>
                    <a:pt x="480" y="249"/>
                  </a:lnTo>
                  <a:lnTo>
                    <a:pt x="482" y="239"/>
                  </a:lnTo>
                  <a:lnTo>
                    <a:pt x="480" y="234"/>
                  </a:lnTo>
                  <a:lnTo>
                    <a:pt x="478" y="232"/>
                  </a:lnTo>
                  <a:lnTo>
                    <a:pt x="474" y="226"/>
                  </a:lnTo>
                  <a:lnTo>
                    <a:pt x="476" y="218"/>
                  </a:lnTo>
                  <a:lnTo>
                    <a:pt x="480" y="213"/>
                  </a:lnTo>
                  <a:lnTo>
                    <a:pt x="491" y="207"/>
                  </a:lnTo>
                  <a:lnTo>
                    <a:pt x="497" y="203"/>
                  </a:lnTo>
                  <a:lnTo>
                    <a:pt x="499" y="203"/>
                  </a:lnTo>
                  <a:lnTo>
                    <a:pt x="503" y="199"/>
                  </a:lnTo>
                  <a:lnTo>
                    <a:pt x="507" y="196"/>
                  </a:lnTo>
                  <a:lnTo>
                    <a:pt x="508" y="196"/>
                  </a:lnTo>
                  <a:lnTo>
                    <a:pt x="514" y="196"/>
                  </a:lnTo>
                  <a:lnTo>
                    <a:pt x="516" y="194"/>
                  </a:lnTo>
                  <a:lnTo>
                    <a:pt x="522" y="194"/>
                  </a:lnTo>
                  <a:lnTo>
                    <a:pt x="527" y="194"/>
                  </a:lnTo>
                  <a:lnTo>
                    <a:pt x="531" y="196"/>
                  </a:lnTo>
                  <a:lnTo>
                    <a:pt x="535" y="196"/>
                  </a:lnTo>
                  <a:lnTo>
                    <a:pt x="539" y="192"/>
                  </a:lnTo>
                  <a:lnTo>
                    <a:pt x="543" y="182"/>
                  </a:lnTo>
                  <a:lnTo>
                    <a:pt x="545" y="180"/>
                  </a:lnTo>
                  <a:lnTo>
                    <a:pt x="548" y="182"/>
                  </a:lnTo>
                  <a:lnTo>
                    <a:pt x="554" y="188"/>
                  </a:lnTo>
                  <a:lnTo>
                    <a:pt x="558" y="190"/>
                  </a:lnTo>
                  <a:lnTo>
                    <a:pt x="562" y="190"/>
                  </a:lnTo>
                  <a:lnTo>
                    <a:pt x="565" y="190"/>
                  </a:lnTo>
                  <a:lnTo>
                    <a:pt x="567" y="196"/>
                  </a:lnTo>
                  <a:lnTo>
                    <a:pt x="573" y="199"/>
                  </a:lnTo>
                  <a:lnTo>
                    <a:pt x="579" y="201"/>
                  </a:lnTo>
                  <a:lnTo>
                    <a:pt x="586" y="201"/>
                  </a:lnTo>
                  <a:lnTo>
                    <a:pt x="590" y="201"/>
                  </a:lnTo>
                  <a:lnTo>
                    <a:pt x="594" y="201"/>
                  </a:lnTo>
                  <a:lnTo>
                    <a:pt x="599" y="203"/>
                  </a:lnTo>
                  <a:lnTo>
                    <a:pt x="603" y="201"/>
                  </a:lnTo>
                  <a:lnTo>
                    <a:pt x="607" y="199"/>
                  </a:lnTo>
                  <a:lnTo>
                    <a:pt x="613" y="194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150" y="322"/>
              <a:ext cx="2360" cy="947"/>
            </a:xfrm>
            <a:custGeom>
              <a:avLst/>
              <a:gdLst>
                <a:gd name="T0" fmla="*/ 1373 w 2360"/>
                <a:gd name="T1" fmla="*/ 35 h 947"/>
                <a:gd name="T2" fmla="*/ 1433 w 2360"/>
                <a:gd name="T3" fmla="*/ 40 h 947"/>
                <a:gd name="T4" fmla="*/ 1490 w 2360"/>
                <a:gd name="T5" fmla="*/ 59 h 947"/>
                <a:gd name="T6" fmla="*/ 1564 w 2360"/>
                <a:gd name="T7" fmla="*/ 42 h 947"/>
                <a:gd name="T8" fmla="*/ 1634 w 2360"/>
                <a:gd name="T9" fmla="*/ 52 h 947"/>
                <a:gd name="T10" fmla="*/ 1702 w 2360"/>
                <a:gd name="T11" fmla="*/ 55 h 947"/>
                <a:gd name="T12" fmla="*/ 1765 w 2360"/>
                <a:gd name="T13" fmla="*/ 38 h 947"/>
                <a:gd name="T14" fmla="*/ 1830 w 2360"/>
                <a:gd name="T15" fmla="*/ 55 h 947"/>
                <a:gd name="T16" fmla="*/ 1858 w 2360"/>
                <a:gd name="T17" fmla="*/ 95 h 947"/>
                <a:gd name="T18" fmla="*/ 1894 w 2360"/>
                <a:gd name="T19" fmla="*/ 129 h 947"/>
                <a:gd name="T20" fmla="*/ 1943 w 2360"/>
                <a:gd name="T21" fmla="*/ 148 h 947"/>
                <a:gd name="T22" fmla="*/ 1987 w 2360"/>
                <a:gd name="T23" fmla="*/ 186 h 947"/>
                <a:gd name="T24" fmla="*/ 2034 w 2360"/>
                <a:gd name="T25" fmla="*/ 234 h 947"/>
                <a:gd name="T26" fmla="*/ 2082 w 2360"/>
                <a:gd name="T27" fmla="*/ 279 h 947"/>
                <a:gd name="T28" fmla="*/ 2142 w 2360"/>
                <a:gd name="T29" fmla="*/ 313 h 947"/>
                <a:gd name="T30" fmla="*/ 2135 w 2360"/>
                <a:gd name="T31" fmla="*/ 364 h 947"/>
                <a:gd name="T32" fmla="*/ 2176 w 2360"/>
                <a:gd name="T33" fmla="*/ 397 h 947"/>
                <a:gd name="T34" fmla="*/ 2216 w 2360"/>
                <a:gd name="T35" fmla="*/ 448 h 947"/>
                <a:gd name="T36" fmla="*/ 2258 w 2360"/>
                <a:gd name="T37" fmla="*/ 471 h 947"/>
                <a:gd name="T38" fmla="*/ 2326 w 2360"/>
                <a:gd name="T39" fmla="*/ 444 h 947"/>
                <a:gd name="T40" fmla="*/ 2319 w 2360"/>
                <a:gd name="T41" fmla="*/ 518 h 947"/>
                <a:gd name="T42" fmla="*/ 1970 w 2360"/>
                <a:gd name="T43" fmla="*/ 873 h 947"/>
                <a:gd name="T44" fmla="*/ 1555 w 2360"/>
                <a:gd name="T45" fmla="*/ 639 h 947"/>
                <a:gd name="T46" fmla="*/ 662 w 2360"/>
                <a:gd name="T47" fmla="*/ 512 h 947"/>
                <a:gd name="T48" fmla="*/ 279 w 2360"/>
                <a:gd name="T49" fmla="*/ 569 h 947"/>
                <a:gd name="T50" fmla="*/ 288 w 2360"/>
                <a:gd name="T51" fmla="*/ 617 h 947"/>
                <a:gd name="T52" fmla="*/ 167 w 2360"/>
                <a:gd name="T53" fmla="*/ 706 h 947"/>
                <a:gd name="T54" fmla="*/ 11 w 2360"/>
                <a:gd name="T55" fmla="*/ 693 h 947"/>
                <a:gd name="T56" fmla="*/ 9 w 2360"/>
                <a:gd name="T57" fmla="*/ 666 h 947"/>
                <a:gd name="T58" fmla="*/ 15 w 2360"/>
                <a:gd name="T59" fmla="*/ 620 h 947"/>
                <a:gd name="T60" fmla="*/ 15 w 2360"/>
                <a:gd name="T61" fmla="*/ 615 h 947"/>
                <a:gd name="T62" fmla="*/ 26 w 2360"/>
                <a:gd name="T63" fmla="*/ 655 h 947"/>
                <a:gd name="T64" fmla="*/ 24 w 2360"/>
                <a:gd name="T65" fmla="*/ 638 h 947"/>
                <a:gd name="T66" fmla="*/ 30 w 2360"/>
                <a:gd name="T67" fmla="*/ 607 h 947"/>
                <a:gd name="T68" fmla="*/ 36 w 2360"/>
                <a:gd name="T69" fmla="*/ 588 h 947"/>
                <a:gd name="T70" fmla="*/ 21 w 2360"/>
                <a:gd name="T71" fmla="*/ 592 h 947"/>
                <a:gd name="T72" fmla="*/ 26 w 2360"/>
                <a:gd name="T73" fmla="*/ 550 h 947"/>
                <a:gd name="T74" fmla="*/ 43 w 2360"/>
                <a:gd name="T75" fmla="*/ 528 h 947"/>
                <a:gd name="T76" fmla="*/ 45 w 2360"/>
                <a:gd name="T77" fmla="*/ 516 h 947"/>
                <a:gd name="T78" fmla="*/ 60 w 2360"/>
                <a:gd name="T79" fmla="*/ 461 h 947"/>
                <a:gd name="T80" fmla="*/ 106 w 2360"/>
                <a:gd name="T81" fmla="*/ 401 h 947"/>
                <a:gd name="T82" fmla="*/ 134 w 2360"/>
                <a:gd name="T83" fmla="*/ 309 h 947"/>
                <a:gd name="T84" fmla="*/ 180 w 2360"/>
                <a:gd name="T85" fmla="*/ 205 h 947"/>
                <a:gd name="T86" fmla="*/ 271 w 2360"/>
                <a:gd name="T87" fmla="*/ 146 h 947"/>
                <a:gd name="T88" fmla="*/ 341 w 2360"/>
                <a:gd name="T89" fmla="*/ 122 h 947"/>
                <a:gd name="T90" fmla="*/ 379 w 2360"/>
                <a:gd name="T91" fmla="*/ 169 h 947"/>
                <a:gd name="T92" fmla="*/ 440 w 2360"/>
                <a:gd name="T93" fmla="*/ 169 h 947"/>
                <a:gd name="T94" fmla="*/ 508 w 2360"/>
                <a:gd name="T95" fmla="*/ 154 h 947"/>
                <a:gd name="T96" fmla="*/ 576 w 2360"/>
                <a:gd name="T97" fmla="*/ 165 h 947"/>
                <a:gd name="T98" fmla="*/ 641 w 2360"/>
                <a:gd name="T99" fmla="*/ 171 h 947"/>
                <a:gd name="T100" fmla="*/ 720 w 2360"/>
                <a:gd name="T101" fmla="*/ 175 h 947"/>
                <a:gd name="T102" fmla="*/ 777 w 2360"/>
                <a:gd name="T103" fmla="*/ 148 h 947"/>
                <a:gd name="T104" fmla="*/ 844 w 2360"/>
                <a:gd name="T105" fmla="*/ 131 h 947"/>
                <a:gd name="T106" fmla="*/ 895 w 2360"/>
                <a:gd name="T107" fmla="*/ 93 h 947"/>
                <a:gd name="T108" fmla="*/ 950 w 2360"/>
                <a:gd name="T109" fmla="*/ 122 h 947"/>
                <a:gd name="T110" fmla="*/ 1020 w 2360"/>
                <a:gd name="T111" fmla="*/ 101 h 947"/>
                <a:gd name="T112" fmla="*/ 1094 w 2360"/>
                <a:gd name="T113" fmla="*/ 105 h 947"/>
                <a:gd name="T114" fmla="*/ 1172 w 2360"/>
                <a:gd name="T115" fmla="*/ 93 h 947"/>
                <a:gd name="T116" fmla="*/ 1177 w 2360"/>
                <a:gd name="T117" fmla="*/ 48 h 947"/>
                <a:gd name="T118" fmla="*/ 1217 w 2360"/>
                <a:gd name="T119" fmla="*/ 40 h 947"/>
                <a:gd name="T120" fmla="*/ 1268 w 2360"/>
                <a:gd name="T121" fmla="*/ 25 h 947"/>
                <a:gd name="T122" fmla="*/ 1308 w 2360"/>
                <a:gd name="T123" fmla="*/ 19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60" h="947">
                  <a:moveTo>
                    <a:pt x="1318" y="44"/>
                  </a:moveTo>
                  <a:lnTo>
                    <a:pt x="1321" y="44"/>
                  </a:lnTo>
                  <a:lnTo>
                    <a:pt x="1327" y="44"/>
                  </a:lnTo>
                  <a:lnTo>
                    <a:pt x="1333" y="42"/>
                  </a:lnTo>
                  <a:lnTo>
                    <a:pt x="1337" y="40"/>
                  </a:lnTo>
                  <a:lnTo>
                    <a:pt x="1342" y="40"/>
                  </a:lnTo>
                  <a:lnTo>
                    <a:pt x="1344" y="44"/>
                  </a:lnTo>
                  <a:lnTo>
                    <a:pt x="1346" y="48"/>
                  </a:lnTo>
                  <a:lnTo>
                    <a:pt x="1350" y="50"/>
                  </a:lnTo>
                  <a:lnTo>
                    <a:pt x="1354" y="48"/>
                  </a:lnTo>
                  <a:lnTo>
                    <a:pt x="1357" y="44"/>
                  </a:lnTo>
                  <a:lnTo>
                    <a:pt x="1361" y="42"/>
                  </a:lnTo>
                  <a:lnTo>
                    <a:pt x="1363" y="38"/>
                  </a:lnTo>
                  <a:lnTo>
                    <a:pt x="1365" y="35"/>
                  </a:lnTo>
                  <a:lnTo>
                    <a:pt x="1369" y="33"/>
                  </a:lnTo>
                  <a:lnTo>
                    <a:pt x="1373" y="35"/>
                  </a:lnTo>
                  <a:lnTo>
                    <a:pt x="1376" y="36"/>
                  </a:lnTo>
                  <a:lnTo>
                    <a:pt x="1380" y="40"/>
                  </a:lnTo>
                  <a:lnTo>
                    <a:pt x="1382" y="42"/>
                  </a:lnTo>
                  <a:lnTo>
                    <a:pt x="1386" y="44"/>
                  </a:lnTo>
                  <a:lnTo>
                    <a:pt x="1388" y="46"/>
                  </a:lnTo>
                  <a:lnTo>
                    <a:pt x="1390" y="48"/>
                  </a:lnTo>
                  <a:lnTo>
                    <a:pt x="1393" y="48"/>
                  </a:lnTo>
                  <a:lnTo>
                    <a:pt x="1399" y="46"/>
                  </a:lnTo>
                  <a:lnTo>
                    <a:pt x="1405" y="46"/>
                  </a:lnTo>
                  <a:lnTo>
                    <a:pt x="1409" y="44"/>
                  </a:lnTo>
                  <a:lnTo>
                    <a:pt x="1414" y="42"/>
                  </a:lnTo>
                  <a:lnTo>
                    <a:pt x="1416" y="40"/>
                  </a:lnTo>
                  <a:lnTo>
                    <a:pt x="1420" y="38"/>
                  </a:lnTo>
                  <a:lnTo>
                    <a:pt x="1426" y="36"/>
                  </a:lnTo>
                  <a:lnTo>
                    <a:pt x="1429" y="36"/>
                  </a:lnTo>
                  <a:lnTo>
                    <a:pt x="1433" y="40"/>
                  </a:lnTo>
                  <a:lnTo>
                    <a:pt x="1437" y="42"/>
                  </a:lnTo>
                  <a:lnTo>
                    <a:pt x="1441" y="46"/>
                  </a:lnTo>
                  <a:lnTo>
                    <a:pt x="1445" y="46"/>
                  </a:lnTo>
                  <a:lnTo>
                    <a:pt x="1448" y="48"/>
                  </a:lnTo>
                  <a:lnTo>
                    <a:pt x="1454" y="46"/>
                  </a:lnTo>
                  <a:lnTo>
                    <a:pt x="1456" y="44"/>
                  </a:lnTo>
                  <a:lnTo>
                    <a:pt x="1460" y="42"/>
                  </a:lnTo>
                  <a:lnTo>
                    <a:pt x="1464" y="40"/>
                  </a:lnTo>
                  <a:lnTo>
                    <a:pt x="1469" y="38"/>
                  </a:lnTo>
                  <a:lnTo>
                    <a:pt x="1473" y="38"/>
                  </a:lnTo>
                  <a:lnTo>
                    <a:pt x="1477" y="42"/>
                  </a:lnTo>
                  <a:lnTo>
                    <a:pt x="1479" y="46"/>
                  </a:lnTo>
                  <a:lnTo>
                    <a:pt x="1481" y="48"/>
                  </a:lnTo>
                  <a:lnTo>
                    <a:pt x="1483" y="53"/>
                  </a:lnTo>
                  <a:lnTo>
                    <a:pt x="1486" y="57"/>
                  </a:lnTo>
                  <a:lnTo>
                    <a:pt x="1490" y="59"/>
                  </a:lnTo>
                  <a:lnTo>
                    <a:pt x="1494" y="57"/>
                  </a:lnTo>
                  <a:lnTo>
                    <a:pt x="1498" y="53"/>
                  </a:lnTo>
                  <a:lnTo>
                    <a:pt x="1500" y="50"/>
                  </a:lnTo>
                  <a:lnTo>
                    <a:pt x="1503" y="48"/>
                  </a:lnTo>
                  <a:lnTo>
                    <a:pt x="1507" y="46"/>
                  </a:lnTo>
                  <a:lnTo>
                    <a:pt x="1513" y="46"/>
                  </a:lnTo>
                  <a:lnTo>
                    <a:pt x="1517" y="48"/>
                  </a:lnTo>
                  <a:lnTo>
                    <a:pt x="1522" y="48"/>
                  </a:lnTo>
                  <a:lnTo>
                    <a:pt x="1528" y="48"/>
                  </a:lnTo>
                  <a:lnTo>
                    <a:pt x="1532" y="46"/>
                  </a:lnTo>
                  <a:lnTo>
                    <a:pt x="1538" y="44"/>
                  </a:lnTo>
                  <a:lnTo>
                    <a:pt x="1541" y="44"/>
                  </a:lnTo>
                  <a:lnTo>
                    <a:pt x="1547" y="42"/>
                  </a:lnTo>
                  <a:lnTo>
                    <a:pt x="1553" y="44"/>
                  </a:lnTo>
                  <a:lnTo>
                    <a:pt x="1558" y="44"/>
                  </a:lnTo>
                  <a:lnTo>
                    <a:pt x="1564" y="42"/>
                  </a:lnTo>
                  <a:lnTo>
                    <a:pt x="1570" y="42"/>
                  </a:lnTo>
                  <a:lnTo>
                    <a:pt x="1574" y="46"/>
                  </a:lnTo>
                  <a:lnTo>
                    <a:pt x="1574" y="50"/>
                  </a:lnTo>
                  <a:lnTo>
                    <a:pt x="1575" y="53"/>
                  </a:lnTo>
                  <a:lnTo>
                    <a:pt x="1579" y="57"/>
                  </a:lnTo>
                  <a:lnTo>
                    <a:pt x="1585" y="55"/>
                  </a:lnTo>
                  <a:lnTo>
                    <a:pt x="1591" y="55"/>
                  </a:lnTo>
                  <a:lnTo>
                    <a:pt x="1604" y="55"/>
                  </a:lnTo>
                  <a:lnTo>
                    <a:pt x="1608" y="55"/>
                  </a:lnTo>
                  <a:lnTo>
                    <a:pt x="1613" y="55"/>
                  </a:lnTo>
                  <a:lnTo>
                    <a:pt x="1619" y="55"/>
                  </a:lnTo>
                  <a:lnTo>
                    <a:pt x="1625" y="55"/>
                  </a:lnTo>
                  <a:lnTo>
                    <a:pt x="1630" y="53"/>
                  </a:lnTo>
                  <a:lnTo>
                    <a:pt x="1627" y="55"/>
                  </a:lnTo>
                  <a:lnTo>
                    <a:pt x="1630" y="53"/>
                  </a:lnTo>
                  <a:lnTo>
                    <a:pt x="1634" y="52"/>
                  </a:lnTo>
                  <a:lnTo>
                    <a:pt x="1638" y="48"/>
                  </a:lnTo>
                  <a:lnTo>
                    <a:pt x="1642" y="46"/>
                  </a:lnTo>
                  <a:lnTo>
                    <a:pt x="1647" y="46"/>
                  </a:lnTo>
                  <a:lnTo>
                    <a:pt x="1649" y="48"/>
                  </a:lnTo>
                  <a:lnTo>
                    <a:pt x="1653" y="50"/>
                  </a:lnTo>
                  <a:lnTo>
                    <a:pt x="1657" y="52"/>
                  </a:lnTo>
                  <a:lnTo>
                    <a:pt x="1661" y="53"/>
                  </a:lnTo>
                  <a:lnTo>
                    <a:pt x="1666" y="55"/>
                  </a:lnTo>
                  <a:lnTo>
                    <a:pt x="1672" y="55"/>
                  </a:lnTo>
                  <a:lnTo>
                    <a:pt x="1676" y="57"/>
                  </a:lnTo>
                  <a:lnTo>
                    <a:pt x="1682" y="57"/>
                  </a:lnTo>
                  <a:lnTo>
                    <a:pt x="1687" y="57"/>
                  </a:lnTo>
                  <a:lnTo>
                    <a:pt x="1691" y="57"/>
                  </a:lnTo>
                  <a:lnTo>
                    <a:pt x="1693" y="57"/>
                  </a:lnTo>
                  <a:lnTo>
                    <a:pt x="1699" y="55"/>
                  </a:lnTo>
                  <a:lnTo>
                    <a:pt x="1702" y="55"/>
                  </a:lnTo>
                  <a:lnTo>
                    <a:pt x="1708" y="53"/>
                  </a:lnTo>
                  <a:lnTo>
                    <a:pt x="1714" y="53"/>
                  </a:lnTo>
                  <a:lnTo>
                    <a:pt x="1720" y="53"/>
                  </a:lnTo>
                  <a:lnTo>
                    <a:pt x="1725" y="53"/>
                  </a:lnTo>
                  <a:lnTo>
                    <a:pt x="1729" y="52"/>
                  </a:lnTo>
                  <a:lnTo>
                    <a:pt x="1733" y="48"/>
                  </a:lnTo>
                  <a:lnTo>
                    <a:pt x="1735" y="44"/>
                  </a:lnTo>
                  <a:lnTo>
                    <a:pt x="1737" y="40"/>
                  </a:lnTo>
                  <a:lnTo>
                    <a:pt x="1739" y="36"/>
                  </a:lnTo>
                  <a:lnTo>
                    <a:pt x="1740" y="35"/>
                  </a:lnTo>
                  <a:lnTo>
                    <a:pt x="1746" y="33"/>
                  </a:lnTo>
                  <a:lnTo>
                    <a:pt x="1750" y="31"/>
                  </a:lnTo>
                  <a:lnTo>
                    <a:pt x="1754" y="33"/>
                  </a:lnTo>
                  <a:lnTo>
                    <a:pt x="1757" y="35"/>
                  </a:lnTo>
                  <a:lnTo>
                    <a:pt x="1761" y="36"/>
                  </a:lnTo>
                  <a:lnTo>
                    <a:pt x="1765" y="38"/>
                  </a:lnTo>
                  <a:lnTo>
                    <a:pt x="1769" y="40"/>
                  </a:lnTo>
                  <a:lnTo>
                    <a:pt x="1773" y="42"/>
                  </a:lnTo>
                  <a:lnTo>
                    <a:pt x="1775" y="42"/>
                  </a:lnTo>
                  <a:lnTo>
                    <a:pt x="1775" y="44"/>
                  </a:lnTo>
                  <a:lnTo>
                    <a:pt x="1778" y="46"/>
                  </a:lnTo>
                  <a:lnTo>
                    <a:pt x="1782" y="46"/>
                  </a:lnTo>
                  <a:lnTo>
                    <a:pt x="1788" y="46"/>
                  </a:lnTo>
                  <a:lnTo>
                    <a:pt x="1793" y="46"/>
                  </a:lnTo>
                  <a:lnTo>
                    <a:pt x="1799" y="46"/>
                  </a:lnTo>
                  <a:lnTo>
                    <a:pt x="1805" y="46"/>
                  </a:lnTo>
                  <a:lnTo>
                    <a:pt x="1812" y="46"/>
                  </a:lnTo>
                  <a:lnTo>
                    <a:pt x="1816" y="46"/>
                  </a:lnTo>
                  <a:lnTo>
                    <a:pt x="1820" y="48"/>
                  </a:lnTo>
                  <a:lnTo>
                    <a:pt x="1824" y="50"/>
                  </a:lnTo>
                  <a:lnTo>
                    <a:pt x="1828" y="52"/>
                  </a:lnTo>
                  <a:lnTo>
                    <a:pt x="1830" y="55"/>
                  </a:lnTo>
                  <a:lnTo>
                    <a:pt x="1830" y="61"/>
                  </a:lnTo>
                  <a:lnTo>
                    <a:pt x="1830" y="65"/>
                  </a:lnTo>
                  <a:lnTo>
                    <a:pt x="1830" y="71"/>
                  </a:lnTo>
                  <a:lnTo>
                    <a:pt x="1830" y="76"/>
                  </a:lnTo>
                  <a:lnTo>
                    <a:pt x="1828" y="82"/>
                  </a:lnTo>
                  <a:lnTo>
                    <a:pt x="1828" y="86"/>
                  </a:lnTo>
                  <a:lnTo>
                    <a:pt x="1826" y="90"/>
                  </a:lnTo>
                  <a:lnTo>
                    <a:pt x="1826" y="95"/>
                  </a:lnTo>
                  <a:lnTo>
                    <a:pt x="1830" y="99"/>
                  </a:lnTo>
                  <a:lnTo>
                    <a:pt x="1831" y="101"/>
                  </a:lnTo>
                  <a:lnTo>
                    <a:pt x="1837" y="103"/>
                  </a:lnTo>
                  <a:lnTo>
                    <a:pt x="1841" y="103"/>
                  </a:lnTo>
                  <a:lnTo>
                    <a:pt x="1847" y="103"/>
                  </a:lnTo>
                  <a:lnTo>
                    <a:pt x="1850" y="101"/>
                  </a:lnTo>
                  <a:lnTo>
                    <a:pt x="1854" y="99"/>
                  </a:lnTo>
                  <a:lnTo>
                    <a:pt x="1858" y="95"/>
                  </a:lnTo>
                  <a:lnTo>
                    <a:pt x="1862" y="93"/>
                  </a:lnTo>
                  <a:lnTo>
                    <a:pt x="1867" y="93"/>
                  </a:lnTo>
                  <a:lnTo>
                    <a:pt x="1873" y="91"/>
                  </a:lnTo>
                  <a:lnTo>
                    <a:pt x="1877" y="93"/>
                  </a:lnTo>
                  <a:lnTo>
                    <a:pt x="1877" y="99"/>
                  </a:lnTo>
                  <a:lnTo>
                    <a:pt x="1877" y="103"/>
                  </a:lnTo>
                  <a:lnTo>
                    <a:pt x="1877" y="108"/>
                  </a:lnTo>
                  <a:lnTo>
                    <a:pt x="1877" y="114"/>
                  </a:lnTo>
                  <a:lnTo>
                    <a:pt x="1877" y="118"/>
                  </a:lnTo>
                  <a:lnTo>
                    <a:pt x="1877" y="124"/>
                  </a:lnTo>
                  <a:lnTo>
                    <a:pt x="1879" y="127"/>
                  </a:lnTo>
                  <a:lnTo>
                    <a:pt x="1881" y="131"/>
                  </a:lnTo>
                  <a:lnTo>
                    <a:pt x="1885" y="133"/>
                  </a:lnTo>
                  <a:lnTo>
                    <a:pt x="1888" y="135"/>
                  </a:lnTo>
                  <a:lnTo>
                    <a:pt x="1892" y="131"/>
                  </a:lnTo>
                  <a:lnTo>
                    <a:pt x="1894" y="129"/>
                  </a:lnTo>
                  <a:lnTo>
                    <a:pt x="1898" y="126"/>
                  </a:lnTo>
                  <a:lnTo>
                    <a:pt x="1900" y="124"/>
                  </a:lnTo>
                  <a:lnTo>
                    <a:pt x="1903" y="122"/>
                  </a:lnTo>
                  <a:lnTo>
                    <a:pt x="1907" y="120"/>
                  </a:lnTo>
                  <a:lnTo>
                    <a:pt x="1909" y="120"/>
                  </a:lnTo>
                  <a:lnTo>
                    <a:pt x="1913" y="120"/>
                  </a:lnTo>
                  <a:lnTo>
                    <a:pt x="1917" y="122"/>
                  </a:lnTo>
                  <a:lnTo>
                    <a:pt x="1921" y="124"/>
                  </a:lnTo>
                  <a:lnTo>
                    <a:pt x="1924" y="126"/>
                  </a:lnTo>
                  <a:lnTo>
                    <a:pt x="1928" y="127"/>
                  </a:lnTo>
                  <a:lnTo>
                    <a:pt x="1930" y="131"/>
                  </a:lnTo>
                  <a:lnTo>
                    <a:pt x="1934" y="135"/>
                  </a:lnTo>
                  <a:lnTo>
                    <a:pt x="1936" y="139"/>
                  </a:lnTo>
                  <a:lnTo>
                    <a:pt x="1938" y="141"/>
                  </a:lnTo>
                  <a:lnTo>
                    <a:pt x="1939" y="145"/>
                  </a:lnTo>
                  <a:lnTo>
                    <a:pt x="1943" y="148"/>
                  </a:lnTo>
                  <a:lnTo>
                    <a:pt x="1947" y="150"/>
                  </a:lnTo>
                  <a:lnTo>
                    <a:pt x="1951" y="152"/>
                  </a:lnTo>
                  <a:lnTo>
                    <a:pt x="1953" y="156"/>
                  </a:lnTo>
                  <a:lnTo>
                    <a:pt x="1955" y="160"/>
                  </a:lnTo>
                  <a:lnTo>
                    <a:pt x="1958" y="162"/>
                  </a:lnTo>
                  <a:lnTo>
                    <a:pt x="1958" y="163"/>
                  </a:lnTo>
                  <a:lnTo>
                    <a:pt x="1960" y="163"/>
                  </a:lnTo>
                  <a:lnTo>
                    <a:pt x="1960" y="165"/>
                  </a:lnTo>
                  <a:lnTo>
                    <a:pt x="1964" y="167"/>
                  </a:lnTo>
                  <a:lnTo>
                    <a:pt x="1966" y="171"/>
                  </a:lnTo>
                  <a:lnTo>
                    <a:pt x="1970" y="175"/>
                  </a:lnTo>
                  <a:lnTo>
                    <a:pt x="1974" y="177"/>
                  </a:lnTo>
                  <a:lnTo>
                    <a:pt x="1977" y="179"/>
                  </a:lnTo>
                  <a:lnTo>
                    <a:pt x="1981" y="181"/>
                  </a:lnTo>
                  <a:lnTo>
                    <a:pt x="1985" y="182"/>
                  </a:lnTo>
                  <a:lnTo>
                    <a:pt x="1987" y="186"/>
                  </a:lnTo>
                  <a:lnTo>
                    <a:pt x="1989" y="190"/>
                  </a:lnTo>
                  <a:lnTo>
                    <a:pt x="1991" y="194"/>
                  </a:lnTo>
                  <a:lnTo>
                    <a:pt x="1994" y="198"/>
                  </a:lnTo>
                  <a:lnTo>
                    <a:pt x="1996" y="199"/>
                  </a:lnTo>
                  <a:lnTo>
                    <a:pt x="2000" y="203"/>
                  </a:lnTo>
                  <a:lnTo>
                    <a:pt x="2004" y="205"/>
                  </a:lnTo>
                  <a:lnTo>
                    <a:pt x="2008" y="207"/>
                  </a:lnTo>
                  <a:lnTo>
                    <a:pt x="2010" y="211"/>
                  </a:lnTo>
                  <a:lnTo>
                    <a:pt x="2013" y="213"/>
                  </a:lnTo>
                  <a:lnTo>
                    <a:pt x="2015" y="217"/>
                  </a:lnTo>
                  <a:lnTo>
                    <a:pt x="2017" y="222"/>
                  </a:lnTo>
                  <a:lnTo>
                    <a:pt x="2019" y="224"/>
                  </a:lnTo>
                  <a:lnTo>
                    <a:pt x="2023" y="228"/>
                  </a:lnTo>
                  <a:lnTo>
                    <a:pt x="2027" y="230"/>
                  </a:lnTo>
                  <a:lnTo>
                    <a:pt x="2031" y="232"/>
                  </a:lnTo>
                  <a:lnTo>
                    <a:pt x="2034" y="234"/>
                  </a:lnTo>
                  <a:lnTo>
                    <a:pt x="2038" y="236"/>
                  </a:lnTo>
                  <a:lnTo>
                    <a:pt x="2040" y="239"/>
                  </a:lnTo>
                  <a:lnTo>
                    <a:pt x="2044" y="241"/>
                  </a:lnTo>
                  <a:lnTo>
                    <a:pt x="2048" y="243"/>
                  </a:lnTo>
                  <a:lnTo>
                    <a:pt x="2049" y="247"/>
                  </a:lnTo>
                  <a:lnTo>
                    <a:pt x="2053" y="249"/>
                  </a:lnTo>
                  <a:lnTo>
                    <a:pt x="2057" y="253"/>
                  </a:lnTo>
                  <a:lnTo>
                    <a:pt x="2061" y="254"/>
                  </a:lnTo>
                  <a:lnTo>
                    <a:pt x="2065" y="256"/>
                  </a:lnTo>
                  <a:lnTo>
                    <a:pt x="2068" y="258"/>
                  </a:lnTo>
                  <a:lnTo>
                    <a:pt x="2070" y="260"/>
                  </a:lnTo>
                  <a:lnTo>
                    <a:pt x="2072" y="264"/>
                  </a:lnTo>
                  <a:lnTo>
                    <a:pt x="2074" y="270"/>
                  </a:lnTo>
                  <a:lnTo>
                    <a:pt x="2076" y="273"/>
                  </a:lnTo>
                  <a:lnTo>
                    <a:pt x="2080" y="275"/>
                  </a:lnTo>
                  <a:lnTo>
                    <a:pt x="2082" y="279"/>
                  </a:lnTo>
                  <a:lnTo>
                    <a:pt x="2084" y="281"/>
                  </a:lnTo>
                  <a:lnTo>
                    <a:pt x="2089" y="283"/>
                  </a:lnTo>
                  <a:lnTo>
                    <a:pt x="2095" y="283"/>
                  </a:lnTo>
                  <a:lnTo>
                    <a:pt x="2101" y="283"/>
                  </a:lnTo>
                  <a:lnTo>
                    <a:pt x="2106" y="285"/>
                  </a:lnTo>
                  <a:lnTo>
                    <a:pt x="2110" y="285"/>
                  </a:lnTo>
                  <a:lnTo>
                    <a:pt x="2114" y="287"/>
                  </a:lnTo>
                  <a:lnTo>
                    <a:pt x="2118" y="291"/>
                  </a:lnTo>
                  <a:lnTo>
                    <a:pt x="2120" y="292"/>
                  </a:lnTo>
                  <a:lnTo>
                    <a:pt x="2123" y="296"/>
                  </a:lnTo>
                  <a:lnTo>
                    <a:pt x="2127" y="298"/>
                  </a:lnTo>
                  <a:lnTo>
                    <a:pt x="2129" y="300"/>
                  </a:lnTo>
                  <a:lnTo>
                    <a:pt x="2133" y="304"/>
                  </a:lnTo>
                  <a:lnTo>
                    <a:pt x="2137" y="306"/>
                  </a:lnTo>
                  <a:lnTo>
                    <a:pt x="2140" y="309"/>
                  </a:lnTo>
                  <a:lnTo>
                    <a:pt x="2142" y="313"/>
                  </a:lnTo>
                  <a:lnTo>
                    <a:pt x="2139" y="317"/>
                  </a:lnTo>
                  <a:lnTo>
                    <a:pt x="2135" y="319"/>
                  </a:lnTo>
                  <a:lnTo>
                    <a:pt x="2131" y="321"/>
                  </a:lnTo>
                  <a:lnTo>
                    <a:pt x="2127" y="323"/>
                  </a:lnTo>
                  <a:lnTo>
                    <a:pt x="2123" y="325"/>
                  </a:lnTo>
                  <a:lnTo>
                    <a:pt x="2122" y="328"/>
                  </a:lnTo>
                  <a:lnTo>
                    <a:pt x="2122" y="334"/>
                  </a:lnTo>
                  <a:lnTo>
                    <a:pt x="2123" y="338"/>
                  </a:lnTo>
                  <a:lnTo>
                    <a:pt x="2127" y="342"/>
                  </a:lnTo>
                  <a:lnTo>
                    <a:pt x="2129" y="344"/>
                  </a:lnTo>
                  <a:lnTo>
                    <a:pt x="2133" y="346"/>
                  </a:lnTo>
                  <a:lnTo>
                    <a:pt x="2137" y="349"/>
                  </a:lnTo>
                  <a:lnTo>
                    <a:pt x="2139" y="353"/>
                  </a:lnTo>
                  <a:lnTo>
                    <a:pt x="2139" y="357"/>
                  </a:lnTo>
                  <a:lnTo>
                    <a:pt x="2137" y="361"/>
                  </a:lnTo>
                  <a:lnTo>
                    <a:pt x="2135" y="364"/>
                  </a:lnTo>
                  <a:lnTo>
                    <a:pt x="2135" y="370"/>
                  </a:lnTo>
                  <a:lnTo>
                    <a:pt x="2133" y="374"/>
                  </a:lnTo>
                  <a:lnTo>
                    <a:pt x="2131" y="378"/>
                  </a:lnTo>
                  <a:lnTo>
                    <a:pt x="2131" y="383"/>
                  </a:lnTo>
                  <a:lnTo>
                    <a:pt x="2135" y="385"/>
                  </a:lnTo>
                  <a:lnTo>
                    <a:pt x="2139" y="389"/>
                  </a:lnTo>
                  <a:lnTo>
                    <a:pt x="2142" y="389"/>
                  </a:lnTo>
                  <a:lnTo>
                    <a:pt x="2148" y="389"/>
                  </a:lnTo>
                  <a:lnTo>
                    <a:pt x="2150" y="387"/>
                  </a:lnTo>
                  <a:lnTo>
                    <a:pt x="2154" y="387"/>
                  </a:lnTo>
                  <a:lnTo>
                    <a:pt x="2159" y="385"/>
                  </a:lnTo>
                  <a:lnTo>
                    <a:pt x="2163" y="387"/>
                  </a:lnTo>
                  <a:lnTo>
                    <a:pt x="2167" y="391"/>
                  </a:lnTo>
                  <a:lnTo>
                    <a:pt x="2169" y="393"/>
                  </a:lnTo>
                  <a:lnTo>
                    <a:pt x="2173" y="395"/>
                  </a:lnTo>
                  <a:lnTo>
                    <a:pt x="2176" y="397"/>
                  </a:lnTo>
                  <a:lnTo>
                    <a:pt x="2180" y="401"/>
                  </a:lnTo>
                  <a:lnTo>
                    <a:pt x="2182" y="404"/>
                  </a:lnTo>
                  <a:lnTo>
                    <a:pt x="2184" y="406"/>
                  </a:lnTo>
                  <a:lnTo>
                    <a:pt x="2188" y="410"/>
                  </a:lnTo>
                  <a:lnTo>
                    <a:pt x="2192" y="412"/>
                  </a:lnTo>
                  <a:lnTo>
                    <a:pt x="2195" y="410"/>
                  </a:lnTo>
                  <a:lnTo>
                    <a:pt x="2201" y="412"/>
                  </a:lnTo>
                  <a:lnTo>
                    <a:pt x="2205" y="414"/>
                  </a:lnTo>
                  <a:lnTo>
                    <a:pt x="2211" y="414"/>
                  </a:lnTo>
                  <a:lnTo>
                    <a:pt x="2214" y="416"/>
                  </a:lnTo>
                  <a:lnTo>
                    <a:pt x="2216" y="419"/>
                  </a:lnTo>
                  <a:lnTo>
                    <a:pt x="2216" y="425"/>
                  </a:lnTo>
                  <a:lnTo>
                    <a:pt x="2216" y="431"/>
                  </a:lnTo>
                  <a:lnTo>
                    <a:pt x="2216" y="437"/>
                  </a:lnTo>
                  <a:lnTo>
                    <a:pt x="2216" y="442"/>
                  </a:lnTo>
                  <a:lnTo>
                    <a:pt x="2216" y="448"/>
                  </a:lnTo>
                  <a:lnTo>
                    <a:pt x="2218" y="452"/>
                  </a:lnTo>
                  <a:lnTo>
                    <a:pt x="2218" y="456"/>
                  </a:lnTo>
                  <a:lnTo>
                    <a:pt x="2220" y="461"/>
                  </a:lnTo>
                  <a:lnTo>
                    <a:pt x="2222" y="465"/>
                  </a:lnTo>
                  <a:lnTo>
                    <a:pt x="2224" y="469"/>
                  </a:lnTo>
                  <a:lnTo>
                    <a:pt x="2228" y="471"/>
                  </a:lnTo>
                  <a:lnTo>
                    <a:pt x="2230" y="474"/>
                  </a:lnTo>
                  <a:lnTo>
                    <a:pt x="2231" y="478"/>
                  </a:lnTo>
                  <a:lnTo>
                    <a:pt x="2233" y="482"/>
                  </a:lnTo>
                  <a:lnTo>
                    <a:pt x="2237" y="486"/>
                  </a:lnTo>
                  <a:lnTo>
                    <a:pt x="2241" y="484"/>
                  </a:lnTo>
                  <a:lnTo>
                    <a:pt x="2245" y="482"/>
                  </a:lnTo>
                  <a:lnTo>
                    <a:pt x="2247" y="478"/>
                  </a:lnTo>
                  <a:lnTo>
                    <a:pt x="2250" y="476"/>
                  </a:lnTo>
                  <a:lnTo>
                    <a:pt x="2254" y="474"/>
                  </a:lnTo>
                  <a:lnTo>
                    <a:pt x="2258" y="471"/>
                  </a:lnTo>
                  <a:lnTo>
                    <a:pt x="2262" y="469"/>
                  </a:lnTo>
                  <a:lnTo>
                    <a:pt x="2266" y="467"/>
                  </a:lnTo>
                  <a:lnTo>
                    <a:pt x="2269" y="465"/>
                  </a:lnTo>
                  <a:lnTo>
                    <a:pt x="2273" y="463"/>
                  </a:lnTo>
                  <a:lnTo>
                    <a:pt x="2279" y="463"/>
                  </a:lnTo>
                  <a:lnTo>
                    <a:pt x="2283" y="461"/>
                  </a:lnTo>
                  <a:lnTo>
                    <a:pt x="2288" y="459"/>
                  </a:lnTo>
                  <a:lnTo>
                    <a:pt x="2294" y="459"/>
                  </a:lnTo>
                  <a:lnTo>
                    <a:pt x="2300" y="459"/>
                  </a:lnTo>
                  <a:lnTo>
                    <a:pt x="2305" y="457"/>
                  </a:lnTo>
                  <a:lnTo>
                    <a:pt x="2309" y="456"/>
                  </a:lnTo>
                  <a:lnTo>
                    <a:pt x="2313" y="454"/>
                  </a:lnTo>
                  <a:lnTo>
                    <a:pt x="2317" y="452"/>
                  </a:lnTo>
                  <a:lnTo>
                    <a:pt x="2321" y="450"/>
                  </a:lnTo>
                  <a:lnTo>
                    <a:pt x="2322" y="446"/>
                  </a:lnTo>
                  <a:lnTo>
                    <a:pt x="2326" y="444"/>
                  </a:lnTo>
                  <a:lnTo>
                    <a:pt x="2330" y="440"/>
                  </a:lnTo>
                  <a:lnTo>
                    <a:pt x="2334" y="438"/>
                  </a:lnTo>
                  <a:lnTo>
                    <a:pt x="2336" y="435"/>
                  </a:lnTo>
                  <a:lnTo>
                    <a:pt x="2340" y="433"/>
                  </a:lnTo>
                  <a:lnTo>
                    <a:pt x="2343" y="431"/>
                  </a:lnTo>
                  <a:lnTo>
                    <a:pt x="2347" y="429"/>
                  </a:lnTo>
                  <a:lnTo>
                    <a:pt x="2351" y="427"/>
                  </a:lnTo>
                  <a:lnTo>
                    <a:pt x="2357" y="427"/>
                  </a:lnTo>
                  <a:lnTo>
                    <a:pt x="2360" y="429"/>
                  </a:lnTo>
                  <a:lnTo>
                    <a:pt x="2351" y="440"/>
                  </a:lnTo>
                  <a:lnTo>
                    <a:pt x="2341" y="456"/>
                  </a:lnTo>
                  <a:lnTo>
                    <a:pt x="2332" y="473"/>
                  </a:lnTo>
                  <a:lnTo>
                    <a:pt x="2326" y="486"/>
                  </a:lnTo>
                  <a:lnTo>
                    <a:pt x="2322" y="501"/>
                  </a:lnTo>
                  <a:lnTo>
                    <a:pt x="2319" y="516"/>
                  </a:lnTo>
                  <a:lnTo>
                    <a:pt x="2319" y="518"/>
                  </a:lnTo>
                  <a:lnTo>
                    <a:pt x="2317" y="529"/>
                  </a:lnTo>
                  <a:lnTo>
                    <a:pt x="2313" y="537"/>
                  </a:lnTo>
                  <a:lnTo>
                    <a:pt x="2309" y="541"/>
                  </a:lnTo>
                  <a:lnTo>
                    <a:pt x="2286" y="550"/>
                  </a:lnTo>
                  <a:lnTo>
                    <a:pt x="2228" y="575"/>
                  </a:lnTo>
                  <a:lnTo>
                    <a:pt x="2228" y="584"/>
                  </a:lnTo>
                  <a:lnTo>
                    <a:pt x="2226" y="598"/>
                  </a:lnTo>
                  <a:lnTo>
                    <a:pt x="2220" y="607"/>
                  </a:lnTo>
                  <a:lnTo>
                    <a:pt x="2207" y="617"/>
                  </a:lnTo>
                  <a:lnTo>
                    <a:pt x="2201" y="622"/>
                  </a:lnTo>
                  <a:lnTo>
                    <a:pt x="2195" y="628"/>
                  </a:lnTo>
                  <a:lnTo>
                    <a:pt x="2180" y="643"/>
                  </a:lnTo>
                  <a:lnTo>
                    <a:pt x="2135" y="693"/>
                  </a:lnTo>
                  <a:lnTo>
                    <a:pt x="2053" y="782"/>
                  </a:lnTo>
                  <a:lnTo>
                    <a:pt x="1994" y="846"/>
                  </a:lnTo>
                  <a:lnTo>
                    <a:pt x="1970" y="873"/>
                  </a:lnTo>
                  <a:lnTo>
                    <a:pt x="1951" y="886"/>
                  </a:lnTo>
                  <a:lnTo>
                    <a:pt x="1941" y="897"/>
                  </a:lnTo>
                  <a:lnTo>
                    <a:pt x="1913" y="922"/>
                  </a:lnTo>
                  <a:lnTo>
                    <a:pt x="1900" y="947"/>
                  </a:lnTo>
                  <a:lnTo>
                    <a:pt x="1892" y="926"/>
                  </a:lnTo>
                  <a:lnTo>
                    <a:pt x="1886" y="901"/>
                  </a:lnTo>
                  <a:lnTo>
                    <a:pt x="1795" y="850"/>
                  </a:lnTo>
                  <a:lnTo>
                    <a:pt x="1710" y="804"/>
                  </a:lnTo>
                  <a:lnTo>
                    <a:pt x="1706" y="803"/>
                  </a:lnTo>
                  <a:lnTo>
                    <a:pt x="1680" y="765"/>
                  </a:lnTo>
                  <a:lnTo>
                    <a:pt x="1668" y="744"/>
                  </a:lnTo>
                  <a:lnTo>
                    <a:pt x="1661" y="734"/>
                  </a:lnTo>
                  <a:lnTo>
                    <a:pt x="1651" y="725"/>
                  </a:lnTo>
                  <a:lnTo>
                    <a:pt x="1630" y="708"/>
                  </a:lnTo>
                  <a:lnTo>
                    <a:pt x="1562" y="647"/>
                  </a:lnTo>
                  <a:lnTo>
                    <a:pt x="1555" y="639"/>
                  </a:lnTo>
                  <a:lnTo>
                    <a:pt x="1505" y="636"/>
                  </a:lnTo>
                  <a:lnTo>
                    <a:pt x="1475" y="632"/>
                  </a:lnTo>
                  <a:lnTo>
                    <a:pt x="1465" y="628"/>
                  </a:lnTo>
                  <a:lnTo>
                    <a:pt x="1388" y="588"/>
                  </a:lnTo>
                  <a:lnTo>
                    <a:pt x="1357" y="588"/>
                  </a:lnTo>
                  <a:lnTo>
                    <a:pt x="1162" y="588"/>
                  </a:lnTo>
                  <a:lnTo>
                    <a:pt x="1136" y="588"/>
                  </a:lnTo>
                  <a:lnTo>
                    <a:pt x="1122" y="586"/>
                  </a:lnTo>
                  <a:lnTo>
                    <a:pt x="933" y="586"/>
                  </a:lnTo>
                  <a:lnTo>
                    <a:pt x="927" y="586"/>
                  </a:lnTo>
                  <a:lnTo>
                    <a:pt x="927" y="615"/>
                  </a:lnTo>
                  <a:lnTo>
                    <a:pt x="923" y="639"/>
                  </a:lnTo>
                  <a:lnTo>
                    <a:pt x="863" y="641"/>
                  </a:lnTo>
                  <a:lnTo>
                    <a:pt x="787" y="643"/>
                  </a:lnTo>
                  <a:lnTo>
                    <a:pt x="732" y="586"/>
                  </a:lnTo>
                  <a:lnTo>
                    <a:pt x="662" y="512"/>
                  </a:lnTo>
                  <a:lnTo>
                    <a:pt x="601" y="448"/>
                  </a:lnTo>
                  <a:lnTo>
                    <a:pt x="576" y="425"/>
                  </a:lnTo>
                  <a:lnTo>
                    <a:pt x="563" y="437"/>
                  </a:lnTo>
                  <a:lnTo>
                    <a:pt x="523" y="469"/>
                  </a:lnTo>
                  <a:lnTo>
                    <a:pt x="512" y="480"/>
                  </a:lnTo>
                  <a:lnTo>
                    <a:pt x="493" y="497"/>
                  </a:lnTo>
                  <a:lnTo>
                    <a:pt x="491" y="497"/>
                  </a:lnTo>
                  <a:lnTo>
                    <a:pt x="491" y="499"/>
                  </a:lnTo>
                  <a:lnTo>
                    <a:pt x="474" y="507"/>
                  </a:lnTo>
                  <a:lnTo>
                    <a:pt x="404" y="541"/>
                  </a:lnTo>
                  <a:lnTo>
                    <a:pt x="343" y="569"/>
                  </a:lnTo>
                  <a:lnTo>
                    <a:pt x="335" y="571"/>
                  </a:lnTo>
                  <a:lnTo>
                    <a:pt x="311" y="577"/>
                  </a:lnTo>
                  <a:lnTo>
                    <a:pt x="303" y="577"/>
                  </a:lnTo>
                  <a:lnTo>
                    <a:pt x="296" y="575"/>
                  </a:lnTo>
                  <a:lnTo>
                    <a:pt x="279" y="569"/>
                  </a:lnTo>
                  <a:lnTo>
                    <a:pt x="269" y="569"/>
                  </a:lnTo>
                  <a:lnTo>
                    <a:pt x="265" y="571"/>
                  </a:lnTo>
                  <a:lnTo>
                    <a:pt x="263" y="573"/>
                  </a:lnTo>
                  <a:lnTo>
                    <a:pt x="260" y="579"/>
                  </a:lnTo>
                  <a:lnTo>
                    <a:pt x="260" y="583"/>
                  </a:lnTo>
                  <a:lnTo>
                    <a:pt x="261" y="586"/>
                  </a:lnTo>
                  <a:lnTo>
                    <a:pt x="269" y="590"/>
                  </a:lnTo>
                  <a:lnTo>
                    <a:pt x="275" y="594"/>
                  </a:lnTo>
                  <a:lnTo>
                    <a:pt x="277" y="596"/>
                  </a:lnTo>
                  <a:lnTo>
                    <a:pt x="277" y="600"/>
                  </a:lnTo>
                  <a:lnTo>
                    <a:pt x="280" y="602"/>
                  </a:lnTo>
                  <a:lnTo>
                    <a:pt x="282" y="602"/>
                  </a:lnTo>
                  <a:lnTo>
                    <a:pt x="290" y="602"/>
                  </a:lnTo>
                  <a:lnTo>
                    <a:pt x="292" y="603"/>
                  </a:lnTo>
                  <a:lnTo>
                    <a:pt x="290" y="607"/>
                  </a:lnTo>
                  <a:lnTo>
                    <a:pt x="288" y="617"/>
                  </a:lnTo>
                  <a:lnTo>
                    <a:pt x="279" y="639"/>
                  </a:lnTo>
                  <a:lnTo>
                    <a:pt x="273" y="641"/>
                  </a:lnTo>
                  <a:lnTo>
                    <a:pt x="265" y="645"/>
                  </a:lnTo>
                  <a:lnTo>
                    <a:pt x="256" y="647"/>
                  </a:lnTo>
                  <a:lnTo>
                    <a:pt x="250" y="649"/>
                  </a:lnTo>
                  <a:lnTo>
                    <a:pt x="239" y="653"/>
                  </a:lnTo>
                  <a:lnTo>
                    <a:pt x="237" y="664"/>
                  </a:lnTo>
                  <a:lnTo>
                    <a:pt x="237" y="670"/>
                  </a:lnTo>
                  <a:lnTo>
                    <a:pt x="231" y="670"/>
                  </a:lnTo>
                  <a:lnTo>
                    <a:pt x="214" y="675"/>
                  </a:lnTo>
                  <a:lnTo>
                    <a:pt x="212" y="677"/>
                  </a:lnTo>
                  <a:lnTo>
                    <a:pt x="210" y="681"/>
                  </a:lnTo>
                  <a:lnTo>
                    <a:pt x="210" y="698"/>
                  </a:lnTo>
                  <a:lnTo>
                    <a:pt x="203" y="700"/>
                  </a:lnTo>
                  <a:lnTo>
                    <a:pt x="169" y="704"/>
                  </a:lnTo>
                  <a:lnTo>
                    <a:pt x="167" y="706"/>
                  </a:lnTo>
                  <a:lnTo>
                    <a:pt x="151" y="715"/>
                  </a:lnTo>
                  <a:lnTo>
                    <a:pt x="133" y="727"/>
                  </a:lnTo>
                  <a:lnTo>
                    <a:pt x="89" y="727"/>
                  </a:lnTo>
                  <a:lnTo>
                    <a:pt x="0" y="729"/>
                  </a:lnTo>
                  <a:lnTo>
                    <a:pt x="2" y="725"/>
                  </a:lnTo>
                  <a:lnTo>
                    <a:pt x="2" y="723"/>
                  </a:lnTo>
                  <a:lnTo>
                    <a:pt x="2" y="721"/>
                  </a:lnTo>
                  <a:lnTo>
                    <a:pt x="4" y="719"/>
                  </a:lnTo>
                  <a:lnTo>
                    <a:pt x="4" y="712"/>
                  </a:lnTo>
                  <a:lnTo>
                    <a:pt x="5" y="710"/>
                  </a:lnTo>
                  <a:lnTo>
                    <a:pt x="7" y="708"/>
                  </a:lnTo>
                  <a:lnTo>
                    <a:pt x="7" y="702"/>
                  </a:lnTo>
                  <a:lnTo>
                    <a:pt x="9" y="702"/>
                  </a:lnTo>
                  <a:lnTo>
                    <a:pt x="9" y="698"/>
                  </a:lnTo>
                  <a:lnTo>
                    <a:pt x="11" y="698"/>
                  </a:lnTo>
                  <a:lnTo>
                    <a:pt x="11" y="693"/>
                  </a:lnTo>
                  <a:lnTo>
                    <a:pt x="9" y="693"/>
                  </a:lnTo>
                  <a:lnTo>
                    <a:pt x="9" y="696"/>
                  </a:lnTo>
                  <a:lnTo>
                    <a:pt x="9" y="700"/>
                  </a:lnTo>
                  <a:lnTo>
                    <a:pt x="7" y="702"/>
                  </a:lnTo>
                  <a:lnTo>
                    <a:pt x="7" y="704"/>
                  </a:lnTo>
                  <a:lnTo>
                    <a:pt x="5" y="708"/>
                  </a:lnTo>
                  <a:lnTo>
                    <a:pt x="4" y="708"/>
                  </a:lnTo>
                  <a:lnTo>
                    <a:pt x="4" y="706"/>
                  </a:lnTo>
                  <a:lnTo>
                    <a:pt x="5" y="702"/>
                  </a:lnTo>
                  <a:lnTo>
                    <a:pt x="5" y="698"/>
                  </a:lnTo>
                  <a:lnTo>
                    <a:pt x="7" y="698"/>
                  </a:lnTo>
                  <a:lnTo>
                    <a:pt x="7" y="687"/>
                  </a:lnTo>
                  <a:lnTo>
                    <a:pt x="9" y="681"/>
                  </a:lnTo>
                  <a:lnTo>
                    <a:pt x="9" y="674"/>
                  </a:lnTo>
                  <a:lnTo>
                    <a:pt x="9" y="672"/>
                  </a:lnTo>
                  <a:lnTo>
                    <a:pt x="9" y="666"/>
                  </a:lnTo>
                  <a:lnTo>
                    <a:pt x="9" y="662"/>
                  </a:lnTo>
                  <a:lnTo>
                    <a:pt x="11" y="662"/>
                  </a:lnTo>
                  <a:lnTo>
                    <a:pt x="11" y="660"/>
                  </a:lnTo>
                  <a:lnTo>
                    <a:pt x="11" y="653"/>
                  </a:lnTo>
                  <a:lnTo>
                    <a:pt x="11" y="649"/>
                  </a:lnTo>
                  <a:lnTo>
                    <a:pt x="13" y="647"/>
                  </a:lnTo>
                  <a:lnTo>
                    <a:pt x="13" y="643"/>
                  </a:lnTo>
                  <a:lnTo>
                    <a:pt x="13" y="641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3" y="626"/>
                  </a:lnTo>
                  <a:lnTo>
                    <a:pt x="13" y="622"/>
                  </a:lnTo>
                  <a:lnTo>
                    <a:pt x="15" y="622"/>
                  </a:lnTo>
                  <a:lnTo>
                    <a:pt x="13" y="622"/>
                  </a:lnTo>
                  <a:lnTo>
                    <a:pt x="13" y="620"/>
                  </a:lnTo>
                  <a:lnTo>
                    <a:pt x="15" y="620"/>
                  </a:lnTo>
                  <a:lnTo>
                    <a:pt x="13" y="619"/>
                  </a:lnTo>
                  <a:lnTo>
                    <a:pt x="13" y="615"/>
                  </a:lnTo>
                  <a:lnTo>
                    <a:pt x="15" y="613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7"/>
                  </a:lnTo>
                  <a:lnTo>
                    <a:pt x="15" y="602"/>
                  </a:lnTo>
                  <a:lnTo>
                    <a:pt x="13" y="600"/>
                  </a:lnTo>
                  <a:lnTo>
                    <a:pt x="15" y="598"/>
                  </a:lnTo>
                  <a:lnTo>
                    <a:pt x="17" y="598"/>
                  </a:lnTo>
                  <a:lnTo>
                    <a:pt x="17" y="600"/>
                  </a:lnTo>
                  <a:lnTo>
                    <a:pt x="17" y="602"/>
                  </a:lnTo>
                  <a:lnTo>
                    <a:pt x="17" y="609"/>
                  </a:lnTo>
                  <a:lnTo>
                    <a:pt x="17" y="611"/>
                  </a:lnTo>
                  <a:lnTo>
                    <a:pt x="17" y="615"/>
                  </a:lnTo>
                  <a:lnTo>
                    <a:pt x="15" y="615"/>
                  </a:lnTo>
                  <a:lnTo>
                    <a:pt x="17" y="617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36"/>
                  </a:lnTo>
                  <a:lnTo>
                    <a:pt x="17" y="638"/>
                  </a:lnTo>
                  <a:lnTo>
                    <a:pt x="17" y="639"/>
                  </a:lnTo>
                  <a:lnTo>
                    <a:pt x="21" y="643"/>
                  </a:lnTo>
                  <a:lnTo>
                    <a:pt x="24" y="643"/>
                  </a:lnTo>
                  <a:lnTo>
                    <a:pt x="24" y="645"/>
                  </a:lnTo>
                  <a:lnTo>
                    <a:pt x="24" y="647"/>
                  </a:lnTo>
                  <a:lnTo>
                    <a:pt x="24" y="651"/>
                  </a:lnTo>
                  <a:lnTo>
                    <a:pt x="23" y="653"/>
                  </a:lnTo>
                  <a:lnTo>
                    <a:pt x="24" y="664"/>
                  </a:lnTo>
                  <a:lnTo>
                    <a:pt x="24" y="660"/>
                  </a:lnTo>
                  <a:lnTo>
                    <a:pt x="26" y="658"/>
                  </a:lnTo>
                  <a:lnTo>
                    <a:pt x="26" y="655"/>
                  </a:lnTo>
                  <a:lnTo>
                    <a:pt x="26" y="653"/>
                  </a:lnTo>
                  <a:lnTo>
                    <a:pt x="28" y="655"/>
                  </a:lnTo>
                  <a:lnTo>
                    <a:pt x="28" y="660"/>
                  </a:lnTo>
                  <a:lnTo>
                    <a:pt x="28" y="662"/>
                  </a:lnTo>
                  <a:lnTo>
                    <a:pt x="28" y="657"/>
                  </a:lnTo>
                  <a:lnTo>
                    <a:pt x="30" y="653"/>
                  </a:lnTo>
                  <a:lnTo>
                    <a:pt x="30" y="649"/>
                  </a:lnTo>
                  <a:lnTo>
                    <a:pt x="28" y="645"/>
                  </a:lnTo>
                  <a:lnTo>
                    <a:pt x="28" y="643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39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4" y="639"/>
                  </a:lnTo>
                  <a:lnTo>
                    <a:pt x="24" y="638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2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3" y="622"/>
                  </a:lnTo>
                  <a:lnTo>
                    <a:pt x="23" y="620"/>
                  </a:lnTo>
                  <a:lnTo>
                    <a:pt x="21" y="620"/>
                  </a:lnTo>
                  <a:lnTo>
                    <a:pt x="21" y="613"/>
                  </a:lnTo>
                  <a:lnTo>
                    <a:pt x="23" y="611"/>
                  </a:lnTo>
                  <a:lnTo>
                    <a:pt x="24" y="611"/>
                  </a:lnTo>
                  <a:lnTo>
                    <a:pt x="26" y="609"/>
                  </a:lnTo>
                  <a:lnTo>
                    <a:pt x="28" y="609"/>
                  </a:lnTo>
                  <a:lnTo>
                    <a:pt x="30" y="607"/>
                  </a:lnTo>
                  <a:lnTo>
                    <a:pt x="30" y="605"/>
                  </a:lnTo>
                  <a:lnTo>
                    <a:pt x="30" y="603"/>
                  </a:lnTo>
                  <a:lnTo>
                    <a:pt x="30" y="602"/>
                  </a:lnTo>
                  <a:lnTo>
                    <a:pt x="28" y="598"/>
                  </a:lnTo>
                  <a:lnTo>
                    <a:pt x="28" y="596"/>
                  </a:lnTo>
                  <a:lnTo>
                    <a:pt x="32" y="594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42" y="596"/>
                  </a:lnTo>
                  <a:lnTo>
                    <a:pt x="43" y="596"/>
                  </a:lnTo>
                  <a:lnTo>
                    <a:pt x="43" y="590"/>
                  </a:lnTo>
                  <a:lnTo>
                    <a:pt x="40" y="594"/>
                  </a:lnTo>
                  <a:lnTo>
                    <a:pt x="38" y="592"/>
                  </a:lnTo>
                  <a:lnTo>
                    <a:pt x="36" y="592"/>
                  </a:lnTo>
                  <a:lnTo>
                    <a:pt x="34" y="590"/>
                  </a:lnTo>
                  <a:lnTo>
                    <a:pt x="36" y="588"/>
                  </a:lnTo>
                  <a:lnTo>
                    <a:pt x="36" y="586"/>
                  </a:lnTo>
                  <a:lnTo>
                    <a:pt x="34" y="586"/>
                  </a:lnTo>
                  <a:lnTo>
                    <a:pt x="34" y="588"/>
                  </a:lnTo>
                  <a:lnTo>
                    <a:pt x="34" y="590"/>
                  </a:lnTo>
                  <a:lnTo>
                    <a:pt x="32" y="592"/>
                  </a:lnTo>
                  <a:lnTo>
                    <a:pt x="30" y="592"/>
                  </a:lnTo>
                  <a:lnTo>
                    <a:pt x="28" y="592"/>
                  </a:lnTo>
                  <a:lnTo>
                    <a:pt x="26" y="594"/>
                  </a:lnTo>
                  <a:lnTo>
                    <a:pt x="24" y="596"/>
                  </a:lnTo>
                  <a:lnTo>
                    <a:pt x="24" y="598"/>
                  </a:lnTo>
                  <a:lnTo>
                    <a:pt x="23" y="600"/>
                  </a:lnTo>
                  <a:lnTo>
                    <a:pt x="21" y="602"/>
                  </a:lnTo>
                  <a:lnTo>
                    <a:pt x="19" y="602"/>
                  </a:lnTo>
                  <a:lnTo>
                    <a:pt x="19" y="600"/>
                  </a:lnTo>
                  <a:lnTo>
                    <a:pt x="21" y="600"/>
                  </a:lnTo>
                  <a:lnTo>
                    <a:pt x="21" y="592"/>
                  </a:lnTo>
                  <a:lnTo>
                    <a:pt x="19" y="590"/>
                  </a:lnTo>
                  <a:lnTo>
                    <a:pt x="19" y="588"/>
                  </a:lnTo>
                  <a:lnTo>
                    <a:pt x="19" y="584"/>
                  </a:lnTo>
                  <a:lnTo>
                    <a:pt x="21" y="583"/>
                  </a:lnTo>
                  <a:lnTo>
                    <a:pt x="21" y="581"/>
                  </a:lnTo>
                  <a:lnTo>
                    <a:pt x="21" y="573"/>
                  </a:lnTo>
                  <a:lnTo>
                    <a:pt x="21" y="569"/>
                  </a:lnTo>
                  <a:lnTo>
                    <a:pt x="15" y="565"/>
                  </a:lnTo>
                  <a:lnTo>
                    <a:pt x="15" y="562"/>
                  </a:lnTo>
                  <a:lnTo>
                    <a:pt x="17" y="560"/>
                  </a:lnTo>
                  <a:lnTo>
                    <a:pt x="17" y="558"/>
                  </a:lnTo>
                  <a:lnTo>
                    <a:pt x="19" y="556"/>
                  </a:lnTo>
                  <a:lnTo>
                    <a:pt x="23" y="554"/>
                  </a:lnTo>
                  <a:lnTo>
                    <a:pt x="24" y="552"/>
                  </a:lnTo>
                  <a:lnTo>
                    <a:pt x="24" y="550"/>
                  </a:lnTo>
                  <a:lnTo>
                    <a:pt x="26" y="550"/>
                  </a:lnTo>
                  <a:lnTo>
                    <a:pt x="28" y="550"/>
                  </a:lnTo>
                  <a:lnTo>
                    <a:pt x="32" y="550"/>
                  </a:lnTo>
                  <a:lnTo>
                    <a:pt x="36" y="552"/>
                  </a:lnTo>
                  <a:lnTo>
                    <a:pt x="36" y="556"/>
                  </a:lnTo>
                  <a:lnTo>
                    <a:pt x="38" y="556"/>
                  </a:lnTo>
                  <a:lnTo>
                    <a:pt x="40" y="556"/>
                  </a:lnTo>
                  <a:lnTo>
                    <a:pt x="40" y="554"/>
                  </a:lnTo>
                  <a:lnTo>
                    <a:pt x="38" y="554"/>
                  </a:lnTo>
                  <a:lnTo>
                    <a:pt x="38" y="552"/>
                  </a:lnTo>
                  <a:lnTo>
                    <a:pt x="36" y="550"/>
                  </a:lnTo>
                  <a:lnTo>
                    <a:pt x="38" y="547"/>
                  </a:lnTo>
                  <a:lnTo>
                    <a:pt x="40" y="545"/>
                  </a:lnTo>
                  <a:lnTo>
                    <a:pt x="42" y="541"/>
                  </a:lnTo>
                  <a:lnTo>
                    <a:pt x="42" y="533"/>
                  </a:lnTo>
                  <a:lnTo>
                    <a:pt x="42" y="531"/>
                  </a:lnTo>
                  <a:lnTo>
                    <a:pt x="43" y="528"/>
                  </a:lnTo>
                  <a:lnTo>
                    <a:pt x="45" y="528"/>
                  </a:lnTo>
                  <a:lnTo>
                    <a:pt x="47" y="528"/>
                  </a:lnTo>
                  <a:lnTo>
                    <a:pt x="51" y="526"/>
                  </a:lnTo>
                  <a:lnTo>
                    <a:pt x="53" y="526"/>
                  </a:lnTo>
                  <a:lnTo>
                    <a:pt x="55" y="526"/>
                  </a:lnTo>
                  <a:lnTo>
                    <a:pt x="57" y="526"/>
                  </a:lnTo>
                  <a:lnTo>
                    <a:pt x="55" y="524"/>
                  </a:lnTo>
                  <a:lnTo>
                    <a:pt x="53" y="524"/>
                  </a:lnTo>
                  <a:lnTo>
                    <a:pt x="51" y="524"/>
                  </a:lnTo>
                  <a:lnTo>
                    <a:pt x="51" y="522"/>
                  </a:lnTo>
                  <a:lnTo>
                    <a:pt x="49" y="522"/>
                  </a:lnTo>
                  <a:lnTo>
                    <a:pt x="47" y="524"/>
                  </a:lnTo>
                  <a:lnTo>
                    <a:pt x="45" y="524"/>
                  </a:lnTo>
                  <a:lnTo>
                    <a:pt x="43" y="522"/>
                  </a:lnTo>
                  <a:lnTo>
                    <a:pt x="43" y="518"/>
                  </a:lnTo>
                  <a:lnTo>
                    <a:pt x="45" y="516"/>
                  </a:lnTo>
                  <a:lnTo>
                    <a:pt x="43" y="514"/>
                  </a:lnTo>
                  <a:lnTo>
                    <a:pt x="45" y="512"/>
                  </a:lnTo>
                  <a:lnTo>
                    <a:pt x="47" y="511"/>
                  </a:lnTo>
                  <a:lnTo>
                    <a:pt x="53" y="507"/>
                  </a:lnTo>
                  <a:lnTo>
                    <a:pt x="59" y="507"/>
                  </a:lnTo>
                  <a:lnTo>
                    <a:pt x="60" y="503"/>
                  </a:lnTo>
                  <a:lnTo>
                    <a:pt x="62" y="499"/>
                  </a:lnTo>
                  <a:lnTo>
                    <a:pt x="64" y="495"/>
                  </a:lnTo>
                  <a:lnTo>
                    <a:pt x="64" y="490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57" y="482"/>
                  </a:lnTo>
                  <a:lnTo>
                    <a:pt x="57" y="476"/>
                  </a:lnTo>
                  <a:lnTo>
                    <a:pt x="59" y="473"/>
                  </a:lnTo>
                  <a:lnTo>
                    <a:pt x="60" y="467"/>
                  </a:lnTo>
                  <a:lnTo>
                    <a:pt x="60" y="461"/>
                  </a:lnTo>
                  <a:lnTo>
                    <a:pt x="59" y="456"/>
                  </a:lnTo>
                  <a:lnTo>
                    <a:pt x="59" y="452"/>
                  </a:lnTo>
                  <a:lnTo>
                    <a:pt x="60" y="444"/>
                  </a:lnTo>
                  <a:lnTo>
                    <a:pt x="60" y="440"/>
                  </a:lnTo>
                  <a:lnTo>
                    <a:pt x="60" y="431"/>
                  </a:lnTo>
                  <a:lnTo>
                    <a:pt x="60" y="425"/>
                  </a:lnTo>
                  <a:lnTo>
                    <a:pt x="62" y="418"/>
                  </a:lnTo>
                  <a:lnTo>
                    <a:pt x="64" y="412"/>
                  </a:lnTo>
                  <a:lnTo>
                    <a:pt x="66" y="412"/>
                  </a:lnTo>
                  <a:lnTo>
                    <a:pt x="68" y="406"/>
                  </a:lnTo>
                  <a:lnTo>
                    <a:pt x="74" y="402"/>
                  </a:lnTo>
                  <a:lnTo>
                    <a:pt x="83" y="399"/>
                  </a:lnTo>
                  <a:lnTo>
                    <a:pt x="89" y="399"/>
                  </a:lnTo>
                  <a:lnTo>
                    <a:pt x="93" y="399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08" y="401"/>
                  </a:lnTo>
                  <a:lnTo>
                    <a:pt x="110" y="401"/>
                  </a:lnTo>
                  <a:lnTo>
                    <a:pt x="117" y="397"/>
                  </a:lnTo>
                  <a:lnTo>
                    <a:pt x="121" y="391"/>
                  </a:lnTo>
                  <a:lnTo>
                    <a:pt x="125" y="383"/>
                  </a:lnTo>
                  <a:lnTo>
                    <a:pt x="127" y="374"/>
                  </a:lnTo>
                  <a:lnTo>
                    <a:pt x="133" y="364"/>
                  </a:lnTo>
                  <a:lnTo>
                    <a:pt x="142" y="357"/>
                  </a:lnTo>
                  <a:lnTo>
                    <a:pt x="142" y="353"/>
                  </a:lnTo>
                  <a:lnTo>
                    <a:pt x="142" y="349"/>
                  </a:lnTo>
                  <a:lnTo>
                    <a:pt x="140" y="346"/>
                  </a:lnTo>
                  <a:lnTo>
                    <a:pt x="136" y="340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1" y="317"/>
                  </a:lnTo>
                  <a:lnTo>
                    <a:pt x="134" y="309"/>
                  </a:lnTo>
                  <a:lnTo>
                    <a:pt x="136" y="306"/>
                  </a:lnTo>
                  <a:lnTo>
                    <a:pt x="140" y="304"/>
                  </a:lnTo>
                  <a:lnTo>
                    <a:pt x="153" y="296"/>
                  </a:lnTo>
                  <a:lnTo>
                    <a:pt x="155" y="292"/>
                  </a:lnTo>
                  <a:lnTo>
                    <a:pt x="157" y="287"/>
                  </a:lnTo>
                  <a:lnTo>
                    <a:pt x="159" y="277"/>
                  </a:lnTo>
                  <a:lnTo>
                    <a:pt x="157" y="272"/>
                  </a:lnTo>
                  <a:lnTo>
                    <a:pt x="157" y="268"/>
                  </a:lnTo>
                  <a:lnTo>
                    <a:pt x="159" y="251"/>
                  </a:lnTo>
                  <a:lnTo>
                    <a:pt x="163" y="247"/>
                  </a:lnTo>
                  <a:lnTo>
                    <a:pt x="167" y="243"/>
                  </a:lnTo>
                  <a:lnTo>
                    <a:pt x="170" y="243"/>
                  </a:lnTo>
                  <a:lnTo>
                    <a:pt x="174" y="245"/>
                  </a:lnTo>
                  <a:lnTo>
                    <a:pt x="178" y="243"/>
                  </a:lnTo>
                  <a:lnTo>
                    <a:pt x="180" y="237"/>
                  </a:lnTo>
                  <a:lnTo>
                    <a:pt x="180" y="205"/>
                  </a:lnTo>
                  <a:lnTo>
                    <a:pt x="180" y="199"/>
                  </a:lnTo>
                  <a:lnTo>
                    <a:pt x="184" y="192"/>
                  </a:lnTo>
                  <a:lnTo>
                    <a:pt x="188" y="188"/>
                  </a:lnTo>
                  <a:lnTo>
                    <a:pt x="193" y="184"/>
                  </a:lnTo>
                  <a:lnTo>
                    <a:pt x="197" y="179"/>
                  </a:lnTo>
                  <a:lnTo>
                    <a:pt x="201" y="167"/>
                  </a:lnTo>
                  <a:lnTo>
                    <a:pt x="201" y="158"/>
                  </a:lnTo>
                  <a:lnTo>
                    <a:pt x="206" y="148"/>
                  </a:lnTo>
                  <a:lnTo>
                    <a:pt x="208" y="145"/>
                  </a:lnTo>
                  <a:lnTo>
                    <a:pt x="210" y="143"/>
                  </a:lnTo>
                  <a:lnTo>
                    <a:pt x="220" y="137"/>
                  </a:lnTo>
                  <a:lnTo>
                    <a:pt x="227" y="135"/>
                  </a:lnTo>
                  <a:lnTo>
                    <a:pt x="233" y="135"/>
                  </a:lnTo>
                  <a:lnTo>
                    <a:pt x="248" y="145"/>
                  </a:lnTo>
                  <a:lnTo>
                    <a:pt x="261" y="146"/>
                  </a:lnTo>
                  <a:lnTo>
                    <a:pt x="271" y="146"/>
                  </a:lnTo>
                  <a:lnTo>
                    <a:pt x="280" y="143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90" y="137"/>
                  </a:lnTo>
                  <a:lnTo>
                    <a:pt x="294" y="135"/>
                  </a:lnTo>
                  <a:lnTo>
                    <a:pt x="297" y="131"/>
                  </a:lnTo>
                  <a:lnTo>
                    <a:pt x="299" y="129"/>
                  </a:lnTo>
                  <a:lnTo>
                    <a:pt x="301" y="126"/>
                  </a:lnTo>
                  <a:lnTo>
                    <a:pt x="305" y="124"/>
                  </a:lnTo>
                  <a:lnTo>
                    <a:pt x="309" y="120"/>
                  </a:lnTo>
                  <a:lnTo>
                    <a:pt x="315" y="120"/>
                  </a:lnTo>
                  <a:lnTo>
                    <a:pt x="320" y="120"/>
                  </a:lnTo>
                  <a:lnTo>
                    <a:pt x="326" y="120"/>
                  </a:lnTo>
                  <a:lnTo>
                    <a:pt x="332" y="118"/>
                  </a:lnTo>
                  <a:lnTo>
                    <a:pt x="337" y="120"/>
                  </a:lnTo>
                  <a:lnTo>
                    <a:pt x="341" y="122"/>
                  </a:lnTo>
                  <a:lnTo>
                    <a:pt x="345" y="124"/>
                  </a:lnTo>
                  <a:lnTo>
                    <a:pt x="347" y="127"/>
                  </a:lnTo>
                  <a:lnTo>
                    <a:pt x="351" y="129"/>
                  </a:lnTo>
                  <a:lnTo>
                    <a:pt x="352" y="133"/>
                  </a:lnTo>
                  <a:lnTo>
                    <a:pt x="352" y="139"/>
                  </a:lnTo>
                  <a:lnTo>
                    <a:pt x="352" y="143"/>
                  </a:lnTo>
                  <a:lnTo>
                    <a:pt x="354" y="146"/>
                  </a:lnTo>
                  <a:lnTo>
                    <a:pt x="358" y="150"/>
                  </a:lnTo>
                  <a:lnTo>
                    <a:pt x="360" y="152"/>
                  </a:lnTo>
                  <a:lnTo>
                    <a:pt x="364" y="154"/>
                  </a:lnTo>
                  <a:lnTo>
                    <a:pt x="368" y="158"/>
                  </a:lnTo>
                  <a:lnTo>
                    <a:pt x="370" y="160"/>
                  </a:lnTo>
                  <a:lnTo>
                    <a:pt x="371" y="162"/>
                  </a:lnTo>
                  <a:lnTo>
                    <a:pt x="375" y="163"/>
                  </a:lnTo>
                  <a:lnTo>
                    <a:pt x="377" y="167"/>
                  </a:lnTo>
                  <a:lnTo>
                    <a:pt x="379" y="169"/>
                  </a:lnTo>
                  <a:lnTo>
                    <a:pt x="383" y="173"/>
                  </a:lnTo>
                  <a:lnTo>
                    <a:pt x="385" y="175"/>
                  </a:lnTo>
                  <a:lnTo>
                    <a:pt x="388" y="177"/>
                  </a:lnTo>
                  <a:lnTo>
                    <a:pt x="392" y="179"/>
                  </a:lnTo>
                  <a:lnTo>
                    <a:pt x="394" y="179"/>
                  </a:lnTo>
                  <a:lnTo>
                    <a:pt x="400" y="179"/>
                  </a:lnTo>
                  <a:lnTo>
                    <a:pt x="404" y="177"/>
                  </a:lnTo>
                  <a:lnTo>
                    <a:pt x="407" y="177"/>
                  </a:lnTo>
                  <a:lnTo>
                    <a:pt x="411" y="175"/>
                  </a:lnTo>
                  <a:lnTo>
                    <a:pt x="417" y="173"/>
                  </a:lnTo>
                  <a:lnTo>
                    <a:pt x="421" y="171"/>
                  </a:lnTo>
                  <a:lnTo>
                    <a:pt x="425" y="169"/>
                  </a:lnTo>
                  <a:lnTo>
                    <a:pt x="430" y="169"/>
                  </a:lnTo>
                  <a:lnTo>
                    <a:pt x="434" y="169"/>
                  </a:lnTo>
                  <a:lnTo>
                    <a:pt x="436" y="169"/>
                  </a:lnTo>
                  <a:lnTo>
                    <a:pt x="440" y="169"/>
                  </a:lnTo>
                  <a:lnTo>
                    <a:pt x="443" y="169"/>
                  </a:lnTo>
                  <a:lnTo>
                    <a:pt x="447" y="171"/>
                  </a:lnTo>
                  <a:lnTo>
                    <a:pt x="453" y="173"/>
                  </a:lnTo>
                  <a:lnTo>
                    <a:pt x="457" y="173"/>
                  </a:lnTo>
                  <a:lnTo>
                    <a:pt x="462" y="175"/>
                  </a:lnTo>
                  <a:lnTo>
                    <a:pt x="468" y="175"/>
                  </a:lnTo>
                  <a:lnTo>
                    <a:pt x="472" y="171"/>
                  </a:lnTo>
                  <a:lnTo>
                    <a:pt x="476" y="169"/>
                  </a:lnTo>
                  <a:lnTo>
                    <a:pt x="480" y="167"/>
                  </a:lnTo>
                  <a:lnTo>
                    <a:pt x="483" y="165"/>
                  </a:lnTo>
                  <a:lnTo>
                    <a:pt x="487" y="163"/>
                  </a:lnTo>
                  <a:lnTo>
                    <a:pt x="491" y="162"/>
                  </a:lnTo>
                  <a:lnTo>
                    <a:pt x="495" y="160"/>
                  </a:lnTo>
                  <a:lnTo>
                    <a:pt x="500" y="158"/>
                  </a:lnTo>
                  <a:lnTo>
                    <a:pt x="504" y="156"/>
                  </a:lnTo>
                  <a:lnTo>
                    <a:pt x="508" y="154"/>
                  </a:lnTo>
                  <a:lnTo>
                    <a:pt x="514" y="152"/>
                  </a:lnTo>
                  <a:lnTo>
                    <a:pt x="519" y="152"/>
                  </a:lnTo>
                  <a:lnTo>
                    <a:pt x="525" y="152"/>
                  </a:lnTo>
                  <a:lnTo>
                    <a:pt x="529" y="152"/>
                  </a:lnTo>
                  <a:lnTo>
                    <a:pt x="534" y="154"/>
                  </a:lnTo>
                  <a:lnTo>
                    <a:pt x="538" y="154"/>
                  </a:lnTo>
                  <a:lnTo>
                    <a:pt x="542" y="156"/>
                  </a:lnTo>
                  <a:lnTo>
                    <a:pt x="546" y="160"/>
                  </a:lnTo>
                  <a:lnTo>
                    <a:pt x="550" y="162"/>
                  </a:lnTo>
                  <a:lnTo>
                    <a:pt x="552" y="163"/>
                  </a:lnTo>
                  <a:lnTo>
                    <a:pt x="553" y="163"/>
                  </a:lnTo>
                  <a:lnTo>
                    <a:pt x="557" y="165"/>
                  </a:lnTo>
                  <a:lnTo>
                    <a:pt x="561" y="167"/>
                  </a:lnTo>
                  <a:lnTo>
                    <a:pt x="567" y="167"/>
                  </a:lnTo>
                  <a:lnTo>
                    <a:pt x="572" y="165"/>
                  </a:lnTo>
                  <a:lnTo>
                    <a:pt x="576" y="165"/>
                  </a:lnTo>
                  <a:lnTo>
                    <a:pt x="580" y="163"/>
                  </a:lnTo>
                  <a:lnTo>
                    <a:pt x="582" y="163"/>
                  </a:lnTo>
                  <a:lnTo>
                    <a:pt x="584" y="162"/>
                  </a:lnTo>
                  <a:lnTo>
                    <a:pt x="589" y="160"/>
                  </a:lnTo>
                  <a:lnTo>
                    <a:pt x="595" y="162"/>
                  </a:lnTo>
                  <a:lnTo>
                    <a:pt x="599" y="162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7" y="165"/>
                  </a:lnTo>
                  <a:lnTo>
                    <a:pt x="612" y="165"/>
                  </a:lnTo>
                  <a:lnTo>
                    <a:pt x="616" y="167"/>
                  </a:lnTo>
                  <a:lnTo>
                    <a:pt x="622" y="169"/>
                  </a:lnTo>
                  <a:lnTo>
                    <a:pt x="626" y="169"/>
                  </a:lnTo>
                  <a:lnTo>
                    <a:pt x="631" y="171"/>
                  </a:lnTo>
                  <a:lnTo>
                    <a:pt x="635" y="171"/>
                  </a:lnTo>
                  <a:lnTo>
                    <a:pt x="641" y="171"/>
                  </a:lnTo>
                  <a:lnTo>
                    <a:pt x="646" y="173"/>
                  </a:lnTo>
                  <a:lnTo>
                    <a:pt x="652" y="173"/>
                  </a:lnTo>
                  <a:lnTo>
                    <a:pt x="658" y="173"/>
                  </a:lnTo>
                  <a:lnTo>
                    <a:pt x="662" y="173"/>
                  </a:lnTo>
                  <a:lnTo>
                    <a:pt x="665" y="175"/>
                  </a:lnTo>
                  <a:lnTo>
                    <a:pt x="671" y="175"/>
                  </a:lnTo>
                  <a:lnTo>
                    <a:pt x="675" y="177"/>
                  </a:lnTo>
                  <a:lnTo>
                    <a:pt x="680" y="179"/>
                  </a:lnTo>
                  <a:lnTo>
                    <a:pt x="684" y="179"/>
                  </a:lnTo>
                  <a:lnTo>
                    <a:pt x="690" y="181"/>
                  </a:lnTo>
                  <a:lnTo>
                    <a:pt x="696" y="181"/>
                  </a:lnTo>
                  <a:lnTo>
                    <a:pt x="701" y="181"/>
                  </a:lnTo>
                  <a:lnTo>
                    <a:pt x="707" y="179"/>
                  </a:lnTo>
                  <a:lnTo>
                    <a:pt x="711" y="179"/>
                  </a:lnTo>
                  <a:lnTo>
                    <a:pt x="717" y="177"/>
                  </a:lnTo>
                  <a:lnTo>
                    <a:pt x="720" y="175"/>
                  </a:lnTo>
                  <a:lnTo>
                    <a:pt x="726" y="175"/>
                  </a:lnTo>
                  <a:lnTo>
                    <a:pt x="730" y="173"/>
                  </a:lnTo>
                  <a:lnTo>
                    <a:pt x="734" y="171"/>
                  </a:lnTo>
                  <a:lnTo>
                    <a:pt x="737" y="169"/>
                  </a:lnTo>
                  <a:lnTo>
                    <a:pt x="741" y="167"/>
                  </a:lnTo>
                  <a:lnTo>
                    <a:pt x="745" y="163"/>
                  </a:lnTo>
                  <a:lnTo>
                    <a:pt x="747" y="160"/>
                  </a:lnTo>
                  <a:lnTo>
                    <a:pt x="747" y="156"/>
                  </a:lnTo>
                  <a:lnTo>
                    <a:pt x="749" y="152"/>
                  </a:lnTo>
                  <a:lnTo>
                    <a:pt x="751" y="146"/>
                  </a:lnTo>
                  <a:lnTo>
                    <a:pt x="753" y="145"/>
                  </a:lnTo>
                  <a:lnTo>
                    <a:pt x="758" y="143"/>
                  </a:lnTo>
                  <a:lnTo>
                    <a:pt x="764" y="145"/>
                  </a:lnTo>
                  <a:lnTo>
                    <a:pt x="768" y="145"/>
                  </a:lnTo>
                  <a:lnTo>
                    <a:pt x="772" y="146"/>
                  </a:lnTo>
                  <a:lnTo>
                    <a:pt x="777" y="148"/>
                  </a:lnTo>
                  <a:lnTo>
                    <a:pt x="781" y="150"/>
                  </a:lnTo>
                  <a:lnTo>
                    <a:pt x="785" y="150"/>
                  </a:lnTo>
                  <a:lnTo>
                    <a:pt x="790" y="152"/>
                  </a:lnTo>
                  <a:lnTo>
                    <a:pt x="796" y="152"/>
                  </a:lnTo>
                  <a:lnTo>
                    <a:pt x="802" y="152"/>
                  </a:lnTo>
                  <a:lnTo>
                    <a:pt x="806" y="152"/>
                  </a:lnTo>
                  <a:lnTo>
                    <a:pt x="813" y="152"/>
                  </a:lnTo>
                  <a:lnTo>
                    <a:pt x="817" y="152"/>
                  </a:lnTo>
                  <a:lnTo>
                    <a:pt x="823" y="150"/>
                  </a:lnTo>
                  <a:lnTo>
                    <a:pt x="826" y="148"/>
                  </a:lnTo>
                  <a:lnTo>
                    <a:pt x="832" y="146"/>
                  </a:lnTo>
                  <a:lnTo>
                    <a:pt x="834" y="145"/>
                  </a:lnTo>
                  <a:lnTo>
                    <a:pt x="838" y="143"/>
                  </a:lnTo>
                  <a:lnTo>
                    <a:pt x="842" y="139"/>
                  </a:lnTo>
                  <a:lnTo>
                    <a:pt x="844" y="135"/>
                  </a:lnTo>
                  <a:lnTo>
                    <a:pt x="844" y="131"/>
                  </a:lnTo>
                  <a:lnTo>
                    <a:pt x="845" y="126"/>
                  </a:lnTo>
                  <a:lnTo>
                    <a:pt x="845" y="120"/>
                  </a:lnTo>
                  <a:lnTo>
                    <a:pt x="845" y="116"/>
                  </a:lnTo>
                  <a:lnTo>
                    <a:pt x="847" y="110"/>
                  </a:lnTo>
                  <a:lnTo>
                    <a:pt x="851" y="108"/>
                  </a:lnTo>
                  <a:lnTo>
                    <a:pt x="855" y="107"/>
                  </a:lnTo>
                  <a:lnTo>
                    <a:pt x="859" y="105"/>
                  </a:lnTo>
                  <a:lnTo>
                    <a:pt x="863" y="103"/>
                  </a:lnTo>
                  <a:lnTo>
                    <a:pt x="868" y="101"/>
                  </a:lnTo>
                  <a:lnTo>
                    <a:pt x="872" y="99"/>
                  </a:lnTo>
                  <a:lnTo>
                    <a:pt x="874" y="99"/>
                  </a:lnTo>
                  <a:lnTo>
                    <a:pt x="876" y="97"/>
                  </a:lnTo>
                  <a:lnTo>
                    <a:pt x="880" y="95"/>
                  </a:lnTo>
                  <a:lnTo>
                    <a:pt x="885" y="95"/>
                  </a:lnTo>
                  <a:lnTo>
                    <a:pt x="891" y="93"/>
                  </a:lnTo>
                  <a:lnTo>
                    <a:pt x="895" y="93"/>
                  </a:lnTo>
                  <a:lnTo>
                    <a:pt x="900" y="93"/>
                  </a:lnTo>
                  <a:lnTo>
                    <a:pt x="902" y="97"/>
                  </a:lnTo>
                  <a:lnTo>
                    <a:pt x="906" y="99"/>
                  </a:lnTo>
                  <a:lnTo>
                    <a:pt x="908" y="103"/>
                  </a:lnTo>
                  <a:lnTo>
                    <a:pt x="910" y="108"/>
                  </a:lnTo>
                  <a:lnTo>
                    <a:pt x="912" y="112"/>
                  </a:lnTo>
                  <a:lnTo>
                    <a:pt x="914" y="116"/>
                  </a:lnTo>
                  <a:lnTo>
                    <a:pt x="917" y="118"/>
                  </a:lnTo>
                  <a:lnTo>
                    <a:pt x="919" y="122"/>
                  </a:lnTo>
                  <a:lnTo>
                    <a:pt x="923" y="124"/>
                  </a:lnTo>
                  <a:lnTo>
                    <a:pt x="927" y="126"/>
                  </a:lnTo>
                  <a:lnTo>
                    <a:pt x="933" y="126"/>
                  </a:lnTo>
                  <a:lnTo>
                    <a:pt x="938" y="126"/>
                  </a:lnTo>
                  <a:lnTo>
                    <a:pt x="942" y="126"/>
                  </a:lnTo>
                  <a:lnTo>
                    <a:pt x="946" y="124"/>
                  </a:lnTo>
                  <a:lnTo>
                    <a:pt x="950" y="122"/>
                  </a:lnTo>
                  <a:lnTo>
                    <a:pt x="954" y="120"/>
                  </a:lnTo>
                  <a:lnTo>
                    <a:pt x="959" y="118"/>
                  </a:lnTo>
                  <a:lnTo>
                    <a:pt x="963" y="116"/>
                  </a:lnTo>
                  <a:lnTo>
                    <a:pt x="967" y="114"/>
                  </a:lnTo>
                  <a:lnTo>
                    <a:pt x="971" y="112"/>
                  </a:lnTo>
                  <a:lnTo>
                    <a:pt x="976" y="110"/>
                  </a:lnTo>
                  <a:lnTo>
                    <a:pt x="980" y="112"/>
                  </a:lnTo>
                  <a:lnTo>
                    <a:pt x="986" y="112"/>
                  </a:lnTo>
                  <a:lnTo>
                    <a:pt x="990" y="108"/>
                  </a:lnTo>
                  <a:lnTo>
                    <a:pt x="995" y="108"/>
                  </a:lnTo>
                  <a:lnTo>
                    <a:pt x="999" y="107"/>
                  </a:lnTo>
                  <a:lnTo>
                    <a:pt x="1003" y="105"/>
                  </a:lnTo>
                  <a:lnTo>
                    <a:pt x="1009" y="103"/>
                  </a:lnTo>
                  <a:lnTo>
                    <a:pt x="1012" y="103"/>
                  </a:lnTo>
                  <a:lnTo>
                    <a:pt x="1016" y="103"/>
                  </a:lnTo>
                  <a:lnTo>
                    <a:pt x="1020" y="101"/>
                  </a:lnTo>
                  <a:lnTo>
                    <a:pt x="1026" y="101"/>
                  </a:lnTo>
                  <a:lnTo>
                    <a:pt x="1031" y="103"/>
                  </a:lnTo>
                  <a:lnTo>
                    <a:pt x="1035" y="105"/>
                  </a:lnTo>
                  <a:lnTo>
                    <a:pt x="1039" y="107"/>
                  </a:lnTo>
                  <a:lnTo>
                    <a:pt x="1045" y="107"/>
                  </a:lnTo>
                  <a:lnTo>
                    <a:pt x="1048" y="108"/>
                  </a:lnTo>
                  <a:lnTo>
                    <a:pt x="1052" y="110"/>
                  </a:lnTo>
                  <a:lnTo>
                    <a:pt x="1058" y="110"/>
                  </a:lnTo>
                  <a:lnTo>
                    <a:pt x="1062" y="112"/>
                  </a:lnTo>
                  <a:lnTo>
                    <a:pt x="1067" y="114"/>
                  </a:lnTo>
                  <a:lnTo>
                    <a:pt x="1073" y="114"/>
                  </a:lnTo>
                  <a:lnTo>
                    <a:pt x="1079" y="112"/>
                  </a:lnTo>
                  <a:lnTo>
                    <a:pt x="1082" y="110"/>
                  </a:lnTo>
                  <a:lnTo>
                    <a:pt x="1086" y="108"/>
                  </a:lnTo>
                  <a:lnTo>
                    <a:pt x="1090" y="107"/>
                  </a:lnTo>
                  <a:lnTo>
                    <a:pt x="1094" y="105"/>
                  </a:lnTo>
                  <a:lnTo>
                    <a:pt x="1098" y="103"/>
                  </a:lnTo>
                  <a:lnTo>
                    <a:pt x="1103" y="103"/>
                  </a:lnTo>
                  <a:lnTo>
                    <a:pt x="1107" y="101"/>
                  </a:lnTo>
                  <a:lnTo>
                    <a:pt x="1113" y="99"/>
                  </a:lnTo>
                  <a:lnTo>
                    <a:pt x="1117" y="97"/>
                  </a:lnTo>
                  <a:lnTo>
                    <a:pt x="1122" y="95"/>
                  </a:lnTo>
                  <a:lnTo>
                    <a:pt x="1126" y="95"/>
                  </a:lnTo>
                  <a:lnTo>
                    <a:pt x="1132" y="93"/>
                  </a:lnTo>
                  <a:lnTo>
                    <a:pt x="1136" y="91"/>
                  </a:lnTo>
                  <a:lnTo>
                    <a:pt x="1141" y="91"/>
                  </a:lnTo>
                  <a:lnTo>
                    <a:pt x="1145" y="91"/>
                  </a:lnTo>
                  <a:lnTo>
                    <a:pt x="1153" y="91"/>
                  </a:lnTo>
                  <a:lnTo>
                    <a:pt x="1156" y="91"/>
                  </a:lnTo>
                  <a:lnTo>
                    <a:pt x="1162" y="93"/>
                  </a:lnTo>
                  <a:lnTo>
                    <a:pt x="1168" y="93"/>
                  </a:lnTo>
                  <a:lnTo>
                    <a:pt x="1172" y="93"/>
                  </a:lnTo>
                  <a:lnTo>
                    <a:pt x="1177" y="93"/>
                  </a:lnTo>
                  <a:lnTo>
                    <a:pt x="1183" y="91"/>
                  </a:lnTo>
                  <a:lnTo>
                    <a:pt x="1185" y="88"/>
                  </a:lnTo>
                  <a:lnTo>
                    <a:pt x="1189" y="86"/>
                  </a:lnTo>
                  <a:lnTo>
                    <a:pt x="1191" y="82"/>
                  </a:lnTo>
                  <a:lnTo>
                    <a:pt x="1194" y="78"/>
                  </a:lnTo>
                  <a:lnTo>
                    <a:pt x="1196" y="76"/>
                  </a:lnTo>
                  <a:lnTo>
                    <a:pt x="1198" y="72"/>
                  </a:lnTo>
                  <a:lnTo>
                    <a:pt x="1200" y="67"/>
                  </a:lnTo>
                  <a:lnTo>
                    <a:pt x="1198" y="61"/>
                  </a:lnTo>
                  <a:lnTo>
                    <a:pt x="1196" y="57"/>
                  </a:lnTo>
                  <a:lnTo>
                    <a:pt x="1192" y="57"/>
                  </a:lnTo>
                  <a:lnTo>
                    <a:pt x="1189" y="55"/>
                  </a:lnTo>
                  <a:lnTo>
                    <a:pt x="1185" y="53"/>
                  </a:lnTo>
                  <a:lnTo>
                    <a:pt x="1181" y="52"/>
                  </a:lnTo>
                  <a:lnTo>
                    <a:pt x="1177" y="48"/>
                  </a:lnTo>
                  <a:lnTo>
                    <a:pt x="1177" y="44"/>
                  </a:lnTo>
                  <a:lnTo>
                    <a:pt x="1175" y="38"/>
                  </a:lnTo>
                  <a:lnTo>
                    <a:pt x="1175" y="33"/>
                  </a:lnTo>
                  <a:lnTo>
                    <a:pt x="1177" y="31"/>
                  </a:lnTo>
                  <a:lnTo>
                    <a:pt x="1181" y="27"/>
                  </a:lnTo>
                  <a:lnTo>
                    <a:pt x="1185" y="25"/>
                  </a:lnTo>
                  <a:lnTo>
                    <a:pt x="1187" y="21"/>
                  </a:lnTo>
                  <a:lnTo>
                    <a:pt x="1191" y="19"/>
                  </a:lnTo>
                  <a:lnTo>
                    <a:pt x="1196" y="19"/>
                  </a:lnTo>
                  <a:lnTo>
                    <a:pt x="1202" y="19"/>
                  </a:lnTo>
                  <a:lnTo>
                    <a:pt x="1204" y="23"/>
                  </a:lnTo>
                  <a:lnTo>
                    <a:pt x="1208" y="25"/>
                  </a:lnTo>
                  <a:lnTo>
                    <a:pt x="1211" y="29"/>
                  </a:lnTo>
                  <a:lnTo>
                    <a:pt x="1213" y="33"/>
                  </a:lnTo>
                  <a:lnTo>
                    <a:pt x="1215" y="36"/>
                  </a:lnTo>
                  <a:lnTo>
                    <a:pt x="1217" y="40"/>
                  </a:lnTo>
                  <a:lnTo>
                    <a:pt x="1219" y="44"/>
                  </a:lnTo>
                  <a:lnTo>
                    <a:pt x="1221" y="48"/>
                  </a:lnTo>
                  <a:lnTo>
                    <a:pt x="1225" y="50"/>
                  </a:lnTo>
                  <a:lnTo>
                    <a:pt x="1227" y="53"/>
                  </a:lnTo>
                  <a:lnTo>
                    <a:pt x="1232" y="53"/>
                  </a:lnTo>
                  <a:lnTo>
                    <a:pt x="1238" y="53"/>
                  </a:lnTo>
                  <a:lnTo>
                    <a:pt x="1242" y="53"/>
                  </a:lnTo>
                  <a:lnTo>
                    <a:pt x="1246" y="52"/>
                  </a:lnTo>
                  <a:lnTo>
                    <a:pt x="1251" y="50"/>
                  </a:lnTo>
                  <a:lnTo>
                    <a:pt x="1255" y="48"/>
                  </a:lnTo>
                  <a:lnTo>
                    <a:pt x="1257" y="44"/>
                  </a:lnTo>
                  <a:lnTo>
                    <a:pt x="1261" y="40"/>
                  </a:lnTo>
                  <a:lnTo>
                    <a:pt x="1263" y="36"/>
                  </a:lnTo>
                  <a:lnTo>
                    <a:pt x="1264" y="33"/>
                  </a:lnTo>
                  <a:lnTo>
                    <a:pt x="1266" y="29"/>
                  </a:lnTo>
                  <a:lnTo>
                    <a:pt x="1268" y="25"/>
                  </a:lnTo>
                  <a:lnTo>
                    <a:pt x="1270" y="21"/>
                  </a:lnTo>
                  <a:lnTo>
                    <a:pt x="1270" y="17"/>
                  </a:lnTo>
                  <a:lnTo>
                    <a:pt x="1272" y="14"/>
                  </a:lnTo>
                  <a:lnTo>
                    <a:pt x="1272" y="12"/>
                  </a:lnTo>
                  <a:lnTo>
                    <a:pt x="1274" y="10"/>
                  </a:lnTo>
                  <a:lnTo>
                    <a:pt x="1276" y="8"/>
                  </a:lnTo>
                  <a:lnTo>
                    <a:pt x="1280" y="6"/>
                  </a:lnTo>
                  <a:lnTo>
                    <a:pt x="1283" y="2"/>
                  </a:lnTo>
                  <a:lnTo>
                    <a:pt x="1289" y="0"/>
                  </a:lnTo>
                  <a:lnTo>
                    <a:pt x="1293" y="2"/>
                  </a:lnTo>
                  <a:lnTo>
                    <a:pt x="1299" y="4"/>
                  </a:lnTo>
                  <a:lnTo>
                    <a:pt x="1302" y="4"/>
                  </a:lnTo>
                  <a:lnTo>
                    <a:pt x="1304" y="8"/>
                  </a:lnTo>
                  <a:lnTo>
                    <a:pt x="1306" y="12"/>
                  </a:lnTo>
                  <a:lnTo>
                    <a:pt x="1308" y="17"/>
                  </a:lnTo>
                  <a:lnTo>
                    <a:pt x="1308" y="19"/>
                  </a:lnTo>
                  <a:lnTo>
                    <a:pt x="1308" y="23"/>
                  </a:lnTo>
                  <a:lnTo>
                    <a:pt x="1310" y="27"/>
                  </a:lnTo>
                  <a:lnTo>
                    <a:pt x="1310" y="33"/>
                  </a:lnTo>
                  <a:lnTo>
                    <a:pt x="1312" y="36"/>
                  </a:lnTo>
                  <a:lnTo>
                    <a:pt x="1314" y="42"/>
                  </a:lnTo>
                  <a:lnTo>
                    <a:pt x="1318" y="4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922" y="3277"/>
              <a:ext cx="759" cy="694"/>
            </a:xfrm>
            <a:custGeom>
              <a:avLst/>
              <a:gdLst>
                <a:gd name="T0" fmla="*/ 368 w 759"/>
                <a:gd name="T1" fmla="*/ 0 h 694"/>
                <a:gd name="T2" fmla="*/ 620 w 759"/>
                <a:gd name="T3" fmla="*/ 0 h 694"/>
                <a:gd name="T4" fmla="*/ 745 w 759"/>
                <a:gd name="T5" fmla="*/ 68 h 694"/>
                <a:gd name="T6" fmla="*/ 679 w 759"/>
                <a:gd name="T7" fmla="*/ 214 h 694"/>
                <a:gd name="T8" fmla="*/ 681 w 759"/>
                <a:gd name="T9" fmla="*/ 282 h 694"/>
                <a:gd name="T10" fmla="*/ 658 w 759"/>
                <a:gd name="T11" fmla="*/ 383 h 694"/>
                <a:gd name="T12" fmla="*/ 704 w 759"/>
                <a:gd name="T13" fmla="*/ 478 h 694"/>
                <a:gd name="T14" fmla="*/ 736 w 759"/>
                <a:gd name="T15" fmla="*/ 578 h 694"/>
                <a:gd name="T16" fmla="*/ 654 w 759"/>
                <a:gd name="T17" fmla="*/ 593 h 694"/>
                <a:gd name="T18" fmla="*/ 573 w 759"/>
                <a:gd name="T19" fmla="*/ 580 h 694"/>
                <a:gd name="T20" fmla="*/ 469 w 759"/>
                <a:gd name="T21" fmla="*/ 597 h 694"/>
                <a:gd name="T22" fmla="*/ 311 w 759"/>
                <a:gd name="T23" fmla="*/ 671 h 694"/>
                <a:gd name="T24" fmla="*/ 233 w 759"/>
                <a:gd name="T25" fmla="*/ 683 h 694"/>
                <a:gd name="T26" fmla="*/ 146 w 759"/>
                <a:gd name="T27" fmla="*/ 679 h 694"/>
                <a:gd name="T28" fmla="*/ 65 w 759"/>
                <a:gd name="T29" fmla="*/ 690 h 694"/>
                <a:gd name="T30" fmla="*/ 15 w 759"/>
                <a:gd name="T31" fmla="*/ 635 h 694"/>
                <a:gd name="T32" fmla="*/ 0 w 759"/>
                <a:gd name="T33" fmla="*/ 578 h 694"/>
                <a:gd name="T34" fmla="*/ 21 w 759"/>
                <a:gd name="T35" fmla="*/ 525 h 694"/>
                <a:gd name="T36" fmla="*/ 44 w 759"/>
                <a:gd name="T37" fmla="*/ 537 h 694"/>
                <a:gd name="T38" fmla="*/ 84 w 759"/>
                <a:gd name="T39" fmla="*/ 557 h 694"/>
                <a:gd name="T40" fmla="*/ 80 w 759"/>
                <a:gd name="T41" fmla="*/ 586 h 694"/>
                <a:gd name="T42" fmla="*/ 89 w 759"/>
                <a:gd name="T43" fmla="*/ 580 h 694"/>
                <a:gd name="T44" fmla="*/ 110 w 759"/>
                <a:gd name="T45" fmla="*/ 556 h 694"/>
                <a:gd name="T46" fmla="*/ 108 w 759"/>
                <a:gd name="T47" fmla="*/ 504 h 694"/>
                <a:gd name="T48" fmla="*/ 148 w 759"/>
                <a:gd name="T49" fmla="*/ 470 h 694"/>
                <a:gd name="T50" fmla="*/ 180 w 759"/>
                <a:gd name="T51" fmla="*/ 442 h 694"/>
                <a:gd name="T52" fmla="*/ 213 w 759"/>
                <a:gd name="T53" fmla="*/ 476 h 694"/>
                <a:gd name="T54" fmla="*/ 226 w 759"/>
                <a:gd name="T55" fmla="*/ 516 h 694"/>
                <a:gd name="T56" fmla="*/ 235 w 759"/>
                <a:gd name="T57" fmla="*/ 508 h 694"/>
                <a:gd name="T58" fmla="*/ 226 w 759"/>
                <a:gd name="T59" fmla="*/ 478 h 694"/>
                <a:gd name="T60" fmla="*/ 279 w 759"/>
                <a:gd name="T61" fmla="*/ 480 h 694"/>
                <a:gd name="T62" fmla="*/ 283 w 759"/>
                <a:gd name="T63" fmla="*/ 502 h 694"/>
                <a:gd name="T64" fmla="*/ 328 w 759"/>
                <a:gd name="T65" fmla="*/ 504 h 694"/>
                <a:gd name="T66" fmla="*/ 359 w 759"/>
                <a:gd name="T67" fmla="*/ 518 h 694"/>
                <a:gd name="T68" fmla="*/ 393 w 759"/>
                <a:gd name="T69" fmla="*/ 483 h 694"/>
                <a:gd name="T70" fmla="*/ 433 w 759"/>
                <a:gd name="T71" fmla="*/ 482 h 694"/>
                <a:gd name="T72" fmla="*/ 469 w 759"/>
                <a:gd name="T73" fmla="*/ 463 h 694"/>
                <a:gd name="T74" fmla="*/ 427 w 759"/>
                <a:gd name="T75" fmla="*/ 478 h 694"/>
                <a:gd name="T76" fmla="*/ 379 w 759"/>
                <a:gd name="T77" fmla="*/ 472 h 694"/>
                <a:gd name="T78" fmla="*/ 362 w 759"/>
                <a:gd name="T79" fmla="*/ 504 h 694"/>
                <a:gd name="T80" fmla="*/ 306 w 759"/>
                <a:gd name="T81" fmla="*/ 483 h 694"/>
                <a:gd name="T82" fmla="*/ 285 w 759"/>
                <a:gd name="T83" fmla="*/ 455 h 694"/>
                <a:gd name="T84" fmla="*/ 252 w 759"/>
                <a:gd name="T85" fmla="*/ 446 h 694"/>
                <a:gd name="T86" fmla="*/ 275 w 759"/>
                <a:gd name="T87" fmla="*/ 428 h 694"/>
                <a:gd name="T88" fmla="*/ 268 w 759"/>
                <a:gd name="T89" fmla="*/ 413 h 694"/>
                <a:gd name="T90" fmla="*/ 256 w 759"/>
                <a:gd name="T91" fmla="*/ 389 h 694"/>
                <a:gd name="T92" fmla="*/ 251 w 759"/>
                <a:gd name="T93" fmla="*/ 394 h 694"/>
                <a:gd name="T94" fmla="*/ 249 w 759"/>
                <a:gd name="T95" fmla="*/ 446 h 694"/>
                <a:gd name="T96" fmla="*/ 199 w 759"/>
                <a:gd name="T97" fmla="*/ 417 h 694"/>
                <a:gd name="T98" fmla="*/ 197 w 759"/>
                <a:gd name="T99" fmla="*/ 391 h 694"/>
                <a:gd name="T100" fmla="*/ 165 w 759"/>
                <a:gd name="T101" fmla="*/ 419 h 694"/>
                <a:gd name="T102" fmla="*/ 141 w 759"/>
                <a:gd name="T103" fmla="*/ 400 h 694"/>
                <a:gd name="T104" fmla="*/ 133 w 759"/>
                <a:gd name="T105" fmla="*/ 423 h 694"/>
                <a:gd name="T106" fmla="*/ 110 w 759"/>
                <a:gd name="T107" fmla="*/ 463 h 694"/>
                <a:gd name="T108" fmla="*/ 84 w 759"/>
                <a:gd name="T109" fmla="*/ 468 h 694"/>
                <a:gd name="T110" fmla="*/ 80 w 759"/>
                <a:gd name="T111" fmla="*/ 482 h 694"/>
                <a:gd name="T112" fmla="*/ 44 w 759"/>
                <a:gd name="T113" fmla="*/ 499 h 694"/>
                <a:gd name="T114" fmla="*/ 23 w 759"/>
                <a:gd name="T115" fmla="*/ 474 h 694"/>
                <a:gd name="T116" fmla="*/ 19 w 759"/>
                <a:gd name="T117" fmla="*/ 432 h 694"/>
                <a:gd name="T118" fmla="*/ 14 w 759"/>
                <a:gd name="T119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9" h="694">
                  <a:moveTo>
                    <a:pt x="146" y="0"/>
                  </a:moveTo>
                  <a:lnTo>
                    <a:pt x="161" y="0"/>
                  </a:lnTo>
                  <a:lnTo>
                    <a:pt x="175" y="0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35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64" y="0"/>
                  </a:lnTo>
                  <a:lnTo>
                    <a:pt x="279" y="0"/>
                  </a:lnTo>
                  <a:lnTo>
                    <a:pt x="294" y="0"/>
                  </a:lnTo>
                  <a:lnTo>
                    <a:pt x="309" y="0"/>
                  </a:lnTo>
                  <a:lnTo>
                    <a:pt x="324" y="0"/>
                  </a:lnTo>
                  <a:lnTo>
                    <a:pt x="340" y="0"/>
                  </a:lnTo>
                  <a:lnTo>
                    <a:pt x="353" y="0"/>
                  </a:lnTo>
                  <a:lnTo>
                    <a:pt x="368" y="0"/>
                  </a:lnTo>
                  <a:lnTo>
                    <a:pt x="383" y="0"/>
                  </a:lnTo>
                  <a:lnTo>
                    <a:pt x="398" y="0"/>
                  </a:lnTo>
                  <a:lnTo>
                    <a:pt x="414" y="0"/>
                  </a:lnTo>
                  <a:lnTo>
                    <a:pt x="429" y="0"/>
                  </a:lnTo>
                  <a:lnTo>
                    <a:pt x="442" y="0"/>
                  </a:lnTo>
                  <a:lnTo>
                    <a:pt x="457" y="0"/>
                  </a:lnTo>
                  <a:lnTo>
                    <a:pt x="472" y="0"/>
                  </a:lnTo>
                  <a:lnTo>
                    <a:pt x="488" y="0"/>
                  </a:lnTo>
                  <a:lnTo>
                    <a:pt x="503" y="0"/>
                  </a:lnTo>
                  <a:lnTo>
                    <a:pt x="516" y="0"/>
                  </a:lnTo>
                  <a:lnTo>
                    <a:pt x="531" y="0"/>
                  </a:lnTo>
                  <a:lnTo>
                    <a:pt x="546" y="0"/>
                  </a:lnTo>
                  <a:lnTo>
                    <a:pt x="562" y="0"/>
                  </a:lnTo>
                  <a:lnTo>
                    <a:pt x="575" y="0"/>
                  </a:lnTo>
                  <a:lnTo>
                    <a:pt x="590" y="0"/>
                  </a:lnTo>
                  <a:lnTo>
                    <a:pt x="605" y="2"/>
                  </a:lnTo>
                  <a:lnTo>
                    <a:pt x="620" y="0"/>
                  </a:lnTo>
                  <a:lnTo>
                    <a:pt x="635" y="0"/>
                  </a:lnTo>
                  <a:lnTo>
                    <a:pt x="649" y="0"/>
                  </a:lnTo>
                  <a:lnTo>
                    <a:pt x="664" y="0"/>
                  </a:lnTo>
                  <a:lnTo>
                    <a:pt x="675" y="2"/>
                  </a:lnTo>
                  <a:lnTo>
                    <a:pt x="690" y="2"/>
                  </a:lnTo>
                  <a:lnTo>
                    <a:pt x="706" y="2"/>
                  </a:lnTo>
                  <a:lnTo>
                    <a:pt x="719" y="2"/>
                  </a:lnTo>
                  <a:lnTo>
                    <a:pt x="734" y="2"/>
                  </a:lnTo>
                  <a:lnTo>
                    <a:pt x="749" y="2"/>
                  </a:lnTo>
                  <a:lnTo>
                    <a:pt x="751" y="2"/>
                  </a:lnTo>
                  <a:lnTo>
                    <a:pt x="753" y="2"/>
                  </a:lnTo>
                  <a:lnTo>
                    <a:pt x="738" y="26"/>
                  </a:lnTo>
                  <a:lnTo>
                    <a:pt x="732" y="34"/>
                  </a:lnTo>
                  <a:lnTo>
                    <a:pt x="726" y="47"/>
                  </a:lnTo>
                  <a:lnTo>
                    <a:pt x="726" y="61"/>
                  </a:lnTo>
                  <a:lnTo>
                    <a:pt x="734" y="66"/>
                  </a:lnTo>
                  <a:lnTo>
                    <a:pt x="745" y="68"/>
                  </a:lnTo>
                  <a:lnTo>
                    <a:pt x="753" y="70"/>
                  </a:lnTo>
                  <a:lnTo>
                    <a:pt x="755" y="74"/>
                  </a:lnTo>
                  <a:lnTo>
                    <a:pt x="753" y="80"/>
                  </a:lnTo>
                  <a:lnTo>
                    <a:pt x="747" y="87"/>
                  </a:lnTo>
                  <a:lnTo>
                    <a:pt x="742" y="95"/>
                  </a:lnTo>
                  <a:lnTo>
                    <a:pt x="736" y="102"/>
                  </a:lnTo>
                  <a:lnTo>
                    <a:pt x="728" y="117"/>
                  </a:lnTo>
                  <a:lnTo>
                    <a:pt x="721" y="136"/>
                  </a:lnTo>
                  <a:lnTo>
                    <a:pt x="713" y="154"/>
                  </a:lnTo>
                  <a:lnTo>
                    <a:pt x="702" y="171"/>
                  </a:lnTo>
                  <a:lnTo>
                    <a:pt x="696" y="178"/>
                  </a:lnTo>
                  <a:lnTo>
                    <a:pt x="687" y="188"/>
                  </a:lnTo>
                  <a:lnTo>
                    <a:pt x="681" y="191"/>
                  </a:lnTo>
                  <a:lnTo>
                    <a:pt x="677" y="199"/>
                  </a:lnTo>
                  <a:lnTo>
                    <a:pt x="677" y="209"/>
                  </a:lnTo>
                  <a:lnTo>
                    <a:pt x="675" y="214"/>
                  </a:lnTo>
                  <a:lnTo>
                    <a:pt x="679" y="214"/>
                  </a:lnTo>
                  <a:lnTo>
                    <a:pt x="679" y="216"/>
                  </a:lnTo>
                  <a:lnTo>
                    <a:pt x="681" y="216"/>
                  </a:lnTo>
                  <a:lnTo>
                    <a:pt x="681" y="220"/>
                  </a:lnTo>
                  <a:lnTo>
                    <a:pt x="683" y="226"/>
                  </a:lnTo>
                  <a:lnTo>
                    <a:pt x="683" y="227"/>
                  </a:lnTo>
                  <a:lnTo>
                    <a:pt x="687" y="229"/>
                  </a:lnTo>
                  <a:lnTo>
                    <a:pt x="690" y="231"/>
                  </a:lnTo>
                  <a:lnTo>
                    <a:pt x="692" y="233"/>
                  </a:lnTo>
                  <a:lnTo>
                    <a:pt x="690" y="241"/>
                  </a:lnTo>
                  <a:lnTo>
                    <a:pt x="687" y="246"/>
                  </a:lnTo>
                  <a:lnTo>
                    <a:pt x="687" y="248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8"/>
                  </a:lnTo>
                  <a:lnTo>
                    <a:pt x="689" y="265"/>
                  </a:lnTo>
                  <a:lnTo>
                    <a:pt x="687" y="277"/>
                  </a:lnTo>
                  <a:lnTo>
                    <a:pt x="681" y="282"/>
                  </a:lnTo>
                  <a:lnTo>
                    <a:pt x="675" y="288"/>
                  </a:lnTo>
                  <a:lnTo>
                    <a:pt x="673" y="292"/>
                  </a:lnTo>
                  <a:lnTo>
                    <a:pt x="675" y="300"/>
                  </a:lnTo>
                  <a:lnTo>
                    <a:pt x="675" y="311"/>
                  </a:lnTo>
                  <a:lnTo>
                    <a:pt x="675" y="315"/>
                  </a:lnTo>
                  <a:lnTo>
                    <a:pt x="677" y="322"/>
                  </a:lnTo>
                  <a:lnTo>
                    <a:pt x="675" y="328"/>
                  </a:lnTo>
                  <a:lnTo>
                    <a:pt x="673" y="334"/>
                  </a:lnTo>
                  <a:lnTo>
                    <a:pt x="668" y="339"/>
                  </a:lnTo>
                  <a:lnTo>
                    <a:pt x="658" y="347"/>
                  </a:lnTo>
                  <a:lnTo>
                    <a:pt x="658" y="349"/>
                  </a:lnTo>
                  <a:lnTo>
                    <a:pt x="656" y="355"/>
                  </a:lnTo>
                  <a:lnTo>
                    <a:pt x="656" y="362"/>
                  </a:lnTo>
                  <a:lnTo>
                    <a:pt x="656" y="364"/>
                  </a:lnTo>
                  <a:lnTo>
                    <a:pt x="658" y="372"/>
                  </a:lnTo>
                  <a:lnTo>
                    <a:pt x="658" y="373"/>
                  </a:lnTo>
                  <a:lnTo>
                    <a:pt x="658" y="383"/>
                  </a:lnTo>
                  <a:lnTo>
                    <a:pt x="656" y="387"/>
                  </a:lnTo>
                  <a:lnTo>
                    <a:pt x="656" y="392"/>
                  </a:lnTo>
                  <a:lnTo>
                    <a:pt x="654" y="400"/>
                  </a:lnTo>
                  <a:lnTo>
                    <a:pt x="653" y="413"/>
                  </a:lnTo>
                  <a:lnTo>
                    <a:pt x="654" y="425"/>
                  </a:lnTo>
                  <a:lnTo>
                    <a:pt x="656" y="434"/>
                  </a:lnTo>
                  <a:lnTo>
                    <a:pt x="666" y="432"/>
                  </a:lnTo>
                  <a:lnTo>
                    <a:pt x="673" y="432"/>
                  </a:lnTo>
                  <a:lnTo>
                    <a:pt x="679" y="436"/>
                  </a:lnTo>
                  <a:lnTo>
                    <a:pt x="685" y="440"/>
                  </a:lnTo>
                  <a:lnTo>
                    <a:pt x="689" y="442"/>
                  </a:lnTo>
                  <a:lnTo>
                    <a:pt x="694" y="449"/>
                  </a:lnTo>
                  <a:lnTo>
                    <a:pt x="698" y="455"/>
                  </a:lnTo>
                  <a:lnTo>
                    <a:pt x="702" y="461"/>
                  </a:lnTo>
                  <a:lnTo>
                    <a:pt x="702" y="463"/>
                  </a:lnTo>
                  <a:lnTo>
                    <a:pt x="704" y="468"/>
                  </a:lnTo>
                  <a:lnTo>
                    <a:pt x="704" y="478"/>
                  </a:lnTo>
                  <a:lnTo>
                    <a:pt x="700" y="485"/>
                  </a:lnTo>
                  <a:lnTo>
                    <a:pt x="696" y="495"/>
                  </a:lnTo>
                  <a:lnTo>
                    <a:pt x="696" y="501"/>
                  </a:lnTo>
                  <a:lnTo>
                    <a:pt x="700" y="504"/>
                  </a:lnTo>
                  <a:lnTo>
                    <a:pt x="704" y="510"/>
                  </a:lnTo>
                  <a:lnTo>
                    <a:pt x="706" y="516"/>
                  </a:lnTo>
                  <a:lnTo>
                    <a:pt x="708" y="523"/>
                  </a:lnTo>
                  <a:lnTo>
                    <a:pt x="708" y="527"/>
                  </a:lnTo>
                  <a:lnTo>
                    <a:pt x="709" y="531"/>
                  </a:lnTo>
                  <a:lnTo>
                    <a:pt x="713" y="537"/>
                  </a:lnTo>
                  <a:lnTo>
                    <a:pt x="721" y="540"/>
                  </a:lnTo>
                  <a:lnTo>
                    <a:pt x="728" y="548"/>
                  </a:lnTo>
                  <a:lnTo>
                    <a:pt x="730" y="548"/>
                  </a:lnTo>
                  <a:lnTo>
                    <a:pt x="732" y="552"/>
                  </a:lnTo>
                  <a:lnTo>
                    <a:pt x="730" y="569"/>
                  </a:lnTo>
                  <a:lnTo>
                    <a:pt x="734" y="576"/>
                  </a:lnTo>
                  <a:lnTo>
                    <a:pt x="736" y="578"/>
                  </a:lnTo>
                  <a:lnTo>
                    <a:pt x="759" y="599"/>
                  </a:lnTo>
                  <a:lnTo>
                    <a:pt x="757" y="599"/>
                  </a:lnTo>
                  <a:lnTo>
                    <a:pt x="744" y="601"/>
                  </a:lnTo>
                  <a:lnTo>
                    <a:pt x="728" y="603"/>
                  </a:lnTo>
                  <a:lnTo>
                    <a:pt x="713" y="607"/>
                  </a:lnTo>
                  <a:lnTo>
                    <a:pt x="700" y="609"/>
                  </a:lnTo>
                  <a:lnTo>
                    <a:pt x="696" y="609"/>
                  </a:lnTo>
                  <a:lnTo>
                    <a:pt x="692" y="607"/>
                  </a:lnTo>
                  <a:lnTo>
                    <a:pt x="689" y="607"/>
                  </a:lnTo>
                  <a:lnTo>
                    <a:pt x="685" y="603"/>
                  </a:lnTo>
                  <a:lnTo>
                    <a:pt x="681" y="603"/>
                  </a:lnTo>
                  <a:lnTo>
                    <a:pt x="675" y="601"/>
                  </a:lnTo>
                  <a:lnTo>
                    <a:pt x="671" y="599"/>
                  </a:lnTo>
                  <a:lnTo>
                    <a:pt x="668" y="597"/>
                  </a:lnTo>
                  <a:lnTo>
                    <a:pt x="664" y="595"/>
                  </a:lnTo>
                  <a:lnTo>
                    <a:pt x="658" y="595"/>
                  </a:lnTo>
                  <a:lnTo>
                    <a:pt x="654" y="593"/>
                  </a:lnTo>
                  <a:lnTo>
                    <a:pt x="651" y="592"/>
                  </a:lnTo>
                  <a:lnTo>
                    <a:pt x="649" y="588"/>
                  </a:lnTo>
                  <a:lnTo>
                    <a:pt x="643" y="588"/>
                  </a:lnTo>
                  <a:lnTo>
                    <a:pt x="639" y="586"/>
                  </a:lnTo>
                  <a:lnTo>
                    <a:pt x="635" y="584"/>
                  </a:lnTo>
                  <a:lnTo>
                    <a:pt x="630" y="582"/>
                  </a:lnTo>
                  <a:lnTo>
                    <a:pt x="626" y="582"/>
                  </a:lnTo>
                  <a:lnTo>
                    <a:pt x="620" y="580"/>
                  </a:lnTo>
                  <a:lnTo>
                    <a:pt x="616" y="580"/>
                  </a:lnTo>
                  <a:lnTo>
                    <a:pt x="611" y="578"/>
                  </a:lnTo>
                  <a:lnTo>
                    <a:pt x="605" y="578"/>
                  </a:lnTo>
                  <a:lnTo>
                    <a:pt x="601" y="578"/>
                  </a:lnTo>
                  <a:lnTo>
                    <a:pt x="596" y="578"/>
                  </a:lnTo>
                  <a:lnTo>
                    <a:pt x="590" y="578"/>
                  </a:lnTo>
                  <a:lnTo>
                    <a:pt x="584" y="578"/>
                  </a:lnTo>
                  <a:lnTo>
                    <a:pt x="579" y="580"/>
                  </a:lnTo>
                  <a:lnTo>
                    <a:pt x="573" y="580"/>
                  </a:lnTo>
                  <a:lnTo>
                    <a:pt x="567" y="582"/>
                  </a:lnTo>
                  <a:lnTo>
                    <a:pt x="562" y="582"/>
                  </a:lnTo>
                  <a:lnTo>
                    <a:pt x="558" y="584"/>
                  </a:lnTo>
                  <a:lnTo>
                    <a:pt x="554" y="586"/>
                  </a:lnTo>
                  <a:lnTo>
                    <a:pt x="550" y="588"/>
                  </a:lnTo>
                  <a:lnTo>
                    <a:pt x="546" y="590"/>
                  </a:lnTo>
                  <a:lnTo>
                    <a:pt x="541" y="590"/>
                  </a:lnTo>
                  <a:lnTo>
                    <a:pt x="537" y="593"/>
                  </a:lnTo>
                  <a:lnTo>
                    <a:pt x="535" y="595"/>
                  </a:lnTo>
                  <a:lnTo>
                    <a:pt x="529" y="597"/>
                  </a:lnTo>
                  <a:lnTo>
                    <a:pt x="527" y="599"/>
                  </a:lnTo>
                  <a:lnTo>
                    <a:pt x="525" y="601"/>
                  </a:lnTo>
                  <a:lnTo>
                    <a:pt x="510" y="595"/>
                  </a:lnTo>
                  <a:lnTo>
                    <a:pt x="495" y="592"/>
                  </a:lnTo>
                  <a:lnTo>
                    <a:pt x="489" y="588"/>
                  </a:lnTo>
                  <a:lnTo>
                    <a:pt x="474" y="595"/>
                  </a:lnTo>
                  <a:lnTo>
                    <a:pt x="469" y="597"/>
                  </a:lnTo>
                  <a:lnTo>
                    <a:pt x="459" y="603"/>
                  </a:lnTo>
                  <a:lnTo>
                    <a:pt x="446" y="611"/>
                  </a:lnTo>
                  <a:lnTo>
                    <a:pt x="431" y="616"/>
                  </a:lnTo>
                  <a:lnTo>
                    <a:pt x="417" y="624"/>
                  </a:lnTo>
                  <a:lnTo>
                    <a:pt x="402" y="631"/>
                  </a:lnTo>
                  <a:lnTo>
                    <a:pt x="387" y="639"/>
                  </a:lnTo>
                  <a:lnTo>
                    <a:pt x="374" y="647"/>
                  </a:lnTo>
                  <a:lnTo>
                    <a:pt x="359" y="654"/>
                  </a:lnTo>
                  <a:lnTo>
                    <a:pt x="345" y="660"/>
                  </a:lnTo>
                  <a:lnTo>
                    <a:pt x="336" y="666"/>
                  </a:lnTo>
                  <a:lnTo>
                    <a:pt x="336" y="669"/>
                  </a:lnTo>
                  <a:lnTo>
                    <a:pt x="334" y="673"/>
                  </a:lnTo>
                  <a:lnTo>
                    <a:pt x="330" y="675"/>
                  </a:lnTo>
                  <a:lnTo>
                    <a:pt x="324" y="675"/>
                  </a:lnTo>
                  <a:lnTo>
                    <a:pt x="319" y="673"/>
                  </a:lnTo>
                  <a:lnTo>
                    <a:pt x="315" y="673"/>
                  </a:lnTo>
                  <a:lnTo>
                    <a:pt x="311" y="671"/>
                  </a:lnTo>
                  <a:lnTo>
                    <a:pt x="307" y="669"/>
                  </a:lnTo>
                  <a:lnTo>
                    <a:pt x="302" y="667"/>
                  </a:lnTo>
                  <a:lnTo>
                    <a:pt x="296" y="667"/>
                  </a:lnTo>
                  <a:lnTo>
                    <a:pt x="290" y="667"/>
                  </a:lnTo>
                  <a:lnTo>
                    <a:pt x="285" y="669"/>
                  </a:lnTo>
                  <a:lnTo>
                    <a:pt x="281" y="669"/>
                  </a:lnTo>
                  <a:lnTo>
                    <a:pt x="275" y="671"/>
                  </a:lnTo>
                  <a:lnTo>
                    <a:pt x="271" y="673"/>
                  </a:lnTo>
                  <a:lnTo>
                    <a:pt x="266" y="673"/>
                  </a:lnTo>
                  <a:lnTo>
                    <a:pt x="262" y="675"/>
                  </a:lnTo>
                  <a:lnTo>
                    <a:pt x="256" y="677"/>
                  </a:lnTo>
                  <a:lnTo>
                    <a:pt x="251" y="677"/>
                  </a:lnTo>
                  <a:lnTo>
                    <a:pt x="247" y="679"/>
                  </a:lnTo>
                  <a:lnTo>
                    <a:pt x="245" y="679"/>
                  </a:lnTo>
                  <a:lnTo>
                    <a:pt x="241" y="681"/>
                  </a:lnTo>
                  <a:lnTo>
                    <a:pt x="237" y="681"/>
                  </a:lnTo>
                  <a:lnTo>
                    <a:pt x="233" y="683"/>
                  </a:lnTo>
                  <a:lnTo>
                    <a:pt x="226" y="683"/>
                  </a:lnTo>
                  <a:lnTo>
                    <a:pt x="222" y="683"/>
                  </a:lnTo>
                  <a:lnTo>
                    <a:pt x="218" y="681"/>
                  </a:lnTo>
                  <a:lnTo>
                    <a:pt x="215" y="679"/>
                  </a:lnTo>
                  <a:lnTo>
                    <a:pt x="211" y="677"/>
                  </a:lnTo>
                  <a:lnTo>
                    <a:pt x="207" y="675"/>
                  </a:lnTo>
                  <a:lnTo>
                    <a:pt x="201" y="675"/>
                  </a:lnTo>
                  <a:lnTo>
                    <a:pt x="196" y="675"/>
                  </a:lnTo>
                  <a:lnTo>
                    <a:pt x="190" y="675"/>
                  </a:lnTo>
                  <a:lnTo>
                    <a:pt x="186" y="677"/>
                  </a:lnTo>
                  <a:lnTo>
                    <a:pt x="180" y="677"/>
                  </a:lnTo>
                  <a:lnTo>
                    <a:pt x="175" y="679"/>
                  </a:lnTo>
                  <a:lnTo>
                    <a:pt x="169" y="679"/>
                  </a:lnTo>
                  <a:lnTo>
                    <a:pt x="163" y="679"/>
                  </a:lnTo>
                  <a:lnTo>
                    <a:pt x="158" y="679"/>
                  </a:lnTo>
                  <a:lnTo>
                    <a:pt x="152" y="679"/>
                  </a:lnTo>
                  <a:lnTo>
                    <a:pt x="146" y="679"/>
                  </a:lnTo>
                  <a:lnTo>
                    <a:pt x="142" y="677"/>
                  </a:lnTo>
                  <a:lnTo>
                    <a:pt x="139" y="675"/>
                  </a:lnTo>
                  <a:lnTo>
                    <a:pt x="135" y="675"/>
                  </a:lnTo>
                  <a:lnTo>
                    <a:pt x="129" y="673"/>
                  </a:lnTo>
                  <a:lnTo>
                    <a:pt x="124" y="673"/>
                  </a:lnTo>
                  <a:lnTo>
                    <a:pt x="105" y="673"/>
                  </a:lnTo>
                  <a:lnTo>
                    <a:pt x="105" y="671"/>
                  </a:lnTo>
                  <a:lnTo>
                    <a:pt x="106" y="669"/>
                  </a:lnTo>
                  <a:lnTo>
                    <a:pt x="108" y="667"/>
                  </a:lnTo>
                  <a:lnTo>
                    <a:pt x="106" y="666"/>
                  </a:lnTo>
                  <a:lnTo>
                    <a:pt x="105" y="667"/>
                  </a:lnTo>
                  <a:lnTo>
                    <a:pt x="103" y="671"/>
                  </a:lnTo>
                  <a:lnTo>
                    <a:pt x="103" y="673"/>
                  </a:lnTo>
                  <a:lnTo>
                    <a:pt x="89" y="673"/>
                  </a:lnTo>
                  <a:lnTo>
                    <a:pt x="69" y="694"/>
                  </a:lnTo>
                  <a:lnTo>
                    <a:pt x="69" y="692"/>
                  </a:lnTo>
                  <a:lnTo>
                    <a:pt x="65" y="690"/>
                  </a:lnTo>
                  <a:lnTo>
                    <a:pt x="61" y="684"/>
                  </a:lnTo>
                  <a:lnTo>
                    <a:pt x="53" y="675"/>
                  </a:lnTo>
                  <a:lnTo>
                    <a:pt x="48" y="667"/>
                  </a:lnTo>
                  <a:lnTo>
                    <a:pt x="46" y="664"/>
                  </a:lnTo>
                  <a:lnTo>
                    <a:pt x="40" y="656"/>
                  </a:lnTo>
                  <a:lnTo>
                    <a:pt x="38" y="654"/>
                  </a:lnTo>
                  <a:lnTo>
                    <a:pt x="36" y="654"/>
                  </a:lnTo>
                  <a:lnTo>
                    <a:pt x="34" y="654"/>
                  </a:lnTo>
                  <a:lnTo>
                    <a:pt x="34" y="650"/>
                  </a:lnTo>
                  <a:lnTo>
                    <a:pt x="29" y="647"/>
                  </a:lnTo>
                  <a:lnTo>
                    <a:pt x="27" y="645"/>
                  </a:lnTo>
                  <a:lnTo>
                    <a:pt x="25" y="641"/>
                  </a:lnTo>
                  <a:lnTo>
                    <a:pt x="21" y="641"/>
                  </a:lnTo>
                  <a:lnTo>
                    <a:pt x="21" y="639"/>
                  </a:lnTo>
                  <a:lnTo>
                    <a:pt x="19" y="637"/>
                  </a:lnTo>
                  <a:lnTo>
                    <a:pt x="17" y="635"/>
                  </a:lnTo>
                  <a:lnTo>
                    <a:pt x="15" y="635"/>
                  </a:lnTo>
                  <a:lnTo>
                    <a:pt x="14" y="633"/>
                  </a:lnTo>
                  <a:lnTo>
                    <a:pt x="14" y="631"/>
                  </a:lnTo>
                  <a:lnTo>
                    <a:pt x="12" y="626"/>
                  </a:lnTo>
                  <a:lnTo>
                    <a:pt x="10" y="620"/>
                  </a:lnTo>
                  <a:lnTo>
                    <a:pt x="10" y="618"/>
                  </a:lnTo>
                  <a:lnTo>
                    <a:pt x="8" y="616"/>
                  </a:lnTo>
                  <a:lnTo>
                    <a:pt x="8" y="614"/>
                  </a:lnTo>
                  <a:lnTo>
                    <a:pt x="6" y="609"/>
                  </a:lnTo>
                  <a:lnTo>
                    <a:pt x="6" y="605"/>
                  </a:lnTo>
                  <a:lnTo>
                    <a:pt x="4" y="603"/>
                  </a:lnTo>
                  <a:lnTo>
                    <a:pt x="2" y="601"/>
                  </a:lnTo>
                  <a:lnTo>
                    <a:pt x="4" y="599"/>
                  </a:lnTo>
                  <a:lnTo>
                    <a:pt x="2" y="597"/>
                  </a:lnTo>
                  <a:lnTo>
                    <a:pt x="2" y="595"/>
                  </a:lnTo>
                  <a:lnTo>
                    <a:pt x="0" y="592"/>
                  </a:lnTo>
                  <a:lnTo>
                    <a:pt x="0" y="584"/>
                  </a:lnTo>
                  <a:lnTo>
                    <a:pt x="0" y="578"/>
                  </a:lnTo>
                  <a:lnTo>
                    <a:pt x="0" y="576"/>
                  </a:lnTo>
                  <a:lnTo>
                    <a:pt x="0" y="571"/>
                  </a:lnTo>
                  <a:lnTo>
                    <a:pt x="0" y="569"/>
                  </a:lnTo>
                  <a:lnTo>
                    <a:pt x="0" y="565"/>
                  </a:lnTo>
                  <a:lnTo>
                    <a:pt x="4" y="557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6" y="552"/>
                  </a:lnTo>
                  <a:lnTo>
                    <a:pt x="6" y="550"/>
                  </a:lnTo>
                  <a:lnTo>
                    <a:pt x="8" y="548"/>
                  </a:lnTo>
                  <a:lnTo>
                    <a:pt x="8" y="546"/>
                  </a:lnTo>
                  <a:lnTo>
                    <a:pt x="8" y="542"/>
                  </a:lnTo>
                  <a:lnTo>
                    <a:pt x="10" y="540"/>
                  </a:lnTo>
                  <a:lnTo>
                    <a:pt x="12" y="535"/>
                  </a:lnTo>
                  <a:lnTo>
                    <a:pt x="17" y="529"/>
                  </a:lnTo>
                  <a:lnTo>
                    <a:pt x="21" y="527"/>
                  </a:lnTo>
                  <a:lnTo>
                    <a:pt x="21" y="525"/>
                  </a:lnTo>
                  <a:lnTo>
                    <a:pt x="25" y="520"/>
                  </a:lnTo>
                  <a:lnTo>
                    <a:pt x="29" y="520"/>
                  </a:lnTo>
                  <a:lnTo>
                    <a:pt x="31" y="516"/>
                  </a:lnTo>
                  <a:lnTo>
                    <a:pt x="32" y="516"/>
                  </a:lnTo>
                  <a:lnTo>
                    <a:pt x="34" y="514"/>
                  </a:lnTo>
                  <a:lnTo>
                    <a:pt x="36" y="514"/>
                  </a:lnTo>
                  <a:lnTo>
                    <a:pt x="36" y="516"/>
                  </a:lnTo>
                  <a:lnTo>
                    <a:pt x="38" y="518"/>
                  </a:lnTo>
                  <a:lnTo>
                    <a:pt x="38" y="521"/>
                  </a:lnTo>
                  <a:lnTo>
                    <a:pt x="40" y="523"/>
                  </a:lnTo>
                  <a:lnTo>
                    <a:pt x="40" y="525"/>
                  </a:lnTo>
                  <a:lnTo>
                    <a:pt x="40" y="527"/>
                  </a:lnTo>
                  <a:lnTo>
                    <a:pt x="40" y="529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4" y="533"/>
                  </a:lnTo>
                  <a:lnTo>
                    <a:pt x="44" y="537"/>
                  </a:lnTo>
                  <a:lnTo>
                    <a:pt x="46" y="538"/>
                  </a:lnTo>
                  <a:lnTo>
                    <a:pt x="48" y="540"/>
                  </a:lnTo>
                  <a:lnTo>
                    <a:pt x="48" y="542"/>
                  </a:lnTo>
                  <a:lnTo>
                    <a:pt x="50" y="544"/>
                  </a:lnTo>
                  <a:lnTo>
                    <a:pt x="51" y="548"/>
                  </a:lnTo>
                  <a:lnTo>
                    <a:pt x="55" y="548"/>
                  </a:lnTo>
                  <a:lnTo>
                    <a:pt x="59" y="550"/>
                  </a:lnTo>
                  <a:lnTo>
                    <a:pt x="63" y="550"/>
                  </a:lnTo>
                  <a:lnTo>
                    <a:pt x="70" y="554"/>
                  </a:lnTo>
                  <a:lnTo>
                    <a:pt x="72" y="554"/>
                  </a:lnTo>
                  <a:lnTo>
                    <a:pt x="80" y="554"/>
                  </a:lnTo>
                  <a:lnTo>
                    <a:pt x="82" y="554"/>
                  </a:lnTo>
                  <a:lnTo>
                    <a:pt x="84" y="552"/>
                  </a:lnTo>
                  <a:lnTo>
                    <a:pt x="89" y="552"/>
                  </a:lnTo>
                  <a:lnTo>
                    <a:pt x="87" y="554"/>
                  </a:lnTo>
                  <a:lnTo>
                    <a:pt x="86" y="556"/>
                  </a:lnTo>
                  <a:lnTo>
                    <a:pt x="84" y="557"/>
                  </a:lnTo>
                  <a:lnTo>
                    <a:pt x="86" y="557"/>
                  </a:lnTo>
                  <a:lnTo>
                    <a:pt x="89" y="556"/>
                  </a:lnTo>
                  <a:lnTo>
                    <a:pt x="95" y="556"/>
                  </a:lnTo>
                  <a:lnTo>
                    <a:pt x="99" y="557"/>
                  </a:lnTo>
                  <a:lnTo>
                    <a:pt x="99" y="563"/>
                  </a:lnTo>
                  <a:lnTo>
                    <a:pt x="97" y="563"/>
                  </a:lnTo>
                  <a:lnTo>
                    <a:pt x="99" y="567"/>
                  </a:lnTo>
                  <a:lnTo>
                    <a:pt x="95" y="571"/>
                  </a:lnTo>
                  <a:lnTo>
                    <a:pt x="93" y="573"/>
                  </a:lnTo>
                  <a:lnTo>
                    <a:pt x="91" y="575"/>
                  </a:lnTo>
                  <a:lnTo>
                    <a:pt x="87" y="576"/>
                  </a:lnTo>
                  <a:lnTo>
                    <a:pt x="86" y="578"/>
                  </a:lnTo>
                  <a:lnTo>
                    <a:pt x="84" y="578"/>
                  </a:lnTo>
                  <a:lnTo>
                    <a:pt x="82" y="580"/>
                  </a:lnTo>
                  <a:lnTo>
                    <a:pt x="82" y="582"/>
                  </a:lnTo>
                  <a:lnTo>
                    <a:pt x="80" y="582"/>
                  </a:lnTo>
                  <a:lnTo>
                    <a:pt x="80" y="586"/>
                  </a:lnTo>
                  <a:lnTo>
                    <a:pt x="82" y="586"/>
                  </a:lnTo>
                  <a:lnTo>
                    <a:pt x="86" y="582"/>
                  </a:lnTo>
                  <a:lnTo>
                    <a:pt x="87" y="582"/>
                  </a:lnTo>
                  <a:lnTo>
                    <a:pt x="89" y="584"/>
                  </a:lnTo>
                  <a:lnTo>
                    <a:pt x="99" y="593"/>
                  </a:lnTo>
                  <a:lnTo>
                    <a:pt x="101" y="593"/>
                  </a:lnTo>
                  <a:lnTo>
                    <a:pt x="105" y="597"/>
                  </a:lnTo>
                  <a:lnTo>
                    <a:pt x="106" y="597"/>
                  </a:lnTo>
                  <a:lnTo>
                    <a:pt x="106" y="595"/>
                  </a:lnTo>
                  <a:lnTo>
                    <a:pt x="105" y="593"/>
                  </a:lnTo>
                  <a:lnTo>
                    <a:pt x="105" y="592"/>
                  </a:lnTo>
                  <a:lnTo>
                    <a:pt x="103" y="590"/>
                  </a:lnTo>
                  <a:lnTo>
                    <a:pt x="101" y="588"/>
                  </a:lnTo>
                  <a:lnTo>
                    <a:pt x="101" y="586"/>
                  </a:lnTo>
                  <a:lnTo>
                    <a:pt x="99" y="586"/>
                  </a:lnTo>
                  <a:lnTo>
                    <a:pt x="95" y="582"/>
                  </a:lnTo>
                  <a:lnTo>
                    <a:pt x="89" y="580"/>
                  </a:lnTo>
                  <a:lnTo>
                    <a:pt x="91" y="578"/>
                  </a:lnTo>
                  <a:lnTo>
                    <a:pt x="97" y="578"/>
                  </a:lnTo>
                  <a:lnTo>
                    <a:pt x="101" y="573"/>
                  </a:lnTo>
                  <a:lnTo>
                    <a:pt x="103" y="573"/>
                  </a:lnTo>
                  <a:lnTo>
                    <a:pt x="105" y="575"/>
                  </a:lnTo>
                  <a:lnTo>
                    <a:pt x="106" y="575"/>
                  </a:lnTo>
                  <a:lnTo>
                    <a:pt x="106" y="573"/>
                  </a:lnTo>
                  <a:lnTo>
                    <a:pt x="105" y="571"/>
                  </a:lnTo>
                  <a:lnTo>
                    <a:pt x="103" y="569"/>
                  </a:lnTo>
                  <a:lnTo>
                    <a:pt x="103" y="567"/>
                  </a:lnTo>
                  <a:lnTo>
                    <a:pt x="106" y="563"/>
                  </a:lnTo>
                  <a:lnTo>
                    <a:pt x="106" y="561"/>
                  </a:lnTo>
                  <a:lnTo>
                    <a:pt x="110" y="561"/>
                  </a:lnTo>
                  <a:lnTo>
                    <a:pt x="110" y="559"/>
                  </a:lnTo>
                  <a:lnTo>
                    <a:pt x="108" y="559"/>
                  </a:lnTo>
                  <a:lnTo>
                    <a:pt x="106" y="557"/>
                  </a:lnTo>
                  <a:lnTo>
                    <a:pt x="110" y="556"/>
                  </a:lnTo>
                  <a:lnTo>
                    <a:pt x="106" y="556"/>
                  </a:lnTo>
                  <a:lnTo>
                    <a:pt x="103" y="550"/>
                  </a:lnTo>
                  <a:lnTo>
                    <a:pt x="103" y="548"/>
                  </a:lnTo>
                  <a:lnTo>
                    <a:pt x="97" y="542"/>
                  </a:lnTo>
                  <a:lnTo>
                    <a:pt x="97" y="537"/>
                  </a:lnTo>
                  <a:lnTo>
                    <a:pt x="99" y="535"/>
                  </a:lnTo>
                  <a:lnTo>
                    <a:pt x="99" y="525"/>
                  </a:lnTo>
                  <a:lnTo>
                    <a:pt x="99" y="523"/>
                  </a:lnTo>
                  <a:lnTo>
                    <a:pt x="99" y="521"/>
                  </a:lnTo>
                  <a:lnTo>
                    <a:pt x="97" y="518"/>
                  </a:lnTo>
                  <a:lnTo>
                    <a:pt x="95" y="516"/>
                  </a:lnTo>
                  <a:lnTo>
                    <a:pt x="95" y="514"/>
                  </a:lnTo>
                  <a:lnTo>
                    <a:pt x="97" y="510"/>
                  </a:lnTo>
                  <a:lnTo>
                    <a:pt x="103" y="506"/>
                  </a:lnTo>
                  <a:lnTo>
                    <a:pt x="105" y="504"/>
                  </a:lnTo>
                  <a:lnTo>
                    <a:pt x="106" y="504"/>
                  </a:lnTo>
                  <a:lnTo>
                    <a:pt x="108" y="504"/>
                  </a:lnTo>
                  <a:lnTo>
                    <a:pt x="112" y="499"/>
                  </a:lnTo>
                  <a:lnTo>
                    <a:pt x="114" y="499"/>
                  </a:lnTo>
                  <a:lnTo>
                    <a:pt x="116" y="501"/>
                  </a:lnTo>
                  <a:lnTo>
                    <a:pt x="124" y="501"/>
                  </a:lnTo>
                  <a:lnTo>
                    <a:pt x="125" y="501"/>
                  </a:lnTo>
                  <a:lnTo>
                    <a:pt x="125" y="499"/>
                  </a:lnTo>
                  <a:lnTo>
                    <a:pt x="127" y="499"/>
                  </a:lnTo>
                  <a:lnTo>
                    <a:pt x="127" y="497"/>
                  </a:lnTo>
                  <a:lnTo>
                    <a:pt x="127" y="495"/>
                  </a:lnTo>
                  <a:lnTo>
                    <a:pt x="133" y="489"/>
                  </a:lnTo>
                  <a:lnTo>
                    <a:pt x="137" y="485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41" y="482"/>
                  </a:lnTo>
                  <a:lnTo>
                    <a:pt x="142" y="478"/>
                  </a:lnTo>
                  <a:lnTo>
                    <a:pt x="146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2" y="468"/>
                  </a:lnTo>
                  <a:lnTo>
                    <a:pt x="152" y="466"/>
                  </a:lnTo>
                  <a:lnTo>
                    <a:pt x="152" y="465"/>
                  </a:lnTo>
                  <a:lnTo>
                    <a:pt x="152" y="463"/>
                  </a:lnTo>
                  <a:lnTo>
                    <a:pt x="154" y="461"/>
                  </a:lnTo>
                  <a:lnTo>
                    <a:pt x="160" y="455"/>
                  </a:lnTo>
                  <a:lnTo>
                    <a:pt x="163" y="455"/>
                  </a:lnTo>
                  <a:lnTo>
                    <a:pt x="165" y="453"/>
                  </a:lnTo>
                  <a:lnTo>
                    <a:pt x="169" y="451"/>
                  </a:lnTo>
                  <a:lnTo>
                    <a:pt x="167" y="449"/>
                  </a:lnTo>
                  <a:lnTo>
                    <a:pt x="167" y="447"/>
                  </a:lnTo>
                  <a:lnTo>
                    <a:pt x="169" y="446"/>
                  </a:lnTo>
                  <a:lnTo>
                    <a:pt x="173" y="442"/>
                  </a:lnTo>
                  <a:lnTo>
                    <a:pt x="177" y="442"/>
                  </a:lnTo>
                  <a:lnTo>
                    <a:pt x="178" y="442"/>
                  </a:lnTo>
                  <a:lnTo>
                    <a:pt x="180" y="442"/>
                  </a:lnTo>
                  <a:lnTo>
                    <a:pt x="182" y="442"/>
                  </a:lnTo>
                  <a:lnTo>
                    <a:pt x="184" y="444"/>
                  </a:lnTo>
                  <a:lnTo>
                    <a:pt x="186" y="444"/>
                  </a:lnTo>
                  <a:lnTo>
                    <a:pt x="188" y="447"/>
                  </a:lnTo>
                  <a:lnTo>
                    <a:pt x="188" y="449"/>
                  </a:lnTo>
                  <a:lnTo>
                    <a:pt x="190" y="449"/>
                  </a:lnTo>
                  <a:lnTo>
                    <a:pt x="190" y="447"/>
                  </a:lnTo>
                  <a:lnTo>
                    <a:pt x="192" y="446"/>
                  </a:lnTo>
                  <a:lnTo>
                    <a:pt x="196" y="446"/>
                  </a:lnTo>
                  <a:lnTo>
                    <a:pt x="197" y="447"/>
                  </a:lnTo>
                  <a:lnTo>
                    <a:pt x="203" y="453"/>
                  </a:lnTo>
                  <a:lnTo>
                    <a:pt x="215" y="463"/>
                  </a:lnTo>
                  <a:lnTo>
                    <a:pt x="216" y="466"/>
                  </a:lnTo>
                  <a:lnTo>
                    <a:pt x="216" y="468"/>
                  </a:lnTo>
                  <a:lnTo>
                    <a:pt x="215" y="472"/>
                  </a:lnTo>
                  <a:lnTo>
                    <a:pt x="215" y="474"/>
                  </a:lnTo>
                  <a:lnTo>
                    <a:pt x="213" y="476"/>
                  </a:lnTo>
                  <a:lnTo>
                    <a:pt x="211" y="476"/>
                  </a:lnTo>
                  <a:lnTo>
                    <a:pt x="211" y="478"/>
                  </a:lnTo>
                  <a:lnTo>
                    <a:pt x="211" y="480"/>
                  </a:lnTo>
                  <a:lnTo>
                    <a:pt x="211" y="493"/>
                  </a:lnTo>
                  <a:lnTo>
                    <a:pt x="215" y="497"/>
                  </a:lnTo>
                  <a:lnTo>
                    <a:pt x="215" y="501"/>
                  </a:lnTo>
                  <a:lnTo>
                    <a:pt x="215" y="502"/>
                  </a:lnTo>
                  <a:lnTo>
                    <a:pt x="216" y="502"/>
                  </a:lnTo>
                  <a:lnTo>
                    <a:pt x="216" y="504"/>
                  </a:lnTo>
                  <a:lnTo>
                    <a:pt x="216" y="506"/>
                  </a:lnTo>
                  <a:lnTo>
                    <a:pt x="216" y="508"/>
                  </a:lnTo>
                  <a:lnTo>
                    <a:pt x="218" y="508"/>
                  </a:lnTo>
                  <a:lnTo>
                    <a:pt x="218" y="512"/>
                  </a:lnTo>
                  <a:lnTo>
                    <a:pt x="220" y="512"/>
                  </a:lnTo>
                  <a:lnTo>
                    <a:pt x="222" y="514"/>
                  </a:lnTo>
                  <a:lnTo>
                    <a:pt x="224" y="514"/>
                  </a:lnTo>
                  <a:lnTo>
                    <a:pt x="226" y="516"/>
                  </a:lnTo>
                  <a:lnTo>
                    <a:pt x="224" y="518"/>
                  </a:lnTo>
                  <a:lnTo>
                    <a:pt x="224" y="520"/>
                  </a:lnTo>
                  <a:lnTo>
                    <a:pt x="222" y="520"/>
                  </a:lnTo>
                  <a:lnTo>
                    <a:pt x="222" y="521"/>
                  </a:lnTo>
                  <a:lnTo>
                    <a:pt x="224" y="523"/>
                  </a:lnTo>
                  <a:lnTo>
                    <a:pt x="224" y="521"/>
                  </a:lnTo>
                  <a:lnTo>
                    <a:pt x="226" y="518"/>
                  </a:lnTo>
                  <a:lnTo>
                    <a:pt x="228" y="518"/>
                  </a:lnTo>
                  <a:lnTo>
                    <a:pt x="230" y="520"/>
                  </a:lnTo>
                  <a:lnTo>
                    <a:pt x="232" y="520"/>
                  </a:lnTo>
                  <a:lnTo>
                    <a:pt x="233" y="520"/>
                  </a:lnTo>
                  <a:lnTo>
                    <a:pt x="235" y="518"/>
                  </a:lnTo>
                  <a:lnTo>
                    <a:pt x="235" y="514"/>
                  </a:lnTo>
                  <a:lnTo>
                    <a:pt x="241" y="510"/>
                  </a:lnTo>
                  <a:lnTo>
                    <a:pt x="239" y="510"/>
                  </a:lnTo>
                  <a:lnTo>
                    <a:pt x="239" y="508"/>
                  </a:lnTo>
                  <a:lnTo>
                    <a:pt x="235" y="508"/>
                  </a:lnTo>
                  <a:lnTo>
                    <a:pt x="232" y="512"/>
                  </a:lnTo>
                  <a:lnTo>
                    <a:pt x="230" y="512"/>
                  </a:lnTo>
                  <a:lnTo>
                    <a:pt x="224" y="512"/>
                  </a:lnTo>
                  <a:lnTo>
                    <a:pt x="220" y="508"/>
                  </a:lnTo>
                  <a:lnTo>
                    <a:pt x="220" y="501"/>
                  </a:lnTo>
                  <a:lnTo>
                    <a:pt x="220" y="499"/>
                  </a:lnTo>
                  <a:lnTo>
                    <a:pt x="220" y="497"/>
                  </a:lnTo>
                  <a:lnTo>
                    <a:pt x="220" y="493"/>
                  </a:lnTo>
                  <a:lnTo>
                    <a:pt x="224" y="493"/>
                  </a:lnTo>
                  <a:lnTo>
                    <a:pt x="220" y="493"/>
                  </a:lnTo>
                  <a:lnTo>
                    <a:pt x="218" y="491"/>
                  </a:lnTo>
                  <a:lnTo>
                    <a:pt x="216" y="487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8" y="482"/>
                  </a:lnTo>
                  <a:lnTo>
                    <a:pt x="222" y="480"/>
                  </a:lnTo>
                  <a:lnTo>
                    <a:pt x="226" y="478"/>
                  </a:lnTo>
                  <a:lnTo>
                    <a:pt x="228" y="476"/>
                  </a:lnTo>
                  <a:lnTo>
                    <a:pt x="232" y="476"/>
                  </a:lnTo>
                  <a:lnTo>
                    <a:pt x="233" y="476"/>
                  </a:lnTo>
                  <a:lnTo>
                    <a:pt x="235" y="476"/>
                  </a:lnTo>
                  <a:lnTo>
                    <a:pt x="235" y="474"/>
                  </a:lnTo>
                  <a:lnTo>
                    <a:pt x="243" y="474"/>
                  </a:lnTo>
                  <a:lnTo>
                    <a:pt x="247" y="476"/>
                  </a:lnTo>
                  <a:lnTo>
                    <a:pt x="249" y="478"/>
                  </a:lnTo>
                  <a:lnTo>
                    <a:pt x="251" y="478"/>
                  </a:lnTo>
                  <a:lnTo>
                    <a:pt x="254" y="478"/>
                  </a:lnTo>
                  <a:lnTo>
                    <a:pt x="258" y="478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268" y="480"/>
                  </a:lnTo>
                  <a:lnTo>
                    <a:pt x="270" y="480"/>
                  </a:lnTo>
                  <a:lnTo>
                    <a:pt x="275" y="480"/>
                  </a:lnTo>
                  <a:lnTo>
                    <a:pt x="279" y="480"/>
                  </a:lnTo>
                  <a:lnTo>
                    <a:pt x="283" y="482"/>
                  </a:lnTo>
                  <a:lnTo>
                    <a:pt x="283" y="483"/>
                  </a:lnTo>
                  <a:lnTo>
                    <a:pt x="285" y="483"/>
                  </a:lnTo>
                  <a:lnTo>
                    <a:pt x="285" y="485"/>
                  </a:lnTo>
                  <a:lnTo>
                    <a:pt x="287" y="487"/>
                  </a:lnTo>
                  <a:lnTo>
                    <a:pt x="288" y="487"/>
                  </a:lnTo>
                  <a:lnTo>
                    <a:pt x="290" y="489"/>
                  </a:lnTo>
                  <a:lnTo>
                    <a:pt x="292" y="489"/>
                  </a:lnTo>
                  <a:lnTo>
                    <a:pt x="290" y="491"/>
                  </a:lnTo>
                  <a:lnTo>
                    <a:pt x="288" y="493"/>
                  </a:lnTo>
                  <a:lnTo>
                    <a:pt x="287" y="493"/>
                  </a:lnTo>
                  <a:lnTo>
                    <a:pt x="285" y="491"/>
                  </a:lnTo>
                  <a:lnTo>
                    <a:pt x="287" y="493"/>
                  </a:lnTo>
                  <a:lnTo>
                    <a:pt x="287" y="495"/>
                  </a:lnTo>
                  <a:lnTo>
                    <a:pt x="283" y="499"/>
                  </a:lnTo>
                  <a:lnTo>
                    <a:pt x="283" y="501"/>
                  </a:lnTo>
                  <a:lnTo>
                    <a:pt x="283" y="502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7"/>
                  </a:lnTo>
                  <a:lnTo>
                    <a:pt x="288" y="495"/>
                  </a:lnTo>
                  <a:lnTo>
                    <a:pt x="292" y="495"/>
                  </a:lnTo>
                  <a:lnTo>
                    <a:pt x="294" y="495"/>
                  </a:lnTo>
                  <a:lnTo>
                    <a:pt x="298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7" y="502"/>
                  </a:lnTo>
                  <a:lnTo>
                    <a:pt x="311" y="502"/>
                  </a:lnTo>
                  <a:lnTo>
                    <a:pt x="313" y="506"/>
                  </a:lnTo>
                  <a:lnTo>
                    <a:pt x="315" y="506"/>
                  </a:lnTo>
                  <a:lnTo>
                    <a:pt x="319" y="502"/>
                  </a:lnTo>
                  <a:lnTo>
                    <a:pt x="324" y="502"/>
                  </a:lnTo>
                  <a:lnTo>
                    <a:pt x="326" y="504"/>
                  </a:lnTo>
                  <a:lnTo>
                    <a:pt x="328" y="504"/>
                  </a:lnTo>
                  <a:lnTo>
                    <a:pt x="330" y="506"/>
                  </a:lnTo>
                  <a:lnTo>
                    <a:pt x="332" y="506"/>
                  </a:lnTo>
                  <a:lnTo>
                    <a:pt x="334" y="508"/>
                  </a:lnTo>
                  <a:lnTo>
                    <a:pt x="334" y="510"/>
                  </a:lnTo>
                  <a:lnTo>
                    <a:pt x="336" y="510"/>
                  </a:lnTo>
                  <a:lnTo>
                    <a:pt x="338" y="510"/>
                  </a:lnTo>
                  <a:lnTo>
                    <a:pt x="338" y="512"/>
                  </a:lnTo>
                  <a:lnTo>
                    <a:pt x="340" y="514"/>
                  </a:lnTo>
                  <a:lnTo>
                    <a:pt x="340" y="516"/>
                  </a:lnTo>
                  <a:lnTo>
                    <a:pt x="338" y="516"/>
                  </a:lnTo>
                  <a:lnTo>
                    <a:pt x="338" y="518"/>
                  </a:lnTo>
                  <a:lnTo>
                    <a:pt x="342" y="518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9" y="518"/>
                  </a:lnTo>
                  <a:lnTo>
                    <a:pt x="361" y="518"/>
                  </a:lnTo>
                  <a:lnTo>
                    <a:pt x="364" y="514"/>
                  </a:lnTo>
                  <a:lnTo>
                    <a:pt x="370" y="510"/>
                  </a:lnTo>
                  <a:lnTo>
                    <a:pt x="372" y="506"/>
                  </a:lnTo>
                  <a:lnTo>
                    <a:pt x="372" y="504"/>
                  </a:lnTo>
                  <a:lnTo>
                    <a:pt x="372" y="502"/>
                  </a:lnTo>
                  <a:lnTo>
                    <a:pt x="372" y="501"/>
                  </a:lnTo>
                  <a:lnTo>
                    <a:pt x="374" y="501"/>
                  </a:lnTo>
                  <a:lnTo>
                    <a:pt x="374" y="499"/>
                  </a:lnTo>
                  <a:lnTo>
                    <a:pt x="376" y="493"/>
                  </a:lnTo>
                  <a:lnTo>
                    <a:pt x="378" y="491"/>
                  </a:lnTo>
                  <a:lnTo>
                    <a:pt x="381" y="483"/>
                  </a:lnTo>
                  <a:lnTo>
                    <a:pt x="385" y="483"/>
                  </a:lnTo>
                  <a:lnTo>
                    <a:pt x="387" y="485"/>
                  </a:lnTo>
                  <a:lnTo>
                    <a:pt x="389" y="485"/>
                  </a:lnTo>
                  <a:lnTo>
                    <a:pt x="391" y="483"/>
                  </a:lnTo>
                  <a:lnTo>
                    <a:pt x="393" y="483"/>
                  </a:lnTo>
                  <a:lnTo>
                    <a:pt x="397" y="483"/>
                  </a:lnTo>
                  <a:lnTo>
                    <a:pt x="397" y="482"/>
                  </a:lnTo>
                  <a:lnTo>
                    <a:pt x="398" y="482"/>
                  </a:lnTo>
                  <a:lnTo>
                    <a:pt x="406" y="472"/>
                  </a:lnTo>
                  <a:lnTo>
                    <a:pt x="408" y="472"/>
                  </a:lnTo>
                  <a:lnTo>
                    <a:pt x="410" y="472"/>
                  </a:lnTo>
                  <a:lnTo>
                    <a:pt x="412" y="472"/>
                  </a:lnTo>
                  <a:lnTo>
                    <a:pt x="414" y="474"/>
                  </a:lnTo>
                  <a:lnTo>
                    <a:pt x="416" y="476"/>
                  </a:lnTo>
                  <a:lnTo>
                    <a:pt x="417" y="480"/>
                  </a:lnTo>
                  <a:lnTo>
                    <a:pt x="419" y="480"/>
                  </a:lnTo>
                  <a:lnTo>
                    <a:pt x="419" y="482"/>
                  </a:lnTo>
                  <a:lnTo>
                    <a:pt x="423" y="482"/>
                  </a:lnTo>
                  <a:lnTo>
                    <a:pt x="425" y="483"/>
                  </a:lnTo>
                  <a:lnTo>
                    <a:pt x="427" y="483"/>
                  </a:lnTo>
                  <a:lnTo>
                    <a:pt x="429" y="482"/>
                  </a:lnTo>
                  <a:lnTo>
                    <a:pt x="433" y="482"/>
                  </a:lnTo>
                  <a:lnTo>
                    <a:pt x="436" y="483"/>
                  </a:lnTo>
                  <a:lnTo>
                    <a:pt x="438" y="483"/>
                  </a:lnTo>
                  <a:lnTo>
                    <a:pt x="440" y="483"/>
                  </a:lnTo>
                  <a:lnTo>
                    <a:pt x="446" y="485"/>
                  </a:lnTo>
                  <a:lnTo>
                    <a:pt x="450" y="483"/>
                  </a:lnTo>
                  <a:lnTo>
                    <a:pt x="453" y="480"/>
                  </a:lnTo>
                  <a:lnTo>
                    <a:pt x="455" y="480"/>
                  </a:lnTo>
                  <a:lnTo>
                    <a:pt x="457" y="480"/>
                  </a:lnTo>
                  <a:lnTo>
                    <a:pt x="461" y="478"/>
                  </a:lnTo>
                  <a:lnTo>
                    <a:pt x="463" y="478"/>
                  </a:lnTo>
                  <a:lnTo>
                    <a:pt x="465" y="476"/>
                  </a:lnTo>
                  <a:lnTo>
                    <a:pt x="472" y="468"/>
                  </a:lnTo>
                  <a:lnTo>
                    <a:pt x="476" y="466"/>
                  </a:lnTo>
                  <a:lnTo>
                    <a:pt x="480" y="463"/>
                  </a:lnTo>
                  <a:lnTo>
                    <a:pt x="470" y="463"/>
                  </a:lnTo>
                  <a:lnTo>
                    <a:pt x="469" y="461"/>
                  </a:lnTo>
                  <a:lnTo>
                    <a:pt x="469" y="463"/>
                  </a:lnTo>
                  <a:lnTo>
                    <a:pt x="465" y="465"/>
                  </a:lnTo>
                  <a:lnTo>
                    <a:pt x="461" y="468"/>
                  </a:lnTo>
                  <a:lnTo>
                    <a:pt x="459" y="470"/>
                  </a:lnTo>
                  <a:lnTo>
                    <a:pt x="459" y="472"/>
                  </a:lnTo>
                  <a:lnTo>
                    <a:pt x="453" y="476"/>
                  </a:lnTo>
                  <a:lnTo>
                    <a:pt x="450" y="478"/>
                  </a:lnTo>
                  <a:lnTo>
                    <a:pt x="448" y="480"/>
                  </a:lnTo>
                  <a:lnTo>
                    <a:pt x="444" y="480"/>
                  </a:lnTo>
                  <a:lnTo>
                    <a:pt x="442" y="482"/>
                  </a:lnTo>
                  <a:lnTo>
                    <a:pt x="440" y="480"/>
                  </a:lnTo>
                  <a:lnTo>
                    <a:pt x="438" y="480"/>
                  </a:lnTo>
                  <a:lnTo>
                    <a:pt x="438" y="476"/>
                  </a:lnTo>
                  <a:lnTo>
                    <a:pt x="440" y="474"/>
                  </a:lnTo>
                  <a:lnTo>
                    <a:pt x="438" y="472"/>
                  </a:lnTo>
                  <a:lnTo>
                    <a:pt x="433" y="478"/>
                  </a:lnTo>
                  <a:lnTo>
                    <a:pt x="429" y="478"/>
                  </a:lnTo>
                  <a:lnTo>
                    <a:pt x="427" y="478"/>
                  </a:lnTo>
                  <a:lnTo>
                    <a:pt x="425" y="476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7" y="470"/>
                  </a:lnTo>
                  <a:lnTo>
                    <a:pt x="416" y="470"/>
                  </a:lnTo>
                  <a:lnTo>
                    <a:pt x="414" y="466"/>
                  </a:lnTo>
                  <a:lnTo>
                    <a:pt x="408" y="466"/>
                  </a:lnTo>
                  <a:lnTo>
                    <a:pt x="406" y="465"/>
                  </a:lnTo>
                  <a:lnTo>
                    <a:pt x="402" y="465"/>
                  </a:lnTo>
                  <a:lnTo>
                    <a:pt x="400" y="466"/>
                  </a:lnTo>
                  <a:lnTo>
                    <a:pt x="393" y="466"/>
                  </a:lnTo>
                  <a:lnTo>
                    <a:pt x="393" y="465"/>
                  </a:lnTo>
                  <a:lnTo>
                    <a:pt x="391" y="465"/>
                  </a:lnTo>
                  <a:lnTo>
                    <a:pt x="389" y="466"/>
                  </a:lnTo>
                  <a:lnTo>
                    <a:pt x="387" y="466"/>
                  </a:lnTo>
                  <a:lnTo>
                    <a:pt x="383" y="468"/>
                  </a:lnTo>
                  <a:lnTo>
                    <a:pt x="379" y="472"/>
                  </a:lnTo>
                  <a:lnTo>
                    <a:pt x="376" y="472"/>
                  </a:lnTo>
                  <a:lnTo>
                    <a:pt x="374" y="472"/>
                  </a:lnTo>
                  <a:lnTo>
                    <a:pt x="370" y="472"/>
                  </a:lnTo>
                  <a:lnTo>
                    <a:pt x="370" y="468"/>
                  </a:lnTo>
                  <a:lnTo>
                    <a:pt x="368" y="468"/>
                  </a:lnTo>
                  <a:lnTo>
                    <a:pt x="368" y="470"/>
                  </a:lnTo>
                  <a:lnTo>
                    <a:pt x="368" y="472"/>
                  </a:lnTo>
                  <a:lnTo>
                    <a:pt x="370" y="474"/>
                  </a:lnTo>
                  <a:lnTo>
                    <a:pt x="372" y="478"/>
                  </a:lnTo>
                  <a:lnTo>
                    <a:pt x="372" y="480"/>
                  </a:lnTo>
                  <a:lnTo>
                    <a:pt x="372" y="485"/>
                  </a:lnTo>
                  <a:lnTo>
                    <a:pt x="372" y="487"/>
                  </a:lnTo>
                  <a:lnTo>
                    <a:pt x="370" y="487"/>
                  </a:lnTo>
                  <a:lnTo>
                    <a:pt x="368" y="489"/>
                  </a:lnTo>
                  <a:lnTo>
                    <a:pt x="368" y="493"/>
                  </a:lnTo>
                  <a:lnTo>
                    <a:pt x="366" y="499"/>
                  </a:lnTo>
                  <a:lnTo>
                    <a:pt x="362" y="504"/>
                  </a:lnTo>
                  <a:lnTo>
                    <a:pt x="357" y="506"/>
                  </a:lnTo>
                  <a:lnTo>
                    <a:pt x="353" y="506"/>
                  </a:lnTo>
                  <a:lnTo>
                    <a:pt x="353" y="504"/>
                  </a:lnTo>
                  <a:lnTo>
                    <a:pt x="347" y="504"/>
                  </a:lnTo>
                  <a:lnTo>
                    <a:pt x="345" y="504"/>
                  </a:lnTo>
                  <a:lnTo>
                    <a:pt x="338" y="499"/>
                  </a:lnTo>
                  <a:lnTo>
                    <a:pt x="336" y="499"/>
                  </a:lnTo>
                  <a:lnTo>
                    <a:pt x="334" y="499"/>
                  </a:lnTo>
                  <a:lnTo>
                    <a:pt x="328" y="493"/>
                  </a:lnTo>
                  <a:lnTo>
                    <a:pt x="326" y="493"/>
                  </a:lnTo>
                  <a:lnTo>
                    <a:pt x="323" y="489"/>
                  </a:lnTo>
                  <a:lnTo>
                    <a:pt x="319" y="489"/>
                  </a:lnTo>
                  <a:lnTo>
                    <a:pt x="317" y="489"/>
                  </a:lnTo>
                  <a:lnTo>
                    <a:pt x="315" y="489"/>
                  </a:lnTo>
                  <a:lnTo>
                    <a:pt x="307" y="489"/>
                  </a:lnTo>
                  <a:lnTo>
                    <a:pt x="306" y="487"/>
                  </a:lnTo>
                  <a:lnTo>
                    <a:pt x="306" y="483"/>
                  </a:lnTo>
                  <a:lnTo>
                    <a:pt x="309" y="480"/>
                  </a:lnTo>
                  <a:lnTo>
                    <a:pt x="309" y="474"/>
                  </a:lnTo>
                  <a:lnTo>
                    <a:pt x="311" y="474"/>
                  </a:lnTo>
                  <a:lnTo>
                    <a:pt x="311" y="472"/>
                  </a:lnTo>
                  <a:lnTo>
                    <a:pt x="309" y="472"/>
                  </a:lnTo>
                  <a:lnTo>
                    <a:pt x="307" y="470"/>
                  </a:lnTo>
                  <a:lnTo>
                    <a:pt x="307" y="472"/>
                  </a:lnTo>
                  <a:lnTo>
                    <a:pt x="306" y="476"/>
                  </a:lnTo>
                  <a:lnTo>
                    <a:pt x="302" y="476"/>
                  </a:lnTo>
                  <a:lnTo>
                    <a:pt x="300" y="474"/>
                  </a:lnTo>
                  <a:lnTo>
                    <a:pt x="300" y="472"/>
                  </a:lnTo>
                  <a:lnTo>
                    <a:pt x="300" y="470"/>
                  </a:lnTo>
                  <a:lnTo>
                    <a:pt x="298" y="468"/>
                  </a:lnTo>
                  <a:lnTo>
                    <a:pt x="296" y="468"/>
                  </a:lnTo>
                  <a:lnTo>
                    <a:pt x="294" y="466"/>
                  </a:lnTo>
                  <a:lnTo>
                    <a:pt x="292" y="463"/>
                  </a:lnTo>
                  <a:lnTo>
                    <a:pt x="285" y="455"/>
                  </a:lnTo>
                  <a:lnTo>
                    <a:pt x="283" y="451"/>
                  </a:lnTo>
                  <a:lnTo>
                    <a:pt x="283" y="453"/>
                  </a:lnTo>
                  <a:lnTo>
                    <a:pt x="283" y="455"/>
                  </a:lnTo>
                  <a:lnTo>
                    <a:pt x="285" y="457"/>
                  </a:lnTo>
                  <a:lnTo>
                    <a:pt x="285" y="461"/>
                  </a:lnTo>
                  <a:lnTo>
                    <a:pt x="285" y="463"/>
                  </a:lnTo>
                  <a:lnTo>
                    <a:pt x="283" y="463"/>
                  </a:lnTo>
                  <a:lnTo>
                    <a:pt x="281" y="461"/>
                  </a:lnTo>
                  <a:lnTo>
                    <a:pt x="279" y="461"/>
                  </a:lnTo>
                  <a:lnTo>
                    <a:pt x="275" y="457"/>
                  </a:lnTo>
                  <a:lnTo>
                    <a:pt x="268" y="457"/>
                  </a:lnTo>
                  <a:lnTo>
                    <a:pt x="264" y="455"/>
                  </a:lnTo>
                  <a:lnTo>
                    <a:pt x="262" y="453"/>
                  </a:lnTo>
                  <a:lnTo>
                    <a:pt x="260" y="449"/>
                  </a:lnTo>
                  <a:lnTo>
                    <a:pt x="258" y="446"/>
                  </a:lnTo>
                  <a:lnTo>
                    <a:pt x="254" y="446"/>
                  </a:lnTo>
                  <a:lnTo>
                    <a:pt x="252" y="446"/>
                  </a:lnTo>
                  <a:lnTo>
                    <a:pt x="252" y="440"/>
                  </a:lnTo>
                  <a:lnTo>
                    <a:pt x="254" y="438"/>
                  </a:lnTo>
                  <a:lnTo>
                    <a:pt x="258" y="436"/>
                  </a:lnTo>
                  <a:lnTo>
                    <a:pt x="260" y="434"/>
                  </a:lnTo>
                  <a:lnTo>
                    <a:pt x="262" y="428"/>
                  </a:lnTo>
                  <a:lnTo>
                    <a:pt x="264" y="427"/>
                  </a:lnTo>
                  <a:lnTo>
                    <a:pt x="264" y="421"/>
                  </a:lnTo>
                  <a:lnTo>
                    <a:pt x="262" y="421"/>
                  </a:lnTo>
                  <a:lnTo>
                    <a:pt x="262" y="419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8" y="419"/>
                  </a:lnTo>
                  <a:lnTo>
                    <a:pt x="268" y="421"/>
                  </a:lnTo>
                  <a:lnTo>
                    <a:pt x="268" y="427"/>
                  </a:lnTo>
                  <a:lnTo>
                    <a:pt x="270" y="428"/>
                  </a:lnTo>
                  <a:lnTo>
                    <a:pt x="273" y="428"/>
                  </a:lnTo>
                  <a:lnTo>
                    <a:pt x="275" y="428"/>
                  </a:lnTo>
                  <a:lnTo>
                    <a:pt x="275" y="427"/>
                  </a:lnTo>
                  <a:lnTo>
                    <a:pt x="279" y="423"/>
                  </a:lnTo>
                  <a:lnTo>
                    <a:pt x="281" y="419"/>
                  </a:lnTo>
                  <a:lnTo>
                    <a:pt x="279" y="419"/>
                  </a:lnTo>
                  <a:lnTo>
                    <a:pt x="277" y="421"/>
                  </a:lnTo>
                  <a:lnTo>
                    <a:pt x="277" y="423"/>
                  </a:lnTo>
                  <a:lnTo>
                    <a:pt x="275" y="425"/>
                  </a:lnTo>
                  <a:lnTo>
                    <a:pt x="273" y="425"/>
                  </a:lnTo>
                  <a:lnTo>
                    <a:pt x="271" y="421"/>
                  </a:lnTo>
                  <a:lnTo>
                    <a:pt x="271" y="419"/>
                  </a:lnTo>
                  <a:lnTo>
                    <a:pt x="273" y="415"/>
                  </a:lnTo>
                  <a:lnTo>
                    <a:pt x="275" y="413"/>
                  </a:lnTo>
                  <a:lnTo>
                    <a:pt x="273" y="411"/>
                  </a:lnTo>
                  <a:lnTo>
                    <a:pt x="270" y="417"/>
                  </a:lnTo>
                  <a:lnTo>
                    <a:pt x="268" y="417"/>
                  </a:lnTo>
                  <a:lnTo>
                    <a:pt x="268" y="415"/>
                  </a:lnTo>
                  <a:lnTo>
                    <a:pt x="268" y="413"/>
                  </a:lnTo>
                  <a:lnTo>
                    <a:pt x="266" y="411"/>
                  </a:lnTo>
                  <a:lnTo>
                    <a:pt x="264" y="411"/>
                  </a:lnTo>
                  <a:lnTo>
                    <a:pt x="264" y="410"/>
                  </a:lnTo>
                  <a:lnTo>
                    <a:pt x="260" y="408"/>
                  </a:lnTo>
                  <a:lnTo>
                    <a:pt x="254" y="404"/>
                  </a:lnTo>
                  <a:lnTo>
                    <a:pt x="254" y="402"/>
                  </a:lnTo>
                  <a:lnTo>
                    <a:pt x="256" y="400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2" y="396"/>
                  </a:lnTo>
                  <a:lnTo>
                    <a:pt x="262" y="394"/>
                  </a:lnTo>
                  <a:lnTo>
                    <a:pt x="262" y="392"/>
                  </a:lnTo>
                  <a:lnTo>
                    <a:pt x="262" y="391"/>
                  </a:lnTo>
                  <a:lnTo>
                    <a:pt x="260" y="392"/>
                  </a:lnTo>
                  <a:lnTo>
                    <a:pt x="258" y="392"/>
                  </a:lnTo>
                  <a:lnTo>
                    <a:pt x="258" y="389"/>
                  </a:lnTo>
                  <a:lnTo>
                    <a:pt x="256" y="389"/>
                  </a:lnTo>
                  <a:lnTo>
                    <a:pt x="258" y="385"/>
                  </a:lnTo>
                  <a:lnTo>
                    <a:pt x="260" y="385"/>
                  </a:lnTo>
                  <a:lnTo>
                    <a:pt x="260" y="387"/>
                  </a:lnTo>
                  <a:lnTo>
                    <a:pt x="262" y="385"/>
                  </a:lnTo>
                  <a:lnTo>
                    <a:pt x="264" y="381"/>
                  </a:lnTo>
                  <a:lnTo>
                    <a:pt x="266" y="379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56" y="375"/>
                  </a:lnTo>
                  <a:lnTo>
                    <a:pt x="256" y="377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4" y="383"/>
                  </a:lnTo>
                  <a:lnTo>
                    <a:pt x="252" y="385"/>
                  </a:lnTo>
                  <a:lnTo>
                    <a:pt x="252" y="392"/>
                  </a:lnTo>
                  <a:lnTo>
                    <a:pt x="251" y="392"/>
                  </a:lnTo>
                  <a:lnTo>
                    <a:pt x="251" y="394"/>
                  </a:lnTo>
                  <a:lnTo>
                    <a:pt x="252" y="396"/>
                  </a:lnTo>
                  <a:lnTo>
                    <a:pt x="252" y="402"/>
                  </a:lnTo>
                  <a:lnTo>
                    <a:pt x="251" y="404"/>
                  </a:lnTo>
                  <a:lnTo>
                    <a:pt x="252" y="404"/>
                  </a:lnTo>
                  <a:lnTo>
                    <a:pt x="254" y="406"/>
                  </a:lnTo>
                  <a:lnTo>
                    <a:pt x="254" y="408"/>
                  </a:lnTo>
                  <a:lnTo>
                    <a:pt x="256" y="408"/>
                  </a:lnTo>
                  <a:lnTo>
                    <a:pt x="256" y="419"/>
                  </a:lnTo>
                  <a:lnTo>
                    <a:pt x="256" y="421"/>
                  </a:lnTo>
                  <a:lnTo>
                    <a:pt x="258" y="425"/>
                  </a:lnTo>
                  <a:lnTo>
                    <a:pt x="254" y="427"/>
                  </a:lnTo>
                  <a:lnTo>
                    <a:pt x="252" y="428"/>
                  </a:lnTo>
                  <a:lnTo>
                    <a:pt x="251" y="430"/>
                  </a:lnTo>
                  <a:lnTo>
                    <a:pt x="251" y="434"/>
                  </a:lnTo>
                  <a:lnTo>
                    <a:pt x="251" y="436"/>
                  </a:lnTo>
                  <a:lnTo>
                    <a:pt x="249" y="438"/>
                  </a:lnTo>
                  <a:lnTo>
                    <a:pt x="249" y="446"/>
                  </a:lnTo>
                  <a:lnTo>
                    <a:pt x="251" y="449"/>
                  </a:lnTo>
                  <a:lnTo>
                    <a:pt x="251" y="453"/>
                  </a:lnTo>
                  <a:lnTo>
                    <a:pt x="251" y="457"/>
                  </a:lnTo>
                  <a:lnTo>
                    <a:pt x="251" y="459"/>
                  </a:lnTo>
                  <a:lnTo>
                    <a:pt x="247" y="457"/>
                  </a:lnTo>
                  <a:lnTo>
                    <a:pt x="243" y="455"/>
                  </a:lnTo>
                  <a:lnTo>
                    <a:pt x="243" y="453"/>
                  </a:lnTo>
                  <a:lnTo>
                    <a:pt x="239" y="449"/>
                  </a:lnTo>
                  <a:lnTo>
                    <a:pt x="232" y="442"/>
                  </a:lnTo>
                  <a:lnTo>
                    <a:pt x="230" y="438"/>
                  </a:lnTo>
                  <a:lnTo>
                    <a:pt x="228" y="438"/>
                  </a:lnTo>
                  <a:lnTo>
                    <a:pt x="226" y="436"/>
                  </a:lnTo>
                  <a:lnTo>
                    <a:pt x="222" y="432"/>
                  </a:lnTo>
                  <a:lnTo>
                    <a:pt x="211" y="425"/>
                  </a:lnTo>
                  <a:lnTo>
                    <a:pt x="209" y="423"/>
                  </a:lnTo>
                  <a:lnTo>
                    <a:pt x="207" y="423"/>
                  </a:lnTo>
                  <a:lnTo>
                    <a:pt x="199" y="417"/>
                  </a:lnTo>
                  <a:lnTo>
                    <a:pt x="197" y="417"/>
                  </a:lnTo>
                  <a:lnTo>
                    <a:pt x="194" y="415"/>
                  </a:lnTo>
                  <a:lnTo>
                    <a:pt x="192" y="413"/>
                  </a:lnTo>
                  <a:lnTo>
                    <a:pt x="186" y="408"/>
                  </a:lnTo>
                  <a:lnTo>
                    <a:pt x="186" y="402"/>
                  </a:lnTo>
                  <a:lnTo>
                    <a:pt x="188" y="402"/>
                  </a:lnTo>
                  <a:lnTo>
                    <a:pt x="190" y="400"/>
                  </a:lnTo>
                  <a:lnTo>
                    <a:pt x="190" y="398"/>
                  </a:lnTo>
                  <a:lnTo>
                    <a:pt x="194" y="394"/>
                  </a:lnTo>
                  <a:lnTo>
                    <a:pt x="196" y="394"/>
                  </a:lnTo>
                  <a:lnTo>
                    <a:pt x="196" y="400"/>
                  </a:lnTo>
                  <a:lnTo>
                    <a:pt x="197" y="402"/>
                  </a:lnTo>
                  <a:lnTo>
                    <a:pt x="201" y="402"/>
                  </a:lnTo>
                  <a:lnTo>
                    <a:pt x="201" y="400"/>
                  </a:lnTo>
                  <a:lnTo>
                    <a:pt x="199" y="398"/>
                  </a:lnTo>
                  <a:lnTo>
                    <a:pt x="197" y="394"/>
                  </a:lnTo>
                  <a:lnTo>
                    <a:pt x="197" y="391"/>
                  </a:lnTo>
                  <a:lnTo>
                    <a:pt x="197" y="385"/>
                  </a:lnTo>
                  <a:lnTo>
                    <a:pt x="196" y="387"/>
                  </a:lnTo>
                  <a:lnTo>
                    <a:pt x="196" y="391"/>
                  </a:lnTo>
                  <a:lnTo>
                    <a:pt x="190" y="394"/>
                  </a:lnTo>
                  <a:lnTo>
                    <a:pt x="186" y="394"/>
                  </a:lnTo>
                  <a:lnTo>
                    <a:pt x="186" y="396"/>
                  </a:lnTo>
                  <a:lnTo>
                    <a:pt x="184" y="396"/>
                  </a:lnTo>
                  <a:lnTo>
                    <a:pt x="178" y="402"/>
                  </a:lnTo>
                  <a:lnTo>
                    <a:pt x="177" y="404"/>
                  </a:lnTo>
                  <a:lnTo>
                    <a:pt x="177" y="406"/>
                  </a:lnTo>
                  <a:lnTo>
                    <a:pt x="173" y="410"/>
                  </a:lnTo>
                  <a:lnTo>
                    <a:pt x="173" y="413"/>
                  </a:lnTo>
                  <a:lnTo>
                    <a:pt x="171" y="415"/>
                  </a:lnTo>
                  <a:lnTo>
                    <a:pt x="171" y="417"/>
                  </a:lnTo>
                  <a:lnTo>
                    <a:pt x="169" y="419"/>
                  </a:lnTo>
                  <a:lnTo>
                    <a:pt x="167" y="419"/>
                  </a:lnTo>
                  <a:lnTo>
                    <a:pt x="165" y="419"/>
                  </a:lnTo>
                  <a:lnTo>
                    <a:pt x="163" y="417"/>
                  </a:lnTo>
                  <a:lnTo>
                    <a:pt x="160" y="415"/>
                  </a:lnTo>
                  <a:lnTo>
                    <a:pt x="160" y="417"/>
                  </a:lnTo>
                  <a:lnTo>
                    <a:pt x="161" y="419"/>
                  </a:lnTo>
                  <a:lnTo>
                    <a:pt x="158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48" y="425"/>
                  </a:lnTo>
                  <a:lnTo>
                    <a:pt x="146" y="423"/>
                  </a:lnTo>
                  <a:lnTo>
                    <a:pt x="144" y="423"/>
                  </a:lnTo>
                  <a:lnTo>
                    <a:pt x="142" y="423"/>
                  </a:lnTo>
                  <a:lnTo>
                    <a:pt x="137" y="417"/>
                  </a:lnTo>
                  <a:lnTo>
                    <a:pt x="137" y="413"/>
                  </a:lnTo>
                  <a:lnTo>
                    <a:pt x="137" y="404"/>
                  </a:lnTo>
                  <a:lnTo>
                    <a:pt x="137" y="402"/>
                  </a:lnTo>
                  <a:lnTo>
                    <a:pt x="141" y="402"/>
                  </a:lnTo>
                  <a:lnTo>
                    <a:pt x="141" y="400"/>
                  </a:lnTo>
                  <a:lnTo>
                    <a:pt x="139" y="400"/>
                  </a:lnTo>
                  <a:lnTo>
                    <a:pt x="137" y="400"/>
                  </a:lnTo>
                  <a:lnTo>
                    <a:pt x="137" y="398"/>
                  </a:lnTo>
                  <a:lnTo>
                    <a:pt x="135" y="396"/>
                  </a:lnTo>
                  <a:lnTo>
                    <a:pt x="135" y="394"/>
                  </a:lnTo>
                  <a:lnTo>
                    <a:pt x="135" y="392"/>
                  </a:lnTo>
                  <a:lnTo>
                    <a:pt x="133" y="391"/>
                  </a:lnTo>
                  <a:lnTo>
                    <a:pt x="131" y="389"/>
                  </a:lnTo>
                  <a:lnTo>
                    <a:pt x="129" y="389"/>
                  </a:lnTo>
                  <a:lnTo>
                    <a:pt x="127" y="391"/>
                  </a:lnTo>
                  <a:lnTo>
                    <a:pt x="127" y="392"/>
                  </a:lnTo>
                  <a:lnTo>
                    <a:pt x="127" y="402"/>
                  </a:lnTo>
                  <a:lnTo>
                    <a:pt x="129" y="402"/>
                  </a:lnTo>
                  <a:lnTo>
                    <a:pt x="129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3" y="427"/>
                  </a:lnTo>
                  <a:lnTo>
                    <a:pt x="135" y="430"/>
                  </a:lnTo>
                  <a:lnTo>
                    <a:pt x="135" y="434"/>
                  </a:lnTo>
                  <a:lnTo>
                    <a:pt x="135" y="440"/>
                  </a:lnTo>
                  <a:lnTo>
                    <a:pt x="135" y="442"/>
                  </a:lnTo>
                  <a:lnTo>
                    <a:pt x="133" y="442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31" y="442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29" y="449"/>
                  </a:lnTo>
                  <a:lnTo>
                    <a:pt x="127" y="449"/>
                  </a:lnTo>
                  <a:lnTo>
                    <a:pt x="124" y="453"/>
                  </a:lnTo>
                  <a:lnTo>
                    <a:pt x="118" y="457"/>
                  </a:lnTo>
                  <a:lnTo>
                    <a:pt x="112" y="461"/>
                  </a:lnTo>
                  <a:lnTo>
                    <a:pt x="110" y="463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5" y="457"/>
                  </a:lnTo>
                  <a:lnTo>
                    <a:pt x="103" y="457"/>
                  </a:lnTo>
                  <a:lnTo>
                    <a:pt x="101" y="459"/>
                  </a:lnTo>
                  <a:lnTo>
                    <a:pt x="99" y="461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5" y="459"/>
                  </a:lnTo>
                  <a:lnTo>
                    <a:pt x="106" y="463"/>
                  </a:lnTo>
                  <a:lnTo>
                    <a:pt x="106" y="465"/>
                  </a:lnTo>
                  <a:lnTo>
                    <a:pt x="105" y="466"/>
                  </a:lnTo>
                  <a:lnTo>
                    <a:pt x="105" y="468"/>
                  </a:lnTo>
                  <a:lnTo>
                    <a:pt x="103" y="468"/>
                  </a:lnTo>
                  <a:lnTo>
                    <a:pt x="95" y="474"/>
                  </a:lnTo>
                  <a:lnTo>
                    <a:pt x="89" y="474"/>
                  </a:lnTo>
                  <a:lnTo>
                    <a:pt x="84" y="468"/>
                  </a:lnTo>
                  <a:lnTo>
                    <a:pt x="78" y="466"/>
                  </a:lnTo>
                  <a:lnTo>
                    <a:pt x="78" y="465"/>
                  </a:lnTo>
                  <a:lnTo>
                    <a:pt x="76" y="465"/>
                  </a:lnTo>
                  <a:lnTo>
                    <a:pt x="74" y="465"/>
                  </a:lnTo>
                  <a:lnTo>
                    <a:pt x="72" y="463"/>
                  </a:lnTo>
                  <a:lnTo>
                    <a:pt x="72" y="461"/>
                  </a:lnTo>
                  <a:lnTo>
                    <a:pt x="72" y="466"/>
                  </a:lnTo>
                  <a:lnTo>
                    <a:pt x="72" y="468"/>
                  </a:lnTo>
                  <a:lnTo>
                    <a:pt x="74" y="472"/>
                  </a:lnTo>
                  <a:lnTo>
                    <a:pt x="74" y="476"/>
                  </a:lnTo>
                  <a:lnTo>
                    <a:pt x="72" y="476"/>
                  </a:lnTo>
                  <a:lnTo>
                    <a:pt x="72" y="478"/>
                  </a:lnTo>
                  <a:lnTo>
                    <a:pt x="76" y="478"/>
                  </a:lnTo>
                  <a:lnTo>
                    <a:pt x="82" y="478"/>
                  </a:lnTo>
                  <a:lnTo>
                    <a:pt x="84" y="480"/>
                  </a:lnTo>
                  <a:lnTo>
                    <a:pt x="82" y="482"/>
                  </a:lnTo>
                  <a:lnTo>
                    <a:pt x="80" y="482"/>
                  </a:lnTo>
                  <a:lnTo>
                    <a:pt x="78" y="483"/>
                  </a:lnTo>
                  <a:lnTo>
                    <a:pt x="76" y="483"/>
                  </a:lnTo>
                  <a:lnTo>
                    <a:pt x="74" y="483"/>
                  </a:lnTo>
                  <a:lnTo>
                    <a:pt x="72" y="485"/>
                  </a:lnTo>
                  <a:lnTo>
                    <a:pt x="69" y="485"/>
                  </a:lnTo>
                  <a:lnTo>
                    <a:pt x="67" y="485"/>
                  </a:lnTo>
                  <a:lnTo>
                    <a:pt x="63" y="489"/>
                  </a:lnTo>
                  <a:lnTo>
                    <a:pt x="59" y="489"/>
                  </a:lnTo>
                  <a:lnTo>
                    <a:pt x="53" y="489"/>
                  </a:lnTo>
                  <a:lnTo>
                    <a:pt x="50" y="493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4" y="489"/>
                  </a:lnTo>
                  <a:lnTo>
                    <a:pt x="42" y="493"/>
                  </a:lnTo>
                  <a:lnTo>
                    <a:pt x="44" y="493"/>
                  </a:lnTo>
                  <a:lnTo>
                    <a:pt x="46" y="497"/>
                  </a:lnTo>
                  <a:lnTo>
                    <a:pt x="44" y="499"/>
                  </a:lnTo>
                  <a:lnTo>
                    <a:pt x="40" y="502"/>
                  </a:lnTo>
                  <a:lnTo>
                    <a:pt x="32" y="502"/>
                  </a:lnTo>
                  <a:lnTo>
                    <a:pt x="32" y="501"/>
                  </a:lnTo>
                  <a:lnTo>
                    <a:pt x="29" y="499"/>
                  </a:lnTo>
                  <a:lnTo>
                    <a:pt x="25" y="495"/>
                  </a:lnTo>
                  <a:lnTo>
                    <a:pt x="23" y="493"/>
                  </a:lnTo>
                  <a:lnTo>
                    <a:pt x="23" y="491"/>
                  </a:lnTo>
                  <a:lnTo>
                    <a:pt x="23" y="483"/>
                  </a:lnTo>
                  <a:lnTo>
                    <a:pt x="25" y="482"/>
                  </a:lnTo>
                  <a:lnTo>
                    <a:pt x="27" y="480"/>
                  </a:lnTo>
                  <a:lnTo>
                    <a:pt x="27" y="476"/>
                  </a:lnTo>
                  <a:lnTo>
                    <a:pt x="29" y="474"/>
                  </a:lnTo>
                  <a:lnTo>
                    <a:pt x="27" y="474"/>
                  </a:lnTo>
                  <a:lnTo>
                    <a:pt x="27" y="476"/>
                  </a:lnTo>
                  <a:lnTo>
                    <a:pt x="25" y="478"/>
                  </a:lnTo>
                  <a:lnTo>
                    <a:pt x="23" y="476"/>
                  </a:lnTo>
                  <a:lnTo>
                    <a:pt x="23" y="474"/>
                  </a:lnTo>
                  <a:lnTo>
                    <a:pt x="23" y="463"/>
                  </a:lnTo>
                  <a:lnTo>
                    <a:pt x="23" y="461"/>
                  </a:lnTo>
                  <a:lnTo>
                    <a:pt x="21" y="457"/>
                  </a:lnTo>
                  <a:lnTo>
                    <a:pt x="21" y="455"/>
                  </a:lnTo>
                  <a:lnTo>
                    <a:pt x="21" y="451"/>
                  </a:lnTo>
                  <a:lnTo>
                    <a:pt x="19" y="451"/>
                  </a:lnTo>
                  <a:lnTo>
                    <a:pt x="19" y="447"/>
                  </a:lnTo>
                  <a:lnTo>
                    <a:pt x="19" y="446"/>
                  </a:lnTo>
                  <a:lnTo>
                    <a:pt x="19" y="444"/>
                  </a:lnTo>
                  <a:lnTo>
                    <a:pt x="17" y="442"/>
                  </a:lnTo>
                  <a:lnTo>
                    <a:pt x="15" y="440"/>
                  </a:lnTo>
                  <a:lnTo>
                    <a:pt x="17" y="434"/>
                  </a:lnTo>
                  <a:lnTo>
                    <a:pt x="15" y="434"/>
                  </a:lnTo>
                  <a:lnTo>
                    <a:pt x="15" y="432"/>
                  </a:lnTo>
                  <a:lnTo>
                    <a:pt x="17" y="430"/>
                  </a:lnTo>
                  <a:lnTo>
                    <a:pt x="19" y="430"/>
                  </a:lnTo>
                  <a:lnTo>
                    <a:pt x="19" y="432"/>
                  </a:lnTo>
                  <a:lnTo>
                    <a:pt x="21" y="432"/>
                  </a:lnTo>
                  <a:lnTo>
                    <a:pt x="21" y="428"/>
                  </a:lnTo>
                  <a:lnTo>
                    <a:pt x="23" y="428"/>
                  </a:lnTo>
                  <a:lnTo>
                    <a:pt x="25" y="428"/>
                  </a:lnTo>
                  <a:lnTo>
                    <a:pt x="25" y="427"/>
                  </a:lnTo>
                  <a:lnTo>
                    <a:pt x="29" y="423"/>
                  </a:lnTo>
                  <a:lnTo>
                    <a:pt x="27" y="423"/>
                  </a:lnTo>
                  <a:lnTo>
                    <a:pt x="25" y="423"/>
                  </a:lnTo>
                  <a:lnTo>
                    <a:pt x="23" y="425"/>
                  </a:lnTo>
                  <a:lnTo>
                    <a:pt x="21" y="425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5" y="428"/>
                  </a:lnTo>
                  <a:lnTo>
                    <a:pt x="12" y="427"/>
                  </a:lnTo>
                  <a:lnTo>
                    <a:pt x="12" y="423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5" y="417"/>
                  </a:lnTo>
                  <a:lnTo>
                    <a:pt x="15" y="411"/>
                  </a:lnTo>
                  <a:lnTo>
                    <a:pt x="15" y="408"/>
                  </a:lnTo>
                  <a:lnTo>
                    <a:pt x="19" y="40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Saint-Louis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40 %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85800" y="28588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Thiès</a:t>
            </a:r>
          </a:p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4 %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latin typeface="Calibri" pitchFamily="34" charset="0"/>
                <a:cs typeface="Calibri" pitchFamily="34" charset="0"/>
              </a:rPr>
              <a:t>Fatick 7 %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517651" y="3088103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Diourbel</a:t>
            </a:r>
          </a:p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&lt;1 %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Kaffrine</a:t>
            </a:r>
          </a:p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10 %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Kaolack</a:t>
            </a:r>
          </a:p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6 %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Louga</a:t>
            </a:r>
          </a:p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4 %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Matam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87 %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Ziguinchor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56 %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Sédhiou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86 %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Kolda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85 %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Tambacounda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85 %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Kédougou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92 %</a:t>
            </a:r>
            <a:endParaRPr lang="fr-SN" sz="18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2422" y="3505200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Dakar</a:t>
            </a:r>
          </a:p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20 %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7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smtClean="0">
                <a:latin typeface="Calibri" pitchFamily="34" charset="0"/>
                <a:cs typeface="Calibri" pitchFamily="34" charset="0"/>
              </a:rPr>
              <a:t>Sénégal</a:t>
            </a:r>
          </a:p>
          <a:p>
            <a:pPr algn="ctr"/>
            <a:r>
              <a:rPr lang="fr-SN" b="1" smtClean="0">
                <a:latin typeface="Calibri" pitchFamily="34" charset="0"/>
                <a:cs typeface="Calibri" pitchFamily="34" charset="0"/>
              </a:rPr>
              <a:t>26 %</a:t>
            </a:r>
            <a:endParaRPr lang="fr-SN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43234" y="1071691"/>
            <a:ext cx="2438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 excisées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220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11744623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Âge à l’excision</a:t>
            </a:r>
            <a:endParaRPr lang="fr-SN" sz="4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2902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 excisées par âge a l’excision 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072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SN" sz="4000" noProof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Personne qui a procédé à l'excision</a:t>
            </a:r>
            <a:endParaRPr lang="fr-SN" sz="4000" noProof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Pour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32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91 %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de femmes excisées, 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une 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exciseuse traditionnelle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a pratiqué l'excision</a:t>
            </a:r>
            <a:endParaRPr lang="fr-SN" sz="32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8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Croyance au sujet de l'excision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2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17 %</a:t>
            </a:r>
            <a:r>
              <a:rPr lang="fr-SN" sz="32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3200" noProof="0" dirty="0" smtClean="0">
                <a:latin typeface="Calibri" pitchFamily="34" charset="0"/>
                <a:cs typeface="Calibri" pitchFamily="34" charset="0"/>
              </a:rPr>
              <a:t>de femmes croient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que l'excision est 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exigée par la religion</a:t>
            </a:r>
            <a:endParaRPr lang="fr-SN" sz="3200" b="1" noProof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78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49 %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actuellement en union ont travaillé dans les 12 derniers mois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90 %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 seule ou conjointement avec leur mari/partenaire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60 %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25 %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approuvent qu’un mari batte sa femme dans certaines circonstances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26 %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sont excisées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47800"/>
            <a:ext cx="3429000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Statut de la 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femme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Prise de 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Opinions des femmes</a:t>
            </a:r>
          </a:p>
          <a:p>
            <a:pPr eaLnBrk="0" hangingPunct="0">
              <a:defRPr/>
            </a:pPr>
            <a:r>
              <a:rPr lang="fr-FR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L’excision</a:t>
            </a:r>
            <a:endParaRPr lang="fr-FR" dirty="0">
              <a:solidFill>
                <a:schemeClr val="bg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626" y="0"/>
            <a:ext cx="9108374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Emploi et type de rémunération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60717704"/>
              </p:ext>
            </p:extLst>
          </p:nvPr>
        </p:nvGraphicFramePr>
        <p:xfrm>
          <a:off x="523875" y="2426710"/>
          <a:ext cx="809625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38399" y="1944976"/>
            <a:ext cx="608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800" dirty="0">
                <a:latin typeface="Calibri" pitchFamily="34" charset="0"/>
                <a:cs typeface="Calibri" pitchFamily="34" charset="0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actuellement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590800" y="2272744"/>
            <a:ext cx="5943600" cy="1325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Contrôle du revenu des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90 %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revenus:</a:t>
            </a:r>
          </a:p>
          <a:p>
            <a:pPr algn="ctr"/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82 %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seules;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9 %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ensemble avec le mari/partenaire.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</a:t>
            </a:r>
            <a:r>
              <a:rPr lang="fr-SN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9 %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cas, le mari/partenaire décide seul.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Argent gagné par la femme comparé à l’argent gagné par le mari/partenaire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de 15-49 ans qui gagnent de l’argent: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229866742"/>
              </p:ext>
            </p:extLst>
          </p:nvPr>
        </p:nvGraphicFramePr>
        <p:xfrm>
          <a:off x="1371600" y="1981200"/>
          <a:ext cx="6248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-47501"/>
            <a:ext cx="9144000" cy="885701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Prise de décision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qui habituellement prennent certains types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décisions seul ou ensemble avec leur conjoint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86028210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fr-SN" sz="36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Opinions des femmes et des hommes concernant le fait qu’un mari batte sa femme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662042694"/>
              </p:ext>
            </p:extLst>
          </p:nvPr>
        </p:nvGraphicFramePr>
        <p:xfrm>
          <a:off x="433388" y="1752600"/>
          <a:ext cx="77708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48" y="1219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47800"/>
            <a:ext cx="3429000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SN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Statut de la femme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SN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SN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Prise de 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SN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Opinions des femmes</a:t>
            </a:r>
          </a:p>
          <a:p>
            <a:pPr eaLnBrk="0" hangingPunct="0">
              <a:defRPr/>
            </a:pPr>
            <a:r>
              <a:rPr lang="fr-SN" b="1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L’exicison</a:t>
            </a:r>
            <a:endParaRPr lang="fr-SN" b="1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3478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1981200"/>
            <a:ext cx="8229600" cy="2286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b="1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91 %</a:t>
            </a:r>
            <a:r>
              <a:rPr lang="en-US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des femmes </a:t>
            </a: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</a:t>
            </a:r>
            <a:r>
              <a:rPr lang="fr-SN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déclaré connaître </a:t>
            </a:r>
            <a:r>
              <a:rPr lang="fr-SN" sz="4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l’excision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83515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1210</TotalTime>
  <Words>366</Words>
  <Application>Microsoft Office PowerPoint</Application>
  <PresentationFormat>On-screen Show (4:3)</PresentationFormat>
  <Paragraphs>77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slide master</vt:lpstr>
      <vt:lpstr>Custom Design</vt:lpstr>
      <vt:lpstr>Slide 1</vt:lpstr>
      <vt:lpstr>Slide 2</vt:lpstr>
      <vt:lpstr>Emploi et type de rémunération</vt:lpstr>
      <vt:lpstr>Contrôle du revenu des femmes</vt:lpstr>
      <vt:lpstr>Argent gagné par la femme comparé à l’argent gagné par le mari/partenaire</vt:lpstr>
      <vt:lpstr>Prise de décision</vt:lpstr>
      <vt:lpstr>Opinions des femmes et des hommes concernant le fait qu’un mari batte sa femme</vt:lpstr>
      <vt:lpstr>Slide 8</vt:lpstr>
      <vt:lpstr>Slide 9</vt:lpstr>
      <vt:lpstr>L’excision</vt:lpstr>
      <vt:lpstr>L’excision par région</vt:lpstr>
      <vt:lpstr>Âge à l’excision</vt:lpstr>
      <vt:lpstr>Personne qui a procédé à l'excision</vt:lpstr>
      <vt:lpstr>Croyance au sujet de l'excision 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143</cp:revision>
  <dcterms:created xsi:type="dcterms:W3CDTF">2001-09-27T19:12:32Z</dcterms:created>
  <dcterms:modified xsi:type="dcterms:W3CDTF">2012-05-09T21:02:27Z</dcterms:modified>
</cp:coreProperties>
</file>